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ink/ink3.xml" ContentType="application/inkml+xml"/>
  <Override PartName="/ppt/notesSlides/notesSlide2.xml" ContentType="application/vnd.openxmlformats-officedocument.presentationml.notesSlide+xml"/>
  <Override PartName="/ppt/ink/ink4.xml" ContentType="application/inkml+xml"/>
  <Override PartName="/ppt/notesSlides/notesSlide3.xml" ContentType="application/vnd.openxmlformats-officedocument.presentationml.notesSlide+xml"/>
  <Override PartName="/ppt/ink/ink5.xml" ContentType="application/inkml+xml"/>
  <Override PartName="/ppt/notesSlides/notesSlide4.xml" ContentType="application/vnd.openxmlformats-officedocument.presentationml.notesSlide+xml"/>
  <Override PartName="/ppt/ink/ink6.xml" ContentType="application/inkml+xml"/>
  <Override PartName="/ppt/notesSlides/notesSlide5.xml" ContentType="application/vnd.openxmlformats-officedocument.presentationml.notesSlide+xml"/>
  <Override PartName="/ppt/ink/ink7.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71"/>
  </p:notesMasterIdLst>
  <p:sldIdLst>
    <p:sldId id="369" r:id="rId2"/>
    <p:sldId id="399" r:id="rId3"/>
    <p:sldId id="376" r:id="rId4"/>
    <p:sldId id="429" r:id="rId5"/>
    <p:sldId id="377" r:id="rId6"/>
    <p:sldId id="378" r:id="rId7"/>
    <p:sldId id="379" r:id="rId8"/>
    <p:sldId id="380" r:id="rId9"/>
    <p:sldId id="381" r:id="rId10"/>
    <p:sldId id="382" r:id="rId11"/>
    <p:sldId id="383" r:id="rId12"/>
    <p:sldId id="430" r:id="rId13"/>
    <p:sldId id="431" r:id="rId14"/>
    <p:sldId id="433" r:id="rId15"/>
    <p:sldId id="434" r:id="rId16"/>
    <p:sldId id="435" r:id="rId17"/>
    <p:sldId id="436" r:id="rId18"/>
    <p:sldId id="437" r:id="rId19"/>
    <p:sldId id="441" r:id="rId20"/>
    <p:sldId id="446" r:id="rId21"/>
    <p:sldId id="438" r:id="rId22"/>
    <p:sldId id="387" r:id="rId23"/>
    <p:sldId id="386" r:id="rId24"/>
    <p:sldId id="388" r:id="rId25"/>
    <p:sldId id="389" r:id="rId26"/>
    <p:sldId id="428" r:id="rId27"/>
    <p:sldId id="390" r:id="rId28"/>
    <p:sldId id="398" r:id="rId29"/>
    <p:sldId id="405" r:id="rId30"/>
    <p:sldId id="402" r:id="rId31"/>
    <p:sldId id="404" r:id="rId32"/>
    <p:sldId id="403" r:id="rId33"/>
    <p:sldId id="406" r:id="rId34"/>
    <p:sldId id="407" r:id="rId35"/>
    <p:sldId id="408" r:id="rId36"/>
    <p:sldId id="409" r:id="rId37"/>
    <p:sldId id="411" r:id="rId38"/>
    <p:sldId id="417" r:id="rId39"/>
    <p:sldId id="412" r:id="rId40"/>
    <p:sldId id="413" r:id="rId41"/>
    <p:sldId id="414" r:id="rId42"/>
    <p:sldId id="415" r:id="rId43"/>
    <p:sldId id="418" r:id="rId44"/>
    <p:sldId id="421" r:id="rId45"/>
    <p:sldId id="419" r:id="rId46"/>
    <p:sldId id="420" r:id="rId47"/>
    <p:sldId id="422" r:id="rId48"/>
    <p:sldId id="423" r:id="rId49"/>
    <p:sldId id="424" r:id="rId50"/>
    <p:sldId id="425" r:id="rId51"/>
    <p:sldId id="426" r:id="rId52"/>
    <p:sldId id="427" r:id="rId53"/>
    <p:sldId id="439" r:id="rId54"/>
    <p:sldId id="442" r:id="rId55"/>
    <p:sldId id="443" r:id="rId56"/>
    <p:sldId id="444" r:id="rId57"/>
    <p:sldId id="445" r:id="rId58"/>
    <p:sldId id="397" r:id="rId59"/>
    <p:sldId id="447" r:id="rId60"/>
    <p:sldId id="448" r:id="rId61"/>
    <p:sldId id="449" r:id="rId62"/>
    <p:sldId id="450" r:id="rId63"/>
    <p:sldId id="451" r:id="rId64"/>
    <p:sldId id="452" r:id="rId65"/>
    <p:sldId id="453" r:id="rId66"/>
    <p:sldId id="371" r:id="rId67"/>
    <p:sldId id="373" r:id="rId68"/>
    <p:sldId id="374" r:id="rId69"/>
    <p:sldId id="375"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76" autoAdjust="0"/>
  </p:normalViewPr>
  <p:slideViewPr>
    <p:cSldViewPr>
      <p:cViewPr varScale="1">
        <p:scale>
          <a:sx n="81" d="100"/>
          <a:sy n="81" d="100"/>
        </p:scale>
        <p:origin x="1426" y="53"/>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emf"/></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1-08-17T05:39:41.904"/>
    </inkml:context>
    <inkml:brush xml:id="br0">
      <inkml:brushProperty name="width" value="0.05292" units="cm"/>
      <inkml:brushProperty name="height" value="0.05292" units="cm"/>
      <inkml:brushProperty name="color" value="#FF0000"/>
    </inkml:brush>
  </inkml:definitions>
  <inkml:trace contextRef="#ctx0" brushRef="#br0">15810 2416 353,'0'0'152,"0"0"-60,0 0-25,0 0-17,0 0-6,0 0 0,0 0-6,6-3 0,-6 3 3,0 0-9,0 0-13,0 0-15,0 0-4,0 7-22,0 25 3,0 12 19,-6 12 6,-2 11-4,-3 3 0,-1 6 1,1-2-1,3-6-2,-1-8-1,0-7-1,4-11-7,3-4-15,0-8-11,2-8-39,0-8-39,0-14-98,4 0-115</inkml:trace>
  <inkml:trace contextRef="#ctx0" brushRef="#br0" timeOffset="373.6975">16107 2641 304,'0'0'297,"0"0"-192,0 0-48,0 0-24,0 0-25,0 0-8,2-4-21,-24 28 19,-6 9 2,-9-4 11,2-1-3,6-4-6,4-4-4,8-4-4,6-4-4,3-3 5,6-3 1,2 0 1,0-1 0,0 3-3,0 0 6,5 6 2,21 1 28,10 0 3,9 2-7,9-4-10,1 0-8,-6-3-5,-9-5-1,-11 1-2,-13-2-1,-5 1-18,1-5-24,-4 1-35,3-1-56,5 0-96</inkml:trace>
  <inkml:trace contextRef="#ctx0" brushRef="#br0" timeOffset="653.0187">16510 2649 337,'0'0'248,"0"0"-153,0 0-27,0 0-18,0 0-15,0 0-29,0-10-6,0 34-11,0 9 11,10 15 3,-1-1 3,-5 3-6,-2 0 3,-2-2 0,0-5-3,0-9-27,0-8-60,-2-12-40,2-13-45,0-1-104</inkml:trace>
  <inkml:trace contextRef="#ctx0" brushRef="#br0" timeOffset="989.0183">16510 2610 48,'0'0'350,"0"0"-221,0 0-15,0 0-25,0 0-25,0 0-29,60-103-10,-24 100-14,5 3-4,7 0-7,4 6-1,4 14 0,-8 2 1,-3 4 0,-14 0-1,-13 5-4,-4-2 2,-12 3-2,-2-1 1,0 3 3,-12-1 1,-21-4 0,-7 1 3,-6-1-2,-6-6 0,3-1-1,0-5-17,6-5 3,12-9-25,7-3-10,6 0-9,9 0-8,9-15-40,0-8-81</inkml:trace>
  <inkml:trace contextRef="#ctx0" brushRef="#br0" timeOffset="1320.0734">17281 2528 304,'0'0'228,"0"0"-124,0 0-43,0 0-12,0 0-11,0 0-38,0-9-7,0 36 7,12 11 3,-1 9 17,-3 1-17,-1 2 0,-4-2-1,-3-4-2,0-6-2,0-6-35,0-10-47,0-9-39,-3-10-60,3-3-121</inkml:trace>
  <inkml:trace contextRef="#ctx0" brushRef="#br0" timeOffset="1672.6817">17291 2494 337,'0'0'156,"0"0"-41,0 0-37,0 0-27,0 0-15,0 0-11,53-70-12,-24 67 1,4 3-5,6 0-6,2 11-2,1 11-1,1 4 0,-5 4-1,-7 6 1,-7 0 0,-4 3 0,-6-3-1,-5-2-1,-9-6 1,0-2 1,0-2-3,-4 1 0,-17-2 3,-8-1 0,-13-2 3,-12-2 11,-6-4-4,-2-4-10,4-6-4,9-4-37,12 0-46,19-6-75,18-11-209</inkml:trace>
  <inkml:trace contextRef="#ctx0" brushRef="#br0" timeOffset="3128.5703">18573 2548 312,'0'0'189,"0"0"-97,0 0-35,0 0-3,0 0-2,0 0-11,104-29-21,-31 20-2,22 1 4,15 0-7,7 2-7,2 4-6,-12 0-2,-18 2 1,-24 0-2,-25 0-9,-18 0-22,-13 0-7,-9 0-16,0 0 2,0 0-22,-9 0-76,-20 0-124</inkml:trace>
  <inkml:trace contextRef="#ctx0" brushRef="#br0" timeOffset="3494.7813">18806 2286 242,'0'0'184,"0"0"-131,0 0-36,0 0-1,-114 30 8,80-6 8,8 0-17,5 0 4,6-2 1,9 0 0,1-2-12,5-3 2,0-2-1,0 2 9,13-4 5,5 1-8,6 0-6,7 1-9,14-3-11,16-3-63,10-5-60,7-4-136</inkml:trace>
  <inkml:trace contextRef="#ctx0" brushRef="#br0" timeOffset="3959.6693">19505 2217 220,'0'0'225,"0"0"-155,0 0-45,0 0-10,0 0-2,0 0-5,111 49-3,-79-27 10,-1-3-14,-9 0 5,-4 1-2,-5 4-2,-4 0-1,-5 1 3,-1-2 5,-3-1-4,0-2 2,0-3 11,-7-2-1,-6-1-6,-5-2 4,1 0-5,-6-2-4,-4 3-2,-2-3-4,-2 4-23,0-1-50,6 1-45,10-3-31,13-4-116</inkml:trace>
  <inkml:trace contextRef="#ctx0" brushRef="#br0" timeOffset="4778.6132">20566 2377 225,'0'0'238,"0"0"-120,0 0-71,0 0-47,0 0 0,0 103 37,0-39 14,0 6-22,6 7-10,3-1 4,0-4-15,4-13-8,1-18 0,-1-14-70,0-20-54,-1-7-34,-8 0-130</inkml:trace>
  <inkml:trace contextRef="#ctx0" brushRef="#br0" timeOffset="5078.6924">20376 2356 417,'0'0'134,"0"0"-35,0 0-30,0 0-28,0 0-25,130-52-9,-70 55-6,6 28-1,-1 7 0,-3 6 0,-10 2 3,-12 1-3,-16-3-4,-13 0 4,-9 1-2,-2 5-2,-6-1 4,-25 0 3,-9-2-3,-12-3 0,-4-2-1,4-3-38,0-9-38,14-10-27,14-10-31,17-10-69</inkml:trace>
  <inkml:trace contextRef="#ctx0" brushRef="#br0" timeOffset="5677.3587">21268 2627 251,'0'0'280,"0"0"-217,0 0-43,0 0-2,0 0 1,0 0-11,-130 67-7,115-30 12,4-1-5,9-4-8,2-10-1,0-8-1,10-10 2,13-4 3,4 0 16,-1-10 4,-4-12-7,-6-2 2,-7-2 9,-2 7 32,-6 4-23,-1 9-21,0 6-12,0 0-3,0 0-22,0 8-7,0 16 22,3 8 7,6 0 0,4-4 0,8-2-1,8-8 0,8-9-1,3-9-11,2 0 2,-1-17 10,-9-15-4,-6-8 4,-11-10 2,-8-10 8,-7-4 12,0-4 0,-3 1 1,-7 13-6,-1 12-14,1 18 24,6 12 5,2 11-9,0 1-2,2 0-9,0 0-1,0 1-10,0 25-14,0 14 7,0 14 7,0 10 3,13 2-3,7 1 0,-4-4-1,-1-11-71,-1-10-62,1-13-30,-2-13-100</inkml:trace>
  <inkml:trace contextRef="#ctx0" brushRef="#br0" timeOffset="5849.992">21401 2658 334,'0'0'246,"0"0"-136,0 0-58,0 0-29,0 0-23,0 0-61,167-27-6,-64 24-52,1 2-50,-10-5-116</inkml:trace>
  <inkml:trace contextRef="#ctx0" brushRef="#br0" timeOffset="6174.5909">22025 2551 273,'0'0'219,"0"0"-122,0 0-41,0 0-12,0 0-14,-125-31-24,98 49-6,6 4 5,0 5-2,5 5-3,10-2 0,6-6-4,0-6-3,0-8 6,20-7 1,7-3 3,5 0-2,0-2-1,-5-15 14,-5-4-3,-4-2-5,-7 1 21,-2 2 17,-6 8-7,-1 6-20,0 6-7,-2 0-10,0 0-19,0 11-3,0 11 18,0 10 4,0 3 0,0-3 0,6 0-10,8-4-77,4-7-85,8-6-147</inkml:trace>
  <inkml:trace contextRef="#ctx0" brushRef="#br0" timeOffset="7063.7004">22642 2471 552,'0'0'132,"0"0"-69,0 0-15,0 0-22,0 0-26,0 0-12,0 55 12,2-12 10,5 2-3,2 5-5,-5 1-1,3-11 0,-5-12-1,0-12-6,-2-13-7,0-3 7,2 0-5,5-11 11,0-25 3,-2-17-2,1-7 3,-4-8 6,-2 1 0,0 2-5,0 9 2,0 14-2,0 17 6,0 10 1,0 11 1,0 4-7,0 0-6,0 0-8,0 4-13,10 19 5,7 14 16,6 5 1,1-2-1,1-4-1,-3-8 1,-4-8-5,-5-12-8,-4-4 4,-2-4 9,6 0 4,7-19 19,5-16-7,-1-9-6,-4-6-3,-6 2-2,-1 12-4,-7 12 3,-3 12 1,-1 9 19,-2 3-6,0 0-18,0 0-5,0 15-16,0 18-2,2 17 21,7 2 2,7 3 0,6-3 4,1-3-4,3-9-1,-1-6-8,5-14-18,-1-10-6,0-10 1,-2 0 11,0-14 11,-4-18 0,-6-8 10,-5-7 26,-6 6 9,-4 3-1,-2 11-1,0 9-17,0 10 13,0 6-7,0 2-4,0 0-14,0 0-4,0 5-14,-2 18 3,0 11 8,2 9 2,0 4 1,0 0-3,4-3-15,9-6-63,8-8-42,-3-9-25,1-8-116</inkml:trace>
  <inkml:trace contextRef="#ctx0" brushRef="#br0" timeOffset="7239.5737">23317 2177 441,'0'0'193,"0"0"-118,0 0-44,0 0-31,0 0-56,0 0-121,54 76 10</inkml:trace>
  <inkml:trace contextRef="#ctx0" brushRef="#br0" timeOffset="7851.9461">23578 2552 500,'0'0'179,"0"0"-98,0 0-25,0 0-37,0 0-19,0 0-5,15 50 5,1-17 1,-3-4 2,1-4-2,-5-10 0,0-4-2,-1-9 1,4-2 0,1 0 0,9-15 10,3-12-5,0-11-4,-4-3 2,-2 8 4,-6 8-2,-6 10 1,-3 8 4,-1 5 1,-3 2-11,0 0-12,0 0-6,0 5 0,2 17 13,4 6 5,3-2 0,5 0-3,1-6-13,5-4-5,5-6 1,2-8-5,4-2-7,0 0-6,2-12 9,-3-10 1,-7-6 11,-5-2 17,-8-5 38,-1 3 20,-7 8-23,-2 4 6,0 8 4,0 8-12,0 2-10,0 2-11,0 0-11,0 0-2,-2 10 1,-7 14-6,6 7 4,1 4 0,2 4 2,0 1 0,0 0-8,4-5-62,12-8-46,1-10-42,0-8-128</inkml:trace>
  <inkml:trace contextRef="#ctx0" brushRef="#br0" timeOffset="8018.7364">24081 2257 437,'0'0'142,"0"0"-75,0 0-29,0 0-38,0 0-41,0 0-175,19 10-105</inkml:trace>
  <inkml:trace contextRef="#ctx0" brushRef="#br0" timeOffset="8573.6255">24347 2450 546,'0'0'37,"0"0"-26,0 0-11,0 0 40,6 119-19,3-86-17,0-3-1,-2-4-1,2-9-2,2-10-6,4-7-8,10 0 14,11-3-2,6-22-3,3-5-4,1-2 3,-1-2 6,-1 0 3,-6 0 0,-7 1-2,-4 2 2,-10 3 0,-5 4 3,-10 2 8,-2 2 6,0 7-15,0 0 0,0 9-5,-2 2-5,-4 2-2,-3 0 7,-3 0 2,-5 6-2,-6 17 0,0 12 0,-1 7 2,5 2 11,5 4-6,5-2-5,9 1 11,0 1 2,0 0-2,11 6-4,12 1 3,1 2-10,1-3 15,-10-8-8,-13-7-9,-2-10 0,-4-2 0,-23-6 0,-4-4-5,-11-5 1,-5-6-38,-4-6-53,-5 0-116</inkml:trace>
  <inkml:trace contextRef="#ctx0" brushRef="#br0" timeOffset="10312.6349">13591 4088 134,'0'0'0,"0"0"-96</inkml:trace>
  <inkml:trace contextRef="#ctx0" brushRef="#br0" timeOffset="10637.7529">13616 3913 178,'0'0'137,"0"0"-4,0 0-15,0 0-20,0 0-16,0 0 2,23-79-18,-23 79-31,0 0-35,0 6-4,0 21-17,0 22 21,4 15 0,2 9 5,4 5-4,-1 0 2,-1-2-3,-1-8-51,-2-14-63,1-16-53,1-17-89</inkml:trace>
  <inkml:trace contextRef="#ctx0" brushRef="#br0" timeOffset="11339.579">13950 3894 518,'0'0'147,"0"0"-82,0 0-65,0 0-1,0 0 1,-118 90 3,74-42 5,1-6-8,8-3-24,8-10 9,9-8 6,10-9-1,5-6 8,3-6-1,0 0-1,0 0 4,0 0 4,0 0 27,16 0 22,8 0-21,10 0-12,3 0-9,5 0-8,1 17-3,-3 10-5,-4 1 2,-7 3 2,-7-2-1,-7-6-14,-3-4-9,-3-7 2,-5-6-14,2-6-22,2 0 17,3-2 36,0-23 5,2-8-11,-2-7 12,-1-2 0,-2 3 42,-1 8 9,-1 9-9,1 11 1,-4 6-22,-1 5 1,0 0-21,3 0-1,0 22-16,7 8 16,2 6 2,-3 1 1,-3 0-1,2-5 0,-6-10-1,0-12 1,1-8-2,1-2 1,10-5 6,11-24 15,7-15-17,3-8-1,-3-2-4,-8 10 3,-7 9-1,-6 13 0,-5 10 0,-4 9 0,0 3-2,0 0-4,0 3-17,7 20 11,5 7 10,-1 4 0,-1 4 2,-1 4 2,1-2-4,-3-3-5,0-6-76,0-9-88,0-12-143</inkml:trace>
  <inkml:trace contextRef="#ctx0" brushRef="#br0" timeOffset="11670.5706">14665 4064 461,'0'0'211,"0"0"-146,0 0-62,0 0-3,0 0 0,0 0 5,-13 107 0,13-74 0,5-2-3,11-5-2,2-8 3,8-5-3,-4-9 4,-2-4 1,-2 0 20,0-5 14,0-15 2,-8-10-19,-2-4-6,-8-5 8,0-2-6,-4 5-3,-15 4-3,-1 10-12,-4 9-17,-10 13-42,-6 0-57,-4 24 14,5 6-69,16-1-128</inkml:trace>
  <inkml:trace contextRef="#ctx0" brushRef="#br0" timeOffset="12133.6706">15035 4048 293,'0'0'399,"0"0"-359,0 0-40,0 0-10,0 0 10,29 105 8,-15-63-5,-3-3 1,3-14-2,-3-9-2,2-10-5,3-6-12,8-3 0,3-24 17,7-7 14,-9-4 5,-4 4-5,-7 10-4,-6 7 0,-3 11-9,-5 6-1,1 0 0,2 0-14,6 15 1,2 9 13,5 3 5,2 0-1,1-3-1,4-5 1,1-8-3,1-8 3,0-3 11,-6 0 10,2-3 12,-8-17 13,-4-10-17,-9-6 11,0-5-2,-2 5-23,-23 8-19,1 6-5,-5 8-24,-5 9-46,1 5-35,2 0-25,4 10-80,16 4-202</inkml:trace>
  <inkml:trace contextRef="#ctx0" brushRef="#br0" timeOffset="12368.6874">15666 3863 503,'0'0'199,"0"0"-103,0 0-3,0 0-52,0 0-41,0 0-26,-4 41 22,19 8 4,3 7 7,0 3-5,-7 4-2,-4 2-9,-7-2-37,0-3-55,0-10-43,0-10-65</inkml:trace>
  <inkml:trace contextRef="#ctx0" brushRef="#br0" timeOffset="12741.9594">15960 4253 163,'0'0'352,"0"0"-277,0 0-42,0 0-15,0 0 3,125-52-16,-89 30-5,-7-3 3,-12 2-2,-8-1 3,-9-1 16,0 2 16,-2 5 4,-15 5-18,-4 9-19,-1 4-3,-5 0-10,3 20 10,-1 6 5,3 2-3,9 6-2,3 5-2,10-1-1,0-1 2,16-4-1,18-9-15,17-8-56,18-14-26,12-2-47,7-8-91</inkml:trace>
  <inkml:trace contextRef="#ctx0" brushRef="#br0" timeOffset="13145.6433">16622 4153 172,'0'0'101,"0"0"96,0 0-54,0 0-67,0 0-46,0 0-5,-43-100-23,17 107 5,-7 17 5,4 6-1,4 2 0,9 3-11,10-3 0,6-4-3,0-6 0,18-7-9,15-8-17,9-7-30,12 0-21,2-18 6,2-14-44,-8-8-33,-10-7 6,-13-3 57,-15-6 88,-10-6 216,-2-8-30,0-4-50,-10 4-50,-7 13-20,3 14-19,3 16 3,5 15-2,2 8-11,4 4 6,-2 0-6,2 0-16,0 3-21,0 26-23,0 18 23,4 11 0,9 5 7,-1 2-7,-2 0-1,-1-8-6,-3-3-51,2-9-58,3-9-57,7-10-31</inkml:trace>
  <inkml:trace contextRef="#ctx0" brushRef="#br0" timeOffset="13895.5896">17217 3924 503,'0'0'147,"0"0"-93,0 0-27,0 0-19,0 0-8,-116 20-1,103 2-3,6-2 1,7-2-4,0 1 0,4-10 0,28-3-9,5-6-40,8 0-5,-7-10-5,-7-9 43,-11 0 23,-6 0 13,-8 5 54,-4 3 30,-2 7-21,0 4-33,0 0-43,0 18-35,0 18 35,-6 16 3,-4 9 29,4 5-19,3 4-8,3-2-3,0-3 4,0-7-3,0-6 1,0-11-4,0-10 0,-4-12 0,2-10-3,-4-7-2,-5-2 5,-5 0 7,-9-20 22,-2-12-17,3-8-3,4-2-9,9-3-6,9 1 6,2 2-3,9 1-6,28-4-10,17 4-5,8 4 3,9 0 5,-2 8 2,-3 2-1,-14 1-2,-11 4 10,-13-2 6,-12 4 1,-9 1 12,-7 0 26,0 5 10,0 4-18,-11 6-30,-9 4 0,-5 0 0,-6 10 0,-1 14 4,1 6-2,8 3 1,7 2 12,11 1-12,5-1 1,0-7 3,24-2-7,13-4 3,7-8 5,3-6-8,3-6-13,-2-2-21,-11 0-14,-5 0-33,-14-9-82,-7-3-153</inkml:trace>
  <inkml:trace contextRef="#ctx0" brushRef="#br0" timeOffset="18275.7892">18576 3984 94,'0'0'60,"0"0"-51,0 0-9,0 0 0,0 0 3,0 0 1,0 0-4,2-2 6,-2 2 15,-2 0-8,-5 0-7,-1 0-6,-1 0 4,-2 0 8,6 0 7,-2 0 1,3 0 9,-3 0-8,4 0 0,1 0-5,2 0 4,0 0 3,-2 0 2,2 0 2,0 0 5,0 0 8,0 0 18,0 0 14,0 0-2,0 0 6,0-2-3,0-7-12,0 2-26,0-3-11,-2 2-1,-2 0 0,-3 4-4,-2 0-9,-2 4-9,-4 0-1,-6 0-4,-3 12-3,-3 13 1,-2 11 3,9 3-3,6 3 0,12 1-1,2-6 1,0-6-9,16-9-14,6-8-5,7-10 15,2-4 8,8-4 5,3-26 6,0-14 1,-2-15-1,-6-9-19,-13-8 15,-7-11 4,-7-4 2,-7 4 1,0 13 0,0 20-1,0 20 2,0 14 3,0 9-2,0 11 2,0 0-7,0 0-13,-2 15-13,-7 23 18,-1 18 8,6 16 3,4 11-1,0 3-1,0-8 0,11-8-1,7-11 1,2-14-1,3-8 0,-4-15-1,2-8-2,4-12-1,4-2 2,1-10 2,6-21 6,-5-6-3,-8-4-3,-4 1 10,-7 2-4,-5 8-2,-3 10-3,-3 11 1,-1 9-2,0 0 0,0 0-16,0 3-7,0 21 10,0 10 13,0 4 0,8-1 0,5-2-1,5-6 1,2-7-1,7-8 0,6-13-3,7-1-2,3-12-1,1-17-4,-4-6-8,-11-2 12,-4-6 7,-12-5 5,-6-2-1,0 4 8,-7 8 4,0 15-7,0 12-4,0 8-5,0 3 0,0 0-31,-7 3 16,-7 13 15,3 3 0,7 8-4,2 2-1,2 4 5,0-1 0,0 1 0,9 0 0,1-3 1,6 0 0,-3-7 0,-1-6 1,-5 3-1,-5-5 2,0-1-3,-2 1-1,0-1-2,-2 0-2,-19-3-24,-8-7-35,-4-4-28,-7-2-27,0-25-11,4-13-106</inkml:trace>
  <inkml:trace contextRef="#ctx0" brushRef="#br0" timeOffset="18421.7346">19026 3615 434,'0'0'166,"0"0"-51,0 0-33,0 0-42,0 0-40,0 0-21,-4-16-146,19 40-105</inkml:trace>
  <inkml:trace contextRef="#ctx0" brushRef="#br0" timeOffset="19029.8636">19470 3890 100,'0'0'405,"0"0"-299,0 0-80,0 0-25,0 0 2,0 0 11,-49 120 8,44-76-19,5 0 1,0-5 2,7-9-4,14-11 2,8-9-4,8-10 0,3 0-14,4-11 13,-1-15-11,-8-5 12,-14-2 13,-11-3-5,-3 0 26,-7 7 21,0 11-20,0 8-9,0 8-3,0 2-23,0 0-11,0 0-4,0 12 11,-4 10 1,-1 4 3,5 3 0,0-4 0,2 0 0,14-5 0,8-6-1,7-6 0,3-7 1,-1-1 7,-4 0-7,-4-14 3,-9-5 6,-5-6 5,-7-4 2,-4-6 20,0 1-2,-6 4-8,-18 6-26,-4 5-1,-8 11-5,-5 5-22,-7 3-18,4 0-16,3 10-28,15 6-51,10 2-60,16-4-103</inkml:trace>
  <inkml:trace contextRef="#ctx0" brushRef="#br0" timeOffset="19440.1721">20207 3916 546,'0'0'136,"0"0"-80,0 0-16,0 0-38,0 0 3,0 0-5,45 62 9,-28-31-8,-1-6 0,-3-5 1,-1-6-2,-6-5 2,0-8-1,-3-1 2,3 0 64,8-15 42,1-16-51,1-7-40,-3-6-8,-4 3 0,-2 3-10,-4 17-1,-3 7-22,0 7-60,0 7-52,2 0-65,11 0-215</inkml:trace>
  <inkml:trace contextRef="#ctx0" brushRef="#br0" timeOffset="19964.8096">20606 3994 364,'0'0'250,"0"0"-165,0 0-32,0 0-22,0 0-26,0 0-2,97-80 6,-78 58-3,-9-4 1,-2 0 0,-6 3 2,-2 6 8,0 6 5,0 6-13,-10 5-8,-5 0-1,-3 5 0,-1 16 0,3 3-7,3 5 1,5 2-2,4 1 3,4-4 4,0-2-3,0-5 1,12-8 1,1-3-5,5-6 2,3-4 2,8 0-2,3-14 4,1-12-19,-5-5 20,-7-6 3,-5 5-1,-5 3 3,-4 6-4,-3 8 1,-2 8 0,2 3-2,-4 1-2,4 3 2,-4 0 0,0 0-3,2 0-7,4 14-3,1 11 12,-1 5-6,1 3-25,0-2 6,-3 0 4,3-6 14,1-8-21,9-10-41,5-7-22,14 0-26,3-6-27</inkml:trace>
  <inkml:trace contextRef="#ctx0" brushRef="#br0" timeOffset="20355.4779">21176 3871 256,'0'0'233,"0"0"-105,0 0-52,0 0-44,0 0 0,0 0-32,-2-59-7,-5 59 7,0 16 3,3 4-3,4 2 0,0 0 0,0-4-7,6-4-20,15-6-19,8-8-39,4 0 31,1 0-80,-5-12-46,-7-4 111,-9 0 34,-9-2 35,-4 4 110,0 4 35,0 4-29,0 6-64,-6 0-44,-3 6-2,-3 15 6,2 6 0,3 3 8,1 9 1,0 5-9,4 8-1,2 3 3,0 2 12,0 1 48,0-2-61,-4-5-8,-9-8-2,-9-9-3,-8-11-7,-3-6 5,-7-9-27,0-8-49,-1 0-47,13-22-110</inkml:trace>
  <inkml:trace contextRef="#ctx0" brushRef="#br0" timeOffset="20737.3887">21931 3738 184,'0'0'282,"0"0"-176,0 0-51,0 0-10,0 0-28,0 0 2,0 66 20,0-26-7,0 2-16,0-2-9,0 0-3,0-5-4,0-6-14,0-5-88,0-5-112</inkml:trace>
  <inkml:trace contextRef="#ctx0" brushRef="#br0" timeOffset="20901.4444">21873 3585 488,'0'0'88,"0"0"-84,0 0-4,0 0-107,0 0-199</inkml:trace>
  <inkml:trace contextRef="#ctx0" brushRef="#br0" timeOffset="21329.9162">22036 3836 390,'0'0'78,"0"0"1,0 0-33,3 118-21,3-92-15,3-3-2,0-10-6,-4-5-1,5-6-1,3-2 3,12 0 26,11-13 6,7-18-23,1-7-7,1-6-3,-5-2 2,-9 8 0,-9 11 2,-9 14 11,-8 10 2,-5 3-13,0 0-6,0 4-24,0 21 19,0 7 5,0 0 10,0-2 0,4-2-5,3-6 2,4-4 0,0-4 12,5-6 2,-3-4 12,3-4 4,-3 0-12,3 0-15,-3-2-10,1-12-40,-3 0-106,-1 0-132</inkml:trace>
  <inkml:trace contextRef="#ctx0" brushRef="#br0" timeOffset="24935.3016">23237 3953 109,'0'0'117,"0"0"-12,0 0 0,0 0-21,0 0 12,0 0-30,0 0-9,58-83 10,-55 76 16,-3 0-24,0 1-11,0 2-3,0 0-15,0 4-13,0 0-4,-6 0-13,-13 0-4,-8 22-15,-6 14 6,-3 4 12,5 0 1,11-4 0,9-8-4,11-6-8,0-4-12,0-10-15,20-4 11,15-4 28,6 0 4,5-22-4,1-14-8,-5-12 3,-9-14-13,-4-14-19,-9-14 37,-8-5 0,-3 7 1,-4 11 5,-3 23-5,0 20 3,0 15-4,-2 11 10,0 8-3,0 0-7,0 0-13,0 14-8,0 17 17,-9 18 4,2 16 8,3 12-3,4 7-4,-3 1 0,1-4 0,0-8-1,0-9-1,2-8-29,0-13-116,9-15-71,26-17-165</inkml:trace>
  <inkml:trace contextRef="#ctx0" brushRef="#br0" timeOffset="25323.433">23776 3850 467,'0'0'158,"0"0"-86,0 0-25,0 0-22,0 0-13,0 0-4,-142 50 0,117-8-2,9 4-4,10-2-1,6-3 2,0-11-3,0-10 0,20-12-5,9-8 2,2 0 3,7-24 2,-2-10 14,-7-2-5,-5-3-2,-9 4 5,-3 0 21,-3 7 6,-5 12 0,0 8-17,-4 8-9,0 0-15,0 0-12,0 0-7,0 20-3,0 5 22,0 11 1,5-1 3,-1-1-4,8 3-34,3-9-62,5-6-48,7-11-82,2-11-118</inkml:trace>
  <inkml:trace contextRef="#ctx0" brushRef="#br0" timeOffset="25540.669">24071 3567 493,'0'0'150,"0"0"-32,0 0 1,0 0-68,0 0-47,0 0-4,-10 17-3,10 44 3,0 15 17,0 3-9,0-1-4,0-3-4,0-5-1,0-5-12,0-5-54,0-5-33,0-13-60,-2-18-135</inkml:trace>
  <inkml:trace contextRef="#ctx0" brushRef="#br0" timeOffset="26024.6333">23979 4004 419,'0'0'167,"0"0"-107,0 0-43,0 0-17,150-50-10,-84 36-37,3 0 7,-9-3 2,-6 0 16,-14-2 17,-15 5 5,-12-1 15,-11 3 14,-2 0 58,0 4-38,-2 3-23,-18 5-4,-3 0-15,-3 7-2,-4 15-4,4 6 2,0 4-2,10 2-1,4-1-1,10-8-2,2-4 3,0-7-1,12-9-1,9-5-1,8 0-9,3 0 11,-3-15 1,-3-4 6,-5-4 1,-8 0 3,-1-1 37,-6 6 13,-2 4-13,-2 10-15,-2 4-16,0 0-16,0 0-20,0 4-3,0 17 8,0 6 14,0 7 1,0-1-51,0-3-41,0-4-52,23-16-99</inkml:trace>
  <inkml:trace contextRef="#ctx0" brushRef="#br0" timeOffset="26513.617">24713 3634 496,'0'0'133,"0"0"-50,0 0-1,0 0-60,0 0-22,0 0-23,-30 21 23,23 27 2,1 11 8,1-4-7,1 1-2,2-5-1,-3-9 2,3-7-2,0-10 0,2-9 3,-3-7-3,3-6-8,0-3-6,0 0-1,0 0 15,0-16 2,0-9-2,0-6 0,7 3 0,4 2 4,-2 8 1,3 2 0,-2 6-3,3 2 1,1-1 5,-1 5 6,1 0-7,-1 1-1,1 3-4,-1 0-2,3 10-2,-3 10-1,-2 3-5,-6 0 2,-5 2-4,0-6 6,0 1 0,-14-3 0,-8-2 4,-10 1 2,-1-3 2,-2-4-4,6-1-32,9-8-47,13 0-28,7 0-15,7-15-110</inkml:trace>
  <inkml:trace contextRef="#ctx0" brushRef="#br0" timeOffset="27657.1797">24971 3829 305,'0'0'291,"0"0"-194,0 0-73,0 0-16,0 0-6,0 0 5,-46 27-7,31-1-1,5-2 0,4-2-6,4-4 6,2-4 1,0-8-5,0-5 2,14-1-6,3 0 2,2 0 3,1-13 3,-3-5-8,-3-1 9,-3 5 2,-7-3 10,-2 7 17,-2 5 2,0 5-31,0 0-5,0 0-19,0 0 0,0 13 24,0 1-1,0-2 2,7-2 0,5-2 0,1-6 0,7-2 5,0 0 1,4 0-7,-6-16-9,-3-6 9,-3-6-2,-10 0-1,-2-2 3,0 3 0,0 10-2,-4 4-11,-6 13 0,2 0-15,-1 0-21,5 0 45,0 4 0,4 3 0,0 3 4,0 2 3,8 8 9,5-1 2,3 2-7,-5 0-5,-2-2-1,-4 2-1,-5-3 0,0 1 1,0-5 2,-5-4-3,-9 0-7,4-2 0,-2-4-4,3-2-20,5-2-20,4 0 14,0 0 28,0-4-14,13-10 17,9-3 3,3-2 3,2-1 18,-2-2-13,-1-3 4,-4 0 0,-3-1-4,-7-1 12,-4 0 29,-3 3-12,-3 6-4,0 5-7,0 5-16,0 7-7,-5-2-3,-3 3-2,-2 0 5,1 0-2,1 0 2,-4 17-2,-1 9-2,-2 7 4,7 6 0,2-3 1,4-6-1,2-6-2,0-8-13,0-6-6,4-8 0,17-2-10,3 0 11,2-2-25,3-11 8,-6-6-13,-7 3 45,-5-3 5,-7-4 11,-4 1 0,0 1 9,0 5 27,0 6-12,0 5-35,0 3 0,-2 2-2,-5 0-5,1 0 4,-4 0 3,4 7 0,-1 12 2,1 2-2,0 4 4,2 2 7,2-4-2,2-1 2,0-2-7,0-4-3,2 1 6,6-7-3,-2 3 3,-2-3 3,-4-2-7,0 3 6,0 0-2,-14 1-6,-14 2-1,-17 3-10,-15-2-65,-11-2-38,-3-1-103</inkml:trace>
  <inkml:trace contextRef="#ctx0" brushRef="#br0" timeOffset="30150.6141">19567 4602 218,'0'0'97,"0"0"-67,0 0 8,0 0-5,0 0-7,152-32 6,-76 23-11,13 4-7,5-3-3,8 2 4,5-1-12,10 1-2,6 3 0,5-1 0,3 2-1,-2-1 0,2 2 1,-4 1 1,-2-2-2,3 2 1,5 0 1,7-3-1,7 2 3,9-2-4,-2-2 0,4-1 0,1-1 0,-3 0 0,-2 1 0,-12 0 0,-13-1 1,-13 0-1,-13-1 0,-12 1 0,-11 0 1,-9-1-1,-15-1-1,-21 1 1,-19 4 1,-11 0 3,-5 2 6,0 1 7,-2-2-17,-23 3-19,-6 0-16,-5 0-46,3 0-62,9 0-89</inkml:trace>
  <inkml:trace contextRef="#ctx0" brushRef="#br0" timeOffset="33336.6764">21941 6382 474,'0'0'93,"0"0"-21,0 0 44,0 0-28,0 0-30,0 0-31,-23-46-24,19 46-3,-6 28-3,2 21 3,-3 23 1,9 18 5,2 13 7,0 3-4,8-8-9,17-8 0,2-9-28,8-16-73,10-20-98,8-27-204</inkml:trace>
  <inkml:trace contextRef="#ctx0" brushRef="#br0" timeOffset="33555.7218">22461 6414 445,'0'0'203,"0"0"-136,0 0-2,0 0-65,0 0-1,0 0-1,-6 105 2,6-33 20,2 4-11,8-1-5,-2-4-4,-1-11-5,1-10-82,0-13-48,2-19-76</inkml:trace>
  <inkml:trace contextRef="#ctx0" brushRef="#br0" timeOffset="33848.9812">22800 6427 353,'0'0'210,"0"0"-141,0 0-29,0 0-31,0 0 6,0 0-1,-111 57-6,76-24 0,1 1-1,12-1-1,6-2-6,11-3-2,5-2-4,0 4 6,0-4 1,16-4 7,2-3 14,6-6 7,3-3-2,4 1 3,9-5-12,3-2-18,6-4-55,0 0-62,-5 0-86,-1-13-172</inkml:trace>
  <inkml:trace contextRef="#ctx0" brushRef="#br0" timeOffset="34056.9768">23126 6442 459,'0'0'103,"0"0"-79,0 0-23,0 0 36,-16 111-1,13-57-15,-1 2-18,4-3 0,0-9-2,0-12-1,0-14-14,0-11-59,0-7-72,2 0-105</inkml:trace>
  <inkml:trace contextRef="#ctx0" brushRef="#br0" timeOffset="34350.6386">23113 6311 426,'0'0'161,"0"0"-52,0 0-17,0 0-35,0 0-42,0 0-11,100-2 2,-47 23-6,-6 8 0,-5 1 0,-4-2-4,-13-1 3,-8 1-3,-10 1-1,-7 4 1,0 2-2,-22 3-2,-14 2 8,-11-1 4,-4 3-4,-7-3-6,3-3-8,5-3-16,13-10-26,9-15-3,17-8-73,11-6-104</inkml:trace>
  <inkml:trace contextRef="#ctx0" brushRef="#br0" timeOffset="34584.8152">23770 6350 461,'0'0'223,"0"0"-181,0 0-39,0 0-1,0 0 17,0 0-7,-19 141-7,19-96-3,0 0 1,0-3-3,0-12-5,0-8-59,0-13-53,0-9-49,6 0-120</inkml:trace>
  <inkml:trace contextRef="#ctx0" brushRef="#br0" timeOffset="34874.5798">23780 6170 248,'0'0'243,"0"0"-120,0 0-29,0 0-35,0 0-16,0 0-31,74-53 9,-36 53-21,4 25 0,3 5-1,-3 7-1,-8 1 2,-8 3-1,-7-1-3,-11 0-1,-8-1 1,0-5 4,0 0 0,-22-2 1,-9 0-2,-9 2 2,-8-2-3,-2-1-3,3-6-73,9-7-39,11-13-104</inkml:trace>
  <inkml:trace contextRef="#ctx0" brushRef="#br0" timeOffset="35182.7801">24119 6088 279,'0'0'268,"0"0"-177,0 0-55,0 0-4,139 73-6,-97-30-5,-2 6-11,-6 1-4,-8 1-2,-6 4 3,-9-1 1,-11 0-1,0 2 0,-4 5 2,-25 0-4,-12 0-1,-11-1 0,-5-3-4,-12 0 0,3-7-51,5-12-130,24-14-239</inkml:trace>
  <inkml:trace contextRef="#ctx0" brushRef="#br0" timeOffset="35348.2363">24353 6934 768,'0'0'49,"0"0"-49,0 0-23,0 0-100,0 0-243</inkml:trace>
  <inkml:trace contextRef="#ctx0" brushRef="#br0" timeOffset="79304.6586">515 1241 269,'0'0'133,"0"0"-22,0 0-4,0 0-24,0 0-14,0 0-11,0 0-10,0 0-16,-4-14-16,4 14-16,0 0-13,0 19-16,0 18 15,2 12 14,9 7 0,3-3 3,-3 5 1,-1-3-4,0-7-7,-1-6-75,-1-15-81,-1-10-115</inkml:trace>
  <inkml:trace contextRef="#ctx0" brushRef="#br0" timeOffset="79835.788">731 1427 446,'0'0'57,"0"0"-55,0 0 28,0 0 5,18 135-17,-9-93-4,0-6-7,-3-10-5,-1-12 2,-3-10-4,1-4 2,1 0 6,1-2 63,0-17 16,5-10-31,-1-1-32,2 6-14,-2 8-5,-3 8-3,-3 8-2,0 0-2,1 0-20,7 4-4,5 12 26,3 2 4,4-4-1,1-3-3,3-9-2,4-2-6,1 0 7,1-7-9,-6-15-4,-8-4 10,-5-2 4,-7 2 4,-5 3-1,0 4 8,-2 7 11,0 6 6,0 6-3,0 0-25,0 0-14,0 14-9,0 16 23,0 16 0,0 6 8,0 6 2,0 3-2,6-4-6,4 6 0,-3-5-2,-1 0-73,-3-11-64,3-12-78,-4-17-175</inkml:trace>
  <inkml:trace contextRef="#ctx0" brushRef="#br0" timeOffset="80107.8773">1050 1510 487,'0'0'129,"0"0"-70,0 0-10,0 0-28,0 0-11,0 0-5,112-62-5,-81 62 0,-2 10-15,-10 12 4,-5 4 8,-7 1 1,-7 6 0,0-1 1,-5 0 1,-15-4-3,0-6-12,0-6-11,4-5-54,9-11-66,7 0-156</inkml:trace>
  <inkml:trace contextRef="#ctx0" brushRef="#br0" timeOffset="80646.2468">1366 1467 390,'0'0'101,"0"0"-100,0 0 14,0 0 27,0 0-28,34 119-11,-30-92 0,3-10-2,-3-7-1,3-8-7,2-2-21,6 0 28,2-15 1,0-4 12,-3 1-2,-8 2 15,-2 6 43,-4 4-7,0 6-30,0 0-26,0 0-6,3 0-21,3 13 2,10 10 19,-1 2 8,8-4-5,2-7 1,4-4-3,2-10 1,0 0-2,4 0-1,-3-26-9,-6-6 4,-8-8 6,-11-5 13,-7-2 45,0-4 11,-20 1-7,-1 6-24,6 11-16,-1 14-5,8 11 1,1 8-7,5 0-9,-2 0-2,2 4-1,-2 17 1,4 8 0,0 7 3,0 6-3,16 2 1,5 0-1,3-1-15,0-9-52,-1-8-40,-1-8-34,-11-8-38,-2-9-64</inkml:trace>
  <inkml:trace contextRef="#ctx0" brushRef="#br0" timeOffset="80826.7219">1663 1477 538,'0'0'165,"0"0"-82,0 0-10,0 0-33,0 0-22,0 0-14,126-47-4,-68 34-60,5 4-74,1 0 15,-3 4-115</inkml:trace>
  <inkml:trace contextRef="#ctx0" brushRef="#br0" timeOffset="81337.7359">684 2145 470,'0'0'194,"0"0"-118,0 0-16,0 0-22,0 0-38,0 0-17,34 64 17,-14-17 15,0 1-7,-2-4-5,-2-4 1,-6-9-4,-3-12-43,-5-7-68,-2-12-59,0 0-58</inkml:trace>
  <inkml:trace contextRef="#ctx0" brushRef="#br0" timeOffset="81561.7726">669 2082 426,'0'0'103,"0"0"-21,0 0 3,0 0-6,127-5-24,-56 17-45,-1 12-10,-6 2 0,-15 4-6,-14 3-9,-14-2-11,-17 6 4,-4-1 7,-17 2 15,-28-2-6,-9 0 6,-10-2-16,3-4-36,6-6-40,17-8-123</inkml:trace>
  <inkml:trace contextRef="#ctx0" brushRef="#br0" timeOffset="82161.9173">1340 2171 356,'0'0'147,"0"0"-138,0 0-3,0 0 7,0 0 8,-45 103 4,45-81-5,0-4 3,0-6-11,0-9-9,16-3-2,1 0-1,1 0 39,2-10-4,-4-11-16,-3-1-6,-6-2 13,-1-1 25,-3 7-24,-3 7 1,0 8-9,0 3-19,0 0-3,0 0-16,0 3-1,4 8 20,7 1 1,5 0 0,2-1-1,4-7-14,5-4-14,0 0-4,-3-2-13,-4-17 14,-6-5 31,-10-6 3,-4-4 23,0-6 25,0-2-6,-9 2 5,0 0-4,0 12-28,3 10 10,1 10 7,1 6-1,4 2-28,0 0-6,-2 2-10,2 21-8,0 12 17,0 5 1,0 6 0,6 0 0,7-4-12,-1-3-63,-5-7-25,-1-6-41,-4-11-85</inkml:trace>
  <inkml:trace contextRef="#ctx0" brushRef="#br0" timeOffset="82656.7418">1540 2180 340,'0'0'284,"0"0"-284,0 0 0,0 0-16,133-47-13,-72 31-122,-3 0-52,-5-3 100,-9-2 82,-9-1 21,-18 2 27,-13 3 38,-4 4 67,0 5 18,0 6-53,0 2-49,-13 0-27,-5 0-5,1 15 0,-4 8-5,9 6-5,0 8-1,7-1-3,3 0 0,2-6-4,0-9 2,2-10-2,19-8-18,4-3-30,0 0 28,0-17 11,-9-6 11,-5-4 8,-7 0 42,-4 0 16,0 3-1,0 6-1,0 7-10,0 10-15,0 1-19,0 0-20,0 0-20,7 7-3,5 10 19,3 3 4,3 0 1,-1-2-1,4-1-16,-1-4-54,-4-7-72,-1-2-101</inkml:trace>
  <inkml:trace contextRef="#ctx0" brushRef="#br0" timeOffset="84943.7706">2371 1671 214,'0'0'207,"0"0"-115,0 0-12,0 0-3,0 0-20,0 0-12,-6 3-9,6-3-10,0 2-10,0-1-9,0 2-7,0 1-7,24 2 7,16 0 10,20 2 30,11-2-22,10-3-8,-4-3-9,-3 0-1,-13 0-13,-13 0-6,-11 0 15,-14 0 4,-9 0 0,-7 0 0,-7 0 4,0 0 5,0 0-6,0 0-3,0-6-25,-11-5-72,-7-1-46,-7-1-15,2 0-54,-2-3-32</inkml:trace>
  <inkml:trace contextRef="#ctx0" brushRef="#br0" timeOffset="85260.3812">2784 1574 17,'0'0'240,"0"0"-82,0 0-49,0 0-26,0 0-31,0 0-7,-10-5-17,10 5-22,0 0-4,21 11 4,6 7 25,2 3-5,-3-2-20,0 1 2,-5-4-7,-3 0 1,-5-6-2,-2 3 1,-4-5-1,0 1 0,-3-3 0,-2 2 0,0 0-1,-2 0 0,0 1 1,0-4-1,0 5 0,-4 4 1,-21 8 0,-8 4 0,-9 2-6,-1 0-25,5-1-18,7-5-32,14-6-66,5-8-149</inkml:trace>
  <inkml:trace contextRef="#ctx0" brushRef="#br0" timeOffset="93045.0084">3744 802 91,'0'0'209,"0"0"-92,0 0-64,0 0-18,0 0-8,0 0-1,0 0-10,0 0 3,0-4-2,0 4-3,0 0 5,0 0-11,0 0-8,0 0 0,0 22-6,-2 12 6,-6 10 5,4 2 14,2 2-7,2-2-5,0-1-2,0-1-4,0-4-1,9-2 0,2-4-2,0-10-28,-4-8-64,0-7-35,-1-9-94</inkml:trace>
  <inkml:trace contextRef="#ctx0" brushRef="#br0" timeOffset="93427.0194">3697 877 61,'0'0'294,"0"0"-181,0 0-30,0 0-24,0 0-25,0 0-25,71-33-7,-26 33-2,4 2-5,2 19 4,-2 4 1,-9 4-5,-4 2 4,-8 0-3,-7-1 1,-4-2 3,-5 0 0,-6-5-1,-6 4 1,0-2 0,0 0 6,-10 0 13,-15-2 0,-6-2-2,-5-4-13,1-3-2,-2-4-2,6-4-29,10-3-9,9-3-25,12 0-83,0-3-156</inkml:trace>
  <inkml:trace contextRef="#ctx0" brushRef="#br0" timeOffset="94048.7403">4423 1007 448,'0'0'68,"0"0"-52,0 0-12,0 0 2,0 0 8,0 0-9,-80 126-5,80-104 0,0-6 0,4-8-1,17-8-3,5 0 4,3 0 4,3-21-4,-5-2-12,-8-1 6,-7 1 6,-8 4 18,-3 5 33,-1 5-5,0 8-10,0 1-34,0 0-2,0 0-36,0 16 19,0 6 17,0 2 2,0-3 0,8-3-2,8-3 0,3-7-1,6-4 1,6-4-1,5 0 1,-5-18-14,-2-6-30,-11-5 37,-9-3-7,-9-4 14,0-4 12,0 3 31,-5 0-4,-9 11 5,4 8-15,-1 6-8,3 6 1,4 2-4,2 4 9,2 0-10,-2 0-16,0 2-1,-1 19-11,1 12 9,2 7 1,0 4 1,0 4 0,2 1 1,11-3-1,1-4-28,-1-4-38,3-9-58,-3-8-64,3-13-231</inkml:trace>
  <inkml:trace contextRef="#ctx0" brushRef="#br0" timeOffset="94619.6213">4615 1026 528,'0'0'114,"0"0"-57,0 0-49,0 0-8,0 0-8,0 0-10,154-28-14,-103 26-28,-5 0-21,-6 0-19,-1-4 48,-8 0 47,-9 0 3,-8 2 2,-12 3 9,-2 1 60,0-3 29,0 3 4,0 0-30,0 0-23,0 0-30,-14 0-19,-1 0 5,-6 14-2,6 4 8,-1 4-11,5 3 0,3-1-1,6-1 1,2-2 0,0-7-8,0-4-20,10-6 0,9-4-18,0 0 10,4-2 36,-6-13 0,-3-2 7,-7-3 2,-3-3 22,-4 1 27,0 4-14,0 7-4,0 5 3,0 4-24,0 2-10,0 0-9,0 0-10,2 0-11,0 9-3,7 10 22,2 3 2,5 0 2,-3 0-2,3-4-16,-3-2-47,2-5-29,-3-6-107,1-5-258</inkml:trace>
  <inkml:trace contextRef="#ctx0" brushRef="#br0" timeOffset="109775.0279">3524 1704 110,'0'0'264,"0"0"-198,0 0-30,0 0-1,0 0 27,0 0 6,0 0 0,0 0-6,17-41 3,-17 41-11,0 0-27,0 0-27,0 8-11,0 31-17,0 20 28,0 18 2,0 14 0,0 3 0,0-8 3,0-12-1,0-16-4,6-18-11,6-9-51,-1-19-76,5-12-64,-1 0-118</inkml:trace>
  <inkml:trace contextRef="#ctx0" brushRef="#br0" timeOffset="110066.9185">3470 1648 454,'0'0'150,"0"0"-111,0 0 2,0 0-21,0 0-18,156-62-2,-105 62 0,-4 0-2,-12 12-2,-10 10-2,-12 4-6,-11 4 0,-2 1 12,-9 4 12,-26-1 14,-12 3-10,-4-4-16,-1-2-9,10-12-46,12-4-61,15-13-88,11-2-136</inkml:trace>
  <inkml:trace contextRef="#ctx0" brushRef="#br0" timeOffset="110450.935">3938 1827 445,'0'0'130,"0"0"-76,0 0 1,0 0-17,0 0-19,0 0-3,95 28-8,-70-5-6,-5 6-2,-7-1-5,-8 0 1,-5 4 4,0-6 0,0-3 13,-7-8-7,-1-5 9,0-8 5,1-2 8,1-4 28,0-25-9,1-8-17,3-3-17,2-4-13,0 1-3,15 2-19,15 0-39,11 6-29,4 6-32,-1 11-84,-3 10-154</inkml:trace>
  <inkml:trace contextRef="#ctx0" brushRef="#br0" timeOffset="110870.8093">4410 1891 520,'0'0'130,"0"0"-81,0 0-17,0 0-14,0 0-2,0 0-10,89-60-4,-73 45 3,-8 0 4,-1 5 15,-7-3-2,0 1 5,0 3-9,0 0-15,-4 5-3,-7 4-4,-7 0-11,-5 0-7,-3 16 6,-1 8 3,3 8 10,3 3 3,6 3 0,9-2 0,6-3-4,0-3 4,6-5-4,17-7 2,10-4 2,5-4 11,6-10 4,3 0-1,-5-3-8,-6-16-2,-7-3-4,-7 0-10,-9 2-22,-3 3-38,-8 6-64,-2 2-128</inkml:trace>
  <inkml:trace contextRef="#ctx0" brushRef="#br0" timeOffset="111479.7057">4825 1801 448,'0'0'182,"0"0"-104,0 0-31,0 0-19,0 0-28,0 0 1,66-27-5,-24 17-20,1 1-63,-3 0-88,-5 3-134</inkml:trace>
  <inkml:trace contextRef="#ctx0" brushRef="#br0" timeOffset="111687.6337">5112 1694 371,'0'0'191,"0"0"-132,0 0-42,0 0 2,0 0 20,0 0-14,8 129-19,1-81-2,-2 4-4,0-2-1,-3-6-10,6-6-30,-4-10-63,3-12-55,-1-10-102</inkml:trace>
  <inkml:trace contextRef="#ctx0" brushRef="#br0" timeOffset="111945.0894">5141 1671 132,'0'0'351,"0"0"-275,0 0-7,0 0-20,0 0-27,0 0-22,58-31-2,-38 43-7,-7 12 0,-2 2 4,-6 0 1,-5 1 3,0-2 2,0-3-2,-12 0-18,2-5-41,1-6-58,6-5-91</inkml:trace>
  <inkml:trace contextRef="#ctx0" brushRef="#br0" timeOffset="112477.5991">5303 1694 400,'0'0'173,"0"0"-140,0 0-26,0 0-5,0 0-2,0 0-4,120 40-15,-106-17 6,-7-2-11,-7-1-5,0-5 21,0-5 1,-5-5-15,1 0 21,-3-5-2,5 0 3,2-9-2,0-14 4,0-5-2,7-1 6,7 1 1,8 4-7,-5 6 9,-5 7-4,-2 5 3,-5 6 16,-3 0-22,0 0-2,2 6-6,2 8 6,0 11 6,1-3-6,-1 2 3,0-2 10,6-4-13,-1-5 1,3-6-1,-3-1-1,7-6 1,1 0 10,2 0 14,1-7 1,-4-12 5,-10 1 33,0 0-13,-8 0 5,0 0 17,0 0-14,-12 2-49,-6 0-9,-2 7-10,-4 2-18,-6 7-45,-5 0-22,0 0-56,1 14-75</inkml:trace>
  <inkml:trace contextRef="#ctx0" brushRef="#br0" timeOffset="113104.8604">5856 1720 61,'0'0'381,"0"0"-311,0 0-46,0 0-9,0 0-12,0 0 1,-82 49 3,68-24 2,7 8 2,5 0-9,2 1 7,0-7-9,0-2-4,14-4 4,8-7-11,5-6-11,4-8-6,6 0 5,1-12-20,-1-13 0,-6 0-8,-7-6 14,-8 4 37,-8-1 76,-6 3 13,-2 5-11,0 7-6,0 0-28,0 7 1,0 5-31,0-2-3,-4 3-11,2 0-5,-2 0-1,-3 0 2,0 6 2,0 11 2,3 1-1,2 1 0,2 2 1,0-4-4,0 3 3,18-4-4,4-5 5,2-2 0,7-6 0,1-3 0,3 0 2,1 0-1,0-4 1,-7-8-2,-9 0 0,-4 4 0,-10 1-7,-6 4-28,0 1-89,0-3-296</inkml:trace>
  <inkml:trace contextRef="#ctx0" brushRef="#br0" timeOffset="113563.9103">6418 1680 124,'0'0'303,"0"0"-230,0 0-34,0 0-11,0 0-13,0 0-9,-130 6-2,110 12-2,4-2 6,7-2-2,5 3 4,4-5-1,0-1 5,7 3-11,15-1 15,10-1-1,3-1-7,5-1 4,-5-2-3,-1-1-6,-12-1 2,-6-3-2,-7 3-4,-5-1 1,-4 0-2,0 2-5,0 6-5,0 0 10,-11 5 2,-13 3-2,-5-4-9,0-1-31,3-7-53,12-9-71,4 0-89</inkml:trace>
  <inkml:trace contextRef="#ctx0" brushRef="#br0" timeOffset="114140.7874">6564 1657 462,'0'0'89,"0"0"-73,0 0-9,0 0-11,0 0 4,0 0 0,-27 25-5,27-13-1,0 2 6,0-1 0,10 4 3,9 0 15,4-2-6,6 2-7,2-3 6,0 1-4,-2-3-5,-4 1 2,-8-2-3,-3 0 2,-7 0 4,-7 2-1,0-1 2,0 3 11,-3 2-4,-13-2-7,-1-3-4,-3-1 4,-3-7 0,6-4 1,-1 0-3,5-15-6,6-12 0,5-8-36,2-3 9,0 0 22,7 2-4,12 4 4,6 4 1,-1 6 4,3 2 0,-4 7 0,-6 2 5,-1 10 9,-3 1-3,3 0-3,-1 0-5,1 9 8,-1 7 2,-1 4-8,-3-2-5,0 2 3,1 0 2,-4-2-2,1 0 1,-3-4-4,0-1-12,-6-3-27,0-2-40,0-3-63,0-2-120</inkml:trace>
  <inkml:trace contextRef="#ctx0" brushRef="#br0" timeOffset="114306.7739">6816 1530 536,'0'0'149,"0"0"-88,0 0-18,0 0-43,0 0-42,0 0-109,7-10-85,10 26-26</inkml:trace>
  <inkml:trace contextRef="#ctx0" brushRef="#br0" timeOffset="114777.612">7004 1598 381,'0'0'122,"0"0"-111,0 0 26,0 0-7,0 0-11,0 0-9,90 16-3,-67-20-1,-3-10 13,-3-5-5,-1 4-11,-5-3 1,-6 0 15,-5 4 1,0 4 17,0 4-5,0 6-22,-11 0-10,-2 0 0,-5 6-1,3 11 1,1 0 3,5 3-3,5-2 1,-1 2 3,5 2 20,-5 6 3,3-1 0,0 6-2,2 1-6,0 1-12,0-1-4,12-3-3,7 2 0,3-9 0,-3 0 1,-4-8 2,-7-2-2,-5 0-1,0 2 0,-3 1-1,0 4-5,-17 1-3,-14 2-6,-8 2-28,-11 0-70,-3-3-110,-6-6-287</inkml:trace>
  <inkml:trace contextRef="#ctx0" brushRef="#br0" timeOffset="116242.7371">3171 836 139,'0'0'66,"0"0"-28,0 0 12,0 0-25,0 0-6,0 0 57,-9-34-43,9 34-9,0 0 8,0 0-6,0 0-2,0 0-9,-2 0-10,2 0-5,-2 6-10,2 24 9,-2 18 1,2 12 13,0 10 12,0 6-8,0 9-3,15 3 0,5 6-14,0 6 4,2 5-2,-1-3 6,-6-2-7,-1-3-1,-6-11 3,-1-6 2,-3-6 15,0-6-3,-4-4 4,4-7-17,-4-11-4,0-8 4,0-10-10,0-11 5,0-6-31,0-7-7,4-4-9,0 0-1,3-20-6,1-14-155</inkml:trace>
  <inkml:trace contextRef="#ctx0" brushRef="#br0" timeOffset="117396.2947">3111 830 38,'0'0'179,"0"0"-91,0 0-21,0 0 6,0 0-26,0 0-11,-5-14-13,5 12-11,0 0-12,0 0 0,0-2 0,17-2 0,8-2 9,9-1-2,7 0-7,5-7 0,7 0-2,10-2 4,7-3 2,12 1-4,11 0 0,9-1-4,4-2-2,0-1 5,1-2-4,0 1 1,-2 0 4,-3 1-1,-6 6 2,-7-1-1,-4 0 0,-1 1 2,3-2-2,0 2 1,5-1-2,-1 2-2,0 3 3,3 0 5,0 3 0,-5 1 0,-4 0-3,-10 5 0,-6-4-2,-7 2 1,-2 3 2,-4-3-6,-4 6 3,-5 1-5,4 0 8,0 0-3,-2 0 5,2 0-5,3 0 0,-3 0-2,2 0 6,-1 0-5,-4 0 1,-2 0 0,-7 3 0,-8 2 1,-8-1-1,-6-1 0,-5 0 0,-3-2 0,-3 1 1,-2-2 0,4 0-1,-4 2 0,1-2 0,-5 0 0,0 2 0,0-2-2,0 0 0,0 0 0,0 0 2,0 0 0,0 0 2,0 0 0,0 0 1,0 0 2,0 0-1,0 3-1,0-2 1,0 2-1,0-3-3,0 0 1,0 0-1,0 0-7,0 0-56,0 5-101,0 1-57</inkml:trace>
  <inkml:trace contextRef="#ctx0" brushRef="#br0" timeOffset="118363.7631">6464 311 167,'0'0'63,"0"0"-24,0 0-3,0 0-9,143-24-9,-99 21 1,3 2-9,0-2 0,-2 1-3,-7 0-2,-9 2 7,-3 0 4,-6 0 0,-2 0-9,-1 0-7,2 2 0,-1 8 0,3 4 1,4 4-1,2 3 1,2 5-2,-4 3 2,2 4 7,4 5 12,0 1 1,4 7-3,1 5 21,2 1-18,-3 1 4,4 3-2,-4 7-11,1 6 12,-5 5-12,-2 1-4,-7-1-3,-3-4-3,2-4 1,-4-6-3,6-2 0,0-1 5,1-1-4,0 0 0,-1 2-1,-3-1 0,-3-1 0,-1-5-3,-3-2 3,1-5 1,-3-5 0,1-4-1,-7-5 0,0-8 0,0-6 0,-5-8 3,0-2 0,2-4 1,-2 0 4,0-2 4,0 0 1,0 0-4,0 0 2,2 0 8,-2 0-8,7 0-11,2-10-32,2-14-51,3-1-138</inkml:trace>
  <inkml:trace contextRef="#ctx0" brushRef="#br0" timeOffset="120193.2792">3998 2304 75,'0'0'61,"0"0"-24,0 0 2,0 0 4,0 0 8,0 0 19,-13 0-1,13 0-18,0 0 0,0 0-11,0 0-10,0-2-8,0 2-11,0 0-2,0 0-9,0 0 3,17 0-3,12 0 12,13 0 6,10 0-16,8 0 6,4 0-4,3 0-1,0 0 0,-2 0-4,-8 0 1,-1 0 0,0 0-2,-2 0 2,4-2 0,0 0-2,4-2-5,1-1 7,5 2-5,-1-1 4,4-2 0,1 1 1,-1 1 0,2 3-4,1 1 4,-1 0 0,-4 0 1,-6 0-1,-5 0-2,-5 0 2,1 0 0,-5 0-3,0 0-9,-3 0 6,-5 0-6,-3 0 0,-5 0 10,-2 0 2,3 0 1,1 0-1,6-2 1,1-2 1,2 0-1,8-3 1,-3 4-1,-1-1 0,0 1-2,-4 2 1,5-2-7,0 0 7,2-2-1,-1-1-4,-2 2 3,1 0 0,-7-2 1,1 1 0,-3-2-5,-6 3 5,-1 1-2,-4 0 3,2 0-5,-2-3 4,0-1-3,0 1-3,-4 2-3,-4 2 5,-4 0 3,3-2-10,1 2 12,6-2 1,5 0-1,3 2-1,1-2 0,-7 2-3,-5 2 4,-9-1-1,-5 1-2,-6-2-3,3-1 6,-2 3 0,2-1 0,3-4-4,1 1 3,3 0 1,-1 0 0,-1 4 4,-6-2-1,1 0-3,1 0 0,2-5 0,-1 5 2,6-4-2,1-3 2,5 3-2,7-4 2,-2-1 4,-1 4-6,-5 0 2,-5 2 0,1 1 1,-5 2-2,1-2 4,-1 0-4,-1 0 2,1 0 0,-1 2-2,-4 0-1,-1 2 0,-5 0 1,2 0-1,-2 0-1,0 0 1,3 0 0,-3 0 0,4-2 0,-2 2 1,3-3-1,-1 3 0,-2 0 0,-2 0 0,0 0 1,0 0-2,0 0-1,0 0-4,0 0-7,0 0-20,0 0-25,0 0-47,0 0-51</inkml:trace>
  <inkml:trace contextRef="#ctx0" brushRef="#br0" timeOffset="124527.5764">7652 1213 164,'0'0'94,"0"0"-22,0 0-8,0 0-9,0 0-3,0 0-2,0 0-5,-14 0 0,12 0-2,0 0-5,2 0 2,-2 0-2,2 0-12,0 0-9,0 0-9,0 0-7,0 0-1,0 0-7,0 0-4,0 0-9,22 0 15,27 0 5,21 0 1,16 0 2,9 0 0,4 0-2,-5 0-1,-8 0-4,-10 0-13,-11 0-1,-12 0 5,-13 0-3,-11 0 16,-16 0 1,-5 0-1,-6 0 2,-2 0-2,2 0 0,-2 0 2,0 0 4,0 0 2,0 0-3,0 0 1,0 0-5,0 0-1,0 0-4,0 0-20,0 0-28,0 0-49,0 0-56,0 0-41</inkml:trace>
  <inkml:trace contextRef="#ctx0" brushRef="#br0" timeOffset="124982.7554">8320 1121 376,'0'0'94,"0"0"-12,0 0-7,0 0-24,0 0-33,0 0-12,-4-7-6,10 7-9,14 0 9,9 0 6,9 7-2,0 3 4,5 0-3,-10-2 6,-4 0-1,-10-4-8,-9 2 4,-6-2-1,1 0 0,-3 0-5,0 2 1,-2-2 3,2 2-4,-2 0-4,0 1 2,0 4 4,0 1 2,-4 3-3,-11 6 5,-6 1-1,1-2 0,-2 3-4,2-4 1,6-5-2,1-3 0,7-5 0,4-2 0,-1-1-13,3-1-13,0-2-6,0 0 1,0 0-9,0 0-36,0 0-77,5 0-40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1-08-17T05:44:15.827"/>
    </inkml:context>
    <inkml:brush xml:id="br0">
      <inkml:brushProperty name="width" value="0.05292" units="cm"/>
      <inkml:brushProperty name="height" value="0.05292" units="cm"/>
      <inkml:brushProperty name="color" value="#FF0000"/>
    </inkml:brush>
  </inkml:definitions>
  <inkml:trace contextRef="#ctx0" brushRef="#br0">9138 435 333,'0'0'114,"0"0"-48,0 0 7,0 0-8,0 0 2,0 0-10,0 0-20,0-21-15,0 21-21,0 0-1,0 15-13,0 21-9,15 16 22,5 17 0,-3 4 2,-7 4 0,-1-3-2,-7-2-1,-2-6-4,0-12-67,0-15-53,2-19-91</inkml:trace>
  <inkml:trace contextRef="#ctx0" brushRef="#br0" timeOffset="306.521">9184 477 324,'0'0'204,"0"0"-119,0 0-33,0 0-23,0 0-11,0 0-4,125-88-10,-65 116-4,3 13-5,-1 7 4,-11 1 0,-11-3 1,-13-2-4,-13-1 1,-10-1-1,-4-1 4,-4 0 0,-29-1-2,-10-4 6,-6-3-8,-7-4-5,9-9-10,5-4-47,11-8-34,11-4-12,15-4-103</inkml:trace>
  <inkml:trace contextRef="#ctx0" brushRef="#br0" timeOffset="862.6471">9871 766 434,'0'0'188,"0"0"-103,0 0-35,0 0-32,0 0-18,0 0-12,-62 22 12,39 9 1,5 0-1,12-5-2,6-2 1,0-10-12,0-8-9,16-6-20,5 0 17,8-6 25,-1-16 1,0-3-1,-5-4-1,-10 5 1,-4 6 6,-9 5 19,0 10-3,0 3-17,0 0-5,0 0-28,0 20 3,0 7 25,0 4 5,0-1-5,18-5 0,4-8 0,7-5-6,4-8-23,5-4 17,-2 0 5,-1-25-1,-10-6-2,-9-7 10,-12-6 11,-4-4 23,0-4 24,-12-3-22,-5 7-7,1 8-2,3 13-1,2 12 7,6 9-5,1 6-13,-1 0-15,-1 2-19,-1 23 15,1 10 4,1 9 0,5 9-1,0 1 0,2 2-4,14-4-40,2-2-58,-1-11-47,4-9-109</inkml:trace>
  <inkml:trace contextRef="#ctx0" brushRef="#br0" timeOffset="1066.6366">10123 692 487,'0'0'223,"0"0"-142,0 0-70,0 0-11,0 0-10,118-56-66,-47 51-22,4 4-32,-1 1-34,-11 0 57,-17 0 21,-19 0-39</inkml:trace>
  <inkml:trace contextRef="#ctx0" brushRef="#br0" timeOffset="1375.6427">10609 630 141,'0'0'182,"0"0"-49,0 0-65,0 0-43,0 0-14,0 0-4,-125 47-4,107-21 3,2 1-5,7-4-1,9 0-2,0-7 1,0-8-11,16-6-4,1-2-27,8 0 43,0-10 8,-6-12-8,2-2 0,-11-2 3,-2-2 24,-2-1 19,-1 8-1,-3 6 0,-2 9-1,0 4-18,0 2-26,0 0-8,0 14-16,0 15 24,2 3 3,8 0 0,-2 2 0,5-5-3,3 2-1,-3-1-65,5-9-88,-5 0-127</inkml:trace>
  <inkml:trace contextRef="#ctx0" brushRef="#br0" timeOffset="2467.2927">9458 1388 235,'0'0'321,"0"0"-252,0 0-69,0 0-14,0 0 14,0 122 14,0-62-5,0 0-6,-4-2-1,-2-6 2,-1-16 1,5-11-3,0-13-1,2-11 1,0-1 4,0 0 9,-3-23 19,-2-16 19,3-15-51,2-8-2,0-3 1,0 2-3,0 13 1,5 12 0,4 16 1,-5 13 16,-1 8-7,-3 1-9,6 0-22,10 21 6,8 15 16,5 8 0,2 9-1,-4-1-1,-7-8-1,-2-8-8,-7-12 5,0-9-3,-2-12 8,0 0-2,7-3-7,4-5 10,5-21 8,4-14-7,-6-8-1,0-6 6,-7 0 1,-3 6-1,-7 13 17,-1 15-15,-2 13 1,-3 5-9,0 2-8,0 0-3,0 9-12,0 18 20,0 9 3,0 6 1,0 2 1,0-5-2,0-2 0,4-9-8,9-7-5,3-8-6,4-9-13,4-4-10,8 0 35,3-10-12,3-14-17,-6-6 19,-11-4 17,-7 0 12,-9 5 57,-5 6-27,0 7 13,0 10-20,0 6-29,0 0-6,0 0-20,0 9 14,-9 14 6,4 4 3,5 4-3,0 1 0,0-1 3,0 2-3,2-3-29,7-6-37,2 0-81,0-10-144</inkml:trace>
  <inkml:trace contextRef="#ctx0" brushRef="#br0" timeOffset="2670.974">10067 1323 494,'0'0'209,"0"0"-143,0 0-40,0 0-23,0 0-3,0 0-58,-23-27-93,23 44-93,5 6 41</inkml:trace>
  <inkml:trace contextRef="#ctx0" brushRef="#br0" timeOffset="3351.8094">10216 1458 350,'0'0'185,"0"0"-126,0 0-15,0 0 13,0 0-21,0 0-36,3-6 0,-3 6 7,0 0-6,0 0-1,0 0-3,4 1-8,4 16 9,2 2 0,-1 6-4,-3 0 6,-4 0-1,-2-3 1,2-6 1,-2-5 1,3-8 3,-1 0-2,3-3-3,2 0 0,3-6 6,6-19 17,8-9-12,1-8 0,0 1-2,-3 8-3,-7 8-1,-3 11-4,-3 9-1,-7 5-1,-2 0-4,0 0-15,4 0-3,3 18 8,6 3 14,0 4 1,6-1 5,-2-3-5,3-4-6,5-4-10,0-7-20,2-6 17,1 0-9,1 0-5,-5-15-8,-3-3 7,-8-5 34,-9 2 4,-2-3 63,-2-1 24,0 6-27,0 5-23,0 5-8,0 7-9,0 0-11,0 2-11,-2 0-2,0 0-11,-5 13-11,3 12 17,0 9 4,2 3-2,2 3-21,0-4-34,0-2-11,10-7-41,1-10-71,1-5-194</inkml:trace>
  <inkml:trace contextRef="#ctx0" brushRef="#br0" timeOffset="3527.0879">10675 1269 493,'0'0'200,"0"0"-138,0 0-25,0 0-25,0 0-12,0 0-57,-16-17-141,37 24-121</inkml:trace>
  <inkml:trace contextRef="#ctx0" brushRef="#br0" timeOffset="3995.8118">10913 1403 390,'0'0'32,"0"0"-30,0 0 6,0 0 2,0 0-7,0 0-1,114 63 6,-78-71-3,-3-14-5,-2-6-37,-4-3 27,-7 0 10,-7 4 1,-5 9 15,-8 5 7,0 4 30,0 5 38,0 2-56,-10 2-35,-5 0 0,1 12-1,-1 14 0,1 9 2,3 13-1,3 6 0,6 4 1,2 6 4,0-2 8,17 0 14,10-1-9,-1 0-12,-1 4 1,-8-9-6,-7-2-1,-10-14-1,0-8-1,-12-10 2,-17-12 3,-11-10 3,-6 0 8,-12-10-9,-9-12-5,0 3-1,-6 4-48,-4 5-79,6 0-134</inkml:trace>
  <inkml:trace contextRef="#ctx0" brushRef="#br0" timeOffset="4874.7242">8947 563 344,'0'0'116,"0"0"-30,0 0-17,0 0-28,0 0-41,0 0 0,0 32-10,-6 21 10,4 20 24,-2 18 6,4 16-9,0 11 7,0 2 8,12 0-18,3-6-5,1-3-10,-1-5-3,3-7 0,-5-10-1,1-7-4,-1-15-44,-2-21-33,3-18-45,1-26-22,5-2-90</inkml:trace>
  <inkml:trace contextRef="#ctx0" brushRef="#br0" timeOffset="5879.4222">8976 538 160,'0'0'57,"0"0"-11,0 0 38,0 0-7,-32-113-16,23 83 13,-4-2-1,-1 2-35,3 3-5,3 5-7,5 8 8,1 2-21,2 2-2,0-1-10,0-2-1,0 3-3,0 2 3,7 2-1,-1 3 0,5 3-1,14-5-2,12 5-6,21 0-4,21 0 3,6-2 6,6 0 4,-3-2-6,-1 1 4,3 3 2,1 0-2,7 0 3,5 0 0,4 3 2,4-1-3,0-2 1,1 0-1,-6 0 0,-12 0-12,-16 4-14,-20 4 17,-16 2-2,-8 1 12,-5-2-8,2-4 5,4 0-3,4-3 6,3-2 2,2 0 2,-1 0-4,-3 0 3,-11 0-3,-4 2 0,-12 0 0,-4 2 0,0-1 0,-1-2 0,4 2 2,5 0-2,2 2 2,-2 1-1,-3 1-1,-3 1-5,-5 0-2,6 2 7,-1 1 1,-1-4 2,4 4 5,-3 3-7,1-3 1,1 10-1,5 4 2,2 10 1,6 9-2,3 13 1,5 8 4,1 12 2,4 13 9,1 4-7,-1 6-4,1 6-7,-3 3 2,-6-3-1,-7 0-1,-8-3 2,-10-7-4,-6-6 0,0-1 2,0-6 1,0-3-1,-11-10-1,-2-13 0,2-15 1,2-16-1,7-9 0,0-10 1,2-3 0,0-4 3,0 0 8,0 0-2,0 0 0,0-11-9,0-14-37,0-3-138,0 0-188</inkml:trace>
  <inkml:trace contextRef="#ctx0" brushRef="#br0" timeOffset="6832.076">9161 2127 270,'0'0'156,"0"0"-127,0 0-25,0 0 18,0 0 42,122 26 8,-49-16-14,23-4-12,20-2-27,15-1-9,12-3-2,1 0-2,-3 0-3,-10 0-3,-12 0 6,-12 0-6,-11 0 0,-7 0 2,-7-7-1,-2-3 0,-2 0 2,-6 2 8,-8 5 1,-13-5-2,-10 4-6,-10-1 3,-12 1 2,-7 2 15,-1 0 0,-7 0 1,0 2-10,2-2-6,0 2-1,1-2-3,3 0 1,2 0-1,-1 2-2,-2 0-3,-2 0 0,-4 0-6,5 0 1,-2 0 1,10 0 4,4 0-1,7 0 0,2 0-6,4 0 2,0 0-5,6 0 4,-1 2 4,-5 2 0,-8-2 0,-10 0-5,-7 2-4,-2-2 7,-4-2 0,0 0 3,5 0 1,3 0 0,9 0 9,3 0-7,-5 0 2,-3 0-1,-12 0-3,-2 0-1,0 0-4,0 0-31,0 0-56,3 7-104,3-1-248</inkml:trace>
  <inkml:trace contextRef="#ctx0" brushRef="#br0" timeOffset="10753.8857">11966 1225 117,'0'0'162,"0"0"-82,0 0-23,0 0-23,0 0-9,0 0-6,-70 6-4,53 1 4,-2-1 4,9-4 2,-1 3-5,5-4-12,4 2 5,2-1-8,0-2 1,0 0 0,23 2-3,19 0 49,25 0-3,20-2-2,11 0-31,11 0-11,1-2 0,-6-2-5,-17 2-1,-22 2-3,-26 0 2,-23 0-8,-11 0-4,-5 0 2,0 0 4,0 0 2,0 0-8,0 0-15,0 0-2,0 0-5,-7-4 5,-17-9-10,-8-4-24,-1-8 19,4 2 43,4-5 3,5 4 10,1 4 18,7 6 14,1 5-14,7 5 9,1 3 5,3 1-12,0 0-30,0 0-1,0 8-17,5 12 8,20 6 3,6 2 7,6-2 2,3-2-2,1-2 5,-8-3-3,-6 2-1,-10 0-1,-5-4 0,-5 1 0,-7 0 0,0-1 1,0 1 2,-16 0 2,-11 1-1,-7 4 3,-1-6-7,-1-3 0,3-1-42,6-7-66,12-4-55</inkml:trace>
  <inkml:trace contextRef="#ctx0" brushRef="#br0" timeOffset="12833.9862">13242 703 239,'0'0'200,"0"0"-114,0 0 4,0 0-25,0 0-36,0 0-29,0 0-22,6 61 22,4 1 30,3 14 15,-2 6-23,5 3-12,-1-5-4,-3-12-6,1-12-25,0-20-70,0-13-65,-2-17-100</inkml:trace>
  <inkml:trace contextRef="#ctx0" brushRef="#br0" timeOffset="13105.4388">13188 698 401,'0'0'147,"0"0"-87,0 0-13,0 0-18,118-87-10,-73 81-13,2 6-6,-4 0 0,-8 25-12,-6 12-3,-14 9 7,-15 11 3,0 0 5,-29 2-4,-15-3-8,-3-6-23,3-5-24,10-13-50,18-10-121</inkml:trace>
  <inkml:trace contextRef="#ctx0" brushRef="#br0" timeOffset="13438.5528">13674 944 157,'0'0'304,"0"0"-245,0 0-37,0 0 9,0 0 3,-45 120-4,45-85-12,0-1-8,7-6-8,14-4 4,2-8 0,3-6 1,4-8-6,-1-2 9,-4 0 24,-2-14-2,-8-10 0,-7-6 7,-8-7-2,0-2-7,-13-2-5,-13 1-22,-1 9-3,-2 8-8,-2 9-21,-5 14-59,-2 0-17,3 7-8,7 18-46,15-3-111</inkml:trace>
  <inkml:trace contextRef="#ctx0" brushRef="#br0" timeOffset="13770.1855">14066 877 455,'0'0'184,"0"0"-128,0 0-39,0 0-17,0 0-2,0 0-4,-58 30 3,56-10-3,2 5 4,0 3-2,9 0 2,11-2-5,3 1 7,1-4 1,2 0 2,-2-6 6,-5 0-3,-4-3-1,-8-5-5,-7 0 4,0 1-4,0 1 0,-4-3 3,-21 5 2,-4-3-2,-7-6-3,1-4-8,4 0-67,8-8-95,17-19-170</inkml:trace>
  <inkml:trace contextRef="#ctx0" brushRef="#br0" timeOffset="14009.5235">14225 712 509,'0'0'161,"0"0"-116,0 0-33,0 0-7,0 0 15,4 115 1,4-56 1,11 1-15,-3-1 0,3-7 1,7-8-6,6-6 3,2-13-5,1-8-16,6-13-62,-3-4-27,-7-4-12,-7-20-65,-11-9-115</inkml:trace>
  <inkml:trace contextRef="#ctx0" brushRef="#br0" timeOffset="14190.5284">14164 950 207,'0'0'240,"0"0"-87,0 0-71,0 0-19,0 0-31,0 0-24,172-64-8,-103 48-20,-9 2-74,-6 4-59,-3 0-69</inkml:trace>
  <inkml:trace contextRef="#ctx0" brushRef="#br0" timeOffset="14595.5177">14956 808 417,'0'0'213,"0"0"-110,0 0-33,0 0-28,0 0-37,0 0-5,0 42-15,8 12 15,10 11 18,2 4-6,-4 4-11,-1-3 5,-3-5-6,-4-9-60,0-9-41,0-13-63,-1-16-97</inkml:trace>
  <inkml:trace contextRef="#ctx0" brushRef="#br0" timeOffset="14872.746">14862 926 235,'0'0'258,"0"0"-149,0 0-29,0 0-29,0 0-12,56-106-22,-21 96-8,3 8-6,2 2-3,-2 0-4,-7 16-2,-7 12-12,-7 4-6,-11 8 16,-6-1 8,0 0-4,-13 0 4,-16-3-15,-4-5-19,1-4-6,8-5-13,10-10-76,12-8-99</inkml:trace>
  <inkml:trace contextRef="#ctx0" brushRef="#br0" timeOffset="15415.5323">15156 934 496,'0'0'125,"0"0"-72,0 0-32,0 0-21,116-2-1,-87 22-1,-5 4-17,-13 5-18,-9 0 11,-2 0-1,0-4 7,-15-6-29,-1-9 24,3-6 19,-1-4-8,6 0 14,6-7 10,2-15-9,0-6-1,0-3-1,20 0 0,-1 7 1,0 4 37,-4 6 16,-6 6-4,-2 2-9,-3 3-15,-2 3-19,5 0-6,-1 0-11,4 15-10,3 7 21,-1-2 1,0 1 7,7-2-2,0-5-4,5-1-1,2-9 3,5-4 7,-2 0-3,2 0 3,-4-13-4,-8-5-1,-3-5 11,-10-4 8,-6-1 8,0 1 19,-4 0-2,-18 5-20,-5 6-27,-8 6-3,-3 6-23,-4 4-10,-3 0 9,5 14-49,1 9-33,16 2-73,9 0-88</inkml:trace>
  <inkml:trace contextRef="#ctx0" brushRef="#br0" timeOffset="16085.7038">15787 900 549,'0'0'97,"0"0"-28,0 0-26,0 0-37,0 0-6,0 0-6,-52 30 4,39-3 0,4-1 1,4 2-5,5-5 6,0 0-6,0-3 2,12-6 0,12-6-6,11-5-7,6-3 12,-1 0 1,-3-10 4,-5-9 3,-8-6 19,-1-4-7,-3-4 8,-7 4 3,-6-1 1,-7 5 0,0 5-4,0 5-14,0 4-4,0 7 0,0 2-4,0 2-1,-7 0-12,1 0-6,-7 2 11,3 16 6,2 6-4,0 3 2,8 4-3,0 0 5,0-7-3,16-7-19,9-4 1,4-8-18,4-5 13,5 0 27,2 0 4,1-14-3,-8-7 2,-2-8-2,-12-1 3,-5-1 1,-7 2 1,-7 8-2,0 4 3,0 5 1,0 4-5,0 2-1,0 6-2,0 0 0,0 0-10,0 0-4,-4 0 0,-1 0 0,3 0 0,2 0-4,0 2-15,0 4-35,0 0-41,0 0-40,0-2-59</inkml:trace>
  <inkml:trace contextRef="#ctx0" brushRef="#br0" timeOffset="16709.1662">16450 806 151,'0'0'250,"0"0"-160,0 0-14,0 0-14,0 0-20,0 0-18,-44-23-15,30 23-5,-1 0-4,-1 0 2,1 0-2,1 5 0,1 3 0,2 2 0,-1 3-4,6-2 4,2 1 0,1 2-2,3-1 1,0 0-7,0 3 2,15 0 4,10 2-6,6 2 6,5-2 2,-1 2 12,-2-2-6,-12-2 5,-3-2-11,-5 3-4,-6-6 3,0 0 0,-7-1 1,0-2 0,0-2 0,0 1 0,-16 2 2,-13 1 4,-11-2-5,-5-4-1,-1-4-8,2 0-28,17 0-56,13 0-134</inkml:trace>
  <inkml:trace contextRef="#ctx0" brushRef="#br0" timeOffset="17308.6949">16660 830 551,'0'0'105,"0"0"-51,0 0-33,0 0-15,0 0-3,0 0-2,-92-4-1,82 18 0,1 0-3,9 2-4,0 4 3,0 3 0,13 0 3,12 2 1,10-3 7,7 0 9,3-3-12,1-1 11,-6-2 4,-9-1-16,-6-1-3,-11-2 0,-7-3-5,-7 4-1,0-1 0,0 4 6,-9-1 6,-16 0-4,-4 0-2,-6-7-1,-1-2-3,7-6 4,2 0-9,13 0 2,6-21 6,5-8-5,3-2-2,0-8-9,23 2 8,8-1 1,3 3 2,-1 5 4,-2 8 4,-6 4 0,-4 4 25,-4 4-3,-5 6 1,-2 1-2,-1 3-8,-5 0-15,2 0-9,6 19-6,-3 5 13,-1 6 2,2 3 7,-1-3-5,-3-1 1,-1-2-3,-2-4 0,0-2-2,-3-3-27,2-5-41,1-8-40,-3-3-67,2-2-89</inkml:trace>
  <inkml:trace contextRef="#ctx0" brushRef="#br0" timeOffset="17478.7753">16849 820 281,'0'0'215,"0"0"-66,0 0-39,0 0-47,0 0-48,0 0-15,-13-12-58,30 20-115,17 12-16,9 2-169</inkml:trace>
  <inkml:trace contextRef="#ctx0" brushRef="#br0" timeOffset="17916.3168">17399 930 486,'0'0'124,"0"0"-64,0 0-20,0 0-8,-39-103-16,23 84-2,3 3-7,-3 4-3,5 3-4,4 7 0,1-1 0,-2 3-3,-2 0 0,1 0-3,-3 5-2,1 13 1,5 9 3,4 3-1,2 4 0,0 5 4,8-1-6,13-1 7,8-1-3,-3 0 3,1-1 8,-5-3-7,-2-4 0,-9-2-1,-4-5 0,-5-4 3,-2-1-2,0-2 1,0-2-2,-9 3 5,-6-6 6,-10 5-1,-1-2-2,-8 0 0,-1-2-8,-2-5-2,4-4-47,0-1-88,4 0-140</inkml:trace>
  <inkml:trace contextRef="#ctx0" brushRef="#br0" timeOffset="19476.6678">12974 613 293,'0'0'146,"0"0"-60,0 0-31,0 0-55,0 0-3,0 0 3,0 153 25,0-75 29,8 10-6,5 4-4,-1 5-19,5-3-5,-7 2-8,0-2-11,-6-1 3,-2-11-2,1-8-2,-3-14-11,2-14-32,2-12-18,0-15-34,2-13-65,11-6-100</inkml:trace>
  <inkml:trace contextRef="#ctx0" brushRef="#br0" timeOffset="20256.3258">13069 611 254,'0'0'97,"0"0"-31,0 0-30,0 0 12,0 0-5,0 0-4,-41-67-28,41 61-11,18-1 0,18-3 12,17-2-3,21 2-7,15-1-1,15-2 3,19 3 5,13 0-2,10 1-4,4 2-3,11-3 0,6-2 1,2 0 1,7 2-1,-2 0-1,-3-2 0,-3 6 0,-6-3 0,-6 6 0,-9 0 3,-9 3-3,-8 0 2,-3 0 5,-6 3 3,-1 11-5,-16 0-4,-13 2 1,-22-2 4,-13-6-6,-16 2 5,-11-4-2,-11-2-3,-7 0 0,-9-3-1,-2-1 0,0 3 1,2-3-1,2 2 1,2-1 1,1 3 1,3 3 8,-3-5 5,0 2-6,-5 0-6,-2-2-3,2 2-1,-2 0-7,2 5 6,5 0 2,-1 9 7,2 2 1,7 2 2,0 6-5,3 0 7,5 8 7,-4 5 3,6-2-3,-6 2-8,3-3-6,-5 0-2,1-6-2,-3-6 1,-3-4 2,-1-8 3,-2-6-1,-6-3 0,0-4 6,-3-1 2,0 0-6,0 0 7,0-8-15,-15-18 0,-12-4-123,-4-4-68,-6 1-112</inkml:trace>
  <inkml:trace contextRef="#ctx0" brushRef="#br0" timeOffset="21442.8718">16321 506 56,'0'0'92,"0"0"-43,123-1 10,-70 1-8,8 0-26,5 0 2,7 0-12,6 0-2,4 0 23,5 0-20,1 0-2,-2 0-1,0 0-1,-6 1-1,-4 4 2,-8 3 27,-9 2-23,-10 0-6,-13 0-7,-12-3 14,-10 2-15,-7 1-3,-2 4-3,-2 8 3,-1 5 10,1 2 6,-4 10 3,0 4 0,0 8-2,0 3-1,0 6 5,0 0-9,0 0-5,0 1-2,-4-1-5,-1-2 0,3-2 2,2-6-1,0-4-1,-2-8 2,2-5-2,-4-10 2,-4-6-1,2-4-1,-1-3 4,1-1-1,-6-3 1,-3 1-2,-6-1-1,-10 0 1,-9 3-2,-15-3-1,-12 0 1,-12-2-7,-2 0 1,-9-2 4,-3 4 1,-5 0-1,-12 4-19,-8 2 18,-4 3-5,-12-2 1,1-1-12,5-4 0,13-4 14,12 0 1,9 0-1,1 2-15,1 0-2,-3 0-2,-4 0-2,-2-2-6,-13 0 10,-9-2 18,-2-2 2,-1 0 2,3 0 2,5 0 0,-3 0 0,5 0-2,3-10-1,10-1 1,7 6 4,7-1-3,7 3 1,4 3-1,16 0 8,10 0-5,13 0-1,16 0-2,8 0 1,8 0 2,7 0 6,0 0-1,0 0-4,0 0 0,0 0-3,0 0 1,0 0-3,0 0-5,-2 0 2,-3 0 1,0 0 2,1 0 2,-2 0-2,-4 0 0,-3 1 0,-4 7-4,-4-3 1,-1 6-3,2-1 1,-2-4-4,3 3-9,2-6-7,1 3-23,1-2-52,1 0-59</inkml:trace>
  <inkml:trace contextRef="#ctx0" brushRef="#br0" timeOffset="23295.4944">17939 1069 206,'0'0'109,"0"0"-23,0 0-17,0 0-20,0 0-6,0 0-15,-36-3-5,36 3 0,0 0-14,0 0-3,20 0 1,29 8 38,27-1 27,31-4-38,20-3-15,20 0-13,2 0 0,-8 0-6,-26 0-1,-35 0-13,-32 4-16,-29-1 4,-14-2-7,-5-1 13,0 0 12,0 0 1,0 0-17,-7 0-5,-10-14-34,-6-6-28,-8-5 24,-9-1 54,-5-1 13,-6 4 6,4 2 9,7 5 13,11 4 29,13 4-3,8 4-6,8 2-14,0 2-31,0 0-3,0 0-16,4 10 12,16 6 4,11 4 38,7 3 4,5-2 7,1 2-22,-6-2-14,-7 2-5,-6-4-7,-9 2-1,-8-1 0,-1 0 0,-7 1 1,0 2 6,0-2-5,-23 4 6,-8-1-6,-7 0-2,-1 1-15,-2-6-43,13 0-56,7-10-77,17-6-162</inkml:trace>
  <inkml:trace contextRef="#ctx0" brushRef="#br0" timeOffset="25111.2804">19541 499 494,'0'0'177,"0"0"-83,0 0-31,0 0-35,0 0-28,0 0 4,-5 109-4,5-31 33,0 12 1,0 5-13,0 5-11,0 2-10,0-11 0,0-10 0,0-17-47,7-18-26,4-18-21,5-13-42,3-15-70,13 0-77</inkml:trace>
  <inkml:trace contextRef="#ctx0" brushRef="#br0" timeOffset="25679.9406">19872 996 300,'0'0'279,"0"0"-173,0 0-57,0 0-12,0 0-29,0 0-3,24 52 22,-14-17-2,1 1-17,-4-6-6,-3-8 0,-2-12 2,0-6-3,4-4 6,0 0 8,3 0 8,7-24 20,6-13-21,9-4-22,-2-1 1,-2 9 1,-11 13-2,-8 12 0,-6 8-7,1 0-13,1 3-10,10 19 11,7 3 19,13 0 3,7-7 5,7-7-1,12-7-3,0-4 5,5 0-9,-7-18-1,-6-11-8,-13-5 4,-12-10 1,-14-5 3,-11-2-1,-2-6-1,0 4 1,-13 12 2,-2 9 0,1 15-2,1 12-2,-1 5-4,2 0-24,-5 1 32,2 22 3,1 8 1,3 18 4,10 16 6,1 22 2,1 15-6,29 15 15,3 1-16,0 2-1,-4-5-8,-8-11-10,-13-14-60,-8-15-24,0-20-53,0-20-79,0-22-85</inkml:trace>
  <inkml:trace contextRef="#ctx0" brushRef="#br0" timeOffset="26114.9489">20238 1436 250,'0'0'408,"0"0"-326,0 0-58,0 0-11,147-107-13,-51 77-13,11 2-20,-5-2-38,-12 4 19,-22 2-3,-22 4 41,-23 4 14,-15 6 55,-8 4 13,0 4-3,0 2-15,0 0-19,0 0-6,-14 0-19,-1 12-6,-1 12 0,5 4 0,11 6 0,0-2 0,0-3 0,19 0 1,8-9-1,2-7-3,0-8-4,-4-5 7,-5 0 14,-7-4-1,-4-16 3,-7-6-5,-2-4 6,0-4 11,-13 4-25,-9 6-3,-5 6-16,-9 12-62,-4 6-35,-2 0-58,8 8-134</inkml:trace>
  <inkml:trace contextRef="#ctx0" brushRef="#br0" timeOffset="26479.9015">21131 1177 684,'0'0'198,"0"0"-120,0 0-30,0 0-42,0 0-6,148-22-7,-97 46-8,-11 4-32,-11 6 0,-16 0 21,-11 0 5,-2-4 1,0-10 15,0-8 4,-2-7 0,-2-4 1,1-1 22,-3 0 29,2-16 26,-3-9-37,2-9-10,5 1-10,0 3-15,0 2-5,7 2-12,20 4-36,9 3-69,10 6-56,3 3-142</inkml:trace>
  <inkml:trace contextRef="#ctx0" brushRef="#br0" timeOffset="27066.8859">21648 1229 163,'0'0'577,"0"0"-478,0 0-41,0 0-37,0 0-21,0 0-11,54 42 6,-39-14 3,-7-6 0,-6-4 1,-2-8-2,0-6 2,0-2-2,0-2 3,0-4 22,0-24 1,0-12-20,0-5-3,0-2-2,2 8 2,11 10-3,5 11 3,2 4 3,-4 7-1,1 6-2,8 1-3,6 0-10,0 12 6,0 10-2,-6 5 2,-7 2-13,-7-1-3,-9 0 10,-2-8 6,0-8 2,0-4 5,0-8 3,0 0 5,0 0 22,0-24 57,0-6-65,0-2-16,0-2 13,2 4-15,12 3-4,-1 8 11,0 4 8,1 5-9,-1 7 0,1 3-6,5 0-4,8 0-9,2 18-3,6 7 6,-5 8 4,-6 1-5,-5 2-26,-13-2-10,1 0-45,-7-5-46,0-10-114</inkml:trace>
  <inkml:trace contextRef="#ctx0" brushRef="#br0" timeOffset="27661.6077">22575 1108 560,'0'0'144,"0"0"-119,0 0-2,0 0-6,-131 3-6,108 17-10,4 6 1,3 0-4,9-1-1,7 0 2,0-7-5,5-6-18,22-6-6,8-6-16,9 0 30,4-4-64,-7-16-4,-9-6 84,-12 1 9,-2-2-2,-7 4 17,-2 6 15,-3 9 9,-6 3-25,0 5-23,0 0-20,0 0-9,2 17 25,8 3 4,3 2 2,7-4 8,5-4-6,4-4-2,4-10 19,5 0-3,0 0-1,-3-16-12,-4-8 7,-10-6-3,-8-7 20,-8-5 37,-5-4-24,0-3-13,0 2 7,0 5 6,-14 8-32,3 12 12,2 10 4,4 10 1,3 2-4,0 0-22,-4 2-1,-5 26-10,-1 16 10,6 16 0,3 8 2,3 5-1,0-2-1,5-4-10,5-9-63,0-12-53,1-14-72,5-17-155</inkml:trace>
  <inkml:trace contextRef="#ctx0" brushRef="#br0" timeOffset="27998.8243">22820 1092 489,'0'0'131,"0"0"-58,0 0-22,0 0-41,0 0-8,0 0-2,134-8 0,-78 7-22,-8-4-3,-5 4 6,-12-6 0,-6 1 19,-14 3 4,-4-1 8,-5 4 30,-2 0 0,0 0-4,0 0-18,0 0-9,0 1-11,0 18 0,0 6 11,0 8 1,5-4-5,-5 3-4,2-1-3,-2-3-20,0-4-84,0-8-75,0-9-127</inkml:trace>
  <inkml:trace contextRef="#ctx0" brushRef="#br0" timeOffset="28139.865">23213 936 466,'0'0'143,"0"0"-74,0 0-52,0 0-17,0 0-32,0 0-181,0-10-78</inkml:trace>
  <inkml:trace contextRef="#ctx0" brushRef="#br0" timeOffset="28672.8716">23435 1034 244,'0'0'300,"0"0"-233,0 0-33,0 0-22,0 0 12,0 0 9,-7 83-21,7-65-6,3-7-4,8-5-2,1-3-4,-4-3 4,10 0 4,-3-3 20,8-16-24,-1-6 6,-1-5-6,3-3 4,-4 2-1,2 1 2,-2 10 12,-7 10 3,-6 6-17,-5 4 3,3 0-6,1 8-2,5 18-5,5 4 7,-3 4 6,1-1-6,-7-6 3,-3-4-3,0-9 2,-2-8 0,1-6 1,2 0 3,1 0 5,9-5-10,10-14 27,8-7-24,7-9-2,3 2-1,-5 1 0,-5 7 5,-10 12-6,-12 4 0,-7 9-1,-4 0-1,0 0-6,5 9-23,-1 11 28,3 4 3,-3 2 3,1-2-3,-1 2-2,-4-2-17,0-3-115,0-4-119</inkml:trace>
  <inkml:trace contextRef="#ctx0" brushRef="#br0" timeOffset="28853.4634">24458 1038 595,'0'0'173,"0"0"-127,0 0-31,0 0-15,0 0-21,0 0-138,29-10-253</inkml:trace>
  <inkml:trace contextRef="#ctx0" brushRef="#br0" timeOffset="33103.7566">6152 3967 478,'0'0'165,"0"0"-133,0 0-3,0 0 59,0 0-9,0 0-35,0 0-26,0-79 13,0 41-22,-8-14 9,-11-25-3,-7-25 22,-12-16 0,-9-14-17,-6-3-11,-3 7 1,2 1-10,-2 9 2,4 12-2,-2 12-4,5 17-1,9 23-2,9 18 3,8 16 2,12 10-10,-1 6-6,8 4-14,2 0 4,0 0 12,2 0 6,0-2 9,0 2 1,0 0 1,-2 0 1,2 0-2,-3 0-4,-1 0 1,-4 0-7,-2 0 8,1 0-10,3 2 3,6-2 1,0 0 4,0 0 4,0 0 4,0 0-4,-2 0-2,-5 9-11,-10 6-18,-2 14 3,-5 6 11,1 5 6,3 4 7,7 1-5,1-3-15,6-9 5,2-10 4,4-13 0,0-10 7,0 0 7,4-14 1,18-24 25,10-16-2,5-12-11,3-10-1,7-3 2,-3 3-10,-1 13-2,-6 11-1,-9 18 0,-11 17 5,-5 8-5,-1 9 0,5 0-6,11 0-3,6 2-1,8 18 5,4 7-4,0 3 3,-2 3 3,1-4-3,-8-3-23,-3-2-26,-6-6-100,-7-7-105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1-08-17T06:23:40.692"/>
    </inkml:context>
    <inkml:brush xml:id="br0">
      <inkml:brushProperty name="width" value="0.05292" units="cm"/>
      <inkml:brushProperty name="height" value="0.05292" units="cm"/>
      <inkml:brushProperty name="color" value="#FF0000"/>
    </inkml:brush>
  </inkml:definitions>
  <inkml:trace contextRef="#ctx0" brushRef="#br0">16647 10171 160,'0'0'44,"0"0"-18,0 0 53,0 0-39,0 0-10,0 0-5,-2-59 17,2 51-18,0 0-7,-4 0-9,2 0 19,0-2-4,-2-3-8,0 0-2,-7-7-4,-6-3 1,-5 0-8,1-1 1,-6 4 6,0 4-1,0-1-5,-6 6 1,-7-3-2,-7 1 2,-6 6-2,6 1 10,7 3-12,1 3 0,4 0-2,-1 9 2,-2 9-2,3 7-1,-3 4 1,-2 11-1,-3 8 2,1 4-3,4 6 4,5-2-1,10 2-4,10-4-6,13 1-4,0-1 11,7 2 3,22-2-7,6-2-8,8-4-6,3-8-23,8-7-1,0-7 16,1-8 29,8-8-3,-1-6-4,3-4 3,-5 0 5,-7-6 4,-6-12 13,-3-8-3,-8-6 9,-5-6 11,-4-11 28,-5-2-35,-1-5 6,-6 0-7,-7-1-18,-4 3 2,-4 4 9,0 3-5,-19 7-11,-7 7 2,-8 6-10,-3 3 8,-3 6-7,3 7-6,1 9-13,1 2-105,-2 0 29,-1 11-50,1 5-118</inkml:trace>
  <inkml:trace contextRef="#ctx0" brushRef="#br0" timeOffset="1755.6542">17163 10234 214,'0'0'88,"0"0"-1,0 0-20,0 0-12,0 0-32,0 0-21,-13-17 1,13 17 4,13 1 7,7 6 11,16 0 20,18 1-27,17 3-2,16-1-9,10 0-4,4-5 2,-12 1 2,-13-1-7,-22-4 3,-23 2-3,-18-3 1,-11 0 1,-2 0-2,0 0-2,0 2-24,-6 4-51,-15 0-44,2-2-53</inkml:trace>
  <inkml:trace contextRef="#ctx0" brushRef="#br0" timeOffset="2872.4534">19320 10247 50,'0'0'147,"0"0"-108,0 0-25,0 0 34,0 0 3,0 0-12,-13 0-31,13 0-8,0 0 0,-2 4 2,-1-1-2,-1 4 2,0-1-1,-2-2-1,3 0-1,2-3-1,1 4 2,0-4 0,0-1-2,0 0-3,0 0 5,0 0 10,0 0 26,0 0 0,0 0-7,0 0-4,0 0-6,0 0-10,0 0-6,0 0-2,14 0 7,22 0 17,22 0-10,27 0-5,27 5-4,31 5 2,21 6-7,20 2 4,-1 2-5,-7 0 0,-20-4-2,-25-6 2,-32-6 0,-30-4 1,-30 0 1,-19 0 2,-11 0 2,-9 0 21,0 0-7,0 0-15,0 0-5,0 0-6,0 0-6,-6 4 0,-8 4-28,-1 4-21,-1 0-67,12-6-101</inkml:trace>
  <inkml:trace contextRef="#ctx0" brushRef="#br0" timeOffset="4431.8317">21071 10231 206,'0'0'39,"0"0"-34,0 0 1,0 0 34,0 0 24,0 0-20,27 7-14,-2-7-9,6 0 15,4 0-19,5 0 0,16 0 6,11 0-4,15-4-9,18 1-4,8-2 4,1 1-4,-6 0-4,-12 3-2,-13-1 2,-16-1-2,-18 3 5,-19-1 0,-13 1 11,-12 0 18,0 0-12,0 0-19,0 0-3,0 0-6,0 0 1,0 0-19,0 7-40,0 9-14,0 3-42,0-3-103</inkml:trace>
  <inkml:trace contextRef="#ctx0" brushRef="#br0" timeOffset="10760.8459">18035 10099 173,'0'0'52,"0"0"-11,0 0 19,0 0 8,0 0 0,0 0-9,0 0 9,-16 0-11,16 0-11,0 0-12,0 0-8,0 0-13,0 0-9,0 0-4,2 0-2,33 0 2,23 0 5,19 5 16,7 1-8,-8-4-3,-12-2-6,-12 0 10,-14 0-3,-11 0-5,-10 0 2,-8-2-5,-9 0 1,0-2-4,0 4 0,0 0-6,-2 0-19,-16 0-30,-5 0-19,2 0-112,13 4-206</inkml:trace>
  <inkml:trace contextRef="#ctx0" brushRef="#br0" timeOffset="11866.0684">20493 9878 441,'0'0'34,"0"0"-31,0 0 35,0 0 32,0 0-6,0 0-30,0 2-25,2 0-1,0-2 2,4 0 9,7 0 13,12 0 10,10 0-12,13 0-11,4-2 1,0-4-7,-6 0-5,-7 3-3,-12 3-2,-8 0-2,-5-2 1,-7 2-1,-3 0-1,0 0-1,-2 0-2,-2 0 1,0 0-9,0 0-32,0 0-15,0 0-41,0 0-69,0 0-58</inkml:trace>
  <inkml:trace contextRef="#ctx0" brushRef="#br0" timeOffset="12780.4867">22388 10032 180,'0'0'27,"0"0"1,0 0 25,0 0 15,0 0 10,0 0-29,-46-8-8,46 8 7,0 0-7,0 0 2,0 0-6,0 0-9,0 0-9,2-2-3,22-2 6,16 2-5,19 2-7,7 0-9,3 0 4,-4 0-3,-14 0 6,-15 0-5,-12 0 0,-13 0 6,-4 0 15,-7 0 0,0 0-5,0 0-7,0 0-6,0 0-5,2-2-1,3 2-24,8-2-81,12 2-136,4-2-232</inkml:trace>
  <inkml:trace contextRef="#ctx0" brushRef="#br0" timeOffset="15698.8707">14960 10453 320,'0'0'69,"0"0"-63,0 0-6,0 0 19,0 0 50,0 0-21,0 0-14,0 23-6,13-16 4,9 1 9,10-2-5,7-2-12,15-4 6,11 0 9,11-18-5,4-8-8,0-2-11,-7 2-7,-8-1-5,-7 8-1,-13 3-2,-7 0 0,-9 6-6,-10 4-29,-5 2-38,-8 4-32,-3 0-104,-3 0-132</inkml:trace>
  <inkml:trace contextRef="#ctx0" brushRef="#br0" timeOffset="18841.0005">16495 12555 199,'0'0'25,"0"0"-18,0 0 25,0 0 11,0 0-28,0 0-9,0-16 16,0 14 6,0 2-5,0 0-7,0 0-5,0 0-6,0-3-1,0 3 2,0-1 8,0-1-1,0-2-7,0 2-1,0-1-2,0 0 3,0 0-2,0-1-2,0-1 1,0 1-1,0-5 1,-6 1-1,-2-1-2,-3-2 1,1 2 9,-4-2 2,-9 1-6,-6 1-6,-6 0 2,-7 1-2,-2 4 3,-1 1 0,3 3-3,3 0 0,1 0-1,3 7 1,1 11-3,3 7-1,2 5-2,2-1 6,5 6 1,0 1 1,4-3-2,3 2 4,-4-5-3,5 3-1,-3-4 0,5 1 2,0 5-2,5-2 0,5 5-2,2 1 2,0 1 0,21-1 3,4-6-2,4-3-1,8-7 5,1-4-1,6-3 2,3-4 1,4-1-3,2-4 0,3-2-1,-4-4-3,-2-1 3,-7 0 2,-7 0 0,1-13 2,3 0 7,-1-3-6,1-2 0,-7 0 0,-2-2 10,-4-3-9,-2-4 10,-4-5-4,-2-6-1,-1-7 1,-3 1-2,-4-1-6,-2 1 0,-7 2-3,-2 3-3,0-1 0,-4 4-1,-18 1 0,-5 3-2,-2 2-4,-5 7-14,-8 6-13,-9 7-32,-12 10-58,-5 0-14,5 4-167</inkml:trace>
  <inkml:trace contextRef="#ctx0" brushRef="#br0" timeOffset="20009.8034">17067 12964 283,'0'0'92,"0"0"-53,0 0 6,0 0 35,0 0 10,0 0-25,50-45-21,-33 34-19,12-1-15,20-2-10,18-3 2,24 2-1,17-2 0,0-2 5,-7-4-1,-21 3 4,-24 2 16,-23 4 6,-18 4 0,-7 3-6,-8 6-5,0-1-7,0 2-13,0 0-11,0 0-56,-18 0-45,-5 12-17,4 9-112</inkml:trace>
  <inkml:trace contextRef="#ctx0" brushRef="#br0" timeOffset="22409.8487">21251 13090 210,'0'0'194,"0"0"-131,0 0-41,0 0 51,0 0 7,0 0-27,0 0-24,3 0-8,6 0 1,11-12 9,17-10-10,22-8-18,15-2 9,17-6 2,5 0-5,-1 2 3,-5-3-7,-15 7 2,-13 4 8,-12 4-8,-17 4 5,-8 2 6,-8 5-11,-3 0-2,-8 3-2,-1 4-2,-3 4-1,0 0-1,-2 2 0,0 0-8,0 0-21,0 0-22,0 0-15,0 0-23,0 0-47,0 0-97</inkml:trace>
  <inkml:trace contextRef="#ctx0" brushRef="#br0" timeOffset="24197.7746">22282 12753 200,'0'0'67,"0"0"-33,0 0 23,0 0 18,0 0-6,0 0-3,15 0 1,28 0-18,19 3-23,9-3-3,2 2-7,-10-1 6,-14 1-9,-20-2-1,-16 0-6,-9 0 3,-4 0-9,0 0-3,2 5-102,-2 2-174</inkml:trace>
  <inkml:trace contextRef="#ctx0" brushRef="#br0" timeOffset="25300.9407">18062 12841 231,'0'0'111,"0"0"-72,0 0-25,0 0 60,0 0 5,0 0-12,137 0-23,-85-2-7,-2-5-4,0-2 2,-8 1-5,-3 1-11,-14 1-8,-6 1-2,-11 1-3,-6 4-6,-2 0-4,0 0-31,-13 6-96,-13 13-38,-3-4-136</inkml:trace>
  <inkml:trace contextRef="#ctx0" brushRef="#br0" timeOffset="27643.1848">15887 7788 49,'0'0'45,"0"0"-13,0 0-14,0 0 31,0 0 27,0 0-8,-9 6-28,9-3-11,0-3 7,0 2 0,0-1-18,0 7-14,0 4-4,7 2 26,13 2 7,6-2 23,12-4-26,11-3-1,9-7 8,11 0-12,5 0-16,-3-7 2,-4-7-11,-14 1 12,-9-7-9,-9-4 1,-9-5 1,-4-5 1,-6-7 2,-5-8-4,-7-4 0,-4-1-3,0 4-1,-10 4 0,-15 6-1,-4 11 2,-5 2-7,-1 5 10,2 2-4,-5 2 0,9 6 3,-2 0-3,-4 6-1,-4 6 0,-3 0-1,-8 0-3,-1 13-1,0 8 1,0 5 1,4 10 1,4 2-2,10 3-6,6 4 3,14-1-5,7 0 7,6-2 1,0-1-3,19-5 4,17-8 1,13-1 1,13-10-1,15-3-7,14-2-24,11-1-48,-2-4-28,-4-5-78,-18-2-97</inkml:trace>
  <inkml:trace contextRef="#ctx0" brushRef="#br0" timeOffset="31806.9391">19010 7578 213,'0'0'57,"0"0"-21,0 0 2,0 0 33,0 0-1,0 0-8,0 0-13,0 0-6,-24 0 3,24 0-1,0 0-4,13 0-11,25 0 0,32 0 5,32 0-5,31 0-18,17 8-1,8-1-9,-5 2 3,-12-1-3,-20-2 1,-26-3-3,-19 2 0,-14-3 1,-13 0 0,-13 2 2,-9 0-4,-10-4 2,-7 2 0,-6-2 1,-2 0 0,-2 2 0,0 0 1,0-2-1,0 2-2,0-2 0,0 0-2,0 2-8,0-2-32,9 6-40,13 2-98,11-2-71</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1-08-17T06:25:33.759"/>
    </inkml:context>
    <inkml:brush xml:id="br0">
      <inkml:brushProperty name="width" value="0.05292" units="cm"/>
      <inkml:brushProperty name="height" value="0.05292" units="cm"/>
      <inkml:brushProperty name="color" value="#FF0000"/>
    </inkml:brush>
  </inkml:definitions>
  <inkml:trace contextRef="#ctx0" brushRef="#br0">8955 7218 301,'0'0'179,"0"0"-137,0 0-38,0 0 47,0 0 43,0 0-15,0 0 6,-31-15-29,17-13-16,3-6-10,5-4-13,4-6-14,2-11-3,0-5-2,17-6-13,8 4-2,-1 9 1,-5 19-19,-11 16-13,-6 16-32,-2 2-64,0 26-146</inkml:trace>
  <inkml:trace contextRef="#ctx0" brushRef="#br0" timeOffset="1123.639">8955 6022 505,'0'0'170,"0"0"-101,0 0-2,0 0-3,0 0-18,0 0-36,-6 3-10,1 33-19,-2 22 19,-3 11 0,3 3 0,0-8 0,0-14-6,5-17-2,-1-18-16,3-8 2,0-7 0,0 0 9,0 0-7,23-8 0,10-9 5,9-1-3,6 0 10,3 4 4,2 7 4,-1 2 2,-8 5-2,-11 0 0,-8 0 0,-11 17-3,-10 2 3,-4 6 0,0-3 5,-20 0 5,-12-1 7,-5-5-1,-3-6-6,10-3-6,8-5 1,14-2-5,8-6-4,4-24-33,31-16-11,17-8 21,6-9 2,1-5-12,-5 4 30,-7 1 7,-11 6 25,-14 11 30,-9 10-7,-8 13-2,-5 12-5,0 9-4,0 2-21,0 0-16,0 0-9,-3 23-4,-9 15 11,-7 14 2,6 10 5,2 1-2,4-5-2,7-6-1,0-10 0,4-10-39,23-10-23,11-14-44,9-8-51,7-1 0,-3-30-37</inkml:trace>
  <inkml:trace contextRef="#ctx0" brushRef="#br0" timeOffset="1418.5502">9795 6173 187,'0'0'162,"0"0"-41,0 0-29,16-101-13,-16 98-18,-14 3-40,-8 0-15,-4 15 1,-3 10 14,2 2-7,5 1-13,13-4-1,6-6 0,3-8-7,0-4 5,11-6-5,16 0 4,6-2 3,3-20 0,-5-6 4,-6 2 1,-7 1 1,-5 6 10,-4 9-14,-5 6-1,-4 4-1,0 0-11,0 0-3,0 0-1,0 16 14,0-1 0,0 4 0,0-5-40,0-8-85,16-6-143</inkml:trace>
  <inkml:trace contextRef="#ctx0" brushRef="#br0" timeOffset="1799.6881">10085 5945 407,'0'0'182,"0"0"-115,0 0-15,0 0-19,0 0-10,0 0-23,-36 54-1,36-28 1,0 3 1,14-4-1,10-7-12,5-5-24,0-12-8,-5-1-4,-1-1 17,-9-21 31,-4-6 10,-3-4 42,-5-3-8,-1-1 10,4-4-18,-2 8 9,2 6-13,-3 12 10,-2 8-10,0 6-9,0 0-3,0 0-17,0 0-3,0 12-15,0 18 8,0 8 6,0 4-10,0-1-21,0-1-49,0-7-51,0-8-55,-2-11-113</inkml:trace>
  <inkml:trace contextRef="#ctx0" brushRef="#br0" timeOffset="2041.6733">10539 5847 59,'0'0'490,"0"0"-432,0 0-52,0 0 12,0 0-18,0 0-9,-100 16-4,89 12 5,5 4-6,3-2-6,3-4-2,0-3 4,9-3 16,8-7-5,8-2-10,6-10-15,5-1-43,7 0-189</inkml:trace>
  <inkml:trace contextRef="#ctx0" brushRef="#br0" timeOffset="2227.5146">10893 6066 446,'0'0'200,"0"0"-158,0 0-4,0 0 29,0 0-34,-20 112-24,7-74-9,-3 0-6,-1-8-94,1-10-201</inkml:trace>
  <inkml:trace contextRef="#ctx0" brushRef="#br0" timeOffset="3038.4443">11274 5928 356,'0'0'142,"0"0"-119,0 0 19,0 0 26,54 151-22,-43-86-19,-6 5-5,-1-4-10,-4-8-4,0-11-5,0-19 1,0-12-4,0-13 2,0-3 4,0-5 18,0-28 29,0-13-49,0-8-3,0 2 0,20 6 0,5 10 5,1 8 2,6 10-8,-1 8-2,4 8-2,5 2-1,5 0-1,-3 14 3,-6 12 1,-9 4 1,-11 2-1,-10 2-3,-6-2 1,0-2-3,-29-3 0,-9-7 5,-9-3-3,-3-3-46,-2-11-98,12-3-138</inkml:trace>
  <inkml:trace contextRef="#ctx0" brushRef="#br0" timeOffset="3532.4589">11800 6082 126,'0'0'563,"0"0"-504,0 0-59,0 0 0,0 0 4,129 35-3,-103-2-1,-7 1-8,-12-4-7,-7-4-12,0-7-21,0-12 30,-2-3 18,-3-4 1,1 0 14,4-17-15,0-14-23,4-7 2,27-2-3,11 2 4,6 4 7,-4 12 13,-13 6 1,-13 10 12,-11 6 2,-7 0 6,0 19-9,0 7 25,0 7-2,0-1-31,0 0 2,0 1 0,8-8-5,6-3 2,1-4-3,8-10 0,2-6-12,-1-2 12,3 0 2,-5-24 8,-11-8 25,-6-10 29,-5-4 39,-2-2-53,-21 5-21,-4 7-18,-4 10-11,-4 12-2,-7 8-17,-1 6-50,3 2-42,11 20-49,15 3-88</inkml:trace>
  <inkml:trace contextRef="#ctx0" brushRef="#br0" timeOffset="3969.0817">12647 6039 542,'0'0'196,"0"0"-192,0 0-4,0 0 0,0 0 7,-31 134-2,31-96-5,0-7 0,2-14-24,19-16-6,7-1 17,8-10 13,0-18 0,-5-4 5,-10-2 6,-5 1 25,-3 6-13,-1 4 1,-3 10-13,-5 7-5,-2 6-6,-2 0-12,5 19-12,2 12 18,4 3 6,0-6 3,7-4-3,2-10-1,0-7-2,2-7 3,-1 0 1,-2-13 24,-5-18 13,-5-6-6,-9-7 24,0-7-18,0 4-13,-19 4-21,0 11-4,-1 8-23,-3 13-41,-3 8-40,1 3-75,3 0-151</inkml:trace>
  <inkml:trace contextRef="#ctx0" brushRef="#br0" timeOffset="4341.7089">13364 5899 496,'0'0'119,"0"0"-105,0 0-13,0 0 25,-13 133-17,13-109-8,0-8 0,0-10-1,0-6 0,0 0 13,13-9 38,8-21-20,4-10-21,-2-6 22,0 0 8,-3 6-1,-5 12-15,-3 12-6,-5 10 9,-5 6-27,2 0-4,9 0-13,7 19 6,7 12 11,2 3 6,-5-1-4,-2-4-2,-5-4-10,-2-10-14,-1-4 0,-6-5-36,-1-4-43,2-2-112,6 0-223</inkml:trace>
  <inkml:trace contextRef="#ctx0" brushRef="#br0" timeOffset="5003.6388">14338 6140 494,'0'0'205,"0"0"-156,0 0-37,0 0 19,0 0-27,0 0-4,0 48 0,-4-6-1,-16 8 1,-11-2-37,-7-4-60,1-9-85,9-15-218</inkml:trace>
  <inkml:trace contextRef="#ctx0" brushRef="#br0" timeOffset="6061.5535">15022 6023 677,'0'0'153,"0"0"-82,0 0-25,0 0-19,-141-71-22,108 71-5,-5 26-9,3 6 7,2 0-3,10-5 1,12-3-12,11-8-30,0-11-33,24-5 18,17 0 35,9-17 24,6-7 2,-4-2 0,-3 2 2,-13 8 1,-15 6 1,-5 5 4,-9 5-8,-1 1-5,6 31 5,3 22 8,1 13 3,2 11-7,-4 9-4,-4 2 8,1 0-8,-4-5-1,-4-10-3,-3-8-8,0-16 4,-21-16-1,-8-15 9,-4-16 2,-3-3 23,1-19 23,1-29-15,12-19-1,9-15 0,13-10-5,0-2-19,24 5-8,12 14-4,11 14-10,4 13-34,16 10-44,4 10-58,3 10-100</inkml:trace>
  <inkml:trace contextRef="#ctx0" brushRef="#br0" timeOffset="7148.5857">15394 6067 507,'0'0'199,"0"0"-159,0 0-24,0 0 0,0 0-16,0 0-2,102 26 2,-90 11 0,-12 3-3,0-1-6,-9-10 2,-17-3 2,-1-10 2,4-4 3,7-7-5,8-5 5,8 0-2,0-15 1,16-14-26,30-4 0,18-1-3,15 4-14,6 4-22,-8 2-2,-14 2 64,-18 4 4,-24-1 43,-11 4 64,-10 0-1,0 4-19,0 2-22,-8 4-28,-4 2-21,-7 3-14,-2 0-2,-8 0-2,-2 4-3,-6 17 3,6 7-3,3 3 0,7 6 1,15-5-8,6-7-22,4-4-4,30-6-5,12-12 10,10-3 3,4 0-20,0-8-29,-6-12 21,-8-5 42,-9-9 15,-16-1 1,-5-3 69,-9 2-3,-7 5-4,0 9-11,0 8-28,0 6-6,-16 7-5,-4 1-12,-2 0-3,-7 11 2,2 14-2,7 7-1,4 4-5,8-1 5,8 1-10,0-7-20,13-6 3,16-4-12,4-11-1,10-6-24,-1-2 27,7 0 34,-5-23 5,-4-2-2,-3-7 4,-16-6 64,-2 1 6,-9 9 9,-5 6-30,-3 10-2,-2 9 6,0 3-22,0 0-31,0 0-11,0 3-9,0 19 13,0 5 6,7 3-1,8 2 1,4-2 0,-4-4 1,-1-10-11,-4-11 3,-1-5 6,5 0 2,11-1 0,6-19 1,7-10-1,-3-2 0,-2 0 1,-6 8 2,-12 8 1,-3 9-4,-10 5 0,-2 2 0,2 0-10,0 0 10,1 14 0,1 3 8,2-7-3,2-2 1,3-2 0,5-4 4,5-2 14,8 0 6,9 0-11,3-16-13,-3-2 0,-3-3-6,-6 1 0,-4 0-39,-1 0-57,-8-2-76,-3 0-202</inkml:trace>
  <inkml:trace contextRef="#ctx0" brushRef="#br0" timeOffset="8868.3182">17502 6196 631,'0'0'146,"0"0"-125,0 0 9,0 0 10,0 0-40,0 0-8,0 0 8,26 84-3,-26-36 1,0-2-31,-19-3-22,1-12-66,9-14-150</inkml:trace>
  <inkml:trace contextRef="#ctx0" brushRef="#br0" timeOffset="9593.7091">17875 5829 611,'0'0'143,"0"0"-78,0 0 12,0 0-28,0 0-49,0 0-13,19 62 11,-9 14 2,9 9 5,4-3-3,1-6-2,0-16 0,-8-16-11,-5-16 4,-7-14 4,-2-10 3,-2-4 3,0 0 8,0-1 6,0-16-8,0-3-9,3 4-2,0 2 0,-1 6-9,-2 4-4,0 2 7,0 2 5,0 0-3,0 0-1,0 0 4,0 0 0,0 0 0,0 0 0,0 0-3,0 0 4,0 0 0,0 0-5,0 0-7,0 0-14,0 0 2,0 0 2,0 0 1,0 0 4,0 0 9,0 0 8,0 0 2,0 0 2,0 0 3,0 0 5,0 0 4,0 0 13,0 0 13,0 0-2,0 0-18,0 0-3,0-2 1,0-6-7,0-6 3,0-6-1,6-10-12,21-7-1,13 4 0,12-1-1,0 6-2,4 6 1,-4 7 1,-10 9-2,-9 6-3,-6 0 3,-7 5-4,-9 17 1,-7 6 0,-4 4 4,-6 2 2,-25 0 4,-7-4 1,-9-6-3,1-3-2,-6-8-4,1-5-31,11-8-66,8 0-66,26-6-122</inkml:trace>
  <inkml:trace contextRef="#ctx0" brushRef="#br0" timeOffset="9812.4933">18518 5817 182,'0'0'521,"0"0"-373,0 0-89,0 0-16,0 0-39,0 0 5,11 69-9,-4-8 18,4 3-10,0 3-5,2-3-3,1-3-5,-1-10-46,0-11-90,5-14-94,5-16-147</inkml:trace>
  <inkml:trace contextRef="#ctx0" brushRef="#br0" timeOffset="10381.7463">18845 5961 535,'0'0'188,"0"0"-105,0 0-9,0 0-26,0 0-24,0 0-24,0 27 1,0 1 3,3-1-3,15-3-1,3-5-2,6-12-12,9-7-8,5 0 0,3-3-1,-1-21 3,-8-7 8,-6-5 12,-14 0 7,-8 1 21,-2 2 10,-5 11-13,0 8-3,0 10-6,0 4-5,0 0-11,0 0-6,0 4-6,0 15-1,0 4 13,0 1-1,7-4-1,17-2 2,12-6-5,8-6-6,5-6 2,2 0-4,-4-11-6,-9-16 1,-7-3 16,-11-5 2,-9-9 7,-7-1 4,-4 1 7,0 6 6,-10 12-18,-11 12 1,2 10-7,-4 4-3,5 0-1,-1 19-5,3 8 9,7 3 1,6 4 2,3 0 2,0-2-3,18-6 0,11-6-2,8-6-7,9-6-15,9-6-29,4-2-6,-1 0-66,-8-4-7,-11-8-178</inkml:trace>
  <inkml:trace contextRef="#ctx0" brushRef="#br0" timeOffset="11423.3765">9726 6793 313,'0'0'107,"0"0"-91,0 0 53,0 0 21,152-126-34,-75 81-14,9-6-9,9 1-12,-2 6-5,-14 6-4,-19 6 5,-25 14 0,-16 6-1,-13 7-11,-6 3-1,0 2-4,0 0-6,0 0-19,-4 2-26,-29 23-22,-19 7-61,-17 6-68</inkml:trace>
  <inkml:trace contextRef="#ctx0" brushRef="#br0" timeOffset="12013.4473">12018 6378 358,'0'0'62,"0"0"-61,0 0 25,133-44 23,-58 14-7,23-4-14,29-8-11,18-8-5,15-2 4,1-1-6,-10 3-10,-16 8 16,-18 6 22,-33 10 24,-32 10-45,-27 8-9,-17 4 26,-8 4-1,0-2-25,2 2-8,-2 0-18,2 0-28,0 0-49,1 0-76,-1 0-21</inkml:trace>
  <inkml:trace contextRef="#ctx0" brushRef="#br0" timeOffset="12780.6926">15829 6697 397,'0'0'129,"0"0"-103,0 0 3,0 0 27,0 0 18,160-30-14,-38 2-14,28-6-10,18-4 7,13 5-12,-2 0-16,-14 9-9,-31 6-1,-43 3-2,-42 7-3,-29 4 2,-16 3 1,-4-1 0,0 2-3,0-2-22,2 2-38,12-2-96,11-2-134</inkml:trace>
  <inkml:trace contextRef="#ctx0" brushRef="#br0" timeOffset="13732.5947">18812 6806 400,'0'0'101,"0"0"-93,0 0-3,0 0 33,0 0 5,0 0-24,0 0-8,0 0 5,25-4 9,25-19 21,29-7-17,27-8-7,24-4-4,10-2-4,14 0-3,-2 2 8,-12 1 3,-22 8 3,-31 7-6,-31 8-7,-30 10 5,-20 4 8,-3 4 4,-3 0-14,0 0-15,0 0-3,0 0-9,0 0-32,0 0-58,-4 4-52,-13 8-47,-6-5-150</inkml:trace>
  <inkml:trace contextRef="#ctx0" brushRef="#br0" timeOffset="16129.7499">8701 8041 168,'0'0'160,"0"0"-122,0 0-21,0 0 9,0 0-7,0 0 15,98-40-7,-49 30 3,4 0-2,6 1 0,3 4-7,5-1-10,1 2-7,9-4 1,0 0-3,10-1 0,7-5 0,9 0 1,6-2-3,4 2 0,1 0 0,-4 1 2,-2 0 0,-14 3-3,-7 2 1,-14 0-4,-9-1-2,-3-4 4,-5-1 2,6-2 0,5-2 0,4 2 2,8-2-4,-6 4 4,-5 2-2,-2 2 2,-15 3-4,-8 3 1,-12 1 1,-5-2 1,-4 0 1,1-1-1,0-2 0,5-3-1,-1 2 0,3-4-2,-5 2 5,-5 0-2,-1 3 2,-9 1 4,-1 3-2,-2-2-1,-2 2 1,-1-3-5,1 3 1,-3 1-1,2-4 0,-2 1 2,2-3 0,-1-6 2,1-2 10,-4-4-3,0-1-7,0-2 2,0-2-2,0-2-4,0-1 5,-7-2-4,-8 1 0,-9 4 6,-8 0 0,-5 3 3,-13 6-8,-3 2-1,-10 4 1,1 0-1,2 1 2,0 2-2,5 1-1,-1-2 0,2 5 1,0 4 1,-2 0-2,1 0 0,-3 0-1,0 4 1,0 9-1,-6 1 1,-1 4-1,-2 1 1,1 4-4,-2-1-4,2 0 6,1 4-6,-2-1 1,3 2-1,-3-4 5,5 2 0,2-4-1,6 0 2,2 1-2,6-2-2,1-2-2,3 0 5,2 0-1,-1 5-2,2-2 0,1 2-1,0 1 4,0-3-8,4 4 8,1-4-7,0 2-18,1 1-5,3 0 18,0-3-5,3 0 0,-4-3 11,5-2 5,2 0 3,1-4 1,6 0 1,-1-3 2,8-4-2,-5 4 6,-4 1-3,0 4 0,-2 2 0,-2-1 0,-3 4 1,3-2 7,-5 1 3,3 3-10,-3-1 10,3 1-2,1 0 44,6 1-46,1-4-9,7-2-1,3-2-1,0 0 0,4-4-1,2 2-1,0-1 2,0 2 5,0-5-5,2 2 0,10-1 3,3-3-1,6-2-2,3-4-7,5 0-13,11 0-12,13-15-46,10-15-72</inkml:trace>
  <inkml:trace contextRef="#ctx0" brushRef="#br0" timeOffset="19638.4502">12670 8032 330,'0'0'106,"0"0"-92,0 0-11,0 0 0,0 0 7,0 0-10,0 0 9,0 0 19,113 15-2,-57-15 1,12 0 2,22 0-4,19-11-6,23-10-10,17-8 2,15-3-1,6-4-3,-1 3-2,-3 1-5,-14 1 0,-22 8 4,-30 4-2,-31 7-1,-31 4 8,-22 5 4,-10 2 3,-3 1 0,-3 0-1,0 0 0,0 0 1,0 0-2,0 0-9,0 0-5,0 0 0,0 0-5,0 0-23,0 0-25,0-2-41,6-2-48,8-6-96</inkml:trace>
  <inkml:trace contextRef="#ctx0" brushRef="#br0" timeOffset="24575.7935">15388 8038 330,'0'0'133,"0"0"-129,0 0-4,0 0-18,0 0 18,0 0 16,160 7 32,-62-7-3,14 0-10,15 0 6,8 0-6,2-4-12,-13-6-11,-17-2 3,-25-2-4,-23 0 7,-20 4 9,-16 1 0,-13 4-4,-5 3 2,-5 2-12,0 0-7,0 0-6,0 0-9,0 0-55,4 0-67,17-8-104</inkml:trace>
  <inkml:trace contextRef="#ctx0" brushRef="#br0" timeOffset="25272.7184">18128 7720 235,'0'0'73,"0"0"-42,0 0 21,0 0 7,-127 23-7,111-19-25,8-2-9,1-1 14,2 2-9,5-3-5,0 0-8,0 0-10,0 0-1,5 3-5,17 2 6,19 4 15,16-1 7,19-2-4,24-4 1,29-2-16,30 0 4,21 0-7,14-12-14,-7-1-23,-14 2 1,-23-1 36,-25 0 2,-27-1 77,-24 6-41,-32 1-13,-20 5 0,-15 1-1,-7 0-2,0 0-17,0 0-5,0 0-4,0 0-6,-9 0-5,-11 4 8,-2 4-10,2 3-20,9-1-39,11-4-80,0-6-105</inkml:trace>
  <inkml:trace contextRef="#ctx0" brushRef="#br0" timeOffset="77399.1767">9311 12340 199,'0'0'59,"0"0"-53,0 0 10,0 0 30,0 0 3,0 0-24,0 0-17,18-12-3,-5 0 5,3-4 16,9-4-5,8-8-13,12-10-1,17-10 0,14-6-3,9-6 11,6-1-5,-2 3 3,-2 8 5,-4 4-8,-12 6-2,-5 5-5,-12 10 0,-7 5 1,-11 3-4,-7 7 1,-6 3-1,-4 0 0,-5 2-2,-4 2-10,-3 2-28,-3 1-25,-2 0-47,-2 0-5,0 0 3</inkml:trace>
  <inkml:trace contextRef="#ctx0" brushRef="#br0" timeOffset="77720.6686">10241 11556 306,'0'0'68,"0"0"-57,0 0 7,0 0 21,0 0-3,0 0-29,0-10-6,13 26 0,10 11 5,1 2-3,0 3 1,-1 2-3,-5 3-1,-7-5-3,-7-2 3,-4-1 0,0-4 0,-4-1 0,-21 0 1,-8 0-1,-5 0-32,-6-2-31,1-1-72,3-4-17</inkml:trace>
  <inkml:trace contextRef="#ctx0" brushRef="#br0" timeOffset="134500.4378">10682 15396 137,'0'0'35,"0"0"-27,0 0 30,0 0 13,0 0 12,0 0-18,0 0-16,-7-5-7,7 5-5,0 0-6,0 0-5,0 0-6,0 0-3,0 0-3,25 0 6,21 0 6,23 0 7,14 0 4,17-4-3,10-9-12,8-9 12,13-4-8,16-2 13,16-8-14,24 0 6,22-3-11,34 4 14,22 2 9,19 1-17,5 0-6,-15 8 0,-18 8 3,-28 5-2,-30 4-1,-33 3 0,-31 0 1,-39 0-1,-39-4-1,-32 2 1,-17 3 4,-7 1 48,0 2 8,0 0-38,0-4-17,0 1-5,0 2-1,0 1 0,0 0-1,0 0-26,-3 0-24,3 0-32,0 0-36,0 0-82,0 4-5</inkml:trace>
  <inkml:trace contextRef="#ctx0" brushRef="#br0" timeOffset="134920.38">17482 14309 263,'0'0'0</inkml:trace>
  <inkml:trace contextRef="#ctx0" brushRef="#br0" timeOffset="136047.931">15804 15258 595,'0'0'21,"0"0"-21,0 0-13,0 0-18,0 0 31,0 0 13,145-45 40,-29 31-13,17 1-14,6-5-11,-6 2-7,-12 5-1,-15-3-2,-16 6-2,-18 4-3,-22 0 2,-19 2-2,-12 2 0,-13 0 0,-6 0 0,0 0 3,0 0-3,0 0 0,0 0-1,-13 2-1,-9 12-34,1 7-58,13-8-91,8-4-146</inkml:trace>
  <inkml:trace contextRef="#ctx0" brushRef="#br0" timeOffset="137342.748">18407 14868 62,'0'0'132,"0"0"-123,0 0-7,0 0-1,0 0 7,0 0 8,35 98 3,-14-79 1,2 0 11,6-2-10,12-9-9,8 0 5,15-8 2,21 0 12,19-8-2,29-13-6,25-8-1,27-1-2,29-4 1,31-2-12,27 0 2,26 4 10,11 4 4,-1 7-10,-12 11-5,-26 1-7,-34 2-2,-40 5-1,-51-2 0,-47 1 0,-43-3 1,-28 3 2,-19-1 1,-6 4 28,-2-2 12,0 2-29,0-4-15,0-2 0,0 6-3,0-2-7,0 2-12,0 0-36,0 0-56,0 0-56,1 0 0</inkml:trace>
  <inkml:trace contextRef="#ctx0" brushRef="#br0" timeOffset="142474.6733">6142 15783 358,'0'0'50,"0"0"-45,0 0 4,0 0 9,0 0 27,0 0-11,-119 65-2,92-52-14,-2 5-5,-6 2-6,-8 4 3,-8 2-8,-9 1-2,-18 9 2,-24 0-2,-27 8 0,-23-5-13,-22 3 13,-13-11 3,-7-9-3,-13-8 4,-1-14 5,0 0-1,-6-17-1,4-25 0,11-8 2,5-15-3,14-15-3,7-14 1,3-9 23,12-9-8,6-13-6,17-9-12,12-12 5,14-15-3,11-5 8,9-13-7,4 4 9,9-1 9,8 0 19,14-20-38,11-8 8,21-16 13,13-4-11,9 6-4,0 3-2,11 18-1,16 23 28,-3 16-34,3 16-5,2 13 4,-4-2 1,6-3-12,11-5-1,11 3 7,10 8 1,15 12-7,4 16 5,9 4-5,13 9 5,4 9-2,10 10 6,5 8-2,0 5-1,-1 10 2,7-1-11,6 3 3,-2 0 4,5 1-6,1 5 6,2 1-7,-2 0 10,-17 1-3,-17 5 1,-20 4 7,-21 4-9,-17 5 2,-18 4 4,-17 3 3,-8-5 2,-4 3 6,0-5-3,0-1-5,-16-2-5,-2-4 3,-4-1-11,-4-3-3,-6 2-6,-15 1-28,-15-8-9,-19 5 8,-12 6 33,-7 5-77,4 8 89,13 3 6,15-4 1,20-2 9,17 2 5,18 4 3,7 2 1,6 2 2,0-2-17,0-4 0,13-2 0,18-6 6,10 2-10,9 1 10,8 3 2,5 5-4,-5 5-7,-7 0 17,-7 0-15,-2 9 3,-3 20-5,-1 11 9,-5 18 3,-2 19-3,-6 21 1,-10 19 10,-11 14-11,-4 6-6,0-11-4,0-15-31,0-17-40,0-10-3,-4-10-64</inkml:trace>
  <inkml:trace contextRef="#ctx0" brushRef="#br0" timeOffset="146152.5834">14875 15829 325,'0'0'202,"0"0"-136,0 0-66,0 0 3,20-146 29,5 87 2,8-4-21,7-14-2,7 3-9,0 7-2,-12 11 1,-10 18 0,-14 11-1,-9 10 0,-2 8-12,0-1-34,-11 6-46,-16 4-15,-10 0-18,-5 0 20,-6 0 43,6 0 62,2 0 13,6 0 28,10 0-1,6 0 25,12 0-20,4 0 1,2 0 2,0 0-15,0 0 13,0 0 13,19 0-11,12 0-17,5 0-17,9 0-2,-1 0-8,-3 14-3,-8 8 1,-6 8-2,-10 6-4,-12 6 0,-5 6-2,0-4-53,-16 0-65,-2-8-56</inkml:trace>
  <inkml:trace contextRef="#ctx0" brushRef="#br0" timeOffset="146948.5535">16925 15677 396,'0'0'70,"0"0"-69,0 0 13,0 0 51,0 0-2,-72-115-29,55 77 3,-1 0-16,-5-7-13,2 4-8,-6-3-7,0 8-6,2 6 6,4 16-3,2 6-11,3 8-1,3 0 8,0 0-21,4 8 25,0 0 8,3-2 1,6 2-3,-2-4 3,2 2 0,-3 2 1,1-4 0,-1 0 1,3 1 0,0-1 8,0-4-2,0 0-1,0 0 1,0 0 5,0-4 7,16-17 1,15-7-15,5 0-4,4 2 1,-2 4 0,-4 8-2,-3 1 0,-4 9-2,-8 3 2,-2 1-1,-1 0 0,-2 1-6,-3 19-3,0 5 1,1 3-25,1 10-48,5-2-70</inkml:trace>
  <inkml:trace contextRef="#ctx0" brushRef="#br0" timeOffset="147901.8661">18162 15806 463,'0'0'110,"0"0"-95,0 0-11,0 0 6,0 0 39,0 0-26,-12-65-4,32 33-8,3-15-8,4 0 5,2-7-4,-6-7 3,0 5-4,-5 2-3,-7 5-3,-7 10 3,-2 7-5,-2 11-6,0 12-5,0 5-3,-8 4-17,-17 0-2,-8 22 9,-13 10 12,-6 8 9,0 0-5,0 4 13,9-8 0,12-6-2,8-16 2,17-6 7,3-8-6,3 0 41,0 0 15,9-14-18,14-10-29,6-4-9,2 2 3,-4 2 0,-3 4 2,-1 6 1,-4 3-1,-5 3-1,-3 4 1,-7 1 3,-3 3-6,-1 0-3,6 0-5,1 3-4,2 14 6,6 11 0,0 2 2,1 6-21,7-3-45,1-4-69,8-8-137</inkml:trace>
  <inkml:trace contextRef="#ctx0" brushRef="#br0" timeOffset="148659.6629">20142 15861 556,'0'0'73,"0"0"-73,0 0 0,0 0 27,0 0 53,0 0-24,33-62-42,-1 22-3,8-7 9,0-6 2,2-9-16,3-8-1,-3-3-5,2 2-2,-1 8-4,-9 11-6,-10 20-4,-11 14 8,-8 13 8,-5 5-5,0 0-15,0 0-8,0 0 2,0 0-11,-20 0 7,-11 9-18,-4 1 19,0 1-11,9-5 30,4 7 10,4-9 1,9 0-1,5-2 2,4-2 7,0 0 13,0 0 6,0 0 1,4 0-9,16 0-7,6 0-4,9 0 4,-4 0-5,-2 0-3,-6 0-5,-4 4 6,-6 4-6,-4 6 0,-2 0-6,-3 8 2,-4 6 0,0 6-21,0 3-74,-11-2-121</inkml:trace>
  <inkml:trace contextRef="#ctx0" brushRef="#br0" timeOffset="151951.8572">9744 15119 366,'0'0'31,"0"0"-28,0 0-3,0 0 3,0 0 11,0 0-4,-5-17-8,34 6 75,16 3-32,15 2-41,14-2 6,13 4 0,10-3 0,13-4-6,-1-1-1,-2-2-2,-9 1 1,-21 0-1,-14 3 0,-22 6 2,-20 0-3,-11 4 1,-8 0-1,-2 0 26,0 0-7,-2 0-19,-25 0 0,-16 0 0,-22 0 0,-10 4-8,-16 6 2,-7 3 6,-2 4-14,-3-1 13,7 5-3,11-4-12,12-1 8,11-2 7,17-6 1,11-2 1,15-2-1,9-4 5,8 0 3,2 0-8,0 0-7,0 0-1,25 0 8,20-8 7,22-16 14,20-9 6,13-9-5,2 5-13,-9 7 0,-12 8-5,-23 6-4,-18 10-1,-13 6-24,-17 0-46,-7 0-143</inkml:trace>
  <inkml:trace contextRef="#ctx0" brushRef="#br0" timeOffset="152574.5546">10628 16918 558,'0'0'12,"0"0"-12,0 0 0,0 0 7,-48 120 34,46-66-17,2 1 3,4-1-17,27-10-7,11-14-3,10-10 0,12-9 2,7-11 2,-2 0 0,-10-17-4,-11-5-2,-16-4 2,-12-3 5,-16 0 8,-4-12 12,0-3 37,-27-2 14,-10 6-15,-4 4-30,1 10-19,-2 12-4,-1 7-5,-1 7-3,-5 0-6,0 25-28,4 7-31,12 12-29,18 0-34,15-3-84</inkml:trace>
  <inkml:trace contextRef="#ctx0" brushRef="#br0" timeOffset="153053.1271">12299 17097 655,'0'0'67,"0"0"-67,-117-17 20,61 4 48,-2-2 0,2-3-26,2-4-17,8 0-18,6-4-2,9 2-5,8-2-1,9 4-5,12 0 4,2 0 0,0-4-1,8 6 0,11-2 1,2 10 2,-4 6-2,3 6-4,-2 0-3,2 22-4,-4 20 4,-7 11-1,-9 8 10,0 3 0,-7-1 0,-9-15 0,5-12 1,5-14 3,6-12-4,0-6-2,0-4 2,13 0 1,19-26 23,14-11 11,10-13-25,9-7-6,8-14-4,12-1-63,12-4-82,11 0-189</inkml:trace>
  <inkml:trace contextRef="#ctx0" brushRef="#br0" timeOffset="153579.6513">13217 16619 645,'0'0'0,"0"0"-87,0 0 87,-42-142 46,24 92 25,1 2-24,-2-2-19,6 9 3,7 7-2,6 14-10,0 9 4,0 11-4,0 0-19,0 0-2,0 17-13,11 27 13,6 20 2,1 11 12,1-3-7,-4-6-1,3-16-4,-3-10-7,1-10-16,-3-6-4,-7-7-12,-1-8 6,-5 0 12,0-3-1,-2 6 15,-24 2 7,-13 4 6,-9 4-6,-6 0 9,10 4 5,7-5 15,20-10-10,11-3-1,6-6-1,0-2-2,0 0 3,17 0 0,26-15 24,21-12-15,12-13-20,9-4-4,-1-5-3,-6 5-28,-9 3-37,-9 4-29,-13 11-76,-16 14-170</inkml:trace>
  <inkml:trace contextRef="#ctx0" brushRef="#br0" timeOffset="154083.644">11241 18155 384,'0'0'116,"0"0"-88,0 0-22,0 0 59,0 0 10,0 0-33,-62 65-39,64-65 0,27-15 25,24-25 46,21-14-27,24-14-30,22-16-17,19-1 0,14 1-68,12-2-124,0 11-333</inkml:trace>
  <inkml:trace contextRef="#ctx0" brushRef="#br0" timeOffset="154430.688">13641 17165 366,'0'0'238,"0"0"-203,0 0-16,0 0-17,0 0 94,0 0 12,156-85-53,-69 43-39,0-2-11,-5 4-5,-8 6-5,-12 6-62,-8 2-55,-6 12-104</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1-08-17T06:28:40.320"/>
    </inkml:context>
    <inkml:brush xml:id="br0">
      <inkml:brushProperty name="width" value="0.05292" units="cm"/>
      <inkml:brushProperty name="height" value="0.05292" units="cm"/>
      <inkml:brushProperty name="color" value="#FF0000"/>
    </inkml:brush>
  </inkml:definitions>
  <inkml:trace contextRef="#ctx0" brushRef="#br0">2786 15021 407,'0'0'0,"-192"22"-183,108-4 43</inkml:trace>
  <inkml:trace contextRef="#ctx0" brushRef="#br0" timeOffset="590.1108">2242 14660 646,'0'0'16,"0"0"-21,0 0 5,0 0-22,0 0 22,0 0 1,27-8-1,-2 16-5,14 0 5,19-8 0,16-6 5,13-32 0,11-24-5,2-14 0,-7-11 0,-8-3 0,-13 6-3,-17 8-18,-12 10 6,-10 11-33,-8 11-5,-10 12-48,-9 10-95</inkml:trace>
  <inkml:trace contextRef="#ctx0" brushRef="#br0" timeOffset="870.4566">2541 14654 459,'0'0'6,"0"0"-5,0 0 0,0 0 20,0 0 18,0 0-3,11 98-4,35-102-23,17-36 12,17-22-4,11-14-9,5-17-3,-5 2-4,-12 7-1,-17 17-15,-20 15-25,-17 10-52,-8 3-99</inkml:trace>
  <inkml:trace contextRef="#ctx0" brushRef="#br0" timeOffset="5250.7993">5624 16816 1,'0'0'103,"0"0"-47,0 0-15,0 0 0,0 0 11,0 0 1,0 0 0,-35-30-12,35 28-7,0 2-15,0 0 7,0 0 1,0 0-2,0 0-4,0 0 2,0 0 0,0 0-5,0 0-3,0 0-6,0-4-1,15 0-2,13-4 2,22-11 1,13-4 1,12-7-3,4-11-5,0-3-2,4-2 0,-2-2 0,2-7-21,7-2-43,1 0-66,0 11-69,-8 11-50</inkml:trace>
  <inkml:trace contextRef="#ctx0" brushRef="#br0" timeOffset="6275.8254">9292 16567 328,'0'0'62,"0"0"-28,0 0-11,0 0-9,0 0 21,0 0 5,-54-13-20,52 13-11,2 0-7,0 0-2,0 0-2,0 0-2,0-5-17,0 5 19,11-1-2,11-4 4,14-7 2,11-10 4,11-6-3,2-8-2,3 0 0,-9-2-1,-6 5 1,-13 12 0,-10 2 3,-12 11-1,-9 6 6,-1-2 2,-3 4 5,0 0-16,0 0-10,0 0-31,-11 0-26,2-13-105</inkml:trace>
  <inkml:trace contextRef="#ctx0" brushRef="#br0" timeOffset="11379.6753">5978 13515 503,'0'0'62,"0"0"-62,0 0-12,0 0 12,0 0 15,0 0 27,0 0-11,0 0-23,145-93-6,-60 40-2,13-4-7,18-1-44,9 4-50,4 7-46,-4 6-54</inkml:trace>
  <inkml:trace contextRef="#ctx0" brushRef="#br0" timeOffset="11697.0113">9659 13451 505,'0'0'7,"0"0"-7,0 0-9,0 0 8,116-110 1,-47 78 5,9-2-5,9-1-1,9-1-73,22 0-215</inkml:trace>
  <inkml:trace contextRef="#ctx0" brushRef="#br0" timeOffset="12085.044">13200 13378 580,'0'0'0,"0"0"-20,169-127-5,-66 76-47,19-1 38,10 0 29,-1 10 0,2 14-102,12 8-143</inkml:trace>
  <inkml:trace contextRef="#ctx0" brushRef="#br0" timeOffset="12444.7214">16486 13591 197,'0'0'239,"0"0"-236,0 0 6,0 0-9,127-89 25,-64 52 42,12 1-42,14 0-25,13 4-11,15-1-102,5-1-162</inkml:trace>
  <inkml:trace contextRef="#ctx0" brushRef="#br0" timeOffset="13050.0343">18924 13686 207,'0'0'32,"0"0"-29,0 0-3,0 0 3,0 0 53,0 0 28,-14 0-20,28-4-37,19-16-27,14-2 0,15-7 3,10 1 24,5 0 2,2-2-15,-4 4-9,-4-2 0,-9 4 11,-8-2-10,-7 4 13,-11 0-4,-11 4-13,-10 4 11,-9 3-1,-6 8-11,0 0-1,0 3-15,0 0-57,0 0-44,-15 0-77,-7 0 6</inkml:trace>
  <inkml:trace contextRef="#ctx0" brushRef="#br0" timeOffset="20088.3464">1596 16477 120,'0'0'27,"0"0"-12,0 0 48,0 0 24,0 0 4,0 0 79,0 0-168,0 0 17,-58-10 23,58 10-8,0 0-18,0 0-16,0 0-4,0-5-9,0 2-5,11-1 8,23-6 10,21-6 7,25-4-5,23-6 4,13-6-3,4-2-3,-4-3 0,-16 5-10,-19 7 9,-24 6-6,-21 9-2,-21 8 8,-10 2-3,-5 0 4,0-2 11,0-2 0,0-9-11,-20-4-11,-14-3-38,-8 4-2,-6 2 28,-4 6-6,-2 3 8,1 5 2,0 0 13,8 0 6,7 0 3,11 0-1,12 0 1,10-1 12,5-4-9,0 5-6,7-3-20,17 3 20,15 0 12,9 0 0,5 0 3,2-4 16,-7 4-21,-3 0 7,-9 0-15,-10 4-2,-6 4 0,-4 2 3,-5 2-2,-1 3-1,-2 6 4,-2 8 13,-3 10 4,-3 10-6,0 8-3,-5 10-10,-15 9 9,-9-4-7,-2 0 1,3-6-5,3 0-13,7-7-48,11-13-21,7-15-109,0-29-83</inkml:trace>
  <inkml:trace contextRef="#ctx0" brushRef="#br0" timeOffset="22500.3736">5276 16517 18,'0'0'0,"0"0"0,0 0-15</inkml:trace>
  <inkml:trace contextRef="#ctx0" brushRef="#br0" timeOffset="23079.1348">5450 16780 9,'0'0'17,"0"0"-12,0 0 43,0 0 7,0 0-5,0 0-3,0 0 20,0 0-16,0 0-18,0 0-8,0 0-6,0 0-12,0 0-5,0 0 0,0 0 1,0 0-2,0 0-1,0 0 2,0 0 0,2 0 0,1-4-2,-1 4 0,2 0 0,-1-4-2,4 4 0,6-4 4,2-2 0,5-2-2,3-3 0,6-1 0,8-6 0,13-8-2,10-6-1,9-8 0,9-10 3,14-6-3,1-4 4,1-2-1,-10 4 10,-12 9-10,-22 13 7,-16 10 7,-18 12-2,-12 10-3,-4 4 3,0 0-2,0 0-3,0 0-7,0 0-4,0 0-2,0 0-1,0 0-13,0 0-21,0 0-14,0 0 8,0 8-66,0-4-23</inkml:trace>
  <inkml:trace contextRef="#ctx0" brushRef="#br0" timeOffset="27640.1739">5091 16786 311,'0'0'77,"0"0"-75,0 0-2,0 0 0,-133-123 6,93 87 31,-9-4 3,-7-4-17,-4-8-3,-9 2 13,-7-4 6,-2 1-26,-9 3 3,-1-3-9,-9 8 6,1 1-4,5 8 1,2 0-6,9 9 5,3 10-6,7 3-2,7 10-1,5 4 0,7 0-13,1 5 12,0 19 1,1 9-4,0-1-3,5 0 0,1-2 4,3-2 3,5 3 3,-1-2-3,0 7-2,2 5 1,1 4 2,2 12-2,0-1 1,6 5-1,3-8 0,6-3 0,3 3 1,5-8 0,-2-4-1,6-1 1,2-10 0,2-3 0,0 0-2,0-5-1,10 6-1,17 2-3,9 2 5,15 4-3,12 0 4,13 3 0,12-3-1,20 0-24,14-10 18,12-5-16,2-6 6,-9-9 7,-17-6 11,-14 0 0,-11 0-8,-11 0 8,-9 0 9,-11-10-9,-6 2 0,-8-2-1,-5 2 1,-6-2 0,-2-9 9,0 2-4,0-5 0,4-13 0,3-1 2,-1-4-5,0-5 1,-4-4 6,-6-1-6,-1 6 2,-8 4 3,-1-1-2,-4 10 3,-5-8-6,-2 2 2,-2-12-1,0-5-4,0-8 0,-4 0 7,-16 4-1,-5 0-6,-6 3-8,-7 11 4,-5 0 3,-3 8 1,2 6 2,-4 2-2,-2 2-3,-3 4-18,-2 1-21,3 6 1,0 9-14,7 3-6,9 2-82</inkml:trace>
  <inkml:trace contextRef="#ctx0" brushRef="#br0" timeOffset="28493.0507">4218 16160 428,'0'0'70,"0"0"-70,0 0-33,0 0 33,0 0 33,0 0 11,9-14-11,-4-16-8,2-12-17,-1-20 6,0-8-4,3-7 4,1-11-3,-3 2-10,5-4 5,-2 5-3,-2 9-1,-1 10 1,-5 12-2,0 14-1,-2 3 2,0 12 0,0 11-2,0-3 0,0 12-3,0-4 3,0 5-5,-2 4-9,-11 0 2,-7 0 11,-12 0-21,-12 27-1,-9 13 20,-5 8 2,0 1 0,9-3-4,10-11 1,16-13-2,9-12 6,10-8 0,4-2 0,0 0-8,0 0-16,22-12 24,9-10 13,11-8-4,10-4-6,2 0 1,0 5-3,-4 5 3,-8 7-4,-9 5 1,-6 5-1,-9 6 0,-5 1 0,-8 0-3,0 0-1,-1 0 0,0 4-6,5 14 6,5 6 4,1 2 3,3 5 2,4 0-5,3-5-5,6 2-72,2-15-67,3-11-117</inkml:trace>
  <inkml:trace contextRef="#ctx0" brushRef="#br0" timeOffset="30082.8841">9653 16605 317,'0'0'77,"0"0"-76,0 0-1,0 0 19,0 0 25,0 0-19,0 0-5,2 6 5,0-6 9,3-6 15,-1-10-21,0-2-16,-3-10-5,-1-6 4,0-8-2,0-14 7,0-8-9,-9-10 9,-3-5-15,1-9-1,2-6 0,-2 0 5,0 9-5,-2 8 2,-1 12-6,1 7 5,-1 9-2,3 9 1,1 8-2,0 6 2,1 13 0,3-2 2,-1 11-2,5 0-3,2 4 2,-3 0 0,1 0-6,-11 0-1,-5 18 8,-8 8 0,-3 4-1,0 7 1,2-5-3,0 8 2,2 4 1,3 2-3,0 6 0,2-2-5,-1-2-2,6-8 3,5-11 0,2-12-5,8-8 8,0-9-1,0 0 3,0 0-5,10-14 7,11-27 3,13-16-3,9-10-3,-1-6 3,-3 2 1,2 5 1,-5 8 5,-3 10-6,-6 11 11,-5 11-6,-7 12 1,-8 8-7,-3 6-4,4 0-6,3 1-16,4 22-4,3 7 28,0 6 0,-1 5 0,-1-5 0,-4 0-17,3-6-7,0 2-22,1-10-42,8-4-56,5-18-88</inkml:trace>
  <inkml:trace contextRef="#ctx0" brushRef="#br0" timeOffset="31834.3652">12676 16368 302,'47'33'12,"-43"-33"81,-4 0-54,0 0-20,0-4-3,0-14-2,0-13 32,-2-6-14,-11-12-12,-3-13 15,-2-14-13,-8-14-1,1-13 4,2-9-4,6-12-21,1-9 2,5 1-4,3 8 2,-4 22 0,3 23 5,1 27 12,-5 22-4,5 8-13,2 9 0,1 9 0,1 4-4,4 0-2,0 0-6,-2 0-16,-8 11-1,-9 21 21,-12 12 8,-12 19 0,-4 9 5,-4 6-5,4 1 1,7-16 0,13-7-2,10-14 0,9-12-4,8-16 5,0-5-14,0-9-19,6 0 30,23-31 3,6-14 10,9-22-6,1-4 1,-3-10 16,-4 13 14,-5 11-18,-4 16-6,-11 16 7,-7 16-8,-6 0-4,-3 9-6,-2 0 0,0 0-8,0 0-5,5 4-4,8 14-9,7 8 19,0-2-3,9 4-5,12 5-20,3 3-28,9-7-39,6-4-113</inkml:trace>
  <inkml:trace contextRef="#ctx0" brushRef="#br0" timeOffset="33047.0104">16221 16427 226,'0'0'30,"0"0"-22,0 0-1,0 0 1,0 0 69,2-9-29,-2 6-10,0-11-5,0 0-13,0-12 16,0-14-6,-11-5-16,-5-17 0,1-2 12,1-10-7,6-6-10,1-3-4,7-14 2,0-1-9,0-5 2,2-12 0,11 5-16,3 10 8,-5 14 8,-4 18 1,-7 19 3,0 11-4,0 14 0,0 8-5,0 6 5,0 6 0,0 4 0,-3 0 0,-1 0-7,-12 4-2,-8 18 6,-14 11 3,-6 6-2,-8 14-6,-1 5 0,-1 4 1,3 9 5,5-6 0,5-5-3,10-10-4,9-22-9,13-11 0,9-13 18,0-4 3,0 0-2,11-13 24,18-14-25,13-14-2,10-6-3,8-2-2,2 2 2,1 1 4,-8 13 1,-6 5 0,-11 11 1,-9 9-1,-4 7 0,-9 1-1,1 0-7,-1 9 1,-1 21 0,1 7-10,1 7 4,2 11 13,1 2 0,16 1-43,5-5-56,15-17-65</inkml:trace>
  <inkml:trace contextRef="#ctx0" brushRef="#br0" timeOffset="34088.7184">18962 16223 396,'0'0'0,"0"0"-17,0 0 17,0 0 53,0 0 8,0 0-15,42-29-4,-42 25-3,0-9 3,0-4-25,0-19-17,0-12 25,0-16-12,0-17 12,0-11-10,-11-8 13,-1-15-21,3-9-6,3-10-2,4 0-3,2 7 3,0 19 0,0 26 2,0 18 1,0 20-2,0 8-3,0 13 0,0 5-4,0 6-5,0 2-8,0 10-6,-9 0-4,-7 14 16,-11 26 14,-6 10 0,-9 3-2,-8 0-6,-5 0-7,-10 1 15,-2-2 0,-1 0 1,9-8 0,15-9 1,20-16-2,14-10 2,8-5-2,2-4 0,0 0-5,18-13 5,18-18 19,11-11-17,13-7-1,2-4-1,1 5 2,-1-1-2,-7 7 3,-8 12-1,-13 12 3,-14 5-1,-13 12 7,-5 1-9,-2 0-2,2 0-7,6 6-6,4 16 2,5 12 8,0 11-2,-2 5 0,3 11 1,-1 7-6,4 7-46,1-3-52,7-8-50,0-16-121</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1-08-17T06:29:59.207"/>
    </inkml:context>
    <inkml:brush xml:id="br0">
      <inkml:brushProperty name="width" value="0.05292" units="cm"/>
      <inkml:brushProperty name="height" value="0.05292" units="cm"/>
      <inkml:brushProperty name="color" value="#FF0000"/>
    </inkml:brush>
  </inkml:definitions>
  <inkml:trace contextRef="#ctx0" brushRef="#br0">11135 7652 258,'0'0'98,"0"0"-90,0 0 13,0 0 49,0 0-14,0 0-12,0 0-3,-99-100-5,71 91-12,-1 5-21,-8 4 8,-3 0 5,-6 0-7,-10 0 2,-8 0-3,-6 11-3,-5 5-3,1 6-4,-2 3-6,3 6 8,1-1 1,13 2-1,5 0-18,5 2 14,2 0-1,4 3-3,1-3 5,3-1-8,2 4-1,-1-2 11,5 7 2,0 1 1,-1 8-2,8 5 0,1 1-3,10 8 3,10 1-1,5 2-3,0 2 2,0-4 2,6-6-2,10-1 2,7-7-3,10-4 1,10-1 1,10 0 1,9-5-3,10-4 3,8-8-9,9-1-8,2-9-8,3-5-22,-1-2-1,-3-10-17,-6-3-61,-6 0 126,-8 0 4,-13-12 1,-1-7 14,-7-3 18,-1-5-7,2-3-14,4-4-1,-1 0-9,2-4 0,3-2-4,0-2 2,-6-3 0,-8 4 0,-6-1 10,-11-2 26,-3-1 6,-1-3-13,-4-2-7,0 0 4,-3-2-2,-8-2-14,-3-1 9,-5 1 12,0-1-11,-17 0-1,-4-2 4,-6-2-13,-4 2-10,-2 3 4,-5 3 9,-3 1 0,-3 0-13,-1 1-4,3 5 1,0 1-1,-1 4-3,3 3-1,-11-3 4,0 5-6,-7 1-11,-9 12 15,-3 5-32,-7 12-37,-4 4 29,0 10-25,0 28-3,3 10-69,7 6-114</inkml:trace>
  <inkml:trace contextRef="#ctx0" brushRef="#br0" timeOffset="1516.023">10985 9829 357,'0'0'79,"0"0"-69,0 0-9,0 0 20,0 0 12,0 0-10,118-28-9,-100 28-7,0 12-5,-3 3-2,-3-1 2,1 0-2,-9-2 0,-4-2 0,0 4 9,0 1 0,-13 6 25,-14 5-1,-8 2-21,-6-3-7,-1 2 9,-2-4-7,1 2-6,5-7-2,7-1-5,11-8-32,11-7-17,9-2-72,4 0-34,27-10-54</inkml:trace>
  <inkml:trace contextRef="#ctx0" brushRef="#br0" timeOffset="1840.3957">11050 9753 98,'0'0'153,"0"0"-112,0 0-8,0 0 26,0 0-3,0 0-17,-121 30-20,101-10-1,3 9 8,-4 4-6,4 14-5,3-2-11,5 4-3,7-5-1,2-10 0,0-1-3,15-10-1,19-5 4,4-8 10,6-6 0,8-4-8,-1 0-2,7 0-10,6-18-69,8-5-71,-5-2-159</inkml:trace>
  <inkml:trace contextRef="#ctx0" brushRef="#br0" timeOffset="2626.0379">11023 10633 397,'0'0'70,"0"0"-64,0 0-6,0 0 47,0 0-11,-114 53-17,68-23-5,-4 0-6,4 0 8,3-6-4,12-6-6,11-4-1,9-7-4,6-6-1,5-1-9,0 0-18,0 0-29,0 0-16,5 0-3,13 0 26,-3 0-13,1-10 18,-5-2 43,-5 1-11,-1-2-8,-2-1 20,-3 2 25,0 1 7,0 4 18,-14 3 22,-1 4-18,-6 0-38,-6 16 1,-4 21-2,2 4-1,2 3-7,14-7 1,11-9-6,2-10-2,7-7 16,24-7 11,12-2 15,5-2-19,2 0-10,-2-3-3,-5-7-3,-5 0-7,-7 3-4,-9 3-55,-2-2-70,-2 2-127</inkml:trace>
  <inkml:trace contextRef="#ctx0" brushRef="#br0" timeOffset="3377.9475">10960 11440 441,'0'0'0,"0"0"-2,0 0 2,0 0 21,0 0 13,-133 40-3,91-14-7,1 1-7,1-4 0,7-1-8,8-4-8,11-4-1,8-6-1,4-4-5,2-2-11,0-2-21,0 0 10,4 0 23,14 0-6,2-8-9,2-4 7,1 1-21,-3-6 15,-5 3 14,-4 2 5,-5 1 13,-4 5 36,-2 3 0,0 3-16,0 0-8,0 0-17,-6 3-4,-9 14 16,-1 3-3,5 0-7,9-2 0,2-2-10,0-1 2,0-4 3,7-1-4,13-6 2,9-4 5,13 0-8,10-4-12,8-16-59,2-4-64,-2-2-168</inkml:trace>
  <inkml:trace contextRef="#ctx0" brushRef="#br0" timeOffset="7485.7846">12919 10217 467,'0'0'31,"0"0"-31,0 0-28,0 0 28,0 0 6,0 0 9,0 0-14,5-29 0,-5 29-1,0 0 13,0 0 12,0 0 17,2 0 3,0-4-1,4-5-3,13-13-12,4-7-19,4-8-5,7-10 1,4-7-2,0-4-4,4-1 0,1 9-5,-8 10-17,-4 10-22,-6 14-38,-12 12-55,-6 4-78,-7 8-37</inkml:trace>
  <inkml:trace contextRef="#ctx0" brushRef="#br0" timeOffset="8079.804">13177 10832 332,'0'0'135,"0"0"-110,0 0-10,0 0 64,0 0 7,0 0-27,5-16-21,3 4-9,8-5-14,11-14-6,4 1 13,1-4-11,3-2-3,-4 2-8,-6 2 0,-2 1-8,-4 1-31,-3 7-37,-3 2-29,-2 12-36,-4 9-73</inkml:trace>
  <inkml:trace contextRef="#ctx0" brushRef="#br0" timeOffset="9032.232">12776 13623 350,'0'0'165,"0"0"-126,0 0-32,0 0 2,0 0 50,0 0-14,38-44-16,-18 29-6,-2-8 11,6-3 10,1-8-8,4-6-10,7-4-10,-1-2 10,1 2-3,0 3-12,-7 8-1,-7 11-5,-8 7-2,-6 9 0,-6 5-3,-2-2-4,2 3-29,1 0-36,1 0-64,0 0-76,6 3-177</inkml:trace>
  <inkml:trace contextRef="#ctx0" brushRef="#br0" timeOffset="15574.7376">14886 10100 441,'0'0'65,"0"0"-65,0 0 1,0 0 37,0 0 23,0 0-16,0 0-17,-2 0-14,2-4 2,0-8 5,14-10 5,12-12-24,14-8-2,10-6 3,2-4-2,2 3-1,4 5-2,-2 11-1,-5 6-20,-6 7-22,-10 12-16,-12 8-46,-15 0-43,-8 24-107</inkml:trace>
  <inkml:trace contextRef="#ctx0" brushRef="#br0" timeOffset="16011.2396">15004 11135 462,'0'0'183,"0"0"-113,0 0-51,0 0 3,0 0 8,39-124 3,-13 95-8,-2 4-17,-1 0-5,-1-1-3,-2 4-2,2 0-12,1 6-27,-4 7-26,0 4-55,-3 5-87,-8 0-107</inkml:trace>
  <inkml:trace contextRef="#ctx0" brushRef="#br0" timeOffset="16384.1603">14659 11819 440,'0'0'135,"0"0"-113,0 0 30,0 0 17,0 0-2,0 0-13,49-71-18,-29 51-18,0-5 2,7-4-5,0-1-6,2-2-6,-2-2-3,1 2-2,4 6-26,-1 3-47,-3 10-41,-1 5-71,-7 2-152</inkml:trace>
  <inkml:trace contextRef="#ctx0" brushRef="#br0" timeOffset="22740.9293">18066 11689 560,'0'0'70,"0"0"-70,0 0-5,0 0 5,0 0 5,0 0 1,0 0-4,-4-6 10,4 4-5,4-5-5,27-7 11,18-9 24,17-8-1,4-3-12,3 2-12,-6 2-5,0 4-3,-4 4-2,-15 2-1,-8 6 0,-11 4 0,-11 4-1,-5 6 0,-5-3-24,0 3-72,-5 0-85,-3 0-121</inkml:trace>
  <inkml:trace contextRef="#ctx0" brushRef="#br0" timeOffset="23130.0913">18233 11215 435,'0'0'104,"0"0"-95,0 0 1,0 0 24,0 0 11,0 0-26,-11 3-19,-5 26-1,-6 17 1,-9 18 25,-5 7-11,4 4-11,3 0 3,10-9-3,9-6 3,10-16 4,0-9-10,0-9 4,14-7-3,-1-4 1,8-5-1,-3-6-1,-1 0 0,3-4 0,0 0-22,1 0-29,-1 0-71,-3-6-113</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1-08-17T06:32:14.150"/>
    </inkml:context>
    <inkml:brush xml:id="br0">
      <inkml:brushProperty name="width" value="0.05292" units="cm"/>
      <inkml:brushProperty name="height" value="0.05292" units="cm"/>
      <inkml:brushProperty name="color" value="#FF0000"/>
    </inkml:brush>
  </inkml:definitions>
  <inkml:trace contextRef="#ctx0" brushRef="#br0">8532 11132 233,'0'0'87,"0"0"-69,0 0-5,0 0 37,0-120-11,0 105 29,-11-1-29,-1 6-11,-1 0 14,-5-1-16,-1 5-12,-6 1-14,-2 0 13,-4 5-11,-3 0 15,-5 3-10,-7 14-6,0 7 3,-3 2-4,0 4 2,4 5-8,3-3 8,1 4-2,2 2 0,1 5-2,0 4 1,0 7-3,-2 5 2,2 9-6,3 6 0,4 7-2,8 8 5,8-1-4,5 0-12,8-5 20,2-1-5,0-1 2,9-3-6,16 0 9,8-2-17,2-2-2,8-2 20,4-5 17,4-8-11,5-11-5,2-11-2,4-9 1,-1-8-5,-3-8 3,-3-8 2,-2-4 0,-3 0 1,-6-6-1,-4-12 1,1-2 7,-8 0 3,0-2-6,-5 2-3,-2-2 1,1 0-1,-6-2-2,4-2 0,-5-2 2,2-5 1,-2 0-2,1-4 0,-2 1 3,-1-2-4,-2 2 2,-3 2-2,-4-3 1,-2 4-1,-5-1 5,-2-6 1,0-4 7,0-6-4,-2-7 18,-7-9-1,-2-8-3,-3-6-10,-1-5-6,-1 9 7,-3 5 0,-6 4 3,0 5 4,-2-1-10,0 4-4,-2-2 5,0 2-1,1 2-9,-1 1-1,3 4-1,-1 3 2,-5-3 0,-3 2-4,-2 1-3,2 10-15,0 15 17,1 10-9,1 12-3,-7 2-39,-3 12 0,-5 24-31,0 12-31,4 0-118</inkml:trace>
  <inkml:trace contextRef="#ctx0" brushRef="#br0" timeOffset="1213.6909">8390 13904 573,'0'0'83,"0"0"-83,0 0-5,0 0 5,0 0 7,0 0 1,-48 68-8,46-38 5,2 5-4,-2-3 2,0 4 0,-2 6 3,-2 6 2,-2 9-4,-3 2 4,-5 3-2,-1 1 1,-2-9-7,4-10 2,1-8 0,6-17-4,3-8 4,3-9 1,2-2-3,0 0-7,-2-2-8,-5-19-5,0-11-11,-5-3 14,3 0 17,-5 4 2,-1 3-1,-2 6 0,-1-1 3,5 8 2,0 4-3,6 5 2,3 4 3,1 2 0,3 0-6,0 0-2,0 0-4,0 4 4,0 21 8,0 6 7,0 6-9,0 3-3,14-8-3,6 0 0,-2-2 0,5-9 0,0-6-6,2-5-4,0-8-5,4-2 11,0 0 4,4-14 5,-4-7 0,-2-2-4,-2-1 2,-6 4 2,-1-3-3,2-2-2,0-3-13,3 2-42,1-5-38,2 7-18,-7 6-74</inkml:trace>
  <inkml:trace contextRef="#ctx0" brushRef="#br0" timeOffset="2033.1863">5602 15199 527,'0'0'123,"0"0"-123,0 0-2,0 0 2,0 0 39,0 0 13,167 9-5,-66 1-11,9-6-5,9 0-20,-12-4-9,-16 0 9,-24 0 3,-25-4 4,-20 4-6,-15 0-3,-5 0 2,-2 0 2,0 0-10,0 0-3,0 0-55,0 0-76,0 0-73,0 0-268</inkml:trace>
  <inkml:trace contextRef="#ctx0" brushRef="#br0" timeOffset="3294.1022">7979 16429 368,'0'0'167,"0"0"-126,0 0-40,0 0 18,0 0 29,0 0 11,85 0-24,-25-2-5,13-10-5,6-6 1,-4 4-9,-6-1-6,-11 3-6,-13 3-1,-12 0 2,-18 4 15,-5 5 13,-8-4-3,-2 4 1,0 0-8,0 0-13,0 0-11,0 0-24,0 0-55,0 0-69,0 0-135</inkml:trace>
  <inkml:trace contextRef="#ctx0" brushRef="#br0" timeOffset="4434.8425">6144 16762 460,'0'0'170,"0"0"-136,0 0-31,0 0 22,140-40 45,-56 23-12,12 8-25,1 0-16,-7 5-9,-21 2-4,-24 2 8,-22 0 12,-17 0-5,-6 0-9,0 0-4,0 0-2,0 0-4,0 0-1,0 0-12,0 0-42,8 0-41,6 0-83,6 2-164</inkml:trace>
  <inkml:trace contextRef="#ctx0" brushRef="#br0" timeOffset="5511.2345">8155 17838 208,'0'0'326,"0"0"-242,0 0-79,0 0 6,0 0 57,0 0 7,-6 0-36,6 0-22,0 0-12,0 0-3,0 0 5,2 4-4,23-4 3,8 6 3,11-2-3,6-4-2,-4 0-1,-1 0-3,-10 0 2,-12 0 0,-12 0-2,-9 0 1,-2 0 0,0 0 6,0 0-6,0 0-1,0 0-39,0 0-92,0 0-157</inkml:trace>
  <inkml:trace contextRef="#ctx0" brushRef="#br0" timeOffset="6600.9019">6428 18106 275,'0'0'319,"0"0"-258,0 0-61,0 0 14,0 0 26,0 0-11,65-8-19,20 3 13,24 1 6,13-2 6,-10-2-10,-23 0-4,-29 2-9,-28 1 7,-22 5 0,-10 0-2,0 0 1,0 0-12,0 0-6,0 0-21,-10 11-62,-9 20-13,-3 8-9,-4-3-154</inkml:trace>
  <inkml:trace contextRef="#ctx0" brushRef="#br0" timeOffset="8343.8386">9684 13047 5,'0'0'516,"0"0"-434,0 0-77,0 0 30,0 0 12,0 0-5,98-110 3,-63 91-29,-1 1-6,-1 1-10,5 2 0,7 0 0,6-1-28,9 0-55,4-2-82,-4 0-177</inkml:trace>
  <inkml:trace contextRef="#ctx0" brushRef="#br0" timeOffset="9429.8032">10702 12796 360,'0'0'98,"0"0"-58,0 0-38,118-43-2,-53 31 49,10 2-3,8 0-31,6 0-11,0 0-2,-4 0 3,-11 0-4,-22 1-1,-15 3 3,-20 5-1,-10-3-2,-5 2 2,-2 1 4,0 1-3,0 0-3,0 0-30,-9 0-85,-4 0-145</inkml:trace>
  <inkml:trace contextRef="#ctx0" brushRef="#br0" timeOffset="9998.7621">12604 12900 358,'0'0'71,"0"0"-59,0 0-5,0 0 48,0 0-10,152-22-19,-80 9-3,-1 1-3,-2 0-8,-9 0 2,-13 4-11,-14 2-1,-11 2-2,-8 2-16,-3 2-54,-5 0-60,4 0-79</inkml:trace>
  <inkml:trace contextRef="#ctx0" brushRef="#br0" timeOffset="10514.7168">13570 12990 131,'0'0'0,"0"0"-3,0 0 3,0 0 6,0 0-1,0 0 51,48 54 9,-7-52-26,6-2-18,8 0 12,3 0 12,0 0-7,-7 0-15,-10 0-3,-8-2 1,-14-1 8,-7 1 9,-5-1-9,-7 3-4,0 0-3,0 0-9,0 0-13,0 0-11,0 0-45,0 0-72,0 0-149</inkml:trace>
  <inkml:trace contextRef="#ctx0" brushRef="#br0" timeOffset="11198.7855">14980 13172 53,'0'0'266,"0"0"-194,0 0-68,0 0 15,142-8 21,-57-6 14,10 0 1,6 5-17,-10-2-24,-12 3 0,-21 2-4,-23 4-5,-17-1-5,-13 3 0,-5 0-8,0 0-7,0 0-36,0 0-53,0 0-44,0 11 36</inkml:trace>
  <inkml:trace contextRef="#ctx0" brushRef="#br0" timeOffset="11747.3947">16489 13036 279,'0'0'110,"0"0"-93,0 0-14,0 0 49,0 0 27,0 0-38,-3 8-28,34-6 4,20-2 8,28 4-16,14-2 8,5 0-9,-2-2-8,-13 2 0,-23 0 2,-18-2-2,-20 0-6,-13 2-1,-5-2-11,-2 0-7,7 0-23,5 0-29,4 0-29,8 0-116</inkml:trace>
  <inkml:trace contextRef="#ctx0" brushRef="#br0" timeOffset="12219.1197">18043 13068 334,'0'0'90,"0"0"-90,0 0 0,0 0 36,0 0 7,0 0-7,0 0 2,114 12-2,-48-9-15,10-3-12,5 0 8,-6 0-7,-3 0-6,-7-3 7,-17 1-6,-15-2-2,-12 4 3,-15 0 2,-6 0 7,0-2 1,0 2-8,0 0-8,0-2-7,0 0-36,-8-2-56,-5 0-147</inkml:trace>
  <inkml:trace contextRef="#ctx0" brushRef="#br0" timeOffset="12765.7623">19543 13377 286,'0'0'186,"0"0"-173,0 0 1,0 0 39,0 0 18,0 0-44,147 0-12,-80 0-3,4 0-9,0 0 4,-8 0-2,-12 0-5,-15 0 1,-12 0-2,-11 0-2,-7 0-12,0 0-29,3 0-47,1 0-69,6 0-100</inkml:trace>
  <inkml:trace contextRef="#ctx0" brushRef="#br0" timeOffset="13253.5566">20809 13458 337,'0'0'35,"0"0"-18,0 0-17,0 0 73,0 0 0,122 0-59,-66 0-9,-3 0 10,-4 0-8,-5 0 3,-7 0 7,-13 0-9,-8 0-1,-10 0-1,-6 0 0,0 0 7,0 0-13,0 0-5,-6 0-75,-21-7-75,-6-3-189</inkml:trace>
  <inkml:trace contextRef="#ctx0" brushRef="#br0" timeOffset="13990.8895">21787 12264 369,'0'0'83,"0"0"-70,0 0 76,0 0 31,0 0-60,0 0-30,88 6 3,-9-6-1,16 0 0,8 0-27,2 0-5,-12 0-2,-17 0-2,-25 0-43,-26 0-26,-23 0-40,-2-8-66,-40-7-162</inkml:trace>
  <inkml:trace contextRef="#ctx0" brushRef="#br0" timeOffset="14263.3784">22120 11921 592,'0'0'36,"0"0"-36,0 0 0,0 0 18,-133 60-15,75-4 7,-4 9-10,-1 1 3,12-2-3,17-6-7,17-8-14,17-7 5,1-10 15,34-3 0,16-4 0,12-4-45,10-4-10,7-5-78,0-4-133</inkml:trace>
  <inkml:trace contextRef="#ctx0" brushRef="#br0" timeOffset="22980.8111">23865 11881 365,'0'0'71,"0"0"-68,0 0-2,0 0 48,0 0-32,0 0-17,7 54 0,-7 4 12,0 11 10,0-2-21,-15 0-1,-1-5 3,3-6-12,-1-6-17,5-4-43,3-8-7,1-9-53,5-9-65</inkml:trace>
  <inkml:trace contextRef="#ctx0" brushRef="#br0" timeOffset="23265.8148">23838 11885 432,'0'0'69,"0"0"-68,0 0 28,0 0 28,0 0-27,0 0-24,59-63-5,-26 74-2,-2 13-1,-11 10-2,-11 4 2,-9 4-4,-6 2 0,-26-6-4,-5-4 10,-6-6 0,3-10-29,2-4-35,9-8-17,15-3-103</inkml:trace>
  <inkml:trace contextRef="#ctx0" brushRef="#br0" timeOffset="23597.1539">24166 11876 404,'0'0'59,"0"0"-59,0 0 3,0 0 47,0 0-40,0 0-10,-116 90-6,116-59 4,0-5 4,7-3-2,15-5 5,1-4-5,-2-6 0,0-7 9,-1-1 6,-5 0 17,4-1-18,-2-20 9,-3-9 1,-8 1 9,-6-2 6,0 5-23,0 8-16,-15 3 0,-14 7-34,0 5-30,-4 3-50,4 0-60,13 0-170</inkml:trace>
  <inkml:trace contextRef="#ctx0" brushRef="#br0" timeOffset="24074.8934">24385 11901 414,'0'0'82,"0"0"-82,0 0-4,0 0 4,0 0-1,126 71 1,-103-35-3,-10-7-5,-11-2-4,-2-5 2,0-8-35,-15-5 41,-8-3 4,2-2 15,3-4-10,6 0-1,10-4-4,2-18-5,2-12-52,28-6 51,12-4-8,4 0-10,4 0-35,-8 0 59,-7 2 1,-12 6 36,-13 4 21,-7 6 13,-3 8-10,0 3 15,0 8-24,0 4-5,0 3-17,0 0-17,0 0-13,0 14-12,-3 19 3,-5 10 9,3 6 2,-1 3 4,0 1-6,-2-2 0,-1-1 0,1-7 0,-2-8-17,4-7-44,1-7-53,3-7-31,2-8-97</inkml:trace>
  <inkml:trace contextRef="#ctx0" brushRef="#br0" timeOffset="24442.2475">24670 11983 339,'0'0'0,"0"0"3,0 0-3,160-84 0,-102 63-10,0-2-13,-4-4 23,-15 0 27,-14-2 24,-14 1-4,-11 9 44,0 1-40,0 1-3,-9 10-44,-8 5-2,-3 2 6,-1 0-8,-1 8 3,0 14-7,8 4-9,3 8 12,7 2 1,4 0 7,0-1-7,0 2 6,11-5-6,9-4 0,0-4 2,-2-4-2,-9-6 0,2-1 4,-6-7-4,-5 0 0,0-2-1,0-1-2,-7 5-36,-15 1-40,-10 0-26,-7 0-165</inkml:trace>
  <inkml:trace contextRef="#ctx0" brushRef="#br0" timeOffset="25523.7131">22687 12962 157,'0'0'367,"0"0"-363,0 0 16,0 0-6,0 0 23,0 0-29,-131 88-6,102-28 4,10 4-6,10-2-7,9-4 6,0-15-7,26-8-9,2-14-19,3-13 9,-2-8 27,2-4 7,2-34 6,4-16-6,-6-21 30,-2-14-4,-3-5 21,-1 0-8,-5 9-31,0 14-2,-11 17 15,-2 19-15,-7 16-4,0 11 10,0 8-11,0 0-8,0 8-25,-3 32 13,-10 16 12,2 17 4,4 9-4,7 2 0,0 2-13,0-7-15,4-15-13,7-19-19,3-18-7,9-15-17,6-12-7,8 0-14,1-18-2,-5-17 107,-4-5 19,-6-1 66,-8 4 8,-5 11-14,-8 13-13,-2 13 10,0 0-76,0 0-1,0 13 1,-10 11 8,4 5-8,6-4 3,0 0-3,8-7 0,19-2-2,12-6 0,3-8 1,-2-2 1,-5 0 0,-10-5 2,-9-14 22,-10-12 8,-6-7 27,0-5 14,-6 0-34,-14 11-17,-3 6-22,-1 13-3,-5 8-16,-5 5-28,-4 0-36,3 20 3,6 6-36,16 2-87</inkml:trace>
  <inkml:trace contextRef="#ctx0" brushRef="#br0" timeOffset="26174.0185">23629 13033 618,'0'0'18,"0"0"2,0 0-20,0 0 21,0 0-17,0 0-8,-102 101 5,97-61-6,5-3-5,0-8-21,9-3-9,20-8-17,4-5 5,5-9-37,3-4-10,-6-3 27,-6-18 31,-6-8 41,-6-1 29,-5-4 66,-3 3-13,-4 6-25,-2 9-15,-3 10 0,0 6-10,0 0-32,0 0-5,-4 4 5,-5 16 25,2 4-18,2 0-2,5-2-4,0 0 2,0-5-3,8-8-9,6-4-6,10-5 3,7 0 0,4-2 12,1-16 0,-1-7 3,-6 1 3,-8 0 18,-8 4 3,-9 8 5,-2 6-6,-2 6-7,0 0-8,0 0-11,0 0-7,0 0-1,0 8-7,0 12 14,0 7 1,0-1 1,0-4-1,0-4-5,0-7-4,16 0 2,-1-5 2,3-6 3,3 0 2,-6 0 3,1 0 0,-3-9 1,-7 0 0,0 4 0,-4 5-4,-2 0-1,0 0-31,0 0-56,0 14-134</inkml:trace>
  <inkml:trace contextRef="#ctx0" brushRef="#br0" timeOffset="26874.0241">24271 13083 569,'0'0'49,"0"0"-46,0 0 6,0 0-9,0 0-14,0 0 5,2 106 3,-2-83-22,0-5 10,0-5 10,0-8-11,0-2 6,0-3-9,0 0 10,0-17 11,0-10-44,0-3 45,0-1 34,6 7-28,4 6-5,-1 11 4,-2 4-5,-2 3-6,3 0 6,-2 2 3,3 20 1,3 6 3,-6 3-7,-1 0 0,-5-3 0,0-6 0,0-5-1,0-9-1,0-4 2,0-4 7,0 0 11,0-3 6,6-20-5,8-10-19,5-5 8,4-2 5,2 4-2,4 5 3,-2 8-8,-8 7 11,-3 8-12,-7 5 4,-3 3 2,-2 0-11,4 6-4,-2 17 1,-6 9-1,0 8 2,0 3 2,-11-4-10,-11-2-23,-1-10-37,5-6-33,3-7-86</inkml:trace>
  <inkml:trace contextRef="#ctx0" brushRef="#br0" timeOffset="27676.0651">24563 13128 589,'0'0'31,"0"0"-29,0 0 35,0 0-32,0 0 0,133-38-3,-104 28-1,-4-6-2,-5-1-1,-9-2 2,-6-1 0,-5 3 4,0 10 2,0 3-6,-5 4-13,-13 0-2,-1 0 12,-6 17 1,0 10-3,3 3 0,4 6 4,9-4-4,9 0-10,0-6-1,0-12 0,9-4-14,13-7-9,9-3 17,3 0-1,-5-18 6,0-5 17,-9-2 10,-4 4 36,-5 5 14,-5 8-18,-4 6-17,-2 2-10,0 0-7,0 0-8,0 10 0,0 8 0,-2 6 5,-2 1-2,4-7-2,0-9-1,0-3-19,0-6-2,0 0 12,11-1 8,9-18 1,-2-5 0,0 0 8,-2 2 3,-3 5-8,-5 9 13,0 3-11,-4 4-5,-2 1-2,3 0-6,-1 0 1,10 0 5,5 0 2,12-5 1,7-9-1,3-9-7,1-8 6,-5-9 1,-3-4 17,-7-4 17,-11 2-9,-5-1 4,-5 5-8,-6 8 2,0 8 5,0 9-4,-2 12-23,0 2 16,0 3-11,2 0-6,-3 0 0,-3 0-15,-3 25-4,-5 14 19,-1 14 1,-1 5 2,-1 0-2,-3-5-1,1-6 0,4-5-10,3-11-53,2-5-51,1-8-61,5-8-56</inkml:trace>
  <inkml:trace contextRef="#ctx0" brushRef="#br0" timeOffset="27999.0656">25120 13050 351,'0'0'96,"0"0"-76,0 0 32,0 0 10,106-106-18,-83 84-26,-8 2 4,-5 4 7,-6 8-6,-4 3 1,0 4-16,0 1-8,-9 0-32,-15 0 7,-7 6 14,-3 16 10,1 0-8,6 2 5,4 6-1,11-3-9,4 4 11,8-1-12,0-3-18,0-2-19,20-2 0,3-4 20,4 0 21,-6-3 9,-9-6 2,-7-1 0,-5 4 1,-7 2 3,-28 7-4,-17 3-4,-13 0-41,-3 2-142</inkml:trace>
  <inkml:trace contextRef="#ctx0" brushRef="#br0" timeOffset="28344.0767">23342 13702 181,'0'0'119,"0"0"-119,0 0 4,0 0 56,158 10 21,-33-23-47,26-10-12,17-1-8,5-5-14,-3 3 0,-12 4-9,-21 0-4,-16 6 7,-25 4 6,-32 3 26,-25 7-5,-25-1 0,-14 3-2,0 0-10,0 0-9,0 0-44,0 0-75,-12 0-13</inkml:trace>
  <inkml:trace contextRef="#ctx0" brushRef="#br0" timeOffset="34509.4072">21374 11008 89,'98'-105'416,"14"-8"-358,10-9-51,1-3 17,0 6 13,-9 4 1,-8 21-12,-15 17-18,-20 21-8,-19 18 1,-21 10-1,-8 12 0,-10 2-2,-5 4 2,0 4-5,-6 4-5,-2 2-12,0 0-82,0 2-91,0 21 37,-24 2-50</inkml:trace>
  <inkml:trace contextRef="#ctx0" brushRef="#br0" timeOffset="34831.0628">21330 10499 383,'0'0'135,"0"0"-135,0 0-50,0 0 50,0 0 15,-67 116 3,33-41 13,3 7-29,7-5-2,8-9 0,14-14 1,2-10 3,9-12-3,24-10 4,6-7-3,9-8 11,6-7-13,2 0-2,-3 0-75,-4-15-83</inkml:trace>
  <inkml:trace contextRef="#ctx0" brushRef="#br0" timeOffset="36630.3417">10880 15075 395,'0'0'117,"0"0"-117,0 0-36,0 0 36,0 0 42,0 0 9,174 0-23,-101 0-12,8-9-12,-3 1 10,-11-3-13,-14 3 3,-19 2-4,-17 4 2,-10 2-2,-7 0-8,0 0-4,-16 0-24,-21 0 36,-15 6 5,-8 4-3,0-8-2,-3 4 3,-1 0-3,-3 2 4,-2 2-4,6-2 0,8-2 0,17 3 0,14-9 1,12 3 2,12-3-3,0 0-13,0 0-22,27 0 35,18 0 4,20 0 12,12-3-3,3-12-12,6-1 5,-11 6-6,-6 1-13,-20 4-7,-20 5-8,-19 0-16,-10 0-6,0 0 36,-3 0 10,-20 0 4,-6 0 0,-4 0-16,-3 7-31,-4 0-95,3 1 1</inkml:trace>
  <inkml:trace contextRef="#ctx0" brushRef="#br0" timeOffset="40143.1444">5373 15330 262,'0'0'9,"0"0"-6,185-46-6,-111 25 3,2 4 0,-6-2 0,-3 4 0,-11 2-15,-21 4 11,-12 6-3,-23 3 7,0 0-35,-9 4-13,-9 13-17</inkml:trace>
  <inkml:trace contextRef="#ctx0" brushRef="#br0" timeOffset="50247.1741">12148 6529 22,'0'0'10,"0"0"-7,0 0 6,0 0 31,0 0-19,0 0-14,0 0 3,-51-10 11,49 10 17,2 0 5,-3 0 2,3 0-3,0 0-8,0 0-8,0 0-14,0 0-12,3 0-8,21 0 4,18 4 4,21 8 12,12 0-5,14-2-2,5 0-2,2 1-3,0-3 2,-4 1-4,-6-3 4,-6-2-4,-5-4 4,-7 0-2,-3 0 1,-2 0-1,7 0 8,3-4 7,1 0 2,-3-2 0,-4 4-5,-3-1-4,-3 3 7,-1 0-8,0 0-7,8 0 2,7 9 2,16 3-4,12 3 2,13-1-1,6 3-1,7 2 0,-2 0 3,-11 1-3,-6-2-1,-14-2 1,-3-4-3,-6-2 2,-3-4 1,-5 0 0,-4-1 0,-3-1 0,-8-4 0,-8 0 1,-16 0-1,-17 0 3,-15 0-2,-8 0 6,0 0 29,0 0-4,0 0-18,0 0-11,0 0 2,0 0-5,0 0-3,0 0-1,0 0-26,0 1-36,2 7-43,7 5-27,5-6-37</inkml:trace>
  <inkml:trace contextRef="#ctx0" brushRef="#br0" timeOffset="51314.709">16119 6659 23,'0'0'120,"0"0"-83,0 0-14,0 0 9,0 0 0,0 0-19,5-4-12,28 4 4,8 0 10,11 0 23,10 4-14,16 4-3,13 3-3,25 6-12,20 1-5,25 4-1,20 3 5,8-3-5,0-2-1,-8-3-6,-10 0-8,-13-6-4,-11 1 9,-10-4-3,-8 3 8,-5-1 3,5-2 0,5 0 2,2-2 5,-9-3 6,-9-3 1,-20 0-1,-20 0 4,-16 0 14,-13 0-5,-11-7 5,-5 1-4,-6 0-7,-2 2 11,-2 0-3,-6 0 8,-3 0-15,-3-1-4,-5 4 0,1-2-7,-4 3 0,-1-2-6,0 2 2,0 0-4,-2 0-2,2 0 2,-2 0-2,0 0 0,0 0 2,0 0-8,0 0-8,0 0-20,0 0-41,0 0-62,-8 9 35,-13 1-33</inkml:trace>
  <inkml:trace contextRef="#ctx0" brushRef="#br0" timeOffset="54298.0398">3013 7611 89,'0'0'55,"0"0"-32,0 0 8,0 0 37,0 0-7,0 0-1,-25 0-13,23 0-9,2 0-7,0 0-7,0 0-12,0 0-9,2 0 8,29-7-8,9-7 8,16-1-6,6 3 3,1-4-3,13 4-3,8 5 4,21-2-5,22 6 1,15 3-1,24 0 2,12-3-3,24 0 0,14-1-1,12 0 1,1-3 3,-1 7-3,-3-2 1,-7-2-1,-2-2-6,-15-2 2,-23 0-3,-15 2 4,-27 0 0,-18 0-2,-18 0 4,-15-1 1,-18 2 0,-12 2 1,-17-3-1,-11 3 0,-12-1-1,-5 4 1,-4-2-1,-4 2-21,3 0-38,-1 0-31,8 0 14,6 0-34,10 0-19</inkml:trace>
  <inkml:trace contextRef="#ctx0" brushRef="#br0" timeOffset="54876.877">9641 7452 147,'0'0'37,"0"0"-10,0 0 19,0 0 14,0 0-14,0 0-20,-6-9-9,6 7 4,6 0-14,23-1-4,16 0-3,12 1 5,20 2-5,8 0 0,6 0-1,11 0-1,10 0-5,9 4-30,14 4 16,10 1 21,9-4 0,2 4 0,-8-3 0,-7-4 0,-21-1-9,-20-1-19,-21 0 5,-29 0 14,-21-3 9,-15-6 0,-9 1 29,-5 0-3,0 2-5,0 0-21,0 2-19,0-2-66,0-2-98</inkml:trace>
  <inkml:trace contextRef="#ctx0" brushRef="#br0" timeOffset="55827.8032">14135 7597 125,'0'0'30,"0"0"2,0 0-1,0 0-5,0 0 50,0 0-21,0 0-8,-48-25-15,48 25-17,0 0-10,0 0 6,0 0 6,0 0-17,13 0 5,33 0-5,37 0 20,46 0-8,41 0-6,50 0 2,36 11 1,25 10-4,11 5-3,-18 1 2,-18 2-4,-38-2-1,-35-2-12,-34-9-5,-39-4-1,-39-8 6,-29-4 11,-26 0 2,-14 0 12,-2 0 9,0-6-12,0 2-9,0 4-1,0 0-2,0 0-33,0 0-146,20 0-47</inkml:trace>
  <inkml:trace contextRef="#ctx0" brushRef="#br0" timeOffset="56573.4985">20125 8213 29,'0'0'46,"0"0"-29,0 0 9,0 0-6,0 0 9,0 0-11,-60-32-16,46 32 2,-9-6 2,-1 0 4,4 2 12,2-2-22,7 2 0,2 0 0,3 4-12,-4-4-26,-7 0-35</inkml:trace>
  <inkml:trace contextRef="#ctx0" brushRef="#br0" timeOffset="57056.7552">18928 7810 116,'0'0'10,"0"0"7,0 0-17,0 0 7,0 0 56,0 0 6,140-11-30,-15 0-5,29 1-2,28 2-3,30 2-13,33-1-13,34 4 11,17 2-13,-4 1 1,-27 0-1,-40 0 2,-44 0-3,-46 0-2,-41 0 0,-41 0-1,-28-4 3,-16-7 6,-7 1 42,-2 0-15,0 2-8,0 2-6,0 2-9,0 3-10,0 1 0,0 0-4,0 0-33,0 0-37,0 0-32,0 0 3,0 7 32,0 3-24</inkml:trace>
  <inkml:trace contextRef="#ctx0" brushRef="#br0" timeOffset="74777.8363">13483 9501 282,'0'0'7,"0"0"2,0 0-5,0 0-4,0 0 49,0 0 0,0 0-25,35-20 0,-12 18 4,8-1-2,13 3-10,23 0-6,24 0 7,25 0 1,23 0-6,21 5-5,13 8-3,8 4 4,4 1-1,0 0-7,-3 0 0,3-1 0,5 0 0,-6 2 1,1-6 1,-6 3 0,-7-4-2,-16 0 0,-16-2 0,-18 0 0,-19-2 0,-19 0 1,-12-3-1,-19-2-1,-10-3 1,-12 0 2,-11 0 4,-7 0 21,-6 0-1,-5 0-6,-2 0-7,0 0-4,0 0-2,0 0-7,0 0-1,0 0-3,0 0-8,0 0-38,0 6-92,0 2-127</inkml:trace>
  <inkml:trace contextRef="#ctx0" brushRef="#br0" timeOffset="76697.8885">18090 11149 390,'0'0'0,"-122"-52"-28,62 42-3,4 5 21,11 4 10,7 1 0,7 0 15,0 1-1,-7 22-6,-7 4-1,-3 13 0,-2 13 2,2 14-3,3 9 4,1 7-4,6 10 0,4 2 0,5 0-2,11 10-4,12-3 3,6-4-3,0-8 2,6-10-3,18-6 4,8-5-3,-1-5 0,5-2 0,-2-1 0,9-9-2,5-8-1,3-10 1,6-12 2,1-12 3,3-6 1,5-4 16,2 0 4,-1 0 0,-3-6 7,-6-4-11,-7-2-9,-8 1 3,-6-2 1,-3 1 0,-1-7-1,5 2 0,2-7-7,0-4-1,8-4-2,-4-3 6,0 2-8,-1 1 0,-8-2 5,-4 1 0,-4-3 2,-2 2 3,-6-3-10,0-2 8,-4-3 1,-4-6-9,2-6 1,-1-7-1,-1-1-1,-2 2-1,-5 4 1,-4 3 4,0 3 1,0 0-1,0 2 1,-12 0-6,-5 0 4,-3 0-3,-4 2-2,-1 4-3,-4 1 1,0 5-2,0 4 5,-2 5-2,0 2-5,2 8 2,-3 0-2,-3 1-1,-8 3-7,-10-2 11,-5 5-6,-8-1 6,-1 5-1,2 6 1,7 0 0,5 0 4,8 0-15,10 6-15,-2 11-16,4 2-29,2 6-26,2 0-42</inkml:trace>
  <inkml:trace contextRef="#ctx0" brushRef="#br0" timeOffset="78351.5594">19735 10981 261,'0'0'1,"0"0"1,0 0 2,0 0 4,0 0 2,0 0 12,0-107 0,0 101-7,0 2 2,0-2-7,-3-1 7,-3 5 3,-4-3-9,-5 5-8,-7 0-2,-14 5 1,-6 24 2,-9 18-2,-10 12-2,1 16 0,-2 7 0,0 6 0,8 2-6,8-3-4,5 1 9,7-8 2,8-1-1,2-4 0,3 4 0,3 1 3,5 5-2,2 5-1,4-5 1,5 0 0,2-7-1,0-5 0,0-10 0,9-6 2,2-7 2,4-6 4,1-2 9,5-2-3,-1-3 8,8 3-6,3-5-15,1-1 9,3-1-5,2 0 5,-4-1-7,-2-3 1,-4 1-4,-1-6 0,-4-4 7,1-2 4,2-4 10,2 0 3,4-2 3,6 0-5,7-4-1,4-4-4,5-4 1,7 0 9,2-4-6,0-14-2,-1-4 11,-10 2 4,-8-2-11,1-4-12,-2-2-8,-1-4 3,-1-2-3,2-3 10,-1-3-8,-4 0-4,3-6-1,0 0 5,1-2-5,-2-2 0,-1-1 1,-2 1-1,-3 0-1,-4 0 0,-2 0 1,-2-3 4,-3 1-4,1-5-2,0-3 2,0 2 1,-4 0-1,2 3 0,-3 1 0,-1 4-1,-1-3 1,0-4-3,-5 1 0,0-5 3,-5-1-1,0-2 1,-2 0-9,-2 2 0,0 3 0,-2 9 0,0 5 1,-6 2 4,-14 0-1,-7-1 4,-5 3 0,-3-5-6,-3 3 5,-5 3 2,6 2-2,3 6-2,3 6 4,6 4 0,6 6 2,1 4-1,3 0-1,-2 0-5,-5 2-6,-3 0-10,-10-2 2,-7 0 2,-2 0 8,-6 2-2,3 1 0,5 3 11,0 2-23,1 1 16,4 0-7,-1 1 14,3 2-6,-3 0 1,9 0-3,2 0-11,5 0-12,3 0 15,-2 5 8,-2 2-4,-6 4 7,-2 1-15,2 3 5,0 2-2,0 1-6,2-1-5,3 4 5,0-1 5,3 2 0,-4 1-7,6-2-2,-3 0-15,1-2 9,4 2-6,3-5 8,1 1 9,-3 4-1,5-3-25,3 1-76</inkml:trace>
  <inkml:trace contextRef="#ctx0" brushRef="#br0" timeOffset="79898.8934">15943 11047 260,'0'0'0,"0"0"-11,0 0-3,0 0 14,0 0 25,0 0 13,-41-83-17,32 73 5,3 2-18,-3 1 11,-3-1-13,-1 2-5,-5-1 3,-3 6-4,-8-2-1,-8 3-2,-3 0 2,-8 0 0,-6 7 2,2 9 0,2 4 1,3 1-2,5 8 1,1 8-5,3 8-2,1 7 6,3 6 2,3 7-2,0 10 0,0 8 1,-3 5-1,-1 2 3,-7 3 0,3 1-3,-1 2 1,4 2-1,8 3 0,3-10-1,7 0-2,5-5 3,9-5 0,4-5-1,0-5-1,26-6-1,10-5 0,8-5-3,1-10 6,2-1-5,2-8-8,-5-3 7,0-9-1,8-8 7,-1-10-1,3-6-3,1 0 4,-1-9-1,2-12 2,-5-5 4,-2-2-1,-4-9 19,-3 2 2,-5-5-5,1-1-4,3-5-6,-3-2-5,-1-8-4,3-11-1,-1-8 0,3-11 1,-3-3 1,-2-5 11,-4-1 10,-9 5-10,-8 4 2,-7 4 7,-9 4-6,0-2 4,-7-1-9,-20-1 0,-4 1-11,-7 4-2,-7 2 2,-1 5 0,-3 4 0,-6 9-4,-3 4-5,-5 13 1,1 12-17,2 10-4,-3 10-11,5 8-10,7 0-24,7 20-45,12 0-28</inkml:trace>
  <inkml:trace contextRef="#ctx0" brushRef="#br0" timeOffset="104775.7474">9234 9414 237,'0'0'180,"0"0"-145,0 0-33,0 0 5,0 0 34,0 0-8,0 0-27,0 3-6,0-2 0,4 3 3,10 2 27,10-2 2,11 1-18,15-4 2,21-1-1,18 0-4,16 0-4,13 0-6,2 0-1,10 0-10,5-6-15,8-8-8,9-4 12,15-4 21,9 0 2,4 0-2,5 0 2,-11 4-4,-5 2-5,-4 2 5,-7 6 1,-2-2-3,-7 0-3,-6 0-19,-7-4-4,-9 2 12,-3-4 2,-12-2 12,-12 3 4,-17 2 2,-16-1 1,-16 3-1,-13 2 9,-18 2 4,-9 3-1,-9 3 25,-2-1 9,0 2-13,0-2-10,0 0-12,0-1-11,0 3-2,0 0-6,-4 0-34,-1 0-29,3 0-83,2 0-182</inkml:trace>
  <inkml:trace contextRef="#ctx0" brushRef="#br0" timeOffset="106275.8147">13287 8781 463,'0'0'81,"0"0"-76,0 0-5,0 0-5,0 0 5,0 0 23,-23-30 4,23 30-13,0 0-2,0 0 2,0 0-14,0 6 0,0 25-10,0 22 10,0 18 25,5 16-11,-3 10 2,2 8-5,-2 1-6,3-5-3,0-8-2,4-15-1,1-14-3,-1-14-10,1-8 9,-6-9-5,-4-8-35,0-6-48,0-16-70,0-3-119</inkml:trace>
  <inkml:trace contextRef="#ctx0" brushRef="#br0" timeOffset="107292.6681">13516 8486 333,'0'0'46,"0"0"-40,0 0-4,162-36 38,-85 28 8,12 4-9,13 0-11,10-4-10,13 0-11,17 0-2,16-8 2,18 0-7,11 0-2,2-3 1,-2 5 0,-6 1 1,-11-6-1,-12 4 1,-11 1 0,-7-5 1,-4 5 0,-2-2-1,-10 0 1,-7 2-1,-13 0-1,-6 0 1,-9 2 1,-4-2 1,-5 3 1,-4-2 1,2 3 4,-3 0-2,-1 0 1,-7 0-1,-12 0-4,-16 4 11,-15 4-4,-13-2 3,-6 2 5,-3 2 2,0 0-12,-2 0-7,0 0 0,4 0 0,1 0-5,6 0 2,2 0 1,3 2-2,-1 6-2,-3 0 4,-1-2-3,-5 5-2,-1 8-1,2 12 4,0 18-1,-5 13 5,-2 19-3,0 11 2,0 10 1,-7 8-1,5-1 4,2-3 1,11-6 4,18-5 4,2-7-4,0-8-6,-6-12-2,-8-8-3,-3-12 0,-7-13 0,-7-9 1,0-12-1,0-6 1,0-6 2,0-1 24,0-1 9,0 0-21,-11 0-8,-7 0 12,-11 0-16,-15 0-5,-19 0 5,-22-1-8,-18-1-32,-13 0 39,-10 2-12,-6 0 6,-6 0 1,-2 0 0,-5 8-3,-10 2-25,-7-4 28,4-3-6,2 4 12,17-1 11,13 6 2,13 2-4,13 0 3,15 0-12,20-4 0,23-2-3,20-4 3,17-2-9,5-1-6,0 2-58,16-3-28,21 0-69</inkml:trace>
  <inkml:trace contextRef="#ctx0" brushRef="#br0" timeOffset="118542.76">2946 8550 254,'0'0'14,"-185"-78"-14,129 72 0,9 6-26,-13 22-72,-20 28 4</inkml:trace>
  <inkml:trace contextRef="#ctx0" brushRef="#br0" timeOffset="118594.7536">2055 8771 28,'0'0'6,"-187"98"-6,120-54-31</inkml:trace>
  <inkml:trace contextRef="#ctx0" brushRef="#br0" timeOffset="120864.7875">2774 9824 157,'0'0'28,"0"0"-27,0 0-1,0 0 5,0 0-5,0 0 28,0 0 5,-8 0 52,8 0-48,0 0-28,0 0-3,0 0 8,0 0 5,0 0-15,0 0-3,0-5-1,13-2 3,13-5-1,6-1 6,8 0-8,7 2 1,4-1 0,12 0-1,5 2 1,6-1-1,6 0-1,7 1 1,15-2-2,19 2 2,14-2 5,10 2-5,11 4-2,2-4 2,4 4-3,-4-1 3,-14 1 3,-12 1-3,-17-1-1,-5 0-1,-15-2-2,-1-3 3,2 3-6,5-3 7,5 1 1,6-2-1,-1 0-1,1 0 0,0-2 1,2 1 0,-2 4 1,-10 0 0,-4 2-1,-6-1 0,-3-3-3,2 3 3,-2-2 0,1-1-4,1-2-8,-2-3 5,0 0 7,1 0-3,-4 0 0,-3 2 3,-10 2 0,-10-1-1,-17 2 0,-8 3 1,-9-2 0,-2 2-1,-2 1-1,-3 1 2,-2-1 0,0 1 2,-3 0-2,-1 2 1,-5 0 0,-3 2 0,-6 0-1,-2 0 6,0-3-1,0-1 1,0-1-6,0-1-4,0 2 0,0 2-33,0-6-65,4-6-141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8EA21D-F609-4883-9BF2-C2257D2F3E11}" type="datetimeFigureOut">
              <a:rPr lang="en-US" smtClean="0"/>
              <a:t>8/17/2021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2ABF5E-119C-40D0-9F75-E2458688F62F}" type="slidenum">
              <a:rPr lang="en-US" smtClean="0"/>
              <a:t>‹#›</a:t>
            </a:fld>
            <a:endParaRPr lang="en-US"/>
          </a:p>
        </p:txBody>
      </p:sp>
    </p:spTree>
    <p:extLst>
      <p:ext uri="{BB962C8B-B14F-4D97-AF65-F5344CB8AC3E}">
        <p14:creationId xmlns:p14="http://schemas.microsoft.com/office/powerpoint/2010/main" val="1443356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Rot="1" noChangeAspect="1" noChangeArrowheads="1"/>
          </p:cNvSpPr>
          <p:nvPr>
            <p:ph type="sldImg"/>
          </p:nvPr>
        </p:nvSpPr>
        <p:spPr bwMode="auto">
          <a:xfrm>
            <a:off x="1146175" y="685800"/>
            <a:ext cx="4568825" cy="3427413"/>
          </a:xfrm>
          <a:prstGeom prst="rect">
            <a:avLst/>
          </a:prstGeom>
          <a:solidFill>
            <a:srgbClr val="FFFFFF"/>
          </a:solidFill>
          <a:ln>
            <a:solidFill>
              <a:srgbClr val="000000"/>
            </a:solidFill>
            <a:miter lim="800000"/>
            <a:headEnd/>
            <a:tailEnd/>
          </a:ln>
        </p:spPr>
      </p:sp>
      <p:sp>
        <p:nvSpPr>
          <p:cNvPr id="650243" name="Rectangle 3"/>
          <p:cNvSpPr>
            <a:spLocks noGrp="1" noChangeArrowheads="1"/>
          </p:cNvSpPr>
          <p:nvPr>
            <p:ph type="body" idx="1"/>
          </p:nvPr>
        </p:nvSpPr>
        <p:spPr bwMode="auto">
          <a:xfrm>
            <a:off x="913805" y="4342191"/>
            <a:ext cx="5030391" cy="4115405"/>
          </a:xfrm>
          <a:prstGeom prst="rect">
            <a:avLst/>
          </a:prstGeom>
          <a:solidFill>
            <a:srgbClr val="FFFFFF"/>
          </a:solidFill>
          <a:ln>
            <a:solidFill>
              <a:srgbClr val="000000"/>
            </a:solidFill>
            <a:miter lim="800000"/>
            <a:headEnd/>
            <a:tailEnd/>
          </a:ln>
        </p:spPr>
        <p:txBody>
          <a:bodyPr lIns="89893" tIns="44945" rIns="89893" bIns="44945"/>
          <a:lstStyle/>
          <a:p>
            <a:endParaRPr lang="en-US"/>
          </a:p>
        </p:txBody>
      </p:sp>
    </p:spTree>
    <p:extLst>
      <p:ext uri="{BB962C8B-B14F-4D97-AF65-F5344CB8AC3E}">
        <p14:creationId xmlns:p14="http://schemas.microsoft.com/office/powerpoint/2010/main" val="1299368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Rot="1" noChangeAspect="1" noChangeArrowheads="1" noTextEdit="1"/>
          </p:cNvSpPr>
          <p:nvPr>
            <p:ph type="sldImg"/>
          </p:nvPr>
        </p:nvSpPr>
        <p:spPr>
          <a:xfrm>
            <a:off x="1147763" y="687388"/>
            <a:ext cx="4568825" cy="3427412"/>
          </a:xfrm>
          <a:ln/>
        </p:spPr>
      </p:sp>
      <p:sp>
        <p:nvSpPr>
          <p:cNvPr id="746499" name="Rectangle 3"/>
          <p:cNvSpPr>
            <a:spLocks noGrp="1" noChangeArrowheads="1"/>
          </p:cNvSpPr>
          <p:nvPr>
            <p:ph type="body" idx="1"/>
          </p:nvPr>
        </p:nvSpPr>
        <p:spPr>
          <a:xfrm>
            <a:off x="913805" y="4342191"/>
            <a:ext cx="5030391" cy="4113893"/>
          </a:xfrm>
        </p:spPr>
        <p:txBody>
          <a:bodyPr lIns="89886" tIns="44943" rIns="89886" bIns="44943"/>
          <a:lstStyle/>
          <a:p>
            <a:endParaRPr lang="en-US"/>
          </a:p>
        </p:txBody>
      </p:sp>
    </p:spTree>
    <p:extLst>
      <p:ext uri="{BB962C8B-B14F-4D97-AF65-F5344CB8AC3E}">
        <p14:creationId xmlns:p14="http://schemas.microsoft.com/office/powerpoint/2010/main" val="1082295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Rot="1" noChangeAspect="1" noChangeArrowheads="1" noTextEdit="1"/>
          </p:cNvSpPr>
          <p:nvPr>
            <p:ph type="sldImg"/>
          </p:nvPr>
        </p:nvSpPr>
        <p:spPr>
          <a:xfrm>
            <a:off x="1147763" y="687388"/>
            <a:ext cx="4568825" cy="3427412"/>
          </a:xfrm>
          <a:ln/>
        </p:spPr>
      </p:sp>
      <p:sp>
        <p:nvSpPr>
          <p:cNvPr id="749571" name="Rectangle 3"/>
          <p:cNvSpPr>
            <a:spLocks noGrp="1" noChangeArrowheads="1"/>
          </p:cNvSpPr>
          <p:nvPr>
            <p:ph type="body" idx="1"/>
          </p:nvPr>
        </p:nvSpPr>
        <p:spPr>
          <a:xfrm>
            <a:off x="913805" y="4342191"/>
            <a:ext cx="5030391" cy="4113893"/>
          </a:xfrm>
        </p:spPr>
        <p:txBody>
          <a:bodyPr lIns="89886" tIns="44943" rIns="89886" bIns="44943"/>
          <a:lstStyle/>
          <a:p>
            <a:endParaRPr lang="en-US"/>
          </a:p>
        </p:txBody>
      </p:sp>
    </p:spTree>
    <p:extLst>
      <p:ext uri="{BB962C8B-B14F-4D97-AF65-F5344CB8AC3E}">
        <p14:creationId xmlns:p14="http://schemas.microsoft.com/office/powerpoint/2010/main" val="215710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Rot="1" noChangeAspect="1" noChangeArrowheads="1" noTextEdit="1"/>
          </p:cNvSpPr>
          <p:nvPr>
            <p:ph type="sldImg"/>
          </p:nvPr>
        </p:nvSpPr>
        <p:spPr>
          <a:xfrm>
            <a:off x="1147763" y="687388"/>
            <a:ext cx="4568825" cy="3427412"/>
          </a:xfrm>
          <a:ln/>
        </p:spPr>
      </p:sp>
      <p:sp>
        <p:nvSpPr>
          <p:cNvPr id="751619" name="Rectangle 3"/>
          <p:cNvSpPr>
            <a:spLocks noGrp="1" noChangeArrowheads="1"/>
          </p:cNvSpPr>
          <p:nvPr>
            <p:ph type="body" idx="1"/>
          </p:nvPr>
        </p:nvSpPr>
        <p:spPr>
          <a:xfrm>
            <a:off x="913805" y="4342191"/>
            <a:ext cx="5030391" cy="4113893"/>
          </a:xfrm>
        </p:spPr>
        <p:txBody>
          <a:bodyPr lIns="89886" tIns="44943" rIns="89886" bIns="44943"/>
          <a:lstStyle/>
          <a:p>
            <a:endParaRPr lang="en-US"/>
          </a:p>
        </p:txBody>
      </p:sp>
    </p:spTree>
    <p:extLst>
      <p:ext uri="{BB962C8B-B14F-4D97-AF65-F5344CB8AC3E}">
        <p14:creationId xmlns:p14="http://schemas.microsoft.com/office/powerpoint/2010/main" val="666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Rot="1" noChangeAspect="1" noChangeArrowheads="1" noTextEdit="1"/>
          </p:cNvSpPr>
          <p:nvPr>
            <p:ph type="sldImg"/>
          </p:nvPr>
        </p:nvSpPr>
        <p:spPr>
          <a:xfrm>
            <a:off x="1147763" y="687388"/>
            <a:ext cx="4568825" cy="3427412"/>
          </a:xfrm>
          <a:ln/>
        </p:spPr>
      </p:sp>
      <p:sp>
        <p:nvSpPr>
          <p:cNvPr id="737283" name="Rectangle 3"/>
          <p:cNvSpPr>
            <a:spLocks noGrp="1" noChangeArrowheads="1"/>
          </p:cNvSpPr>
          <p:nvPr>
            <p:ph type="body" idx="1"/>
          </p:nvPr>
        </p:nvSpPr>
        <p:spPr>
          <a:xfrm>
            <a:off x="913805" y="4342191"/>
            <a:ext cx="5030391" cy="4113893"/>
          </a:xfrm>
        </p:spPr>
        <p:txBody>
          <a:bodyPr lIns="89886" tIns="44943" rIns="89886" bIns="44943"/>
          <a:lstStyle/>
          <a:p>
            <a:endParaRPr lang="en-US"/>
          </a:p>
        </p:txBody>
      </p:sp>
    </p:spTree>
    <p:extLst>
      <p:ext uri="{BB962C8B-B14F-4D97-AF65-F5344CB8AC3E}">
        <p14:creationId xmlns:p14="http://schemas.microsoft.com/office/powerpoint/2010/main" val="2295500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xfrm>
            <a:off x="1147763" y="687388"/>
            <a:ext cx="4568825" cy="3427412"/>
          </a:xfrm>
          <a:ln/>
        </p:spPr>
      </p:sp>
      <p:sp>
        <p:nvSpPr>
          <p:cNvPr id="741379" name="Rectangle 3"/>
          <p:cNvSpPr>
            <a:spLocks noGrp="1" noChangeArrowheads="1"/>
          </p:cNvSpPr>
          <p:nvPr>
            <p:ph type="body" idx="1"/>
          </p:nvPr>
        </p:nvSpPr>
        <p:spPr>
          <a:xfrm>
            <a:off x="913805" y="4342191"/>
            <a:ext cx="5030391" cy="4113893"/>
          </a:xfrm>
        </p:spPr>
        <p:txBody>
          <a:bodyPr lIns="89886" tIns="44943" rIns="89886" bIns="44943"/>
          <a:lstStyle/>
          <a:p>
            <a:endParaRPr lang="en-US"/>
          </a:p>
        </p:txBody>
      </p:sp>
    </p:spTree>
    <p:extLst>
      <p:ext uri="{BB962C8B-B14F-4D97-AF65-F5344CB8AC3E}">
        <p14:creationId xmlns:p14="http://schemas.microsoft.com/office/powerpoint/2010/main" val="1832100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Rot="1" noChangeAspect="1" noChangeArrowheads="1"/>
          </p:cNvSpPr>
          <p:nvPr>
            <p:ph type="sldImg"/>
          </p:nvPr>
        </p:nvSpPr>
        <p:spPr bwMode="auto">
          <a:xfrm>
            <a:off x="1146175" y="687388"/>
            <a:ext cx="4568825" cy="3427412"/>
          </a:xfrm>
          <a:prstGeom prst="rect">
            <a:avLst/>
          </a:prstGeom>
          <a:solidFill>
            <a:srgbClr val="FFFFFF"/>
          </a:solidFill>
          <a:ln>
            <a:solidFill>
              <a:srgbClr val="000000"/>
            </a:solidFill>
            <a:miter lim="800000"/>
            <a:headEnd/>
            <a:tailEnd/>
          </a:ln>
        </p:spPr>
      </p:sp>
      <p:sp>
        <p:nvSpPr>
          <p:cNvPr id="659459" name="Rectangle 3"/>
          <p:cNvSpPr>
            <a:spLocks noGrp="1" noChangeArrowheads="1"/>
          </p:cNvSpPr>
          <p:nvPr>
            <p:ph type="body" idx="1"/>
          </p:nvPr>
        </p:nvSpPr>
        <p:spPr bwMode="auto">
          <a:xfrm>
            <a:off x="913805" y="4342191"/>
            <a:ext cx="5030391" cy="4113893"/>
          </a:xfrm>
          <a:prstGeom prst="rect">
            <a:avLst/>
          </a:prstGeom>
          <a:solidFill>
            <a:srgbClr val="FFFFFF"/>
          </a:solidFill>
          <a:ln>
            <a:solidFill>
              <a:srgbClr val="000000"/>
            </a:solidFill>
            <a:miter lim="800000"/>
            <a:headEnd/>
            <a:tailEnd/>
          </a:ln>
        </p:spPr>
        <p:txBody>
          <a:bodyPr lIns="89894" tIns="44946" rIns="89894" bIns="44946"/>
          <a:lstStyle/>
          <a:p>
            <a:endParaRPr lang="en-US"/>
          </a:p>
        </p:txBody>
      </p:sp>
    </p:spTree>
    <p:extLst>
      <p:ext uri="{BB962C8B-B14F-4D97-AF65-F5344CB8AC3E}">
        <p14:creationId xmlns:p14="http://schemas.microsoft.com/office/powerpoint/2010/main" val="17664153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B3373C-1724-43B0-A92D-3F4EAC0DB63A}" type="slidenum">
              <a:rPr lang="en-US"/>
              <a:pPr/>
              <a:t>51</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747364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B3373C-1724-43B0-A92D-3F4EAC0DB63A}" type="slidenum">
              <a:rPr lang="en-US"/>
              <a:pPr/>
              <a:t>52</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65947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B3373C-1724-43B0-A92D-3F4EAC0DB63A}" type="slidenum">
              <a:rPr lang="en-US"/>
              <a:pPr/>
              <a:t>53</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373426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59444B7-93C0-4746-B29F-53AC0F94B10D}" type="slidenum">
              <a:rPr lang="en-US"/>
              <a:pPr/>
              <a:t>54</a:t>
            </a:fld>
            <a:endParaRPr lang="en-US"/>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50770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Rot="1" noChangeAspect="1" noChangeArrowheads="1"/>
          </p:cNvSpPr>
          <p:nvPr>
            <p:ph type="sldImg"/>
          </p:nvPr>
        </p:nvSpPr>
        <p:spPr bwMode="auto">
          <a:xfrm>
            <a:off x="1146175" y="685800"/>
            <a:ext cx="4568825" cy="3427413"/>
          </a:xfrm>
          <a:prstGeom prst="rect">
            <a:avLst/>
          </a:prstGeom>
          <a:solidFill>
            <a:srgbClr val="FFFFFF"/>
          </a:solidFill>
          <a:ln>
            <a:solidFill>
              <a:srgbClr val="000000"/>
            </a:solidFill>
            <a:miter lim="800000"/>
            <a:headEnd/>
            <a:tailEnd/>
          </a:ln>
        </p:spPr>
      </p:sp>
      <p:sp>
        <p:nvSpPr>
          <p:cNvPr id="652291" name="Rectangle 3"/>
          <p:cNvSpPr>
            <a:spLocks noGrp="1" noChangeArrowheads="1"/>
          </p:cNvSpPr>
          <p:nvPr>
            <p:ph type="body" idx="1"/>
          </p:nvPr>
        </p:nvSpPr>
        <p:spPr bwMode="auto">
          <a:xfrm>
            <a:off x="913805" y="4342191"/>
            <a:ext cx="5030391" cy="4115405"/>
          </a:xfrm>
          <a:prstGeom prst="rect">
            <a:avLst/>
          </a:prstGeom>
          <a:solidFill>
            <a:srgbClr val="FFFFFF"/>
          </a:solidFill>
          <a:ln>
            <a:solidFill>
              <a:srgbClr val="000000"/>
            </a:solidFill>
            <a:miter lim="800000"/>
            <a:headEnd/>
            <a:tailEnd/>
          </a:ln>
        </p:spPr>
        <p:txBody>
          <a:bodyPr lIns="89893" tIns="44945" rIns="89893" bIns="44945"/>
          <a:lstStyle/>
          <a:p>
            <a:endParaRPr lang="en-US"/>
          </a:p>
        </p:txBody>
      </p:sp>
    </p:spTree>
    <p:extLst>
      <p:ext uri="{BB962C8B-B14F-4D97-AF65-F5344CB8AC3E}">
        <p14:creationId xmlns:p14="http://schemas.microsoft.com/office/powerpoint/2010/main" val="71599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2345062-AA38-4A8B-ACFC-88318A93FB34}" type="slidenum">
              <a:rPr lang="en-US"/>
              <a:pPr/>
              <a:t>55</a:t>
            </a:fld>
            <a:endParaRPr 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660596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C41FCF8-5AA0-45AD-867B-C421E6667E24}" type="slidenum">
              <a:rPr lang="en-US"/>
              <a:pPr/>
              <a:t>56</a:t>
            </a:fld>
            <a:endParaRPr 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627619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Grp="1" noRot="1" noChangeAspect="1" noChangeArrowheads="1" noTextEdit="1"/>
          </p:cNvSpPr>
          <p:nvPr>
            <p:ph type="sldImg"/>
          </p:nvPr>
        </p:nvSpPr>
        <p:spPr>
          <a:xfrm>
            <a:off x="1146175" y="685800"/>
            <a:ext cx="4568825" cy="3427413"/>
          </a:xfrm>
          <a:ln/>
        </p:spPr>
      </p:sp>
      <p:sp>
        <p:nvSpPr>
          <p:cNvPr id="793603"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38530546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Rectangle 2"/>
          <p:cNvSpPr>
            <a:spLocks noGrp="1" noRot="1" noChangeAspect="1" noChangeArrowheads="1" noTextEdit="1"/>
          </p:cNvSpPr>
          <p:nvPr>
            <p:ph type="sldImg"/>
          </p:nvPr>
        </p:nvSpPr>
        <p:spPr>
          <a:xfrm>
            <a:off x="1146175" y="685800"/>
            <a:ext cx="4568825" cy="3427413"/>
          </a:xfrm>
          <a:ln/>
        </p:spPr>
      </p:sp>
      <p:sp>
        <p:nvSpPr>
          <p:cNvPr id="871427"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10430739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Rot="1" noChangeAspect="1" noChangeArrowheads="1" noTextEdit="1"/>
          </p:cNvSpPr>
          <p:nvPr>
            <p:ph type="sldImg"/>
          </p:nvPr>
        </p:nvSpPr>
        <p:spPr>
          <a:xfrm>
            <a:off x="1181696" y="686405"/>
            <a:ext cx="4499075" cy="3427489"/>
          </a:xfrm>
          <a:ln/>
        </p:spPr>
      </p:sp>
      <p:sp>
        <p:nvSpPr>
          <p:cNvPr id="806915"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1667914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Rot="1" noChangeAspect="1" noChangeArrowheads="1" noTextEdit="1"/>
          </p:cNvSpPr>
          <p:nvPr>
            <p:ph type="sldImg"/>
          </p:nvPr>
        </p:nvSpPr>
        <p:spPr>
          <a:xfrm>
            <a:off x="1181696" y="686405"/>
            <a:ext cx="4499075" cy="3427489"/>
          </a:xfrm>
          <a:ln/>
        </p:spPr>
      </p:sp>
      <p:sp>
        <p:nvSpPr>
          <p:cNvPr id="808963"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22500579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Rot="1" noChangeAspect="1" noChangeArrowheads="1" noTextEdit="1"/>
          </p:cNvSpPr>
          <p:nvPr>
            <p:ph type="sldImg"/>
          </p:nvPr>
        </p:nvSpPr>
        <p:spPr>
          <a:xfrm>
            <a:off x="1146175" y="685800"/>
            <a:ext cx="4568825" cy="3427413"/>
          </a:xfrm>
          <a:ln/>
        </p:spPr>
      </p:sp>
      <p:sp>
        <p:nvSpPr>
          <p:cNvPr id="811011"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25819628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Rot="1" noChangeAspect="1" noChangeArrowheads="1" noTextEdit="1"/>
          </p:cNvSpPr>
          <p:nvPr>
            <p:ph type="sldImg"/>
          </p:nvPr>
        </p:nvSpPr>
        <p:spPr>
          <a:xfrm>
            <a:off x="1146175" y="685800"/>
            <a:ext cx="4568825" cy="3427413"/>
          </a:xfrm>
          <a:ln/>
        </p:spPr>
      </p:sp>
      <p:sp>
        <p:nvSpPr>
          <p:cNvPr id="813059"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1160606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Rot="1" noChangeAspect="1" noChangeArrowheads="1" noTextEdit="1"/>
          </p:cNvSpPr>
          <p:nvPr>
            <p:ph type="sldImg"/>
          </p:nvPr>
        </p:nvSpPr>
        <p:spPr>
          <a:xfrm>
            <a:off x="1146175" y="685800"/>
            <a:ext cx="4568825" cy="3427413"/>
          </a:xfrm>
          <a:ln/>
        </p:spPr>
      </p:sp>
      <p:sp>
        <p:nvSpPr>
          <p:cNvPr id="770051"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4114594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xfrm>
            <a:off x="1146175" y="685800"/>
            <a:ext cx="4568825" cy="3427413"/>
          </a:xfrm>
          <a:ln/>
        </p:spPr>
      </p:sp>
      <p:sp>
        <p:nvSpPr>
          <p:cNvPr id="772099"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689304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Rot="1" noChangeAspect="1" noChangeArrowheads="1" noTextEdit="1"/>
          </p:cNvSpPr>
          <p:nvPr>
            <p:ph type="sldImg"/>
          </p:nvPr>
        </p:nvSpPr>
        <p:spPr>
          <a:xfrm>
            <a:off x="1146175" y="685800"/>
            <a:ext cx="4568825" cy="3427413"/>
          </a:xfrm>
          <a:ln/>
        </p:spPr>
      </p:sp>
      <p:sp>
        <p:nvSpPr>
          <p:cNvPr id="774147"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3169724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Rot="1" noChangeAspect="1" noChangeArrowheads="1" noTextEdit="1"/>
          </p:cNvSpPr>
          <p:nvPr>
            <p:ph type="sldImg"/>
          </p:nvPr>
        </p:nvSpPr>
        <p:spPr>
          <a:xfrm>
            <a:off x="1146175" y="685800"/>
            <a:ext cx="4568825" cy="3427413"/>
          </a:xfrm>
          <a:ln/>
        </p:spPr>
      </p:sp>
      <p:sp>
        <p:nvSpPr>
          <p:cNvPr id="776195"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1901134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Rot="1" noChangeAspect="1" noChangeArrowheads="1" noTextEdit="1"/>
          </p:cNvSpPr>
          <p:nvPr>
            <p:ph type="sldImg"/>
          </p:nvPr>
        </p:nvSpPr>
        <p:spPr>
          <a:xfrm>
            <a:off x="1146175" y="685800"/>
            <a:ext cx="4568825" cy="3427413"/>
          </a:xfrm>
          <a:ln/>
        </p:spPr>
      </p:sp>
      <p:sp>
        <p:nvSpPr>
          <p:cNvPr id="791555"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3055097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Rot="1" noChangeAspect="1" noChangeArrowheads="1" noTextEdit="1"/>
          </p:cNvSpPr>
          <p:nvPr>
            <p:ph type="sldImg"/>
          </p:nvPr>
        </p:nvSpPr>
        <p:spPr>
          <a:xfrm>
            <a:off x="1146175" y="685800"/>
            <a:ext cx="4568825" cy="3427413"/>
          </a:xfrm>
          <a:ln/>
        </p:spPr>
      </p:sp>
      <p:sp>
        <p:nvSpPr>
          <p:cNvPr id="784387"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extLst>
      <p:ext uri="{BB962C8B-B14F-4D97-AF65-F5344CB8AC3E}">
        <p14:creationId xmlns:p14="http://schemas.microsoft.com/office/powerpoint/2010/main" val="2613909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Grp="1" noRot="1" noChangeAspect="1" noChangeArrowheads="1" noTextEdit="1"/>
          </p:cNvSpPr>
          <p:nvPr>
            <p:ph type="sldImg"/>
          </p:nvPr>
        </p:nvSpPr>
        <p:spPr>
          <a:xfrm>
            <a:off x="1147763" y="687388"/>
            <a:ext cx="4568825" cy="3427412"/>
          </a:xfrm>
          <a:ln/>
        </p:spPr>
      </p:sp>
      <p:sp>
        <p:nvSpPr>
          <p:cNvPr id="758787" name="Rectangle 3"/>
          <p:cNvSpPr>
            <a:spLocks noGrp="1" noChangeArrowheads="1"/>
          </p:cNvSpPr>
          <p:nvPr>
            <p:ph type="body" idx="1"/>
          </p:nvPr>
        </p:nvSpPr>
        <p:spPr>
          <a:xfrm>
            <a:off x="913805" y="4342191"/>
            <a:ext cx="5030391" cy="4113893"/>
          </a:xfrm>
        </p:spPr>
        <p:txBody>
          <a:bodyPr lIns="89886" tIns="44943" rIns="89886" bIns="44943"/>
          <a:lstStyle/>
          <a:p>
            <a:endParaRPr lang="en-US"/>
          </a:p>
        </p:txBody>
      </p:sp>
    </p:spTree>
    <p:extLst>
      <p:ext uri="{BB962C8B-B14F-4D97-AF65-F5344CB8AC3E}">
        <p14:creationId xmlns:p14="http://schemas.microsoft.com/office/powerpoint/2010/main" val="4126533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DD7E345-9BD5-414F-9B98-BE3DCAA5A9BF}" type="datetimeFigureOut">
              <a:rPr lang="en-US" smtClean="0"/>
              <a:t>8/17/2021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D7E345-9BD5-414F-9B98-BE3DCAA5A9BF}" type="datetimeFigureOut">
              <a:rPr lang="en-US" smtClean="0"/>
              <a:t>8/17/2021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D7E345-9BD5-414F-9B98-BE3DCAA5A9BF}" type="datetimeFigureOut">
              <a:rPr lang="en-US" smtClean="0"/>
              <a:t>8/17/2021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2677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a:buClr>
                <a:schemeClr val="accent1"/>
              </a:buClr>
              <a:defRPr/>
            </a:lvl2pPr>
            <a:lvl4pPr>
              <a:buClr>
                <a:schemeClr val="accent1"/>
              </a:buCl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r>
              <a:rPr lang="el-GR" dirty="0" smtClean="0"/>
              <a:t>Χειμώνας 2011</a:t>
            </a:r>
            <a:endParaRPr lang="en-US" dirty="0"/>
          </a:p>
        </p:txBody>
      </p:sp>
      <p:sp>
        <p:nvSpPr>
          <p:cNvPr id="5" name="Footer Placeholder 4"/>
          <p:cNvSpPr>
            <a:spLocks noGrp="1"/>
          </p:cNvSpPr>
          <p:nvPr>
            <p:ph type="ftr" sz="quarter" idx="11"/>
          </p:nvPr>
        </p:nvSpPr>
        <p:spPr/>
        <p:txBody>
          <a:bodyPr/>
          <a:lstStyle/>
          <a:p>
            <a:r>
              <a:rPr lang="en-US" dirty="0" smtClean="0"/>
              <a:t>CS-409: </a:t>
            </a:r>
            <a:r>
              <a:rPr lang="el-GR" dirty="0" err="1" smtClean="0"/>
              <a:t>Αντικειμενοστρεφής</a:t>
            </a:r>
            <a:r>
              <a:rPr lang="el-GR" dirty="0" smtClean="0"/>
              <a:t> </a:t>
            </a:r>
            <a:r>
              <a:rPr lang="el-GR" dirty="0" err="1" smtClean="0"/>
              <a:t>Προγραμματισμος</a:t>
            </a:r>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D7E345-9BD5-414F-9B98-BE3DCAA5A9BF}" type="datetimeFigureOut">
              <a:rPr lang="en-US" smtClean="0"/>
              <a:t>8/17/2021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DD7E345-9BD5-414F-9B98-BE3DCAA5A9BF}" type="datetimeFigureOut">
              <a:rPr lang="en-US" smtClean="0"/>
              <a:t>8/17/2021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DD7E345-9BD5-414F-9B98-BE3DCAA5A9BF}" type="datetimeFigureOut">
              <a:rPr lang="en-US" smtClean="0"/>
              <a:t>8/17/2021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1A9E46F-7BA3-46CF-8DB8-B01995389C81}"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D7E345-9BD5-414F-9B98-BE3DCAA5A9BF}" type="datetimeFigureOut">
              <a:rPr lang="en-US" smtClean="0"/>
              <a:t>8/17/2021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D7E345-9BD5-414F-9B98-BE3DCAA5A9BF}" type="datetimeFigureOut">
              <a:rPr lang="en-US" smtClean="0"/>
              <a:t>8/17/2021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D7E345-9BD5-414F-9B98-BE3DCAA5A9BF}" type="datetimeFigureOut">
              <a:rPr lang="en-US" smtClean="0"/>
              <a:t>8/17/2021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D7E345-9BD5-414F-9B98-BE3DCAA5A9BF}" type="datetimeFigureOut">
              <a:rPr lang="en-US" smtClean="0"/>
              <a:t>8/17/2021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DD7E345-9BD5-414F-9B98-BE3DCAA5A9BF}" type="datetimeFigureOut">
              <a:rPr lang="en-US" smtClean="0"/>
              <a:t>8/17/2021</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l-GR" dirty="0" err="1" smtClean="0"/>
              <a:t>Αντικειμενοστρεφής</a:t>
            </a:r>
            <a:r>
              <a:rPr lang="el-GR" dirty="0" smtClean="0"/>
              <a:t> Προγραμματισμός</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81A9E46F-7BA3-46CF-8DB8-B01995389C81}"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6"/>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6"/>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6"/>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6"/>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6"/>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ncdc.gov/oa/climate/ghcn-monthly/index.ph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7.e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customXml" Target="../ink/ink3.x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customXml" Target="../ink/ink5.xml"/><Relationship Id="rId5" Type="http://schemas.openxmlformats.org/officeDocument/2006/relationships/image" Target="../media/image9.wmf"/><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customXml" Target="../ink/ink6.xml"/><Relationship Id="rId5" Type="http://schemas.openxmlformats.org/officeDocument/2006/relationships/image" Target="../media/image11.emf"/><Relationship Id="rId4" Type="http://schemas.openxmlformats.org/officeDocument/2006/relationships/oleObject" Target="../embeddings/Microsoft_Word_97_-_2003_Document1.doc"/></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4.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customXml" Target="../ink/ink7.xml"/><Relationship Id="rId5" Type="http://schemas.openxmlformats.org/officeDocument/2006/relationships/image" Target="../media/image13.emf"/><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5.wmf"/><Relationship Id="rId4" Type="http://schemas.openxmlformats.org/officeDocument/2006/relationships/oleObject" Target="../embeddings/oleObject6.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6.wmf"/><Relationship Id="rId4" Type="http://schemas.openxmlformats.org/officeDocument/2006/relationships/oleObject" Target="../embeddings/oleObject7.bin"/></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bin"/><Relationship Id="rId7" Type="http://schemas.openxmlformats.org/officeDocument/2006/relationships/customXml" Target="../ink/ink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10" Type="http://schemas.openxmlformats.org/officeDocument/2006/relationships/image" Target="../media/image5.emf"/><Relationship Id="rId4" Type="http://schemas.openxmlformats.org/officeDocument/2006/relationships/image" Target="../media/image2.wmf"/><Relationship Id="rId9" Type="http://schemas.openxmlformats.org/officeDocument/2006/relationships/customXml" Target="../ink/ink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9.bin"/><Relationship Id="rId5" Type="http://schemas.openxmlformats.org/officeDocument/2006/relationships/image" Target="../media/image18.wmf"/><Relationship Id="rId4" Type="http://schemas.openxmlformats.org/officeDocument/2006/relationships/oleObject" Target="../embeddings/oleObject8.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Microsoft_Word_97_-_2003_Document2.doc"/><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0.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Microsoft_Word_97_-_2003_Document3.doc"/><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6.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image" Target="../media/image27.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image" Target="../media/image29.wmf"/><Relationship Id="rId5" Type="http://schemas.openxmlformats.org/officeDocument/2006/relationships/oleObject" Target="../embeddings/oleObject12.bin"/><Relationship Id="rId4" Type="http://schemas.openxmlformats.org/officeDocument/2006/relationships/image" Target="../media/image28.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6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1000genomes.org/page.ph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DATA MINING</a:t>
            </a:r>
            <a:br>
              <a:rPr lang="en-US" dirty="0" smtClean="0"/>
            </a:br>
            <a:r>
              <a:rPr lang="en-US" dirty="0" smtClean="0"/>
              <a:t>LECTURE 1</a:t>
            </a:r>
            <a:endParaRPr lang="en-US" dirty="0"/>
          </a:p>
        </p:txBody>
      </p:sp>
      <p:sp>
        <p:nvSpPr>
          <p:cNvPr id="5" name="Subtitle 4"/>
          <p:cNvSpPr>
            <a:spLocks noGrp="1"/>
          </p:cNvSpPr>
          <p:nvPr>
            <p:ph type="subTitle" idx="1"/>
          </p:nvPr>
        </p:nvSpPr>
        <p:spPr/>
        <p:txBody>
          <a:bodyPr/>
          <a:lstStyle/>
          <a:p>
            <a:r>
              <a:rPr lang="en-US" dirty="0" smtClean="0"/>
              <a:t>Introduction</a:t>
            </a:r>
            <a:endParaRPr lang="en-US" dirty="0"/>
          </a:p>
        </p:txBody>
      </p:sp>
    </p:spTree>
    <p:extLst>
      <p:ext uri="{BB962C8B-B14F-4D97-AF65-F5344CB8AC3E}">
        <p14:creationId xmlns:p14="http://schemas.microsoft.com/office/powerpoint/2010/main" val="3974019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environmental data</a:t>
            </a:r>
            <a:endParaRPr lang="en-US" dirty="0"/>
          </a:p>
        </p:txBody>
      </p:sp>
      <p:sp>
        <p:nvSpPr>
          <p:cNvPr id="3" name="Content Placeholder 2"/>
          <p:cNvSpPr>
            <a:spLocks noGrp="1"/>
          </p:cNvSpPr>
          <p:nvPr>
            <p:ph idx="1"/>
          </p:nvPr>
        </p:nvSpPr>
        <p:spPr/>
        <p:txBody>
          <a:bodyPr>
            <a:normAutofit fontScale="92500"/>
          </a:bodyPr>
          <a:lstStyle/>
          <a:p>
            <a:r>
              <a:rPr lang="en-US" dirty="0" smtClean="0"/>
              <a:t>Climate data (just an example)</a:t>
            </a:r>
          </a:p>
          <a:p>
            <a:pPr marL="342900" lvl="1" indent="-342900">
              <a:buNone/>
            </a:pPr>
            <a:r>
              <a:rPr lang="en-US" sz="2400" dirty="0" smtClean="0">
                <a:hlinkClick r:id="rId2"/>
              </a:rPr>
              <a:t>http://www.ncdc.gov/oa/climate/ghcn-monthly/index.php</a:t>
            </a:r>
            <a:endParaRPr lang="en-US" sz="2400" dirty="0" smtClean="0"/>
          </a:p>
          <a:p>
            <a:endParaRPr lang="en-US" dirty="0" smtClean="0"/>
          </a:p>
          <a:p>
            <a:r>
              <a:rPr lang="en-US" dirty="0" smtClean="0"/>
              <a:t>“a database of temperature, precipitation and pressure records managed by the National Climatic Data Center, Arizona State University and the Carbon Dioxide Information Analysis Center”</a:t>
            </a:r>
          </a:p>
          <a:p>
            <a:endParaRPr lang="en-US" dirty="0" smtClean="0"/>
          </a:p>
          <a:p>
            <a:r>
              <a:rPr lang="en-US" dirty="0" smtClean="0"/>
              <a:t>“6000 temperature stations, 7500 precipitation stations, 2000 pressure stations”</a:t>
            </a:r>
          </a:p>
          <a:p>
            <a:pPr lvl="1"/>
            <a:r>
              <a:rPr lang="en-US" dirty="0" smtClean="0">
                <a:solidFill>
                  <a:schemeClr val="accent6">
                    <a:lumMod val="75000"/>
                  </a:schemeClr>
                </a:solidFill>
              </a:rPr>
              <a:t>Spatiotemporal</a:t>
            </a:r>
            <a:r>
              <a:rPr lang="en-US" dirty="0" smtClean="0"/>
              <a:t> data</a:t>
            </a:r>
          </a:p>
          <a:p>
            <a:pPr lvl="1">
              <a:buNone/>
            </a:pPr>
            <a:endParaRPr lang="en-US" dirty="0"/>
          </a:p>
        </p:txBody>
      </p:sp>
    </p:spTree>
    <p:extLst>
      <p:ext uri="{BB962C8B-B14F-4D97-AF65-F5344CB8AC3E}">
        <p14:creationId xmlns:p14="http://schemas.microsoft.com/office/powerpoint/2010/main" val="4674241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data</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Mobile phones today record a large amount of information about the user behavior</a:t>
            </a:r>
          </a:p>
          <a:p>
            <a:pPr lvl="1"/>
            <a:r>
              <a:rPr lang="en-US" dirty="0" smtClean="0"/>
              <a:t>GPS records position</a:t>
            </a:r>
          </a:p>
          <a:p>
            <a:pPr lvl="1"/>
            <a:r>
              <a:rPr lang="en-US" dirty="0" smtClean="0"/>
              <a:t>Camera produces images</a:t>
            </a:r>
          </a:p>
          <a:p>
            <a:pPr lvl="1"/>
            <a:r>
              <a:rPr lang="en-US" dirty="0" smtClean="0"/>
              <a:t>Communication via phone and SMS</a:t>
            </a:r>
          </a:p>
          <a:p>
            <a:pPr lvl="1"/>
            <a:r>
              <a:rPr lang="en-US" dirty="0" smtClean="0"/>
              <a:t>Text via </a:t>
            </a:r>
            <a:r>
              <a:rPr lang="en-US" dirty="0" err="1" smtClean="0"/>
              <a:t>facebook</a:t>
            </a:r>
            <a:r>
              <a:rPr lang="en-US" dirty="0" smtClean="0"/>
              <a:t> updates</a:t>
            </a:r>
          </a:p>
          <a:p>
            <a:pPr lvl="1"/>
            <a:r>
              <a:rPr lang="en-US" dirty="0" smtClean="0"/>
              <a:t>Association with entities via check-ins</a:t>
            </a:r>
          </a:p>
          <a:p>
            <a:endParaRPr lang="en-US" dirty="0" smtClean="0"/>
          </a:p>
          <a:p>
            <a:r>
              <a:rPr lang="en-US" dirty="0" smtClean="0"/>
              <a:t>Amazon </a:t>
            </a:r>
            <a:r>
              <a:rPr lang="en-US" dirty="0"/>
              <a:t>collects all the items that you browsed, placed into your basket, read reviews about, purchased.</a:t>
            </a:r>
          </a:p>
          <a:p>
            <a:endParaRPr lang="en-US" dirty="0"/>
          </a:p>
          <a:p>
            <a:r>
              <a:rPr lang="en-US" dirty="0"/>
              <a:t>Google and Bing record all your browsing activity via toolbar plugins. They also record the queries you asked, the pages you saw and the clicks you did</a:t>
            </a:r>
            <a:r>
              <a:rPr lang="en-US" dirty="0" smtClean="0"/>
              <a:t>.</a:t>
            </a:r>
          </a:p>
          <a:p>
            <a:endParaRPr lang="en-US" dirty="0"/>
          </a:p>
          <a:p>
            <a:r>
              <a:rPr lang="en-US" dirty="0" smtClean="0"/>
              <a:t>Data collected for millions of users on a daily basis</a:t>
            </a:r>
            <a:endParaRPr lang="en-US" dirty="0"/>
          </a:p>
          <a:p>
            <a:endParaRPr lang="en-US" dirty="0" smtClean="0"/>
          </a:p>
          <a:p>
            <a:pPr lvl="1"/>
            <a:endParaRPr lang="en-US" dirty="0"/>
          </a:p>
        </p:txBody>
      </p:sp>
    </p:spTree>
    <p:extLst>
      <p:ext uri="{BB962C8B-B14F-4D97-AF65-F5344CB8AC3E}">
        <p14:creationId xmlns:p14="http://schemas.microsoft.com/office/powerpoint/2010/main" val="3963555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24" name="Rectangle 8"/>
          <p:cNvSpPr>
            <a:spLocks noGrp="1" noChangeArrowheads="1"/>
          </p:cNvSpPr>
          <p:nvPr>
            <p:ph type="title"/>
          </p:nvPr>
        </p:nvSpPr>
        <p:spPr>
          <a:xfrm>
            <a:off x="381000" y="457200"/>
            <a:ext cx="8280400" cy="1066800"/>
          </a:xfrm>
        </p:spPr>
        <p:txBody>
          <a:bodyPr>
            <a:normAutofit/>
          </a:bodyPr>
          <a:lstStyle/>
          <a:p>
            <a:r>
              <a:rPr lang="en-US" dirty="0" smtClean="0"/>
              <a:t>So, what </a:t>
            </a:r>
            <a:r>
              <a:rPr lang="en-US" dirty="0"/>
              <a:t>is Data?</a:t>
            </a:r>
          </a:p>
        </p:txBody>
      </p:sp>
      <p:sp>
        <p:nvSpPr>
          <p:cNvPr id="649225" name="Rectangle 9"/>
          <p:cNvSpPr>
            <a:spLocks noGrp="1" noChangeArrowheads="1"/>
          </p:cNvSpPr>
          <p:nvPr>
            <p:ph type="body" sz="half" idx="1"/>
          </p:nvPr>
        </p:nvSpPr>
        <p:spPr>
          <a:xfrm>
            <a:off x="228600" y="1524000"/>
            <a:ext cx="4083050" cy="5181600"/>
          </a:xfrm>
        </p:spPr>
        <p:txBody>
          <a:bodyPr/>
          <a:lstStyle/>
          <a:p>
            <a:r>
              <a:rPr lang="en-US" sz="2000" dirty="0"/>
              <a:t>Collection of data </a:t>
            </a:r>
            <a:r>
              <a:rPr lang="en-US" sz="2000" dirty="0">
                <a:solidFill>
                  <a:srgbClr val="0070C0"/>
                </a:solidFill>
              </a:rPr>
              <a:t>objects</a:t>
            </a:r>
            <a:r>
              <a:rPr lang="en-US" sz="2000" dirty="0"/>
              <a:t> and their </a:t>
            </a:r>
            <a:r>
              <a:rPr lang="en-US" sz="2000" dirty="0">
                <a:solidFill>
                  <a:schemeClr val="accent6">
                    <a:lumMod val="75000"/>
                  </a:schemeClr>
                </a:solidFill>
              </a:rPr>
              <a:t>attributes</a:t>
            </a:r>
          </a:p>
          <a:p>
            <a:pPr lvl="4"/>
            <a:endParaRPr lang="en-US" sz="1600" dirty="0"/>
          </a:p>
          <a:p>
            <a:r>
              <a:rPr lang="en-US" sz="2000" dirty="0"/>
              <a:t>An attribute is a property or characteristic of an object</a:t>
            </a:r>
          </a:p>
          <a:p>
            <a:pPr lvl="1"/>
            <a:r>
              <a:rPr lang="en-US" sz="1800" dirty="0"/>
              <a:t>Examples: eye color of a person, temperature, etc.</a:t>
            </a:r>
          </a:p>
          <a:p>
            <a:pPr lvl="1"/>
            <a:r>
              <a:rPr lang="en-US" sz="1800" dirty="0"/>
              <a:t>Attribute is also known as </a:t>
            </a:r>
            <a:r>
              <a:rPr lang="en-US" sz="1800" dirty="0">
                <a:solidFill>
                  <a:schemeClr val="accent6">
                    <a:lumMod val="75000"/>
                  </a:schemeClr>
                </a:solidFill>
              </a:rPr>
              <a:t>variable</a:t>
            </a:r>
            <a:r>
              <a:rPr lang="en-US" sz="1800" dirty="0"/>
              <a:t>, </a:t>
            </a:r>
            <a:r>
              <a:rPr lang="en-US" sz="1800" dirty="0">
                <a:solidFill>
                  <a:schemeClr val="accent6">
                    <a:lumMod val="75000"/>
                  </a:schemeClr>
                </a:solidFill>
              </a:rPr>
              <a:t>field</a:t>
            </a:r>
            <a:r>
              <a:rPr lang="en-US" sz="1800" dirty="0"/>
              <a:t>, </a:t>
            </a:r>
            <a:r>
              <a:rPr lang="en-US" sz="1800" dirty="0">
                <a:solidFill>
                  <a:schemeClr val="accent6">
                    <a:lumMod val="75000"/>
                  </a:schemeClr>
                </a:solidFill>
              </a:rPr>
              <a:t>characteristic</a:t>
            </a:r>
            <a:r>
              <a:rPr lang="en-US" sz="1800" dirty="0"/>
              <a:t>, or </a:t>
            </a:r>
            <a:r>
              <a:rPr lang="en-US" sz="1800" dirty="0">
                <a:solidFill>
                  <a:schemeClr val="accent6">
                    <a:lumMod val="75000"/>
                  </a:schemeClr>
                </a:solidFill>
              </a:rPr>
              <a:t>feature</a:t>
            </a:r>
          </a:p>
          <a:p>
            <a:r>
              <a:rPr lang="en-US" sz="2000" dirty="0"/>
              <a:t>A collection of attributes describe an object</a:t>
            </a:r>
          </a:p>
          <a:p>
            <a:pPr lvl="1"/>
            <a:r>
              <a:rPr lang="en-US" sz="1800" dirty="0"/>
              <a:t>Object is also known as </a:t>
            </a:r>
            <a:r>
              <a:rPr lang="en-US" sz="1800" dirty="0">
                <a:solidFill>
                  <a:srgbClr val="0070C0"/>
                </a:solidFill>
              </a:rPr>
              <a:t>record</a:t>
            </a:r>
            <a:r>
              <a:rPr lang="en-US" sz="1800" dirty="0"/>
              <a:t>, </a:t>
            </a:r>
            <a:r>
              <a:rPr lang="en-US" sz="1800" dirty="0">
                <a:solidFill>
                  <a:srgbClr val="0070C0"/>
                </a:solidFill>
              </a:rPr>
              <a:t>point</a:t>
            </a:r>
            <a:r>
              <a:rPr lang="en-US" sz="1800" dirty="0"/>
              <a:t>, </a:t>
            </a:r>
            <a:r>
              <a:rPr lang="en-US" sz="1800" dirty="0">
                <a:solidFill>
                  <a:srgbClr val="0070C0"/>
                </a:solidFill>
              </a:rPr>
              <a:t>case</a:t>
            </a:r>
            <a:r>
              <a:rPr lang="en-US" sz="1800" dirty="0"/>
              <a:t>, </a:t>
            </a:r>
            <a:r>
              <a:rPr lang="en-US" sz="1800" dirty="0">
                <a:solidFill>
                  <a:srgbClr val="0070C0"/>
                </a:solidFill>
              </a:rPr>
              <a:t>sample</a:t>
            </a:r>
            <a:r>
              <a:rPr lang="en-US" sz="1800" dirty="0"/>
              <a:t>, </a:t>
            </a:r>
            <a:r>
              <a:rPr lang="en-US" sz="1800" dirty="0">
                <a:solidFill>
                  <a:srgbClr val="0070C0"/>
                </a:solidFill>
              </a:rPr>
              <a:t>entity</a:t>
            </a:r>
            <a:r>
              <a:rPr lang="en-US" sz="1800" dirty="0"/>
              <a:t>, or </a:t>
            </a:r>
            <a:r>
              <a:rPr lang="en-US" sz="1800" dirty="0">
                <a:solidFill>
                  <a:srgbClr val="0070C0"/>
                </a:solidFill>
              </a:rPr>
              <a:t>instance</a:t>
            </a:r>
          </a:p>
          <a:p>
            <a:pPr lvl="4"/>
            <a:endParaRPr lang="en-US" sz="1600" dirty="0"/>
          </a:p>
        </p:txBody>
      </p:sp>
      <p:grpSp>
        <p:nvGrpSpPr>
          <p:cNvPr id="649232" name="Group 16"/>
          <p:cNvGrpSpPr>
            <a:grpSpLocks/>
          </p:cNvGrpSpPr>
          <p:nvPr/>
        </p:nvGrpSpPr>
        <p:grpSpPr bwMode="auto">
          <a:xfrm>
            <a:off x="5638800" y="990600"/>
            <a:ext cx="3513138" cy="4191000"/>
            <a:chOff x="3403" y="1104"/>
            <a:chExt cx="2213" cy="2640"/>
          </a:xfrm>
        </p:grpSpPr>
        <p:graphicFrame>
          <p:nvGraphicFramePr>
            <p:cNvPr id="649226" name="Object 10"/>
            <p:cNvGraphicFramePr>
              <a:graphicFrameLocks noChangeAspect="1"/>
            </p:cNvGraphicFramePr>
            <p:nvPr/>
          </p:nvGraphicFramePr>
          <p:xfrm>
            <a:off x="3403" y="1378"/>
            <a:ext cx="2213" cy="2366"/>
          </p:xfrm>
          <a:graphic>
            <a:graphicData uri="http://schemas.openxmlformats.org/presentationml/2006/ole">
              <mc:AlternateContent xmlns:mc="http://schemas.openxmlformats.org/markup-compatibility/2006">
                <mc:Choice xmlns:v="urn:schemas-microsoft-com:vml" Requires="v">
                  <p:oleObj spid="_x0000_s9225" name="Document" r:id="rId4" imgW="5405040" imgH="5778360" progId="Word.Document.8">
                    <p:embed/>
                  </p:oleObj>
                </mc:Choice>
                <mc:Fallback>
                  <p:oleObj name="Document" r:id="rId4" imgW="5405040" imgH="577836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3" y="1378"/>
                          <a:ext cx="2213" cy="2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9228" name="AutoShape 12"/>
            <p:cNvSpPr>
              <a:spLocks/>
            </p:cNvSpPr>
            <p:nvPr/>
          </p:nvSpPr>
          <p:spPr bwMode="auto">
            <a:xfrm rot="5400000">
              <a:off x="4340" y="240"/>
              <a:ext cx="240" cy="1968"/>
            </a:xfrm>
            <a:prstGeom prst="leftBrace">
              <a:avLst>
                <a:gd name="adj1" fmla="val 68333"/>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49230" name="Text Box 14"/>
          <p:cNvSpPr txBox="1">
            <a:spLocks noChangeArrowheads="1"/>
          </p:cNvSpPr>
          <p:nvPr/>
        </p:nvSpPr>
        <p:spPr bwMode="auto">
          <a:xfrm>
            <a:off x="6477000" y="4572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rgbClr val="FF0000"/>
                </a:solidFill>
              </a:rPr>
              <a:t>Attributes</a:t>
            </a:r>
          </a:p>
        </p:txBody>
      </p:sp>
      <p:sp>
        <p:nvSpPr>
          <p:cNvPr id="649231" name="AutoShape 15"/>
          <p:cNvSpPr>
            <a:spLocks/>
          </p:cNvSpPr>
          <p:nvPr/>
        </p:nvSpPr>
        <p:spPr bwMode="auto">
          <a:xfrm>
            <a:off x="5257800" y="1905000"/>
            <a:ext cx="381000" cy="3124200"/>
          </a:xfrm>
          <a:prstGeom prst="leftBrace">
            <a:avLst>
              <a:gd name="adj1" fmla="val 68333"/>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9233" name="Text Box 17"/>
          <p:cNvSpPr txBox="1">
            <a:spLocks noChangeArrowheads="1"/>
          </p:cNvSpPr>
          <p:nvPr/>
        </p:nvSpPr>
        <p:spPr bwMode="auto">
          <a:xfrm>
            <a:off x="4191000" y="327660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rgbClr val="FF0000"/>
                </a:solidFill>
              </a:rPr>
              <a:t>Objects</a:t>
            </a:r>
          </a:p>
        </p:txBody>
      </p:sp>
      <p:sp>
        <p:nvSpPr>
          <p:cNvPr id="10" name="TextBox 9"/>
          <p:cNvSpPr txBox="1"/>
          <p:nvPr/>
        </p:nvSpPr>
        <p:spPr>
          <a:xfrm>
            <a:off x="5105400" y="5410200"/>
            <a:ext cx="3903633" cy="1200329"/>
          </a:xfrm>
          <a:prstGeom prst="rect">
            <a:avLst/>
          </a:prstGeom>
          <a:noFill/>
        </p:spPr>
        <p:txBody>
          <a:bodyPr wrap="none" rtlCol="0">
            <a:spAutoFit/>
          </a:bodyPr>
          <a:lstStyle/>
          <a:p>
            <a:r>
              <a:rPr lang="en-US" dirty="0" smtClean="0">
                <a:solidFill>
                  <a:srgbClr val="FF0000"/>
                </a:solidFill>
              </a:rPr>
              <a:t>Size: </a:t>
            </a:r>
            <a:r>
              <a:rPr lang="en-US" dirty="0" smtClean="0"/>
              <a:t>Number of objects</a:t>
            </a:r>
          </a:p>
          <a:p>
            <a:r>
              <a:rPr lang="en-US" dirty="0" smtClean="0">
                <a:solidFill>
                  <a:srgbClr val="FF0000"/>
                </a:solidFill>
              </a:rPr>
              <a:t>Dimensionality</a:t>
            </a:r>
            <a:r>
              <a:rPr lang="en-US" dirty="0" smtClean="0"/>
              <a:t>: Number of attributes</a:t>
            </a:r>
          </a:p>
          <a:p>
            <a:r>
              <a:rPr lang="en-US" dirty="0" err="1" smtClean="0">
                <a:solidFill>
                  <a:srgbClr val="FF0000"/>
                </a:solidFill>
              </a:rPr>
              <a:t>Sparsity</a:t>
            </a:r>
            <a:r>
              <a:rPr lang="en-US" dirty="0" smtClean="0"/>
              <a:t>: Number of populated </a:t>
            </a:r>
          </a:p>
          <a:p>
            <a:r>
              <a:rPr lang="en-US" dirty="0"/>
              <a:t>	</a:t>
            </a:r>
            <a:r>
              <a:rPr lang="en-US" dirty="0" smtClean="0"/>
              <a:t>object-attribute pairs</a:t>
            </a:r>
            <a:endParaRPr lang="en-US" dirty="0"/>
          </a:p>
        </p:txBody>
      </p:sp>
      <mc:AlternateContent xmlns:mc="http://schemas.openxmlformats.org/markup-compatibility/2006">
        <mc:Choice xmlns:p14="http://schemas.microsoft.com/office/powerpoint/2010/main" Requires="p14">
          <p:contentPart p14:bwMode="auto" r:id="rId6">
            <p14:nvContentPartPr>
              <p14:cNvPr id="2" name="Ink 1"/>
              <p14:cNvContentPartPr/>
              <p14:nvPr/>
            </p14:nvContentPartPr>
            <p14:xfrm>
              <a:off x="5385600" y="2613960"/>
              <a:ext cx="2847960" cy="2121840"/>
            </p14:xfrm>
          </p:contentPart>
        </mc:Choice>
        <mc:Fallback>
          <p:pic>
            <p:nvPicPr>
              <p:cNvPr id="2" name="Ink 1"/>
              <p:cNvPicPr/>
              <p:nvPr/>
            </p:nvPicPr>
            <p:blipFill>
              <a:blip r:embed="rId7"/>
              <a:stretch>
                <a:fillRect/>
              </a:stretch>
            </p:blipFill>
            <p:spPr>
              <a:xfrm>
                <a:off x="5379120" y="2606040"/>
                <a:ext cx="2857320" cy="2136240"/>
              </a:xfrm>
              <a:prstGeom prst="rect">
                <a:avLst/>
              </a:prstGeom>
            </p:spPr>
          </p:pic>
        </mc:Fallback>
      </mc:AlternateContent>
    </p:spTree>
    <p:extLst>
      <p:ext uri="{BB962C8B-B14F-4D97-AF65-F5344CB8AC3E}">
        <p14:creationId xmlns:p14="http://schemas.microsoft.com/office/powerpoint/2010/main" val="1517544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73" name="Rectangle 9"/>
          <p:cNvSpPr>
            <a:spLocks noGrp="1" noChangeArrowheads="1"/>
          </p:cNvSpPr>
          <p:nvPr>
            <p:ph type="title"/>
          </p:nvPr>
        </p:nvSpPr>
        <p:spPr/>
        <p:txBody>
          <a:bodyPr/>
          <a:lstStyle/>
          <a:p>
            <a:r>
              <a:rPr lang="en-US"/>
              <a:t>Types of Attributes </a:t>
            </a:r>
          </a:p>
        </p:txBody>
      </p:sp>
      <p:sp>
        <p:nvSpPr>
          <p:cNvPr id="651274" name="Rectangle 10"/>
          <p:cNvSpPr>
            <a:spLocks noGrp="1" noChangeArrowheads="1"/>
          </p:cNvSpPr>
          <p:nvPr>
            <p:ph type="body" idx="1"/>
          </p:nvPr>
        </p:nvSpPr>
        <p:spPr/>
        <p:txBody>
          <a:bodyPr>
            <a:normAutofit/>
          </a:bodyPr>
          <a:lstStyle/>
          <a:p>
            <a:r>
              <a:rPr lang="en-US" dirty="0"/>
              <a:t> There are different types of attributes</a:t>
            </a:r>
          </a:p>
          <a:p>
            <a:pPr marL="749300" lvl="1"/>
            <a:r>
              <a:rPr lang="en-US" dirty="0" smtClean="0">
                <a:solidFill>
                  <a:srgbClr val="FF0000"/>
                </a:solidFill>
              </a:rPr>
              <a:t>Categorical </a:t>
            </a:r>
            <a:endParaRPr lang="en-US" dirty="0"/>
          </a:p>
          <a:p>
            <a:pPr marL="1257300" lvl="2" indent="-393700"/>
            <a:r>
              <a:rPr lang="en-US" dirty="0"/>
              <a:t>Examples: </a:t>
            </a:r>
            <a:r>
              <a:rPr lang="en-US" dirty="0" smtClean="0"/>
              <a:t>eye </a:t>
            </a:r>
            <a:r>
              <a:rPr lang="en-US" dirty="0"/>
              <a:t>color, zip </a:t>
            </a:r>
            <a:r>
              <a:rPr lang="en-US" dirty="0" smtClean="0"/>
              <a:t>codes, words</a:t>
            </a:r>
            <a:r>
              <a:rPr lang="en-US" dirty="0"/>
              <a:t>, rankings (</a:t>
            </a:r>
            <a:r>
              <a:rPr lang="en-US" dirty="0" err="1"/>
              <a:t>e.g</a:t>
            </a:r>
            <a:r>
              <a:rPr lang="en-US" dirty="0"/>
              <a:t>, good, fair, bad), </a:t>
            </a:r>
            <a:r>
              <a:rPr lang="en-US" dirty="0" smtClean="0"/>
              <a:t>height </a:t>
            </a:r>
            <a:r>
              <a:rPr lang="en-US" dirty="0"/>
              <a:t>in {tall, medium, short}</a:t>
            </a:r>
            <a:endParaRPr lang="en-US" dirty="0" smtClean="0"/>
          </a:p>
          <a:p>
            <a:pPr marL="1257300" lvl="2" indent="-393700"/>
            <a:r>
              <a:rPr lang="en-US" dirty="0" smtClean="0">
                <a:solidFill>
                  <a:srgbClr val="0070C0"/>
                </a:solidFill>
              </a:rPr>
              <a:t>Nominal</a:t>
            </a:r>
            <a:r>
              <a:rPr lang="en-US" dirty="0" smtClean="0"/>
              <a:t> (no order or comparison) </a:t>
            </a:r>
            <a:r>
              <a:rPr lang="en-US" dirty="0" err="1" smtClean="0"/>
              <a:t>vs</a:t>
            </a:r>
            <a:r>
              <a:rPr lang="en-US" dirty="0" smtClean="0"/>
              <a:t> </a:t>
            </a:r>
            <a:r>
              <a:rPr lang="en-US" dirty="0" smtClean="0">
                <a:solidFill>
                  <a:srgbClr val="0070C0"/>
                </a:solidFill>
              </a:rPr>
              <a:t>Ordinal</a:t>
            </a:r>
            <a:r>
              <a:rPr lang="en-US" dirty="0" smtClean="0"/>
              <a:t> (order but not comparable)</a:t>
            </a:r>
            <a:endParaRPr lang="en-US" dirty="0"/>
          </a:p>
          <a:p>
            <a:pPr marL="749300" lvl="1"/>
            <a:r>
              <a:rPr lang="en-US" dirty="0" smtClean="0">
                <a:solidFill>
                  <a:srgbClr val="FF0000"/>
                </a:solidFill>
              </a:rPr>
              <a:t>Numeric</a:t>
            </a:r>
            <a:endParaRPr lang="en-US" dirty="0"/>
          </a:p>
          <a:p>
            <a:pPr marL="1257300" lvl="2" indent="-393700"/>
            <a:r>
              <a:rPr lang="en-US" dirty="0"/>
              <a:t>Examples: </a:t>
            </a:r>
            <a:r>
              <a:rPr lang="en-US" dirty="0" smtClean="0"/>
              <a:t>dates</a:t>
            </a:r>
            <a:r>
              <a:rPr lang="en-US" dirty="0"/>
              <a:t>, </a:t>
            </a:r>
            <a:r>
              <a:rPr lang="en-US" dirty="0" smtClean="0"/>
              <a:t>temperature, time, length, value, count.</a:t>
            </a:r>
          </a:p>
          <a:p>
            <a:pPr marL="1257300" lvl="2" indent="-393700"/>
            <a:r>
              <a:rPr lang="en-US" dirty="0" smtClean="0">
                <a:solidFill>
                  <a:srgbClr val="0070C0"/>
                </a:solidFill>
              </a:rPr>
              <a:t>Discrete</a:t>
            </a:r>
            <a:r>
              <a:rPr lang="en-US" dirty="0" smtClean="0"/>
              <a:t> (counts) </a:t>
            </a:r>
            <a:r>
              <a:rPr lang="en-US" dirty="0" err="1" smtClean="0"/>
              <a:t>vs</a:t>
            </a:r>
            <a:r>
              <a:rPr lang="en-US" dirty="0" smtClean="0"/>
              <a:t> </a:t>
            </a:r>
            <a:r>
              <a:rPr lang="en-US" dirty="0" smtClean="0">
                <a:solidFill>
                  <a:srgbClr val="0070C0"/>
                </a:solidFill>
              </a:rPr>
              <a:t>Continuous</a:t>
            </a:r>
            <a:r>
              <a:rPr lang="en-US" dirty="0" smtClean="0"/>
              <a:t> (temperature)</a:t>
            </a:r>
          </a:p>
          <a:p>
            <a:pPr marL="1257300" lvl="2" indent="-393700"/>
            <a:r>
              <a:rPr lang="en-US" dirty="0" smtClean="0"/>
              <a:t>Special case: </a:t>
            </a:r>
            <a:r>
              <a:rPr lang="en-US" dirty="0" smtClean="0">
                <a:solidFill>
                  <a:srgbClr val="0070C0"/>
                </a:solidFill>
              </a:rPr>
              <a:t>Binary</a:t>
            </a:r>
            <a:r>
              <a:rPr lang="en-US" dirty="0" smtClean="0"/>
              <a:t> attributes (yes/no, exists/not exists)</a:t>
            </a:r>
            <a:endParaRPr lang="en-US" dirty="0"/>
          </a:p>
          <a:p>
            <a:pPr marL="749300" lvl="1"/>
            <a:endParaRPr lang="en-US" dirty="0"/>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568080" y="2038680"/>
              <a:ext cx="7465320" cy="4520880"/>
            </p14:xfrm>
          </p:contentPart>
        </mc:Choice>
        <mc:Fallback>
          <p:pic>
            <p:nvPicPr>
              <p:cNvPr id="2" name="Ink 1"/>
              <p:cNvPicPr/>
              <p:nvPr/>
            </p:nvPicPr>
            <p:blipFill>
              <a:blip r:embed="rId4"/>
              <a:stretch>
                <a:fillRect/>
              </a:stretch>
            </p:blipFill>
            <p:spPr>
              <a:xfrm>
                <a:off x="559440" y="2029680"/>
                <a:ext cx="7480800" cy="4537440"/>
              </a:xfrm>
              <a:prstGeom prst="rect">
                <a:avLst/>
              </a:prstGeom>
            </p:spPr>
          </p:pic>
        </mc:Fallback>
      </mc:AlternateContent>
    </p:spTree>
    <p:extLst>
      <p:ext uri="{BB962C8B-B14F-4D97-AF65-F5344CB8AC3E}">
        <p14:creationId xmlns:p14="http://schemas.microsoft.com/office/powerpoint/2010/main" val="28159774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9" name="Rectangle 5"/>
          <p:cNvSpPr>
            <a:spLocks noGrp="1" noChangeArrowheads="1"/>
          </p:cNvSpPr>
          <p:nvPr>
            <p:ph type="title"/>
          </p:nvPr>
        </p:nvSpPr>
        <p:spPr/>
        <p:txBody>
          <a:bodyPr/>
          <a:lstStyle/>
          <a:p>
            <a:r>
              <a:rPr lang="en-US" dirty="0" smtClean="0"/>
              <a:t>Numeric Record Data</a:t>
            </a:r>
            <a:endParaRPr lang="en-US" dirty="0"/>
          </a:p>
        </p:txBody>
      </p:sp>
      <p:sp>
        <p:nvSpPr>
          <p:cNvPr id="769030" name="Rectangle 6"/>
          <p:cNvSpPr>
            <a:spLocks noGrp="1" noChangeArrowheads="1"/>
          </p:cNvSpPr>
          <p:nvPr>
            <p:ph type="body" idx="1"/>
          </p:nvPr>
        </p:nvSpPr>
        <p:spPr>
          <a:xfrm>
            <a:off x="381000" y="1600200"/>
            <a:ext cx="8318500" cy="3124200"/>
          </a:xfrm>
        </p:spPr>
        <p:txBody>
          <a:bodyPr/>
          <a:lstStyle/>
          <a:p>
            <a:r>
              <a:rPr lang="en-US" sz="2400" dirty="0"/>
              <a:t>If data objects have the same </a:t>
            </a:r>
            <a:r>
              <a:rPr lang="en-US" sz="2400" dirty="0">
                <a:solidFill>
                  <a:srgbClr val="FF0000"/>
                </a:solidFill>
              </a:rPr>
              <a:t>fixed set </a:t>
            </a:r>
            <a:r>
              <a:rPr lang="en-US" sz="2400" dirty="0"/>
              <a:t>of </a:t>
            </a:r>
            <a:r>
              <a:rPr lang="en-US" sz="2400" dirty="0">
                <a:solidFill>
                  <a:schemeClr val="accent6">
                    <a:lumMod val="75000"/>
                  </a:schemeClr>
                </a:solidFill>
              </a:rPr>
              <a:t>numeric attributes</a:t>
            </a:r>
            <a:r>
              <a:rPr lang="en-US" sz="2400" dirty="0"/>
              <a:t>, then the data objects can be thought of as </a:t>
            </a:r>
            <a:r>
              <a:rPr lang="en-US" sz="2400" dirty="0">
                <a:solidFill>
                  <a:srgbClr val="0070C0"/>
                </a:solidFill>
              </a:rPr>
              <a:t>points</a:t>
            </a:r>
            <a:r>
              <a:rPr lang="en-US" sz="2400" dirty="0"/>
              <a:t> in a multi-dimensional space, where each </a:t>
            </a:r>
            <a:r>
              <a:rPr lang="en-US" sz="2400" dirty="0">
                <a:solidFill>
                  <a:schemeClr val="accent6">
                    <a:lumMod val="75000"/>
                  </a:schemeClr>
                </a:solidFill>
              </a:rPr>
              <a:t>dimension</a:t>
            </a:r>
            <a:r>
              <a:rPr lang="en-US" sz="2400" dirty="0"/>
              <a:t> represents a distinct attribute </a:t>
            </a:r>
          </a:p>
          <a:p>
            <a:pPr lvl="4"/>
            <a:endParaRPr lang="en-US" sz="1800" dirty="0"/>
          </a:p>
          <a:p>
            <a:r>
              <a:rPr lang="en-US" sz="2400" dirty="0"/>
              <a:t>Such data set can be represented by an </a:t>
            </a:r>
            <a:r>
              <a:rPr lang="en-US" sz="2400" dirty="0" smtClean="0">
                <a:solidFill>
                  <a:srgbClr val="0070C0"/>
                </a:solidFill>
              </a:rPr>
              <a:t>n-by-d </a:t>
            </a:r>
            <a:r>
              <a:rPr lang="en-US" sz="2400" dirty="0" smtClean="0">
                <a:solidFill>
                  <a:srgbClr val="FF0000"/>
                </a:solidFill>
              </a:rPr>
              <a:t>data matrix</a:t>
            </a:r>
            <a:r>
              <a:rPr lang="en-US" sz="2400" dirty="0"/>
              <a:t>, where there are </a:t>
            </a:r>
            <a:r>
              <a:rPr lang="en-US" sz="2400" dirty="0" smtClean="0">
                <a:solidFill>
                  <a:srgbClr val="0070C0"/>
                </a:solidFill>
              </a:rPr>
              <a:t>n</a:t>
            </a:r>
            <a:r>
              <a:rPr lang="en-US" sz="2400" dirty="0" smtClean="0"/>
              <a:t> rows</a:t>
            </a:r>
            <a:r>
              <a:rPr lang="en-US" sz="2400" dirty="0"/>
              <a:t>, one for each object, and </a:t>
            </a:r>
            <a:r>
              <a:rPr lang="en-US" sz="2400" dirty="0" smtClean="0">
                <a:solidFill>
                  <a:srgbClr val="0070C0"/>
                </a:solidFill>
              </a:rPr>
              <a:t>d</a:t>
            </a:r>
            <a:r>
              <a:rPr lang="en-US" sz="2400" dirty="0" smtClean="0"/>
              <a:t> </a:t>
            </a:r>
            <a:r>
              <a:rPr lang="en-US" sz="2400" dirty="0"/>
              <a:t>columns, one for each attribute</a:t>
            </a:r>
          </a:p>
        </p:txBody>
      </p:sp>
      <p:graphicFrame>
        <p:nvGraphicFramePr>
          <p:cNvPr id="769028" name="Object 4"/>
          <p:cNvGraphicFramePr>
            <a:graphicFrameLocks noChangeAspect="1"/>
          </p:cNvGraphicFramePr>
          <p:nvPr>
            <p:extLst>
              <p:ext uri="{D42A27DB-BD31-4B8C-83A1-F6EECF244321}">
                <p14:modId xmlns:p14="http://schemas.microsoft.com/office/powerpoint/2010/main" val="308367632"/>
              </p:ext>
            </p:extLst>
          </p:nvPr>
        </p:nvGraphicFramePr>
        <p:xfrm>
          <a:off x="990600" y="4876800"/>
          <a:ext cx="6705600" cy="1736725"/>
        </p:xfrm>
        <a:graphic>
          <a:graphicData uri="http://schemas.openxmlformats.org/presentationml/2006/ole">
            <mc:AlternateContent xmlns:mc="http://schemas.openxmlformats.org/markup-compatibility/2006">
              <mc:Choice xmlns:v="urn:schemas-microsoft-com:vml" Requires="v">
                <p:oleObj spid="_x0000_s10249" name="VISIO" r:id="rId4" imgW="5705280" imgH="1477440" progId="Visio.Drawing.6">
                  <p:embed/>
                </p:oleObj>
              </mc:Choice>
              <mc:Fallback>
                <p:oleObj name="VISIO" r:id="rId4" imgW="5705280" imgH="147744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4876800"/>
                        <a:ext cx="6705600"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6">
            <p14:nvContentPartPr>
              <p14:cNvPr id="2" name="Ink 1"/>
              <p14:cNvContentPartPr/>
              <p14:nvPr/>
            </p14:nvContentPartPr>
            <p14:xfrm>
              <a:off x="553680" y="4682160"/>
              <a:ext cx="6533280" cy="1537920"/>
            </p14:xfrm>
          </p:contentPart>
        </mc:Choice>
        <mc:Fallback>
          <p:pic>
            <p:nvPicPr>
              <p:cNvPr id="2" name="Ink 1"/>
              <p:cNvPicPr/>
              <p:nvPr/>
            </p:nvPicPr>
            <p:blipFill>
              <a:blip r:embed="rId7"/>
              <a:stretch>
                <a:fillRect/>
              </a:stretch>
            </p:blipFill>
            <p:spPr>
              <a:xfrm>
                <a:off x="546480" y="4679280"/>
                <a:ext cx="6547320" cy="1546920"/>
              </a:xfrm>
              <a:prstGeom prst="rect">
                <a:avLst/>
              </a:prstGeom>
            </p:spPr>
          </p:pic>
        </mc:Fallback>
      </mc:AlternateContent>
    </p:spTree>
    <p:extLst>
      <p:ext uri="{BB962C8B-B14F-4D97-AF65-F5344CB8AC3E}">
        <p14:creationId xmlns:p14="http://schemas.microsoft.com/office/powerpoint/2010/main" val="16071809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8" name="Rectangle 6"/>
          <p:cNvSpPr>
            <a:spLocks noGrp="1" noChangeArrowheads="1"/>
          </p:cNvSpPr>
          <p:nvPr>
            <p:ph type="title"/>
          </p:nvPr>
        </p:nvSpPr>
        <p:spPr/>
        <p:txBody>
          <a:bodyPr/>
          <a:lstStyle/>
          <a:p>
            <a:r>
              <a:rPr lang="en-US" dirty="0" smtClean="0"/>
              <a:t>Categorical Data </a:t>
            </a:r>
            <a:endParaRPr lang="en-US" dirty="0"/>
          </a:p>
        </p:txBody>
      </p:sp>
      <p:sp>
        <p:nvSpPr>
          <p:cNvPr id="771079" name="Rectangle 7"/>
          <p:cNvSpPr>
            <a:spLocks noGrp="1" noChangeArrowheads="1"/>
          </p:cNvSpPr>
          <p:nvPr>
            <p:ph type="body" idx="1"/>
          </p:nvPr>
        </p:nvSpPr>
        <p:spPr/>
        <p:txBody>
          <a:bodyPr/>
          <a:lstStyle/>
          <a:p>
            <a:r>
              <a:rPr lang="en-US" dirty="0"/>
              <a:t>Data that consists of a collection of records, each of which consists of a </a:t>
            </a:r>
            <a:r>
              <a:rPr lang="en-US" dirty="0">
                <a:solidFill>
                  <a:schemeClr val="accent6">
                    <a:lumMod val="75000"/>
                  </a:schemeClr>
                </a:solidFill>
              </a:rPr>
              <a:t>fixed set </a:t>
            </a:r>
            <a:r>
              <a:rPr lang="en-US" dirty="0"/>
              <a:t>of </a:t>
            </a:r>
            <a:r>
              <a:rPr lang="en-US" dirty="0" smtClean="0">
                <a:solidFill>
                  <a:srgbClr val="FF0000"/>
                </a:solidFill>
              </a:rPr>
              <a:t>categorical</a:t>
            </a:r>
            <a:r>
              <a:rPr lang="en-US" dirty="0" smtClean="0"/>
              <a:t> attributes </a:t>
            </a:r>
            <a:endParaRPr lang="en-US" dirty="0"/>
          </a:p>
          <a:p>
            <a:pPr lvl="1"/>
            <a:endParaRPr lang="en-US" dirty="0"/>
          </a:p>
          <a:p>
            <a:pPr lvl="1"/>
            <a:endParaRPr lang="en-US" dirty="0"/>
          </a:p>
        </p:txBody>
      </p:sp>
      <p:graphicFrame>
        <p:nvGraphicFramePr>
          <p:cNvPr id="771077" name="Object 5"/>
          <p:cNvGraphicFramePr>
            <a:graphicFrameLocks noChangeAspect="1"/>
          </p:cNvGraphicFramePr>
          <p:nvPr>
            <p:extLst>
              <p:ext uri="{D42A27DB-BD31-4B8C-83A1-F6EECF244321}">
                <p14:modId xmlns:p14="http://schemas.microsoft.com/office/powerpoint/2010/main" val="1718356668"/>
              </p:ext>
            </p:extLst>
          </p:nvPr>
        </p:nvGraphicFramePr>
        <p:xfrm>
          <a:off x="3124200" y="2895600"/>
          <a:ext cx="3387725" cy="3622675"/>
        </p:xfrm>
        <a:graphic>
          <a:graphicData uri="http://schemas.openxmlformats.org/presentationml/2006/ole">
            <mc:AlternateContent xmlns:mc="http://schemas.openxmlformats.org/markup-compatibility/2006">
              <mc:Choice xmlns:v="urn:schemas-microsoft-com:vml" Requires="v">
                <p:oleObj spid="_x0000_s11272" name="Document" r:id="rId4" imgW="5416355" imgH="5776939" progId="Word.Document.8">
                  <p:embed/>
                </p:oleObj>
              </mc:Choice>
              <mc:Fallback>
                <p:oleObj name="Document" r:id="rId4" imgW="5416355" imgH="5776939" progId="Word.Document.8">
                  <p:embed/>
                  <p:pic>
                    <p:nvPicPr>
                      <p:cNvPr id="0" name=""/>
                      <p:cNvPicPr>
                        <a:picLocks noChangeAspect="1" noChangeArrowheads="1"/>
                      </p:cNvPicPr>
                      <p:nvPr/>
                    </p:nvPicPr>
                    <p:blipFill>
                      <a:blip r:embed="rId5"/>
                      <a:srcRect/>
                      <a:stretch>
                        <a:fillRect/>
                      </a:stretch>
                    </p:blipFill>
                    <p:spPr bwMode="auto">
                      <a:xfrm>
                        <a:off x="3124200" y="2895600"/>
                        <a:ext cx="3387725" cy="362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6">
            <p14:nvContentPartPr>
              <p14:cNvPr id="2" name="Ink 1"/>
              <p14:cNvContentPartPr/>
              <p14:nvPr/>
            </p14:nvContentPartPr>
            <p14:xfrm>
              <a:off x="3498120" y="2644200"/>
              <a:ext cx="3241080" cy="2260440"/>
            </p14:xfrm>
          </p:contentPart>
        </mc:Choice>
        <mc:Fallback>
          <p:pic>
            <p:nvPicPr>
              <p:cNvPr id="2" name="Ink 1"/>
              <p:cNvPicPr/>
              <p:nvPr/>
            </p:nvPicPr>
            <p:blipFill>
              <a:blip r:embed="rId7"/>
              <a:stretch>
                <a:fillRect/>
              </a:stretch>
            </p:blipFill>
            <p:spPr>
              <a:xfrm>
                <a:off x="3490920" y="2636640"/>
                <a:ext cx="3254400" cy="2275200"/>
              </a:xfrm>
              <a:prstGeom prst="rect">
                <a:avLst/>
              </a:prstGeom>
            </p:spPr>
          </p:pic>
        </mc:Fallback>
      </mc:AlternateContent>
    </p:spTree>
    <p:extLst>
      <p:ext uri="{BB962C8B-B14F-4D97-AF65-F5344CB8AC3E}">
        <p14:creationId xmlns:p14="http://schemas.microsoft.com/office/powerpoint/2010/main" val="6726396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6" name="Rectangle 6"/>
          <p:cNvSpPr>
            <a:spLocks noGrp="1" noChangeArrowheads="1"/>
          </p:cNvSpPr>
          <p:nvPr>
            <p:ph type="title"/>
          </p:nvPr>
        </p:nvSpPr>
        <p:spPr/>
        <p:txBody>
          <a:bodyPr/>
          <a:lstStyle/>
          <a:p>
            <a:r>
              <a:rPr lang="en-US"/>
              <a:t>Document Data</a:t>
            </a:r>
          </a:p>
        </p:txBody>
      </p:sp>
      <p:sp>
        <p:nvSpPr>
          <p:cNvPr id="773127" name="Rectangle 7"/>
          <p:cNvSpPr>
            <a:spLocks noGrp="1" noChangeArrowheads="1"/>
          </p:cNvSpPr>
          <p:nvPr>
            <p:ph type="body" idx="1"/>
          </p:nvPr>
        </p:nvSpPr>
        <p:spPr>
          <a:xfrm>
            <a:off x="457200" y="1600200"/>
            <a:ext cx="8229600" cy="1905000"/>
          </a:xfrm>
        </p:spPr>
        <p:txBody>
          <a:bodyPr>
            <a:normAutofit fontScale="92500" lnSpcReduction="10000"/>
          </a:bodyPr>
          <a:lstStyle/>
          <a:p>
            <a:r>
              <a:rPr lang="en-US" dirty="0"/>
              <a:t>Each document becomes a `term' vector, </a:t>
            </a:r>
          </a:p>
          <a:p>
            <a:pPr lvl="1"/>
            <a:r>
              <a:rPr lang="en-US" dirty="0"/>
              <a:t>each term is a component (attribute) of the vector,</a:t>
            </a:r>
          </a:p>
          <a:p>
            <a:pPr lvl="1"/>
            <a:r>
              <a:rPr lang="en-US" dirty="0"/>
              <a:t>the value of each component is the number of times the corresponding term occurs in the document. </a:t>
            </a:r>
            <a:endParaRPr lang="en-US" dirty="0" smtClean="0"/>
          </a:p>
          <a:p>
            <a:pPr lvl="1"/>
            <a:r>
              <a:rPr lang="en-US" dirty="0" smtClean="0">
                <a:solidFill>
                  <a:schemeClr val="accent6">
                    <a:lumMod val="75000"/>
                  </a:schemeClr>
                </a:solidFill>
              </a:rPr>
              <a:t>Bag-of-words</a:t>
            </a:r>
            <a:r>
              <a:rPr lang="en-US" dirty="0" smtClean="0"/>
              <a:t> representation – no ordering</a:t>
            </a:r>
            <a:endParaRPr lang="en-US" dirty="0"/>
          </a:p>
          <a:p>
            <a:pPr lvl="1"/>
            <a:endParaRPr lang="en-US" dirty="0"/>
          </a:p>
          <a:p>
            <a:pPr lvl="1"/>
            <a:endParaRPr lang="en-US" dirty="0"/>
          </a:p>
        </p:txBody>
      </p:sp>
      <p:graphicFrame>
        <p:nvGraphicFramePr>
          <p:cNvPr id="773125" name="Object 5"/>
          <p:cNvGraphicFramePr>
            <a:graphicFrameLocks noChangeAspect="1"/>
          </p:cNvGraphicFramePr>
          <p:nvPr>
            <p:extLst>
              <p:ext uri="{D42A27DB-BD31-4B8C-83A1-F6EECF244321}">
                <p14:modId xmlns:p14="http://schemas.microsoft.com/office/powerpoint/2010/main" val="2815545263"/>
              </p:ext>
            </p:extLst>
          </p:nvPr>
        </p:nvGraphicFramePr>
        <p:xfrm>
          <a:off x="1143000" y="3505200"/>
          <a:ext cx="6705600" cy="3116262"/>
        </p:xfrm>
        <a:graphic>
          <a:graphicData uri="http://schemas.openxmlformats.org/presentationml/2006/ole">
            <mc:AlternateContent xmlns:mc="http://schemas.openxmlformats.org/markup-compatibility/2006">
              <mc:Choice xmlns:v="urn:schemas-microsoft-com:vml" Requires="v">
                <p:oleObj spid="_x0000_s12296" name="Visio" r:id="rId4" imgW="5925718" imgH="2693902" progId="Visio.Drawing.6">
                  <p:embed/>
                </p:oleObj>
              </mc:Choice>
              <mc:Fallback>
                <p:oleObj name="Visio" r:id="rId4" imgW="5925718" imgH="2693902"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3505200"/>
                        <a:ext cx="6705600" cy="311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6">
            <p14:nvContentPartPr>
              <p14:cNvPr id="2" name="Ink 1"/>
              <p14:cNvContentPartPr/>
              <p14:nvPr/>
            </p14:nvContentPartPr>
            <p14:xfrm>
              <a:off x="648360" y="2346840"/>
              <a:ext cx="8456760" cy="4195800"/>
            </p14:xfrm>
          </p:contentPart>
        </mc:Choice>
        <mc:Fallback>
          <p:pic>
            <p:nvPicPr>
              <p:cNvPr id="2" name="Ink 1"/>
              <p:cNvPicPr/>
              <p:nvPr/>
            </p:nvPicPr>
            <p:blipFill>
              <a:blip r:embed="rId7"/>
              <a:stretch>
                <a:fillRect/>
              </a:stretch>
            </p:blipFill>
            <p:spPr>
              <a:xfrm>
                <a:off x="645840" y="2341800"/>
                <a:ext cx="8467560" cy="4206240"/>
              </a:xfrm>
              <a:prstGeom prst="rect">
                <a:avLst/>
              </a:prstGeom>
            </p:spPr>
          </p:pic>
        </mc:Fallback>
      </mc:AlternateContent>
    </p:spTree>
    <p:extLst>
      <p:ext uri="{BB962C8B-B14F-4D97-AF65-F5344CB8AC3E}">
        <p14:creationId xmlns:p14="http://schemas.microsoft.com/office/powerpoint/2010/main" val="9878473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4" name="Rectangle 6"/>
          <p:cNvSpPr>
            <a:spLocks noGrp="1" noChangeArrowheads="1"/>
          </p:cNvSpPr>
          <p:nvPr>
            <p:ph type="title"/>
          </p:nvPr>
        </p:nvSpPr>
        <p:spPr/>
        <p:txBody>
          <a:bodyPr/>
          <a:lstStyle/>
          <a:p>
            <a:r>
              <a:rPr lang="en-US"/>
              <a:t>Transaction Data</a:t>
            </a:r>
          </a:p>
        </p:txBody>
      </p:sp>
      <p:sp>
        <p:nvSpPr>
          <p:cNvPr id="775175" name="Rectangle 7"/>
          <p:cNvSpPr>
            <a:spLocks noGrp="1" noChangeArrowheads="1"/>
          </p:cNvSpPr>
          <p:nvPr>
            <p:ph type="body" idx="1"/>
          </p:nvPr>
        </p:nvSpPr>
        <p:spPr/>
        <p:txBody>
          <a:bodyPr>
            <a:normAutofit fontScale="92500" lnSpcReduction="10000"/>
          </a:bodyPr>
          <a:lstStyle/>
          <a:p>
            <a:r>
              <a:rPr lang="en-US" dirty="0" smtClean="0"/>
              <a:t>Each </a:t>
            </a:r>
            <a:r>
              <a:rPr lang="en-US" dirty="0"/>
              <a:t>record (transaction) </a:t>
            </a:r>
            <a:r>
              <a:rPr lang="en-US" dirty="0" smtClean="0"/>
              <a:t>is a </a:t>
            </a:r>
            <a:r>
              <a:rPr lang="en-US" dirty="0">
                <a:solidFill>
                  <a:srgbClr val="0070C0"/>
                </a:solidFill>
              </a:rPr>
              <a:t>set of items</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A set of items can also be represented as a </a:t>
            </a:r>
            <a:r>
              <a:rPr lang="en-US" dirty="0" smtClean="0">
                <a:solidFill>
                  <a:schemeClr val="accent6">
                    <a:lumMod val="75000"/>
                  </a:schemeClr>
                </a:solidFill>
              </a:rPr>
              <a:t>binary vector</a:t>
            </a:r>
            <a:r>
              <a:rPr lang="en-US" dirty="0" smtClean="0"/>
              <a:t>, where each attribute is an item. </a:t>
            </a:r>
          </a:p>
          <a:p>
            <a:r>
              <a:rPr lang="en-US" dirty="0" smtClean="0"/>
              <a:t>A document can also be represented as a </a:t>
            </a:r>
            <a:r>
              <a:rPr lang="en-US" dirty="0" smtClean="0">
                <a:solidFill>
                  <a:srgbClr val="0070C0"/>
                </a:solidFill>
              </a:rPr>
              <a:t>set of words</a:t>
            </a:r>
            <a:r>
              <a:rPr lang="en-US" dirty="0" smtClean="0"/>
              <a:t> (no counts) </a:t>
            </a:r>
            <a:endParaRPr lang="en-US" dirty="0"/>
          </a:p>
          <a:p>
            <a:pPr lvl="1"/>
            <a:endParaRPr lang="en-US" dirty="0"/>
          </a:p>
          <a:p>
            <a:pPr lvl="1"/>
            <a:endParaRPr lang="en-US" dirty="0"/>
          </a:p>
        </p:txBody>
      </p:sp>
      <p:graphicFrame>
        <p:nvGraphicFramePr>
          <p:cNvPr id="775173" name="Object 5"/>
          <p:cNvGraphicFramePr>
            <a:graphicFrameLocks noChangeAspect="1"/>
          </p:cNvGraphicFramePr>
          <p:nvPr>
            <p:extLst>
              <p:ext uri="{D42A27DB-BD31-4B8C-83A1-F6EECF244321}">
                <p14:modId xmlns:p14="http://schemas.microsoft.com/office/powerpoint/2010/main" val="745507561"/>
              </p:ext>
            </p:extLst>
          </p:nvPr>
        </p:nvGraphicFramePr>
        <p:xfrm>
          <a:off x="1752600" y="2209800"/>
          <a:ext cx="4495800" cy="2351087"/>
        </p:xfrm>
        <a:graphic>
          <a:graphicData uri="http://schemas.openxmlformats.org/presentationml/2006/ole">
            <mc:AlternateContent xmlns:mc="http://schemas.openxmlformats.org/markup-compatibility/2006">
              <mc:Choice xmlns:v="urn:schemas-microsoft-com:vml" Requires="v">
                <p:oleObj spid="_x0000_s13321" name="Document" r:id="rId4" imgW="3823200" imgH="1999080" progId="Word.Document.8">
                  <p:embed/>
                </p:oleObj>
              </mc:Choice>
              <mc:Fallback>
                <p:oleObj name="Document" r:id="rId4" imgW="3823200" imgH="199908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2209800"/>
                        <a:ext cx="4495800" cy="235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Box 1"/>
          <p:cNvSpPr txBox="1"/>
          <p:nvPr/>
        </p:nvSpPr>
        <p:spPr>
          <a:xfrm>
            <a:off x="2829451" y="6319768"/>
            <a:ext cx="6314549" cy="369332"/>
          </a:xfrm>
          <a:prstGeom prst="rect">
            <a:avLst/>
          </a:prstGeom>
          <a:solidFill>
            <a:srgbClr val="92D050"/>
          </a:solidFill>
        </p:spPr>
        <p:txBody>
          <a:bodyPr wrap="none" rtlCol="0">
            <a:spAutoFit/>
          </a:bodyPr>
          <a:lstStyle/>
          <a:p>
            <a:r>
              <a:rPr lang="en-US" dirty="0" err="1" smtClean="0">
                <a:solidFill>
                  <a:srgbClr val="FF0000"/>
                </a:solidFill>
              </a:rPr>
              <a:t>Sparsity</a:t>
            </a:r>
            <a:r>
              <a:rPr lang="en-US" dirty="0" smtClean="0"/>
              <a:t>: average number of products bought by a customer</a:t>
            </a:r>
            <a:endParaRPr lang="en-US" dirty="0"/>
          </a:p>
        </p:txBody>
      </p:sp>
    </p:spTree>
    <p:extLst>
      <p:ext uri="{BB962C8B-B14F-4D97-AF65-F5344CB8AC3E}">
        <p14:creationId xmlns:p14="http://schemas.microsoft.com/office/powerpoint/2010/main" val="12320709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3" name="Rectangle 5"/>
          <p:cNvSpPr>
            <a:spLocks noGrp="1" noChangeArrowheads="1"/>
          </p:cNvSpPr>
          <p:nvPr>
            <p:ph type="title"/>
          </p:nvPr>
        </p:nvSpPr>
        <p:spPr/>
        <p:txBody>
          <a:bodyPr/>
          <a:lstStyle/>
          <a:p>
            <a:r>
              <a:rPr lang="en-US" dirty="0"/>
              <a:t>Ordered Data </a:t>
            </a:r>
          </a:p>
        </p:txBody>
      </p:sp>
      <p:sp>
        <p:nvSpPr>
          <p:cNvPr id="790534" name="Rectangle 6"/>
          <p:cNvSpPr>
            <a:spLocks noGrp="1" noChangeArrowheads="1"/>
          </p:cNvSpPr>
          <p:nvPr>
            <p:ph type="body" idx="1"/>
          </p:nvPr>
        </p:nvSpPr>
        <p:spPr/>
        <p:txBody>
          <a:bodyPr/>
          <a:lstStyle/>
          <a:p>
            <a:r>
              <a:rPr lang="en-US" dirty="0"/>
              <a:t> Genomic </a:t>
            </a:r>
            <a:r>
              <a:rPr lang="en-US" dirty="0">
                <a:solidFill>
                  <a:schemeClr val="accent6">
                    <a:lumMod val="75000"/>
                  </a:schemeClr>
                </a:solidFill>
              </a:rPr>
              <a:t>sequence</a:t>
            </a:r>
            <a:r>
              <a:rPr lang="en-US" dirty="0"/>
              <a:t> </a:t>
            </a:r>
            <a:r>
              <a:rPr lang="en-US" dirty="0" smtClean="0"/>
              <a:t>data</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Data is a long </a:t>
            </a:r>
            <a:r>
              <a:rPr lang="en-US" dirty="0" smtClean="0">
                <a:solidFill>
                  <a:schemeClr val="accent6">
                    <a:lumMod val="75000"/>
                  </a:schemeClr>
                </a:solidFill>
              </a:rPr>
              <a:t>ordered</a:t>
            </a:r>
            <a:r>
              <a:rPr lang="en-US" dirty="0" smtClean="0"/>
              <a:t> string</a:t>
            </a:r>
            <a:endParaRPr lang="en-US" dirty="0"/>
          </a:p>
        </p:txBody>
      </p:sp>
      <p:graphicFrame>
        <p:nvGraphicFramePr>
          <p:cNvPr id="790532" name="Object 4"/>
          <p:cNvGraphicFramePr>
            <a:graphicFrameLocks noChangeAspect="1"/>
          </p:cNvGraphicFramePr>
          <p:nvPr>
            <p:extLst>
              <p:ext uri="{D42A27DB-BD31-4B8C-83A1-F6EECF244321}">
                <p14:modId xmlns:p14="http://schemas.microsoft.com/office/powerpoint/2010/main" val="3175426135"/>
              </p:ext>
            </p:extLst>
          </p:nvPr>
        </p:nvGraphicFramePr>
        <p:xfrm>
          <a:off x="2209800" y="2133600"/>
          <a:ext cx="4278313" cy="3651250"/>
        </p:xfrm>
        <a:graphic>
          <a:graphicData uri="http://schemas.openxmlformats.org/presentationml/2006/ole">
            <mc:AlternateContent xmlns:mc="http://schemas.openxmlformats.org/markup-compatibility/2006">
              <mc:Choice xmlns:v="urn:schemas-microsoft-com:vml" Requires="v">
                <p:oleObj spid="_x0000_s14343" name="VISIO" r:id="rId4" imgW="2332800" imgH="1990080" progId="Visio.Drawing.6">
                  <p:embed/>
                </p:oleObj>
              </mc:Choice>
              <mc:Fallback>
                <p:oleObj name="VISIO" r:id="rId4" imgW="2332800" imgH="199008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133600"/>
                        <a:ext cx="4278313" cy="365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824031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Ordered Data</a:t>
            </a:r>
            <a:endParaRPr lang="en-US" dirty="0"/>
          </a:p>
        </p:txBody>
      </p:sp>
      <p:sp>
        <p:nvSpPr>
          <p:cNvPr id="3" name="Content Placeholder 2"/>
          <p:cNvSpPr>
            <a:spLocks noGrp="1"/>
          </p:cNvSpPr>
          <p:nvPr>
            <p:ph idx="1"/>
          </p:nvPr>
        </p:nvSpPr>
        <p:spPr>
          <a:xfrm>
            <a:off x="457200" y="1600200"/>
            <a:ext cx="8686800" cy="4876800"/>
          </a:xfrm>
        </p:spPr>
        <p:txBody>
          <a:bodyPr/>
          <a:lstStyle/>
          <a:p>
            <a:r>
              <a:rPr lang="en-US" dirty="0" smtClean="0"/>
              <a:t>Time series</a:t>
            </a:r>
          </a:p>
          <a:p>
            <a:pPr lvl="1"/>
            <a:r>
              <a:rPr lang="en-US" dirty="0" smtClean="0"/>
              <a:t>Sequence of ordered (over “time”) numeric values.</a:t>
            </a:r>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667000"/>
            <a:ext cx="5438078" cy="4039114"/>
          </a:xfrm>
          <a:prstGeom prst="rect">
            <a:avLst/>
          </a:prstGeom>
        </p:spPr>
      </p:pic>
    </p:spTree>
    <p:extLst>
      <p:ext uri="{BB962C8B-B14F-4D97-AF65-F5344CB8AC3E}">
        <p14:creationId xmlns:p14="http://schemas.microsoft.com/office/powerpoint/2010/main" val="3335586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 mining?</a:t>
            </a:r>
            <a:endParaRPr lang="en-US" dirty="0"/>
          </a:p>
        </p:txBody>
      </p:sp>
      <p:sp>
        <p:nvSpPr>
          <p:cNvPr id="3" name="Content Placeholder 2"/>
          <p:cNvSpPr>
            <a:spLocks noGrp="1"/>
          </p:cNvSpPr>
          <p:nvPr>
            <p:ph idx="1"/>
          </p:nvPr>
        </p:nvSpPr>
        <p:spPr/>
        <p:txBody>
          <a:bodyPr/>
          <a:lstStyle/>
          <a:p>
            <a:r>
              <a:rPr lang="en-US" dirty="0" smtClean="0"/>
              <a:t>After years of data mining there is still no unique answer to this question.</a:t>
            </a:r>
          </a:p>
          <a:p>
            <a:endParaRPr lang="en-US" dirty="0"/>
          </a:p>
          <a:p>
            <a:r>
              <a:rPr lang="en-US" dirty="0" smtClean="0"/>
              <a:t>A tentative definition:</a:t>
            </a:r>
            <a:endParaRPr lang="en-US" dirty="0"/>
          </a:p>
        </p:txBody>
      </p:sp>
      <p:sp>
        <p:nvSpPr>
          <p:cNvPr id="4" name="TextBox 3"/>
          <p:cNvSpPr txBox="1"/>
          <p:nvPr/>
        </p:nvSpPr>
        <p:spPr>
          <a:xfrm>
            <a:off x="533400" y="3810000"/>
            <a:ext cx="8382000" cy="1815882"/>
          </a:xfrm>
          <a:prstGeom prst="rect">
            <a:avLst/>
          </a:prstGeom>
          <a:noFill/>
        </p:spPr>
        <p:txBody>
          <a:bodyPr wrap="square" rtlCol="0">
            <a:spAutoFit/>
          </a:bodyPr>
          <a:lstStyle/>
          <a:p>
            <a:r>
              <a:rPr lang="en-US" sz="2800" dirty="0" smtClean="0">
                <a:solidFill>
                  <a:schemeClr val="accent4">
                    <a:lumMod val="75000"/>
                  </a:schemeClr>
                </a:solidFill>
              </a:rPr>
              <a:t>Data mining is the use of </a:t>
            </a:r>
            <a:r>
              <a:rPr lang="en-US" sz="2800" dirty="0" smtClean="0">
                <a:solidFill>
                  <a:schemeClr val="accent6">
                    <a:lumMod val="75000"/>
                  </a:schemeClr>
                </a:solidFill>
              </a:rPr>
              <a:t>efficient </a:t>
            </a:r>
            <a:r>
              <a:rPr lang="en-US" sz="2800" dirty="0" smtClean="0">
                <a:solidFill>
                  <a:schemeClr val="accent4">
                    <a:lumMod val="75000"/>
                  </a:schemeClr>
                </a:solidFill>
              </a:rPr>
              <a:t> techniques for the analysis of </a:t>
            </a:r>
            <a:r>
              <a:rPr lang="en-US" sz="2800" dirty="0" smtClean="0">
                <a:solidFill>
                  <a:schemeClr val="accent6">
                    <a:lumMod val="75000"/>
                  </a:schemeClr>
                </a:solidFill>
              </a:rPr>
              <a:t>very large </a:t>
            </a:r>
            <a:r>
              <a:rPr lang="en-US" sz="2800" dirty="0" smtClean="0">
                <a:solidFill>
                  <a:schemeClr val="accent4">
                    <a:lumMod val="75000"/>
                  </a:schemeClr>
                </a:solidFill>
              </a:rPr>
              <a:t>collections of data and the extraction of </a:t>
            </a:r>
            <a:r>
              <a:rPr lang="en-US" sz="2800" dirty="0" smtClean="0">
                <a:solidFill>
                  <a:schemeClr val="accent6">
                    <a:lumMod val="75000"/>
                  </a:schemeClr>
                </a:solidFill>
              </a:rPr>
              <a:t>useful</a:t>
            </a:r>
            <a:r>
              <a:rPr lang="en-US" sz="2800" dirty="0" smtClean="0">
                <a:solidFill>
                  <a:schemeClr val="accent4">
                    <a:lumMod val="75000"/>
                  </a:schemeClr>
                </a:solidFill>
              </a:rPr>
              <a:t> and possibly </a:t>
            </a:r>
            <a:r>
              <a:rPr lang="en-US" sz="2800" dirty="0" smtClean="0">
                <a:solidFill>
                  <a:schemeClr val="accent6">
                    <a:lumMod val="75000"/>
                  </a:schemeClr>
                </a:solidFill>
              </a:rPr>
              <a:t>unexpected</a:t>
            </a:r>
            <a:r>
              <a:rPr lang="en-US" sz="2800" dirty="0" smtClean="0">
                <a:solidFill>
                  <a:schemeClr val="accent4">
                    <a:lumMod val="75000"/>
                  </a:schemeClr>
                </a:solidFill>
              </a:rPr>
              <a:t> patterns in data</a:t>
            </a:r>
            <a:r>
              <a:rPr lang="en-US" sz="2400" dirty="0" smtClean="0">
                <a:solidFill>
                  <a:schemeClr val="accent4">
                    <a:lumMod val="75000"/>
                  </a:schemeClr>
                </a:solidFill>
              </a:rPr>
              <a:t>.</a:t>
            </a:r>
            <a:endParaRPr lang="en-US" sz="2400" dirty="0">
              <a:solidFill>
                <a:schemeClr val="accent4">
                  <a:lumMod val="75000"/>
                </a:schemeClr>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024302039"/>
              </p:ext>
            </p:extLst>
          </p:nvPr>
        </p:nvGraphicFramePr>
        <p:xfrm>
          <a:off x="5867400" y="2209800"/>
          <a:ext cx="1087438" cy="1295400"/>
        </p:xfrm>
        <a:graphic>
          <a:graphicData uri="http://schemas.openxmlformats.org/presentationml/2006/ole">
            <mc:AlternateContent xmlns:mc="http://schemas.openxmlformats.org/markup-compatibility/2006">
              <mc:Choice xmlns:v="urn:schemas-microsoft-com:vml" Requires="v">
                <p:oleObj spid="_x0000_s4132" name="Clip" r:id="rId3" imgW="1088640" imgH="1174680" progId="MS_ClipArt_Gallery.2">
                  <p:embed/>
                </p:oleObj>
              </mc:Choice>
              <mc:Fallback>
                <p:oleObj name="Clip" r:id="rId3" imgW="1088640" imgH="1174680" progId="MS_ClipArt_Gallery.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2209800"/>
                        <a:ext cx="1087438"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893103197"/>
              </p:ext>
            </p:extLst>
          </p:nvPr>
        </p:nvGraphicFramePr>
        <p:xfrm>
          <a:off x="5638800" y="5334000"/>
          <a:ext cx="1905000" cy="1397000"/>
        </p:xfrm>
        <a:graphic>
          <a:graphicData uri="http://schemas.openxmlformats.org/presentationml/2006/ole">
            <mc:AlternateContent xmlns:mc="http://schemas.openxmlformats.org/markup-compatibility/2006">
              <mc:Choice xmlns:v="urn:schemas-microsoft-com:vml" Requires="v">
                <p:oleObj spid="_x0000_s4133" name="Clip" r:id="rId5" imgW="4582440" imgH="3359160" progId="MS_ClipArt_Gallery.2">
                  <p:embed/>
                </p:oleObj>
              </mc:Choice>
              <mc:Fallback>
                <p:oleObj name="Clip" r:id="rId5" imgW="4582440" imgH="3359160" progId="MS_ClipArt_Gallery.2">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5334000"/>
                        <a:ext cx="1905000" cy="139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7">
            <p14:nvContentPartPr>
              <p14:cNvPr id="7" name="Ink 6"/>
              <p14:cNvContentPartPr/>
              <p14:nvPr/>
            </p14:nvContentPartPr>
            <p14:xfrm>
              <a:off x="183960" y="91800"/>
              <a:ext cx="8951760" cy="2493720"/>
            </p14:xfrm>
          </p:contentPart>
        </mc:Choice>
        <mc:Fallback>
          <p:pic>
            <p:nvPicPr>
              <p:cNvPr id="7" name="Ink 6"/>
              <p:cNvPicPr/>
              <p:nvPr/>
            </p:nvPicPr>
            <p:blipFill>
              <a:blip r:embed="rId8"/>
              <a:stretch>
                <a:fillRect/>
              </a:stretch>
            </p:blipFill>
            <p:spPr>
              <a:xfrm>
                <a:off x="174960" y="85320"/>
                <a:ext cx="8966880" cy="25041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p14:cNvContentPartPr/>
              <p14:nvPr/>
            </p14:nvContentPartPr>
            <p14:xfrm>
              <a:off x="1917360" y="65160"/>
              <a:ext cx="6898320" cy="1363320"/>
            </p14:xfrm>
          </p:contentPart>
        </mc:Choice>
        <mc:Fallback>
          <p:pic>
            <p:nvPicPr>
              <p:cNvPr id="8" name="Ink 7"/>
              <p:cNvPicPr/>
              <p:nvPr/>
            </p:nvPicPr>
            <p:blipFill>
              <a:blip r:embed="rId10"/>
              <a:stretch>
                <a:fillRect/>
              </a:stretch>
            </p:blipFill>
            <p:spPr>
              <a:xfrm>
                <a:off x="1909800" y="57600"/>
                <a:ext cx="6909840" cy="1379880"/>
              </a:xfrm>
              <a:prstGeom prst="rect">
                <a:avLst/>
              </a:prstGeom>
            </p:spPr>
          </p:pic>
        </mc:Fallback>
      </mc:AlternateContent>
    </p:spTree>
    <p:extLst>
      <p:ext uri="{BB962C8B-B14F-4D97-AF65-F5344CB8AC3E}">
        <p14:creationId xmlns:p14="http://schemas.microsoft.com/office/powerpoint/2010/main" val="15379497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7" name="Rectangle 7"/>
          <p:cNvSpPr>
            <a:spLocks noGrp="1" noChangeArrowheads="1"/>
          </p:cNvSpPr>
          <p:nvPr>
            <p:ph type="title"/>
          </p:nvPr>
        </p:nvSpPr>
        <p:spPr/>
        <p:txBody>
          <a:bodyPr/>
          <a:lstStyle/>
          <a:p>
            <a:r>
              <a:rPr lang="en-US"/>
              <a:t>Graph Data </a:t>
            </a:r>
          </a:p>
        </p:txBody>
      </p:sp>
      <p:sp>
        <p:nvSpPr>
          <p:cNvPr id="783368" name="Rectangle 8"/>
          <p:cNvSpPr>
            <a:spLocks noGrp="1" noChangeArrowheads="1"/>
          </p:cNvSpPr>
          <p:nvPr>
            <p:ph type="body" idx="1"/>
          </p:nvPr>
        </p:nvSpPr>
        <p:spPr/>
        <p:txBody>
          <a:bodyPr/>
          <a:lstStyle/>
          <a:p>
            <a:r>
              <a:rPr lang="en-US" dirty="0"/>
              <a:t>Examples: </a:t>
            </a:r>
            <a:r>
              <a:rPr lang="en-US" dirty="0" smtClean="0"/>
              <a:t>Web graph </a:t>
            </a:r>
            <a:r>
              <a:rPr lang="en-US" dirty="0"/>
              <a:t>and HTML Links </a:t>
            </a:r>
          </a:p>
        </p:txBody>
      </p:sp>
      <p:graphicFrame>
        <p:nvGraphicFramePr>
          <p:cNvPr id="783365" name="Object 5"/>
          <p:cNvGraphicFramePr>
            <a:graphicFrameLocks noChangeAspect="1"/>
          </p:cNvGraphicFramePr>
          <p:nvPr/>
        </p:nvGraphicFramePr>
        <p:xfrm>
          <a:off x="228600" y="2133600"/>
          <a:ext cx="3556000" cy="2730500"/>
        </p:xfrm>
        <a:graphic>
          <a:graphicData uri="http://schemas.openxmlformats.org/presentationml/2006/ole">
            <mc:AlternateContent xmlns:mc="http://schemas.openxmlformats.org/markup-compatibility/2006">
              <mc:Choice xmlns:v="urn:schemas-microsoft-com:vml" Requires="v">
                <p:oleObj spid="_x0000_s15372" name="VISIO" r:id="rId4" imgW="840600" imgH="646200" progId="Visio.Drawing.6">
                  <p:embed/>
                </p:oleObj>
              </mc:Choice>
              <mc:Fallback>
                <p:oleObj name="VISIO" r:id="rId4" imgW="840600" imgH="64620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2133600"/>
                        <a:ext cx="3556000" cy="273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3366" name="Object 6"/>
          <p:cNvGraphicFramePr>
            <a:graphicFrameLocks noChangeAspect="1"/>
          </p:cNvGraphicFramePr>
          <p:nvPr/>
        </p:nvGraphicFramePr>
        <p:xfrm>
          <a:off x="4419600" y="2112963"/>
          <a:ext cx="4572000" cy="2352675"/>
        </p:xfrm>
        <a:graphic>
          <a:graphicData uri="http://schemas.openxmlformats.org/presentationml/2006/ole">
            <mc:AlternateContent xmlns:mc="http://schemas.openxmlformats.org/markup-compatibility/2006">
              <mc:Choice xmlns:v="urn:schemas-microsoft-com:vml" Requires="v">
                <p:oleObj spid="_x0000_s15373" name="VISIO" r:id="rId6" imgW="4234680" imgH="2179800" progId="Visio.Drawing.6">
                  <p:embed/>
                </p:oleObj>
              </mc:Choice>
              <mc:Fallback>
                <p:oleObj name="VISIO" r:id="rId6" imgW="4234680" imgH="217980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2112963"/>
                        <a:ext cx="4572000"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917982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data</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chemeClr val="accent6">
                    <a:lumMod val="75000"/>
                  </a:schemeClr>
                </a:solidFill>
              </a:rPr>
              <a:t>Numeric data</a:t>
            </a:r>
            <a:r>
              <a:rPr lang="en-US" dirty="0" smtClean="0"/>
              <a:t>: Each object is a point in a multidimensional space</a:t>
            </a:r>
          </a:p>
          <a:p>
            <a:r>
              <a:rPr lang="en-US" dirty="0" smtClean="0">
                <a:solidFill>
                  <a:schemeClr val="accent6">
                    <a:lumMod val="75000"/>
                  </a:schemeClr>
                </a:solidFill>
              </a:rPr>
              <a:t>Categorical data</a:t>
            </a:r>
            <a:r>
              <a:rPr lang="en-US" dirty="0" smtClean="0"/>
              <a:t>: Each object is a vector of categorical values</a:t>
            </a:r>
          </a:p>
          <a:p>
            <a:r>
              <a:rPr lang="en-US" dirty="0" smtClean="0">
                <a:solidFill>
                  <a:schemeClr val="accent6">
                    <a:lumMod val="75000"/>
                  </a:schemeClr>
                </a:solidFill>
              </a:rPr>
              <a:t>Set data</a:t>
            </a:r>
            <a:r>
              <a:rPr lang="en-US" dirty="0" smtClean="0"/>
              <a:t>: Each object is a set of values (with or without counts)</a:t>
            </a:r>
          </a:p>
          <a:p>
            <a:pPr lvl="1"/>
            <a:r>
              <a:rPr lang="en-US" dirty="0" smtClean="0"/>
              <a:t>Sets can also be represented as binary vectors, or vectors of counts</a:t>
            </a:r>
          </a:p>
          <a:p>
            <a:r>
              <a:rPr lang="en-US" dirty="0" smtClean="0">
                <a:solidFill>
                  <a:schemeClr val="accent6">
                    <a:lumMod val="75000"/>
                  </a:schemeClr>
                </a:solidFill>
              </a:rPr>
              <a:t>Ordered sequences</a:t>
            </a:r>
            <a:r>
              <a:rPr lang="en-US" dirty="0" smtClean="0"/>
              <a:t>: Each object is an ordered sequence of values.</a:t>
            </a:r>
          </a:p>
          <a:p>
            <a:r>
              <a:rPr lang="en-US" dirty="0" smtClean="0">
                <a:solidFill>
                  <a:schemeClr val="accent6">
                    <a:lumMod val="75000"/>
                  </a:schemeClr>
                </a:solidFill>
              </a:rPr>
              <a:t>Graph data</a:t>
            </a:r>
          </a:p>
        </p:txBody>
      </p:sp>
    </p:spTree>
    <p:extLst>
      <p:ext uri="{BB962C8B-B14F-4D97-AF65-F5344CB8AC3E}">
        <p14:creationId xmlns:p14="http://schemas.microsoft.com/office/powerpoint/2010/main" val="33168035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you do with the data?</a:t>
            </a:r>
            <a:endParaRPr lang="en-US" dirty="0"/>
          </a:p>
        </p:txBody>
      </p:sp>
      <p:sp>
        <p:nvSpPr>
          <p:cNvPr id="3" name="Content Placeholder 2"/>
          <p:cNvSpPr>
            <a:spLocks noGrp="1"/>
          </p:cNvSpPr>
          <p:nvPr>
            <p:ph idx="1"/>
          </p:nvPr>
        </p:nvSpPr>
        <p:spPr/>
        <p:txBody>
          <a:bodyPr/>
          <a:lstStyle/>
          <a:p>
            <a:r>
              <a:rPr lang="en-US" dirty="0" smtClean="0"/>
              <a:t>Suppose that you are the owner of a supermarket and you have collected billions of </a:t>
            </a:r>
            <a:r>
              <a:rPr lang="en-US" dirty="0" smtClean="0">
                <a:solidFill>
                  <a:schemeClr val="accent6">
                    <a:lumMod val="75000"/>
                  </a:schemeClr>
                </a:solidFill>
              </a:rPr>
              <a:t>market basket </a:t>
            </a:r>
            <a:r>
              <a:rPr lang="en-US" dirty="0" smtClean="0"/>
              <a:t>data. What information would you extract from it and how would you use it?</a:t>
            </a:r>
          </a:p>
          <a:p>
            <a:endParaRPr lang="en-US" dirty="0"/>
          </a:p>
          <a:p>
            <a:endParaRPr lang="en-US" dirty="0" smtClean="0"/>
          </a:p>
          <a:p>
            <a:endParaRPr lang="en-US" dirty="0"/>
          </a:p>
          <a:p>
            <a:endParaRPr lang="en-US" dirty="0" smtClean="0"/>
          </a:p>
          <a:p>
            <a:endParaRPr lang="en-US" dirty="0" smtClean="0"/>
          </a:p>
          <a:p>
            <a:r>
              <a:rPr lang="en-US" dirty="0" smtClean="0"/>
              <a:t>What if this was an online store?</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102313179"/>
              </p:ext>
            </p:extLst>
          </p:nvPr>
        </p:nvGraphicFramePr>
        <p:xfrm>
          <a:off x="685800" y="3733800"/>
          <a:ext cx="4181475" cy="2152650"/>
        </p:xfrm>
        <a:graphic>
          <a:graphicData uri="http://schemas.openxmlformats.org/presentationml/2006/ole">
            <mc:AlternateContent xmlns:mc="http://schemas.openxmlformats.org/markup-compatibility/2006">
              <mc:Choice xmlns:v="urn:schemas-microsoft-com:vml" Requires="v">
                <p:oleObj spid="_x0000_s3096" name="Document" r:id="rId3" imgW="3831203" imgH="1998588" progId="Word.Document.8">
                  <p:embed/>
                </p:oleObj>
              </mc:Choice>
              <mc:Fallback>
                <p:oleObj name="Document" r:id="rId3" imgW="3831203" imgH="1998588"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733800"/>
                        <a:ext cx="4181475" cy="215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Box 4"/>
          <p:cNvSpPr txBox="1"/>
          <p:nvPr/>
        </p:nvSpPr>
        <p:spPr>
          <a:xfrm>
            <a:off x="6019800" y="3886200"/>
            <a:ext cx="2108269" cy="369332"/>
          </a:xfrm>
          <a:prstGeom prst="rect">
            <a:avLst/>
          </a:prstGeom>
          <a:solidFill>
            <a:srgbClr val="92D050"/>
          </a:solidFill>
        </p:spPr>
        <p:txBody>
          <a:bodyPr wrap="none" rtlCol="0">
            <a:spAutoFit/>
          </a:bodyPr>
          <a:lstStyle/>
          <a:p>
            <a:r>
              <a:rPr lang="en-US" dirty="0" smtClean="0"/>
              <a:t>Product placement</a:t>
            </a:r>
          </a:p>
        </p:txBody>
      </p:sp>
      <p:sp>
        <p:nvSpPr>
          <p:cNvPr id="6" name="TextBox 5"/>
          <p:cNvSpPr txBox="1"/>
          <p:nvPr/>
        </p:nvSpPr>
        <p:spPr>
          <a:xfrm>
            <a:off x="5987143" y="4648200"/>
            <a:ext cx="1864613" cy="369332"/>
          </a:xfrm>
          <a:prstGeom prst="rect">
            <a:avLst/>
          </a:prstGeom>
          <a:solidFill>
            <a:srgbClr val="92D050"/>
          </a:solidFill>
        </p:spPr>
        <p:txBody>
          <a:bodyPr wrap="none" rtlCol="0">
            <a:spAutoFit/>
          </a:bodyPr>
          <a:lstStyle/>
          <a:p>
            <a:r>
              <a:rPr lang="en-US" dirty="0" smtClean="0"/>
              <a:t>Catalog creation</a:t>
            </a:r>
          </a:p>
        </p:txBody>
      </p:sp>
      <p:sp>
        <p:nvSpPr>
          <p:cNvPr id="7" name="TextBox 6"/>
          <p:cNvSpPr txBox="1"/>
          <p:nvPr/>
        </p:nvSpPr>
        <p:spPr>
          <a:xfrm>
            <a:off x="6019800" y="5334000"/>
            <a:ext cx="2108269" cy="369332"/>
          </a:xfrm>
          <a:prstGeom prst="rect">
            <a:avLst/>
          </a:prstGeom>
          <a:solidFill>
            <a:srgbClr val="92D050"/>
          </a:solidFill>
        </p:spPr>
        <p:txBody>
          <a:bodyPr wrap="none" rtlCol="0">
            <a:spAutoFit/>
          </a:bodyPr>
          <a:lstStyle/>
          <a:p>
            <a:r>
              <a:rPr lang="en-US" dirty="0" smtClean="0"/>
              <a:t>Recommendations</a:t>
            </a:r>
          </a:p>
        </p:txBody>
      </p:sp>
    </p:spTree>
    <p:extLst>
      <p:ext uri="{BB962C8B-B14F-4D97-AF65-F5344CB8AC3E}">
        <p14:creationId xmlns:p14="http://schemas.microsoft.com/office/powerpoint/2010/main" val="1458390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you do </a:t>
            </a:r>
            <a:r>
              <a:rPr lang="en-US"/>
              <a:t>with </a:t>
            </a:r>
            <a:r>
              <a:rPr lang="en-US" smtClean="0"/>
              <a:t>the data</a:t>
            </a:r>
            <a:r>
              <a:rPr lang="en-US" dirty="0"/>
              <a:t>?</a:t>
            </a:r>
          </a:p>
        </p:txBody>
      </p:sp>
      <p:sp>
        <p:nvSpPr>
          <p:cNvPr id="3" name="Content Placeholder 2"/>
          <p:cNvSpPr>
            <a:spLocks noGrp="1"/>
          </p:cNvSpPr>
          <p:nvPr>
            <p:ph idx="1"/>
          </p:nvPr>
        </p:nvSpPr>
        <p:spPr/>
        <p:txBody>
          <a:bodyPr/>
          <a:lstStyle/>
          <a:p>
            <a:r>
              <a:rPr lang="en-US" dirty="0" smtClean="0"/>
              <a:t>Suppose you are a search engine and you have a </a:t>
            </a:r>
            <a:r>
              <a:rPr lang="en-US" dirty="0" smtClean="0">
                <a:solidFill>
                  <a:schemeClr val="accent6">
                    <a:lumMod val="75000"/>
                  </a:schemeClr>
                </a:solidFill>
              </a:rPr>
              <a:t>toolbar log </a:t>
            </a:r>
            <a:r>
              <a:rPr lang="en-US" dirty="0" smtClean="0"/>
              <a:t>consisting of </a:t>
            </a:r>
          </a:p>
          <a:p>
            <a:pPr lvl="1"/>
            <a:r>
              <a:rPr lang="en-US" dirty="0"/>
              <a:t>pages </a:t>
            </a:r>
            <a:r>
              <a:rPr lang="en-US" dirty="0" smtClean="0"/>
              <a:t>browsed,</a:t>
            </a:r>
          </a:p>
          <a:p>
            <a:pPr lvl="1"/>
            <a:r>
              <a:rPr lang="en-US" dirty="0" smtClean="0"/>
              <a:t>queries, </a:t>
            </a:r>
          </a:p>
          <a:p>
            <a:pPr lvl="1"/>
            <a:r>
              <a:rPr lang="en-US" dirty="0" smtClean="0"/>
              <a:t>pages clicked,</a:t>
            </a:r>
          </a:p>
          <a:p>
            <a:pPr lvl="1"/>
            <a:r>
              <a:rPr lang="en-US" dirty="0" smtClean="0"/>
              <a:t>ads clicked </a:t>
            </a:r>
          </a:p>
          <a:p>
            <a:pPr marL="0" indent="0">
              <a:buNone/>
            </a:pPr>
            <a:r>
              <a:rPr lang="en-US" dirty="0" smtClean="0"/>
              <a:t>each with a </a:t>
            </a:r>
            <a:r>
              <a:rPr lang="en-US" dirty="0" smtClean="0">
                <a:solidFill>
                  <a:schemeClr val="accent5">
                    <a:lumMod val="75000"/>
                  </a:schemeClr>
                </a:solidFill>
              </a:rPr>
              <a:t>user id </a:t>
            </a:r>
            <a:r>
              <a:rPr lang="en-US" dirty="0" smtClean="0"/>
              <a:t>and a  </a:t>
            </a:r>
            <a:r>
              <a:rPr lang="en-US" dirty="0" smtClean="0">
                <a:solidFill>
                  <a:schemeClr val="accent5">
                    <a:lumMod val="75000"/>
                  </a:schemeClr>
                </a:solidFill>
              </a:rPr>
              <a:t>timestamp</a:t>
            </a:r>
            <a:r>
              <a:rPr lang="en-US" dirty="0" smtClean="0"/>
              <a:t>. What information would you like to get our of the data?</a:t>
            </a:r>
            <a:endParaRPr lang="en-US" dirty="0"/>
          </a:p>
        </p:txBody>
      </p:sp>
      <p:sp>
        <p:nvSpPr>
          <p:cNvPr id="4" name="TextBox 3"/>
          <p:cNvSpPr txBox="1"/>
          <p:nvPr/>
        </p:nvSpPr>
        <p:spPr>
          <a:xfrm>
            <a:off x="6400800" y="3124200"/>
            <a:ext cx="2044149" cy="369332"/>
          </a:xfrm>
          <a:prstGeom prst="rect">
            <a:avLst/>
          </a:prstGeom>
          <a:solidFill>
            <a:srgbClr val="92D050"/>
          </a:solidFill>
        </p:spPr>
        <p:txBody>
          <a:bodyPr wrap="none" rtlCol="0">
            <a:spAutoFit/>
          </a:bodyPr>
          <a:lstStyle/>
          <a:p>
            <a:r>
              <a:rPr lang="en-US" dirty="0" smtClean="0"/>
              <a:t>Ad click prediction</a:t>
            </a:r>
            <a:endParaRPr lang="en-US" dirty="0"/>
          </a:p>
        </p:txBody>
      </p:sp>
      <p:sp>
        <p:nvSpPr>
          <p:cNvPr id="5" name="TextBox 4"/>
          <p:cNvSpPr txBox="1"/>
          <p:nvPr/>
        </p:nvSpPr>
        <p:spPr>
          <a:xfrm>
            <a:off x="6400800" y="3810000"/>
            <a:ext cx="2339102" cy="369332"/>
          </a:xfrm>
          <a:prstGeom prst="rect">
            <a:avLst/>
          </a:prstGeom>
          <a:solidFill>
            <a:srgbClr val="92D050"/>
          </a:solidFill>
        </p:spPr>
        <p:txBody>
          <a:bodyPr wrap="none" rtlCol="0">
            <a:spAutoFit/>
          </a:bodyPr>
          <a:lstStyle/>
          <a:p>
            <a:r>
              <a:rPr lang="en-US" dirty="0" smtClean="0"/>
              <a:t>Query reformulations</a:t>
            </a:r>
            <a:endParaRPr lang="en-US" dirty="0"/>
          </a:p>
        </p:txBody>
      </p:sp>
    </p:spTree>
    <p:extLst>
      <p:ext uri="{BB962C8B-B14F-4D97-AF65-F5344CB8AC3E}">
        <p14:creationId xmlns:p14="http://schemas.microsoft.com/office/powerpoint/2010/main" val="145607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you do with the data?</a:t>
            </a:r>
            <a:endParaRPr lang="en-US" dirty="0"/>
          </a:p>
        </p:txBody>
      </p:sp>
      <p:sp>
        <p:nvSpPr>
          <p:cNvPr id="3" name="Content Placeholder 2"/>
          <p:cNvSpPr>
            <a:spLocks noGrp="1"/>
          </p:cNvSpPr>
          <p:nvPr>
            <p:ph idx="1"/>
          </p:nvPr>
        </p:nvSpPr>
        <p:spPr>
          <a:xfrm>
            <a:off x="457200" y="1600200"/>
            <a:ext cx="8229600" cy="1965002"/>
          </a:xfrm>
        </p:spPr>
        <p:txBody>
          <a:bodyPr>
            <a:normAutofit fontScale="92500" lnSpcReduction="10000"/>
          </a:bodyPr>
          <a:lstStyle/>
          <a:p>
            <a:r>
              <a:rPr lang="en-US" dirty="0" smtClean="0"/>
              <a:t>Suppose you are biologist who has </a:t>
            </a:r>
            <a:r>
              <a:rPr lang="en-US" dirty="0" smtClean="0">
                <a:solidFill>
                  <a:schemeClr val="accent6">
                    <a:lumMod val="75000"/>
                  </a:schemeClr>
                </a:solidFill>
              </a:rPr>
              <a:t>microarray expression data</a:t>
            </a:r>
            <a:r>
              <a:rPr lang="en-US" dirty="0" smtClean="0"/>
              <a:t>: thousands of genes, and their expression values over thousands of different settings (e.g. tissues). What information would you like to get out of your data?</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975" y="3886200"/>
            <a:ext cx="3943350" cy="2743200"/>
          </a:xfrm>
          <a:prstGeom prst="rect">
            <a:avLst/>
          </a:prstGeom>
        </p:spPr>
      </p:pic>
      <p:sp>
        <p:nvSpPr>
          <p:cNvPr id="6" name="TextBox 5"/>
          <p:cNvSpPr txBox="1"/>
          <p:nvPr/>
        </p:nvSpPr>
        <p:spPr>
          <a:xfrm>
            <a:off x="6022633" y="4266418"/>
            <a:ext cx="3121367" cy="369332"/>
          </a:xfrm>
          <a:prstGeom prst="rect">
            <a:avLst/>
          </a:prstGeom>
          <a:solidFill>
            <a:srgbClr val="92D050"/>
          </a:solidFill>
        </p:spPr>
        <p:txBody>
          <a:bodyPr wrap="none" rtlCol="0">
            <a:spAutoFit/>
          </a:bodyPr>
          <a:lstStyle/>
          <a:p>
            <a:r>
              <a:rPr lang="en-US" dirty="0" smtClean="0"/>
              <a:t>Groups of genes and tissues</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472804"/>
            <a:ext cx="4508500" cy="3385196"/>
          </a:xfrm>
          <a:prstGeom prst="rect">
            <a:avLst/>
          </a:prstGeom>
        </p:spPr>
      </p:pic>
    </p:spTree>
    <p:extLst>
      <p:ext uri="{BB962C8B-B14F-4D97-AF65-F5344CB8AC3E}">
        <p14:creationId xmlns:p14="http://schemas.microsoft.com/office/powerpoint/2010/main" val="333094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you do with the data?</a:t>
            </a:r>
            <a:endParaRPr lang="en-US" dirty="0"/>
          </a:p>
        </p:txBody>
      </p:sp>
      <p:sp>
        <p:nvSpPr>
          <p:cNvPr id="3" name="Content Placeholder 2"/>
          <p:cNvSpPr>
            <a:spLocks noGrp="1"/>
          </p:cNvSpPr>
          <p:nvPr>
            <p:ph idx="1"/>
          </p:nvPr>
        </p:nvSpPr>
        <p:spPr/>
        <p:txBody>
          <a:bodyPr/>
          <a:lstStyle/>
          <a:p>
            <a:r>
              <a:rPr lang="en-US" dirty="0" smtClean="0"/>
              <a:t>Suppose you are a stock broker and you observe the fluctuations of multiple stocks over time. What information would you like to get our of your data?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462162"/>
            <a:ext cx="4572000" cy="339583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1" y="3462162"/>
            <a:ext cx="4572000" cy="339583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9000" y="3462162"/>
            <a:ext cx="4519613" cy="335692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9701" y="3473048"/>
            <a:ext cx="4443413" cy="3300330"/>
          </a:xfrm>
          <a:prstGeom prst="rect">
            <a:avLst/>
          </a:prstGeom>
        </p:spPr>
      </p:pic>
      <p:sp>
        <p:nvSpPr>
          <p:cNvPr id="8" name="TextBox 7"/>
          <p:cNvSpPr txBox="1"/>
          <p:nvPr/>
        </p:nvSpPr>
        <p:spPr>
          <a:xfrm>
            <a:off x="7010400" y="3352800"/>
            <a:ext cx="2198038" cy="369332"/>
          </a:xfrm>
          <a:prstGeom prst="rect">
            <a:avLst/>
          </a:prstGeom>
          <a:solidFill>
            <a:srgbClr val="92D050"/>
          </a:solidFill>
        </p:spPr>
        <p:txBody>
          <a:bodyPr wrap="none" rtlCol="0">
            <a:spAutoFit/>
          </a:bodyPr>
          <a:lstStyle/>
          <a:p>
            <a:r>
              <a:rPr lang="en-US" dirty="0" smtClean="0"/>
              <a:t>Clustering of stocks</a:t>
            </a:r>
            <a:endParaRPr lang="en-US" dirty="0"/>
          </a:p>
        </p:txBody>
      </p:sp>
      <p:sp>
        <p:nvSpPr>
          <p:cNvPr id="9" name="TextBox 8"/>
          <p:cNvSpPr txBox="1"/>
          <p:nvPr/>
        </p:nvSpPr>
        <p:spPr>
          <a:xfrm>
            <a:off x="6845308" y="3972503"/>
            <a:ext cx="2287806" cy="369332"/>
          </a:xfrm>
          <a:prstGeom prst="rect">
            <a:avLst/>
          </a:prstGeom>
          <a:solidFill>
            <a:srgbClr val="92D050"/>
          </a:solidFill>
        </p:spPr>
        <p:txBody>
          <a:bodyPr wrap="none" rtlCol="0">
            <a:spAutoFit/>
          </a:bodyPr>
          <a:lstStyle/>
          <a:p>
            <a:r>
              <a:rPr lang="en-US" dirty="0" smtClean="0"/>
              <a:t>Correlation of stocks</a:t>
            </a:r>
            <a:endParaRPr lang="en-US" dirty="0"/>
          </a:p>
        </p:txBody>
      </p:sp>
      <p:sp>
        <p:nvSpPr>
          <p:cNvPr id="10" name="TextBox 9"/>
          <p:cNvSpPr txBox="1"/>
          <p:nvPr/>
        </p:nvSpPr>
        <p:spPr>
          <a:xfrm>
            <a:off x="6665593" y="4711167"/>
            <a:ext cx="2514343" cy="369332"/>
          </a:xfrm>
          <a:prstGeom prst="rect">
            <a:avLst/>
          </a:prstGeom>
          <a:solidFill>
            <a:srgbClr val="92D050"/>
          </a:solidFill>
        </p:spPr>
        <p:txBody>
          <a:bodyPr wrap="none" rtlCol="0">
            <a:spAutoFit/>
          </a:bodyPr>
          <a:lstStyle/>
          <a:p>
            <a:r>
              <a:rPr lang="en-US" dirty="0" smtClean="0"/>
              <a:t>Stock Value prediction</a:t>
            </a:r>
            <a:endParaRPr lang="en-US" dirty="0"/>
          </a:p>
        </p:txBody>
      </p:sp>
    </p:spTree>
    <p:extLst>
      <p:ext uri="{BB962C8B-B14F-4D97-AF65-F5344CB8AC3E}">
        <p14:creationId xmlns:p14="http://schemas.microsoft.com/office/powerpoint/2010/main" val="207793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you do with the data?</a:t>
            </a:r>
            <a:endParaRPr lang="en-US" dirty="0"/>
          </a:p>
        </p:txBody>
      </p:sp>
      <p:sp>
        <p:nvSpPr>
          <p:cNvPr id="3" name="Content Placeholder 2"/>
          <p:cNvSpPr>
            <a:spLocks noGrp="1"/>
          </p:cNvSpPr>
          <p:nvPr>
            <p:ph idx="1"/>
          </p:nvPr>
        </p:nvSpPr>
        <p:spPr/>
        <p:txBody>
          <a:bodyPr/>
          <a:lstStyle/>
          <a:p>
            <a:r>
              <a:rPr lang="en-US" dirty="0" smtClean="0"/>
              <a:t>You are the owner of a social network, and you have full access to the social graph, what kind of information do you want to get out of your graph?</a:t>
            </a:r>
            <a:endParaRPr lang="en-US" dirty="0"/>
          </a:p>
        </p:txBody>
      </p:sp>
      <p:sp>
        <p:nvSpPr>
          <p:cNvPr id="4" name="TextBox 3"/>
          <p:cNvSpPr txBox="1"/>
          <p:nvPr/>
        </p:nvSpPr>
        <p:spPr>
          <a:xfrm>
            <a:off x="1828800" y="3836670"/>
            <a:ext cx="7053534" cy="1569660"/>
          </a:xfrm>
          <a:prstGeom prst="rect">
            <a:avLst/>
          </a:prstGeom>
          <a:solidFill>
            <a:srgbClr val="92D050"/>
          </a:solidFill>
        </p:spPr>
        <p:txBody>
          <a:bodyPr wrap="none" rtlCol="0">
            <a:spAutoFit/>
          </a:bodyPr>
          <a:lstStyle/>
          <a:p>
            <a:pPr marL="342900" indent="-342900">
              <a:buFont typeface="Arial" pitchFamily="34" charset="0"/>
              <a:buChar char="•"/>
            </a:pPr>
            <a:r>
              <a:rPr lang="en-US" sz="2400" dirty="0" smtClean="0"/>
              <a:t>Who is the most important node in the graph?</a:t>
            </a:r>
          </a:p>
          <a:p>
            <a:pPr marL="342900" indent="-342900">
              <a:buFont typeface="Arial" pitchFamily="34" charset="0"/>
              <a:buChar char="•"/>
            </a:pPr>
            <a:r>
              <a:rPr lang="en-US" sz="2400" dirty="0" smtClean="0">
                <a:solidFill>
                  <a:srgbClr val="0070C0"/>
                </a:solidFill>
              </a:rPr>
              <a:t>What is the shortest path between two nodes?</a:t>
            </a:r>
          </a:p>
          <a:p>
            <a:pPr marL="342900" indent="-342900">
              <a:buFont typeface="Arial" pitchFamily="34" charset="0"/>
              <a:buChar char="•"/>
            </a:pPr>
            <a:r>
              <a:rPr lang="en-US" sz="2400" dirty="0" smtClean="0"/>
              <a:t>How many friends two nodes have in common?</a:t>
            </a:r>
          </a:p>
          <a:p>
            <a:pPr marL="342900" indent="-342900">
              <a:buFont typeface="Arial" pitchFamily="34" charset="0"/>
              <a:buChar char="•"/>
            </a:pPr>
            <a:r>
              <a:rPr lang="en-US" sz="2400" dirty="0" smtClean="0">
                <a:solidFill>
                  <a:srgbClr val="0070C0"/>
                </a:solidFill>
              </a:rPr>
              <a:t>How does information spread on the network?</a:t>
            </a:r>
            <a:endParaRPr lang="en-US" sz="2400" dirty="0">
              <a:solidFill>
                <a:srgbClr val="0070C0"/>
              </a:solidFill>
            </a:endParaRPr>
          </a:p>
        </p:txBody>
      </p:sp>
    </p:spTree>
    <p:extLst>
      <p:ext uri="{BB962C8B-B14F-4D97-AF65-F5344CB8AC3E}">
        <p14:creationId xmlns:p14="http://schemas.microsoft.com/office/powerpoint/2010/main" val="169802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data mining?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olidFill>
                  <a:schemeClr val="accent6">
                    <a:lumMod val="75000"/>
                  </a:schemeClr>
                </a:solidFill>
              </a:rPr>
              <a:t>Commercial</a:t>
            </a:r>
            <a:r>
              <a:rPr lang="en-US" dirty="0" smtClean="0"/>
              <a:t> point of view</a:t>
            </a:r>
          </a:p>
          <a:p>
            <a:pPr lvl="1"/>
            <a:r>
              <a:rPr lang="en-US" dirty="0" smtClean="0"/>
              <a:t>Data has become the key competitive advantage of companies</a:t>
            </a:r>
          </a:p>
          <a:p>
            <a:pPr lvl="2"/>
            <a:r>
              <a:rPr lang="en-US" dirty="0" smtClean="0"/>
              <a:t>Examples: Facebook, Google, Amazon</a:t>
            </a:r>
          </a:p>
          <a:p>
            <a:pPr lvl="1"/>
            <a:r>
              <a:rPr lang="en-US" dirty="0" smtClean="0"/>
              <a:t>Being able to extract useful information out of the data is key for exploiting them commercially.</a:t>
            </a:r>
          </a:p>
          <a:p>
            <a:r>
              <a:rPr lang="en-US" dirty="0" smtClean="0">
                <a:solidFill>
                  <a:schemeClr val="accent6">
                    <a:lumMod val="75000"/>
                  </a:schemeClr>
                </a:solidFill>
              </a:rPr>
              <a:t>Scientific</a:t>
            </a:r>
            <a:r>
              <a:rPr lang="en-US" dirty="0" smtClean="0"/>
              <a:t> point of view</a:t>
            </a:r>
          </a:p>
          <a:p>
            <a:pPr lvl="1"/>
            <a:r>
              <a:rPr lang="en-US" dirty="0" smtClean="0"/>
              <a:t>Scientists are at an unprecedented position where they can collect TB of information</a:t>
            </a:r>
          </a:p>
          <a:p>
            <a:pPr lvl="2"/>
            <a:r>
              <a:rPr lang="en-US" dirty="0" smtClean="0"/>
              <a:t>Examples: Sensor data, astronomy data, social network data, gene data</a:t>
            </a:r>
          </a:p>
          <a:p>
            <a:pPr lvl="1"/>
            <a:r>
              <a:rPr lang="en-US" dirty="0" smtClean="0"/>
              <a:t>We need the tools to analyze such data to get a better understanding of the world and advance science</a:t>
            </a:r>
          </a:p>
          <a:p>
            <a:r>
              <a:rPr lang="en-US" dirty="0" smtClean="0">
                <a:solidFill>
                  <a:schemeClr val="accent6">
                    <a:lumMod val="75000"/>
                  </a:schemeClr>
                </a:solidFill>
              </a:rPr>
              <a:t>Scale</a:t>
            </a:r>
            <a:r>
              <a:rPr lang="en-US" dirty="0" smtClean="0"/>
              <a:t> (in data </a:t>
            </a:r>
            <a:r>
              <a:rPr lang="en-US" dirty="0" smtClean="0">
                <a:solidFill>
                  <a:schemeClr val="accent5">
                    <a:lumMod val="75000"/>
                  </a:schemeClr>
                </a:solidFill>
              </a:rPr>
              <a:t>size</a:t>
            </a:r>
            <a:r>
              <a:rPr lang="en-US" dirty="0" smtClean="0"/>
              <a:t> and feature </a:t>
            </a:r>
            <a:r>
              <a:rPr lang="en-US" dirty="0" smtClean="0">
                <a:solidFill>
                  <a:schemeClr val="accent5">
                    <a:lumMod val="75000"/>
                  </a:schemeClr>
                </a:solidFill>
              </a:rPr>
              <a:t>dimension</a:t>
            </a:r>
            <a:r>
              <a:rPr lang="en-US" dirty="0" smtClean="0"/>
              <a:t>)</a:t>
            </a:r>
          </a:p>
          <a:p>
            <a:pPr lvl="1"/>
            <a:r>
              <a:rPr lang="en-US" dirty="0" smtClean="0"/>
              <a:t>Why not use traditional analytic methods?</a:t>
            </a:r>
          </a:p>
          <a:p>
            <a:pPr lvl="1"/>
            <a:r>
              <a:rPr lang="en-US" dirty="0" smtClean="0"/>
              <a:t>Enormity of data, </a:t>
            </a:r>
            <a:r>
              <a:rPr lang="en-US" dirty="0" smtClean="0">
                <a:solidFill>
                  <a:schemeClr val="accent6">
                    <a:lumMod val="75000"/>
                  </a:schemeClr>
                </a:solidFill>
              </a:rPr>
              <a:t>curse of dimensionality</a:t>
            </a:r>
          </a:p>
          <a:p>
            <a:pPr lvl="1"/>
            <a:r>
              <a:rPr lang="en-US" dirty="0" smtClean="0"/>
              <a:t>The amount and the complexity of data does not allow for manual processing of the data. We need automated techniques.</a:t>
            </a:r>
            <a:endParaRPr lang="en-US" dirty="0"/>
          </a:p>
        </p:txBody>
      </p:sp>
    </p:spTree>
    <p:extLst>
      <p:ext uri="{BB962C8B-B14F-4D97-AF65-F5344CB8AC3E}">
        <p14:creationId xmlns:p14="http://schemas.microsoft.com/office/powerpoint/2010/main" val="9414999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 Mining again?</a:t>
            </a:r>
            <a:endParaRPr lang="en-US" dirty="0"/>
          </a:p>
        </p:txBody>
      </p:sp>
      <p:sp>
        <p:nvSpPr>
          <p:cNvPr id="3" name="Content Placeholder 2"/>
          <p:cNvSpPr>
            <a:spLocks noGrp="1"/>
          </p:cNvSpPr>
          <p:nvPr>
            <p:ph idx="1"/>
          </p:nvPr>
        </p:nvSpPr>
        <p:spPr/>
        <p:txBody>
          <a:bodyPr>
            <a:normAutofit fontScale="92500" lnSpcReduction="10000"/>
          </a:bodyPr>
          <a:lstStyle/>
          <a:p>
            <a:r>
              <a:rPr lang="en-US" dirty="0"/>
              <a:t>“Data mining is the analysis of </a:t>
            </a:r>
            <a:r>
              <a:rPr lang="en-US" dirty="0" smtClean="0"/>
              <a:t>(often large) observational </a:t>
            </a:r>
            <a:r>
              <a:rPr lang="en-US" dirty="0"/>
              <a:t>data sets to find </a:t>
            </a:r>
            <a:r>
              <a:rPr lang="en-US" dirty="0">
                <a:solidFill>
                  <a:schemeClr val="accent6">
                    <a:lumMod val="75000"/>
                  </a:schemeClr>
                </a:solidFill>
              </a:rPr>
              <a:t>unsuspected</a:t>
            </a:r>
            <a:r>
              <a:rPr lang="en-US" dirty="0"/>
              <a:t> </a:t>
            </a:r>
            <a:r>
              <a:rPr lang="en-US" dirty="0">
                <a:solidFill>
                  <a:schemeClr val="accent6">
                    <a:lumMod val="75000"/>
                  </a:schemeClr>
                </a:solidFill>
              </a:rPr>
              <a:t>relationships</a:t>
            </a:r>
            <a:r>
              <a:rPr lang="en-US" dirty="0"/>
              <a:t> and to </a:t>
            </a:r>
            <a:r>
              <a:rPr lang="en-US" dirty="0">
                <a:solidFill>
                  <a:schemeClr val="accent6">
                    <a:lumMod val="75000"/>
                  </a:schemeClr>
                </a:solidFill>
              </a:rPr>
              <a:t>summarize</a:t>
            </a:r>
            <a:r>
              <a:rPr lang="en-US" dirty="0"/>
              <a:t> the data in novel ways that are both </a:t>
            </a:r>
            <a:r>
              <a:rPr lang="en-US" dirty="0">
                <a:solidFill>
                  <a:schemeClr val="accent6">
                    <a:lumMod val="75000"/>
                  </a:schemeClr>
                </a:solidFill>
              </a:rPr>
              <a:t>understandable and useful </a:t>
            </a:r>
            <a:r>
              <a:rPr lang="en-US" dirty="0"/>
              <a:t>to the data analyst</a:t>
            </a:r>
            <a:r>
              <a:rPr lang="en-US" dirty="0" smtClean="0"/>
              <a:t>” (Hand, </a:t>
            </a:r>
            <a:r>
              <a:rPr lang="en-US" dirty="0" err="1" smtClean="0"/>
              <a:t>Mannila</a:t>
            </a:r>
            <a:r>
              <a:rPr lang="en-US" dirty="0" smtClean="0"/>
              <a:t>, Smyth)</a:t>
            </a:r>
            <a:endParaRPr lang="en-US" dirty="0"/>
          </a:p>
          <a:p>
            <a:endParaRPr lang="en-US" dirty="0" smtClean="0"/>
          </a:p>
          <a:p>
            <a:r>
              <a:rPr lang="en-US" dirty="0" smtClean="0"/>
              <a:t>“Data mining is the discovery of </a:t>
            </a:r>
            <a:r>
              <a:rPr lang="en-US" dirty="0" smtClean="0">
                <a:solidFill>
                  <a:schemeClr val="accent6">
                    <a:lumMod val="75000"/>
                  </a:schemeClr>
                </a:solidFill>
              </a:rPr>
              <a:t>models</a:t>
            </a:r>
            <a:r>
              <a:rPr lang="en-US" dirty="0" smtClean="0"/>
              <a:t> for data” (</a:t>
            </a:r>
            <a:r>
              <a:rPr lang="en-US" dirty="0" err="1" smtClean="0"/>
              <a:t>Rajaraman</a:t>
            </a:r>
            <a:r>
              <a:rPr lang="en-US" dirty="0" smtClean="0"/>
              <a:t>, Ullman)</a:t>
            </a:r>
          </a:p>
          <a:p>
            <a:pPr lvl="1"/>
            <a:r>
              <a:rPr lang="en-US" dirty="0" smtClean="0"/>
              <a:t>We can have the following types of models</a:t>
            </a:r>
          </a:p>
          <a:p>
            <a:pPr lvl="2"/>
            <a:r>
              <a:rPr lang="en-US" dirty="0" smtClean="0"/>
              <a:t>Models that </a:t>
            </a:r>
            <a:r>
              <a:rPr lang="en-US" dirty="0" smtClean="0">
                <a:solidFill>
                  <a:schemeClr val="accent6">
                    <a:lumMod val="75000"/>
                  </a:schemeClr>
                </a:solidFill>
              </a:rPr>
              <a:t>explain</a:t>
            </a:r>
            <a:r>
              <a:rPr lang="en-US" dirty="0" smtClean="0"/>
              <a:t> the data (e.g., a single function)</a:t>
            </a:r>
          </a:p>
          <a:p>
            <a:pPr lvl="2"/>
            <a:r>
              <a:rPr lang="en-US" dirty="0" smtClean="0"/>
              <a:t>Models that </a:t>
            </a:r>
            <a:r>
              <a:rPr lang="en-US" dirty="0" smtClean="0">
                <a:solidFill>
                  <a:schemeClr val="accent6">
                    <a:lumMod val="75000"/>
                  </a:schemeClr>
                </a:solidFill>
              </a:rPr>
              <a:t>predict</a:t>
            </a:r>
            <a:r>
              <a:rPr lang="en-US" dirty="0" smtClean="0"/>
              <a:t> the future data instances.</a:t>
            </a:r>
          </a:p>
          <a:p>
            <a:pPr lvl="2"/>
            <a:r>
              <a:rPr lang="en-US" dirty="0" smtClean="0"/>
              <a:t>Models that </a:t>
            </a:r>
            <a:r>
              <a:rPr lang="en-US" dirty="0" smtClean="0">
                <a:solidFill>
                  <a:schemeClr val="accent6">
                    <a:lumMod val="75000"/>
                  </a:schemeClr>
                </a:solidFill>
              </a:rPr>
              <a:t>summarize</a:t>
            </a:r>
            <a:r>
              <a:rPr lang="en-US" dirty="0" smtClean="0"/>
              <a:t> the data</a:t>
            </a:r>
          </a:p>
          <a:p>
            <a:pPr lvl="2"/>
            <a:r>
              <a:rPr lang="en-US" dirty="0" smtClean="0"/>
              <a:t>Models the </a:t>
            </a:r>
            <a:r>
              <a:rPr lang="en-US" dirty="0" smtClean="0">
                <a:solidFill>
                  <a:schemeClr val="accent6">
                    <a:lumMod val="75000"/>
                  </a:schemeClr>
                </a:solidFill>
              </a:rPr>
              <a:t>extract</a:t>
            </a:r>
            <a:r>
              <a:rPr lang="en-US" dirty="0" smtClean="0"/>
              <a:t> the most prominent </a:t>
            </a:r>
            <a:r>
              <a:rPr lang="en-US" dirty="0" smtClean="0">
                <a:solidFill>
                  <a:schemeClr val="accent6">
                    <a:lumMod val="75000"/>
                  </a:schemeClr>
                </a:solidFill>
              </a:rPr>
              <a:t>features</a:t>
            </a:r>
            <a:r>
              <a:rPr lang="en-US" dirty="0" smtClean="0"/>
              <a:t> of the data.</a:t>
            </a:r>
          </a:p>
          <a:p>
            <a:pPr lvl="2"/>
            <a:endParaRPr lang="en-US" dirty="0"/>
          </a:p>
        </p:txBody>
      </p:sp>
    </p:spTree>
    <p:extLst>
      <p:ext uri="{BB962C8B-B14F-4D97-AF65-F5344CB8AC3E}">
        <p14:creationId xmlns:p14="http://schemas.microsoft.com/office/powerpoint/2010/main" val="25770985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we do with data mining?</a:t>
            </a:r>
            <a:endParaRPr lang="en-US" dirty="0"/>
          </a:p>
        </p:txBody>
      </p:sp>
      <p:sp>
        <p:nvSpPr>
          <p:cNvPr id="3" name="Content Placeholder 2"/>
          <p:cNvSpPr>
            <a:spLocks noGrp="1"/>
          </p:cNvSpPr>
          <p:nvPr>
            <p:ph idx="1"/>
          </p:nvPr>
        </p:nvSpPr>
        <p:spPr/>
        <p:txBody>
          <a:bodyPr/>
          <a:lstStyle/>
          <a:p>
            <a:r>
              <a:rPr lang="en-US" dirty="0" smtClean="0"/>
              <a:t>Some examples:</a:t>
            </a:r>
          </a:p>
          <a:p>
            <a:pPr lvl="1"/>
            <a:r>
              <a:rPr lang="en-US" dirty="0" smtClean="0"/>
              <a:t>Frequent </a:t>
            </a:r>
            <a:r>
              <a:rPr lang="en-US" dirty="0" err="1" smtClean="0"/>
              <a:t>itemsets</a:t>
            </a:r>
            <a:r>
              <a:rPr lang="en-US" dirty="0" smtClean="0"/>
              <a:t> and Association Rules extraction</a:t>
            </a:r>
          </a:p>
          <a:p>
            <a:pPr lvl="1"/>
            <a:r>
              <a:rPr lang="en-US" dirty="0" smtClean="0"/>
              <a:t>Coverage</a:t>
            </a:r>
          </a:p>
          <a:p>
            <a:pPr lvl="1"/>
            <a:r>
              <a:rPr lang="en-US" dirty="0" smtClean="0"/>
              <a:t>Clustering</a:t>
            </a:r>
          </a:p>
          <a:p>
            <a:pPr lvl="1"/>
            <a:r>
              <a:rPr lang="en-US" dirty="0" smtClean="0"/>
              <a:t>Classification</a:t>
            </a:r>
          </a:p>
          <a:p>
            <a:pPr lvl="1"/>
            <a:r>
              <a:rPr lang="en-US" dirty="0" smtClean="0"/>
              <a:t>Ranking </a:t>
            </a:r>
          </a:p>
          <a:p>
            <a:pPr lvl="1"/>
            <a:r>
              <a:rPr lang="en-US" dirty="0" smtClean="0"/>
              <a:t>Exploratory analysis</a:t>
            </a:r>
            <a:endParaRPr lang="en-US" dirty="0"/>
          </a:p>
        </p:txBody>
      </p:sp>
    </p:spTree>
    <p:extLst>
      <p:ext uri="{BB962C8B-B14F-4D97-AF65-F5344CB8AC3E}">
        <p14:creationId xmlns:p14="http://schemas.microsoft.com/office/powerpoint/2010/main" val="819036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data mining?</a:t>
            </a:r>
            <a:endParaRPr lang="en-US" dirty="0"/>
          </a:p>
        </p:txBody>
      </p:sp>
      <p:sp>
        <p:nvSpPr>
          <p:cNvPr id="3" name="Content Placeholder 2"/>
          <p:cNvSpPr>
            <a:spLocks noGrp="1"/>
          </p:cNvSpPr>
          <p:nvPr>
            <p:ph idx="1"/>
          </p:nvPr>
        </p:nvSpPr>
        <p:spPr>
          <a:xfrm>
            <a:off x="457200" y="1600200"/>
            <a:ext cx="8382000" cy="4525963"/>
          </a:xfrm>
        </p:spPr>
        <p:txBody>
          <a:bodyPr>
            <a:normAutofit fontScale="47500" lnSpcReduction="20000"/>
          </a:bodyPr>
          <a:lstStyle/>
          <a:p>
            <a:r>
              <a:rPr lang="en-US" sz="5800" dirty="0" smtClean="0">
                <a:solidFill>
                  <a:srgbClr val="FF0000"/>
                </a:solidFill>
              </a:rPr>
              <a:t>Really, really huge amounts of raw data!!</a:t>
            </a:r>
            <a:endParaRPr lang="el-GR" sz="5800" dirty="0" smtClean="0">
              <a:solidFill>
                <a:srgbClr val="FF0000"/>
              </a:solidFill>
            </a:endParaRPr>
          </a:p>
          <a:p>
            <a:pPr lvl="1"/>
            <a:r>
              <a:rPr lang="en-US" sz="5400" dirty="0" smtClean="0"/>
              <a:t>In the digital age, TB of data is generated by the second</a:t>
            </a:r>
          </a:p>
          <a:p>
            <a:pPr lvl="2"/>
            <a:r>
              <a:rPr lang="en-US" sz="5000" dirty="0" smtClean="0"/>
              <a:t>Mobile devices, digital photographs, web documents.</a:t>
            </a:r>
          </a:p>
          <a:p>
            <a:pPr lvl="2"/>
            <a:r>
              <a:rPr lang="en-US" sz="5000" dirty="0" smtClean="0"/>
              <a:t>Facebook updates, Tweets, Blogs, User-generated content</a:t>
            </a:r>
          </a:p>
          <a:p>
            <a:pPr lvl="2"/>
            <a:r>
              <a:rPr lang="en-US" sz="5000" dirty="0" smtClean="0"/>
              <a:t>Transactions, sensor data, surveillance data</a:t>
            </a:r>
          </a:p>
          <a:p>
            <a:pPr lvl="2"/>
            <a:r>
              <a:rPr lang="en-US" sz="5000" dirty="0" smtClean="0"/>
              <a:t>Queries, clicks, browsing</a:t>
            </a:r>
          </a:p>
          <a:p>
            <a:pPr lvl="1"/>
            <a:r>
              <a:rPr lang="en-US" sz="5400" dirty="0" smtClean="0"/>
              <a:t>Cheap storage has made possible to maintain this data</a:t>
            </a:r>
          </a:p>
          <a:p>
            <a:r>
              <a:rPr lang="en-US" sz="6600" dirty="0" smtClean="0">
                <a:solidFill>
                  <a:srgbClr val="FF0000"/>
                </a:solidFill>
              </a:rPr>
              <a:t>Need to analyze the raw data to </a:t>
            </a:r>
            <a:r>
              <a:rPr lang="en-US" sz="6600" dirty="0" smtClean="0">
                <a:solidFill>
                  <a:srgbClr val="00B0F0"/>
                </a:solidFill>
              </a:rPr>
              <a:t>extract knowledge</a:t>
            </a:r>
          </a:p>
          <a:p>
            <a:endParaRPr lang="en-US" dirty="0">
              <a:solidFill>
                <a:srgbClr val="FF0000"/>
              </a:solidFill>
            </a:endParaRPr>
          </a:p>
        </p:txBody>
      </p:sp>
    </p:spTree>
    <p:extLst>
      <p:ext uri="{BB962C8B-B14F-4D97-AF65-F5344CB8AC3E}">
        <p14:creationId xmlns:p14="http://schemas.microsoft.com/office/powerpoint/2010/main" val="24680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p:nvPr>
        </p:nvSpPr>
        <p:spPr/>
        <p:txBody>
          <a:bodyPr>
            <a:normAutofit fontScale="90000"/>
          </a:bodyPr>
          <a:lstStyle/>
          <a:p>
            <a:r>
              <a:rPr lang="en-US" dirty="0" smtClean="0"/>
              <a:t>Frequent </a:t>
            </a:r>
            <a:r>
              <a:rPr lang="en-US" dirty="0" err="1" smtClean="0"/>
              <a:t>Itemsets</a:t>
            </a:r>
            <a:r>
              <a:rPr lang="en-US" dirty="0" smtClean="0"/>
              <a:t> and Association Rules</a:t>
            </a:r>
            <a:endParaRPr lang="en-US" dirty="0"/>
          </a:p>
        </p:txBody>
      </p:sp>
      <p:sp>
        <p:nvSpPr>
          <p:cNvPr id="754691" name="Rectangle 3"/>
          <p:cNvSpPr>
            <a:spLocks noGrp="1" noChangeArrowheads="1"/>
          </p:cNvSpPr>
          <p:nvPr>
            <p:ph type="body" idx="1"/>
          </p:nvPr>
        </p:nvSpPr>
        <p:spPr>
          <a:xfrm>
            <a:off x="457200" y="1600200"/>
            <a:ext cx="8229600" cy="2667000"/>
          </a:xfrm>
        </p:spPr>
        <p:txBody>
          <a:bodyPr>
            <a:normAutofit lnSpcReduction="10000"/>
          </a:bodyPr>
          <a:lstStyle/>
          <a:p>
            <a:r>
              <a:rPr lang="en-US" sz="2400" dirty="0"/>
              <a:t>Given a set of records each of which contain some number of items from a given collection;</a:t>
            </a:r>
          </a:p>
          <a:p>
            <a:pPr lvl="1"/>
            <a:r>
              <a:rPr lang="en-US" sz="2400" dirty="0" smtClean="0"/>
              <a:t>Identify sets of items (</a:t>
            </a:r>
            <a:r>
              <a:rPr lang="en-US" sz="2400" dirty="0" err="1" smtClean="0">
                <a:solidFill>
                  <a:schemeClr val="accent6">
                    <a:lumMod val="75000"/>
                  </a:schemeClr>
                </a:solidFill>
              </a:rPr>
              <a:t>itemsets</a:t>
            </a:r>
            <a:r>
              <a:rPr lang="en-US" sz="2400" dirty="0" smtClean="0"/>
              <a:t>) occurring frequently together</a:t>
            </a:r>
          </a:p>
          <a:p>
            <a:pPr lvl="1"/>
            <a:r>
              <a:rPr lang="en-US" sz="2400" dirty="0" smtClean="0"/>
              <a:t>Produce </a:t>
            </a:r>
            <a:r>
              <a:rPr lang="en-US" sz="2400" dirty="0">
                <a:solidFill>
                  <a:schemeClr val="accent6">
                    <a:lumMod val="75000"/>
                  </a:schemeClr>
                </a:solidFill>
              </a:rPr>
              <a:t>dependency rules </a:t>
            </a:r>
            <a:r>
              <a:rPr lang="en-US" sz="2400" dirty="0"/>
              <a:t>which will predict occurrence of an item based on occurrences of other items.</a:t>
            </a:r>
            <a:endParaRPr lang="en-US" dirty="0"/>
          </a:p>
        </p:txBody>
      </p:sp>
      <p:graphicFrame>
        <p:nvGraphicFramePr>
          <p:cNvPr id="754692" name="Object 4"/>
          <p:cNvGraphicFramePr>
            <a:graphicFrameLocks noChangeAspect="1"/>
          </p:cNvGraphicFramePr>
          <p:nvPr>
            <p:extLst>
              <p:ext uri="{D42A27DB-BD31-4B8C-83A1-F6EECF244321}">
                <p14:modId xmlns:p14="http://schemas.microsoft.com/office/powerpoint/2010/main" val="894485354"/>
              </p:ext>
            </p:extLst>
          </p:nvPr>
        </p:nvGraphicFramePr>
        <p:xfrm>
          <a:off x="381000" y="4441031"/>
          <a:ext cx="4181475" cy="2152650"/>
        </p:xfrm>
        <a:graphic>
          <a:graphicData uri="http://schemas.openxmlformats.org/presentationml/2006/ole">
            <mc:AlternateContent xmlns:mc="http://schemas.openxmlformats.org/markup-compatibility/2006">
              <mc:Choice xmlns:v="urn:schemas-microsoft-com:vml" Requires="v">
                <p:oleObj spid="_x0000_s5135" name="Document" r:id="rId3" imgW="3823200" imgH="1999080" progId="Word.Document.8">
                  <p:embed/>
                </p:oleObj>
              </mc:Choice>
              <mc:Fallback>
                <p:oleObj name="Document" r:id="rId3" imgW="3823200" imgH="19990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4441031"/>
                        <a:ext cx="4181475" cy="215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4693" name="Text Box 5"/>
          <p:cNvSpPr txBox="1">
            <a:spLocks noChangeArrowheads="1"/>
          </p:cNvSpPr>
          <p:nvPr/>
        </p:nvSpPr>
        <p:spPr bwMode="auto">
          <a:xfrm>
            <a:off x="4811486" y="5334000"/>
            <a:ext cx="3443288" cy="976313"/>
          </a:xfrm>
          <a:prstGeom prst="rect">
            <a:avLst/>
          </a:prstGeom>
          <a:solidFill>
            <a:srgbClr val="CCCCFF"/>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2000" b="0" dirty="0">
                <a:latin typeface="Times New Roman" pitchFamily="18" charset="0"/>
              </a:rPr>
              <a:t>Rules Discovered:</a:t>
            </a:r>
          </a:p>
          <a:p>
            <a:r>
              <a:rPr lang="en-US" sz="2000" b="0" dirty="0">
                <a:latin typeface="Times New Roman" pitchFamily="18" charset="0"/>
              </a:rPr>
              <a:t>    </a:t>
            </a:r>
            <a:r>
              <a:rPr lang="en-US" sz="1800" dirty="0">
                <a:solidFill>
                  <a:srgbClr val="CC0000"/>
                </a:solidFill>
                <a:latin typeface="Tahoma" pitchFamily="34" charset="0"/>
              </a:rPr>
              <a:t>{Milk} --&gt; {Coke}</a:t>
            </a:r>
          </a:p>
          <a:p>
            <a:r>
              <a:rPr lang="en-US" sz="1800" dirty="0">
                <a:solidFill>
                  <a:srgbClr val="CC0000"/>
                </a:solidFill>
                <a:latin typeface="Tahoma" pitchFamily="34" charset="0"/>
              </a:rPr>
              <a:t>    {</a:t>
            </a:r>
            <a:r>
              <a:rPr lang="en-US" sz="1800" dirty="0" smtClean="0">
                <a:solidFill>
                  <a:srgbClr val="CC0000"/>
                </a:solidFill>
                <a:latin typeface="Tahoma" pitchFamily="34" charset="0"/>
              </a:rPr>
              <a:t>Diaper</a:t>
            </a:r>
            <a:r>
              <a:rPr lang="en-US" sz="1800" dirty="0">
                <a:solidFill>
                  <a:srgbClr val="CC0000"/>
                </a:solidFill>
                <a:latin typeface="Tahoma" pitchFamily="34" charset="0"/>
              </a:rPr>
              <a:t>, Milk} --&gt; {Beer}</a:t>
            </a:r>
            <a:endParaRPr lang="en-US" sz="2400" b="0" dirty="0">
              <a:latin typeface="Times New Roman" pitchFamily="18" charset="0"/>
            </a:endParaRPr>
          </a:p>
        </p:txBody>
      </p:sp>
      <p:sp>
        <p:nvSpPr>
          <p:cNvPr id="6" name="Text Box 5"/>
          <p:cNvSpPr txBox="1">
            <a:spLocks noChangeArrowheads="1"/>
          </p:cNvSpPr>
          <p:nvPr/>
        </p:nvSpPr>
        <p:spPr bwMode="auto">
          <a:xfrm>
            <a:off x="4822371" y="4114800"/>
            <a:ext cx="2337499" cy="984885"/>
          </a:xfrm>
          <a:prstGeom prst="rect">
            <a:avLst/>
          </a:prstGeom>
          <a:solidFill>
            <a:srgbClr val="CCCCFF"/>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2000" b="0" dirty="0" err="1" smtClean="0">
                <a:latin typeface="Times New Roman" pitchFamily="18" charset="0"/>
              </a:rPr>
              <a:t>Itemsets</a:t>
            </a:r>
            <a:r>
              <a:rPr lang="en-US" sz="2000" b="0" dirty="0" smtClean="0">
                <a:latin typeface="Times New Roman" pitchFamily="18" charset="0"/>
              </a:rPr>
              <a:t> Discovered</a:t>
            </a:r>
            <a:r>
              <a:rPr lang="en-US" sz="2000" b="0" dirty="0">
                <a:latin typeface="Times New Roman" pitchFamily="18" charset="0"/>
              </a:rPr>
              <a:t>:</a:t>
            </a:r>
          </a:p>
          <a:p>
            <a:r>
              <a:rPr lang="en-US" sz="2000" b="0" dirty="0">
                <a:latin typeface="Times New Roman" pitchFamily="18" charset="0"/>
              </a:rPr>
              <a:t>    </a:t>
            </a:r>
            <a:r>
              <a:rPr lang="en-US" sz="1800" dirty="0">
                <a:solidFill>
                  <a:srgbClr val="CC0000"/>
                </a:solidFill>
                <a:latin typeface="Tahoma" pitchFamily="34" charset="0"/>
              </a:rPr>
              <a:t>{</a:t>
            </a:r>
            <a:r>
              <a:rPr lang="en-US" sz="1800" dirty="0" err="1" smtClean="0">
                <a:solidFill>
                  <a:srgbClr val="CC0000"/>
                </a:solidFill>
                <a:latin typeface="Tahoma" pitchFamily="34" charset="0"/>
              </a:rPr>
              <a:t>Milk,Coke</a:t>
            </a:r>
            <a:r>
              <a:rPr lang="en-US" sz="1800" dirty="0">
                <a:solidFill>
                  <a:srgbClr val="CC0000"/>
                </a:solidFill>
                <a:latin typeface="Tahoma" pitchFamily="34" charset="0"/>
              </a:rPr>
              <a:t>}</a:t>
            </a:r>
          </a:p>
          <a:p>
            <a:r>
              <a:rPr lang="en-US" sz="1800" dirty="0">
                <a:solidFill>
                  <a:srgbClr val="CC0000"/>
                </a:solidFill>
                <a:latin typeface="Tahoma" pitchFamily="34" charset="0"/>
              </a:rPr>
              <a:t>    {</a:t>
            </a:r>
            <a:r>
              <a:rPr lang="en-US" sz="1800" dirty="0" smtClean="0">
                <a:solidFill>
                  <a:srgbClr val="CC0000"/>
                </a:solidFill>
                <a:latin typeface="Tahoma" pitchFamily="34" charset="0"/>
              </a:rPr>
              <a:t>Diaper</a:t>
            </a:r>
            <a:r>
              <a:rPr lang="en-US" sz="1800" dirty="0">
                <a:solidFill>
                  <a:srgbClr val="CC0000"/>
                </a:solidFill>
                <a:latin typeface="Tahoma" pitchFamily="34" charset="0"/>
              </a:rPr>
              <a:t>, </a:t>
            </a:r>
            <a:r>
              <a:rPr lang="en-US" sz="1800" dirty="0" smtClean="0">
                <a:solidFill>
                  <a:srgbClr val="CC0000"/>
                </a:solidFill>
                <a:latin typeface="Tahoma" pitchFamily="34" charset="0"/>
              </a:rPr>
              <a:t>Milk}</a:t>
            </a:r>
            <a:endParaRPr lang="en-US" sz="2400" b="0" dirty="0">
              <a:latin typeface="Times New Roman" pitchFamily="18" charset="0"/>
            </a:endParaRPr>
          </a:p>
        </p:txBody>
      </p:sp>
      <p:sp>
        <p:nvSpPr>
          <p:cNvPr id="7" name="TextBox 6"/>
          <p:cNvSpPr txBox="1"/>
          <p:nvPr/>
        </p:nvSpPr>
        <p:spPr>
          <a:xfrm>
            <a:off x="685800" y="6477000"/>
            <a:ext cx="7391400" cy="338554"/>
          </a:xfrm>
          <a:prstGeom prst="rect">
            <a:avLst/>
          </a:prstGeom>
          <a:noFill/>
        </p:spPr>
        <p:txBody>
          <a:bodyPr wrap="square" rtlCol="0">
            <a:spAutoFit/>
          </a:bodyPr>
          <a:lstStyle/>
          <a:p>
            <a:pPr lvl="1"/>
            <a:r>
              <a:rPr lang="en-US" sz="1600" dirty="0"/>
              <a:t>Tan, M. Steinbach and V. Kumar, Introduction to </a:t>
            </a:r>
            <a:r>
              <a:rPr lang="en-US" sz="1600" dirty="0" smtClean="0"/>
              <a:t>Data Mining</a:t>
            </a:r>
            <a:endParaRPr lang="en-US" sz="1600" dirty="0">
              <a:solidFill>
                <a:schemeClr val="accent4">
                  <a:lumMod val="75000"/>
                </a:schemeClr>
              </a:solidFill>
            </a:endParaRPr>
          </a:p>
        </p:txBody>
      </p:sp>
    </p:spTree>
    <p:extLst>
      <p:ext uri="{BB962C8B-B14F-4D97-AF65-F5344CB8AC3E}">
        <p14:creationId xmlns:p14="http://schemas.microsoft.com/office/powerpoint/2010/main" val="28457259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Frequent </a:t>
            </a:r>
            <a:r>
              <a:rPr lang="en-US" dirty="0" err="1" smtClean="0"/>
              <a:t>Itemsets</a:t>
            </a:r>
            <a:r>
              <a:rPr lang="en-US" dirty="0" smtClean="0"/>
              <a:t>: Applications</a:t>
            </a:r>
            <a:endParaRPr lang="en-US" dirty="0"/>
          </a:p>
        </p:txBody>
      </p:sp>
      <p:sp>
        <p:nvSpPr>
          <p:cNvPr id="3" name="Content Placeholder 2"/>
          <p:cNvSpPr>
            <a:spLocks noGrp="1"/>
          </p:cNvSpPr>
          <p:nvPr>
            <p:ph idx="1"/>
          </p:nvPr>
        </p:nvSpPr>
        <p:spPr/>
        <p:txBody>
          <a:bodyPr/>
          <a:lstStyle/>
          <a:p>
            <a:r>
              <a:rPr lang="en-US" dirty="0" smtClean="0"/>
              <a:t>Text mining: finding associated phrases in text</a:t>
            </a:r>
          </a:p>
          <a:p>
            <a:pPr lvl="1"/>
            <a:r>
              <a:rPr lang="en-US" dirty="0"/>
              <a:t>There are lots of documents that contain the phrases </a:t>
            </a:r>
            <a:r>
              <a:rPr lang="en-US" dirty="0">
                <a:solidFill>
                  <a:schemeClr val="accent1"/>
                </a:solidFill>
              </a:rPr>
              <a:t>“association rules”</a:t>
            </a:r>
            <a:r>
              <a:rPr lang="en-US" dirty="0"/>
              <a:t>, </a:t>
            </a:r>
            <a:r>
              <a:rPr lang="en-US" dirty="0">
                <a:solidFill>
                  <a:schemeClr val="accent1"/>
                </a:solidFill>
              </a:rPr>
              <a:t> “data mining” </a:t>
            </a:r>
            <a:r>
              <a:rPr lang="en-US" dirty="0"/>
              <a:t>and</a:t>
            </a:r>
            <a:r>
              <a:rPr lang="en-US" dirty="0">
                <a:solidFill>
                  <a:schemeClr val="accent1"/>
                </a:solidFill>
              </a:rPr>
              <a:t> “efficient algorithm</a:t>
            </a:r>
            <a:r>
              <a:rPr lang="en-US" dirty="0" smtClean="0">
                <a:solidFill>
                  <a:schemeClr val="accent1"/>
                </a:solidFill>
              </a:rPr>
              <a:t>”</a:t>
            </a:r>
          </a:p>
          <a:p>
            <a:pPr lvl="1"/>
            <a:endParaRPr lang="en-US" dirty="0" smtClean="0"/>
          </a:p>
          <a:p>
            <a:r>
              <a:rPr lang="en-US" dirty="0" smtClean="0"/>
              <a:t>Recommendations: </a:t>
            </a:r>
          </a:p>
          <a:p>
            <a:pPr lvl="1"/>
            <a:r>
              <a:rPr lang="en-US" dirty="0" smtClean="0"/>
              <a:t>Users who buy this item often buy this item as well</a:t>
            </a:r>
          </a:p>
          <a:p>
            <a:pPr lvl="1"/>
            <a:r>
              <a:rPr lang="en-US" dirty="0" smtClean="0"/>
              <a:t>Users who watched James Bond movies, also watched Jason Bourne movies. </a:t>
            </a:r>
          </a:p>
          <a:p>
            <a:pPr lvl="1"/>
            <a:endParaRPr lang="en-US" dirty="0"/>
          </a:p>
          <a:p>
            <a:pPr lvl="1"/>
            <a:r>
              <a:rPr lang="en-US" dirty="0" smtClean="0"/>
              <a:t>Recommendations make use of </a:t>
            </a:r>
            <a:r>
              <a:rPr lang="en-US" dirty="0" smtClean="0">
                <a:solidFill>
                  <a:schemeClr val="accent6">
                    <a:lumMod val="75000"/>
                  </a:schemeClr>
                </a:solidFill>
              </a:rPr>
              <a:t>item and user similarity</a:t>
            </a:r>
            <a:endParaRPr lang="en-US" dirty="0">
              <a:solidFill>
                <a:schemeClr val="accent6">
                  <a:lumMod val="75000"/>
                </a:schemeClr>
              </a:solidFill>
            </a:endParaRPr>
          </a:p>
        </p:txBody>
      </p:sp>
    </p:spTree>
    <p:extLst>
      <p:ext uri="{BB962C8B-B14F-4D97-AF65-F5344CB8AC3E}">
        <p14:creationId xmlns:p14="http://schemas.microsoft.com/office/powerpoint/2010/main" val="24756054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p:txBody>
          <a:bodyPr>
            <a:noAutofit/>
          </a:bodyPr>
          <a:lstStyle/>
          <a:p>
            <a:r>
              <a:rPr lang="en-US" sz="3600" dirty="0"/>
              <a:t>Association Rule Discovery: </a:t>
            </a:r>
            <a:r>
              <a:rPr lang="en-US" sz="3600" dirty="0" smtClean="0"/>
              <a:t>Application</a:t>
            </a:r>
            <a:endParaRPr lang="en-US" sz="3600" dirty="0"/>
          </a:p>
        </p:txBody>
      </p:sp>
      <p:sp>
        <p:nvSpPr>
          <p:cNvPr id="757763" name="Rectangle 3"/>
          <p:cNvSpPr>
            <a:spLocks noGrp="1" noChangeArrowheads="1"/>
          </p:cNvSpPr>
          <p:nvPr>
            <p:ph type="body" idx="1"/>
          </p:nvPr>
        </p:nvSpPr>
        <p:spPr/>
        <p:txBody>
          <a:bodyPr/>
          <a:lstStyle/>
          <a:p>
            <a:pPr marL="342900" indent="-342900"/>
            <a:r>
              <a:rPr lang="en-US" dirty="0"/>
              <a:t>Supermarket </a:t>
            </a:r>
            <a:r>
              <a:rPr lang="en-US" dirty="0">
                <a:solidFill>
                  <a:schemeClr val="accent6">
                    <a:lumMod val="75000"/>
                  </a:schemeClr>
                </a:solidFill>
              </a:rPr>
              <a:t>shelf management</a:t>
            </a:r>
            <a:r>
              <a:rPr lang="en-US" dirty="0"/>
              <a:t>.</a:t>
            </a:r>
          </a:p>
          <a:p>
            <a:pPr marL="742950" lvl="1" indent="-285750"/>
            <a:r>
              <a:rPr lang="en-US" dirty="0"/>
              <a:t>Goal: To identify items that are bought together by sufficiently many customers.</a:t>
            </a:r>
          </a:p>
          <a:p>
            <a:pPr marL="742950" lvl="1" indent="-285750"/>
            <a:r>
              <a:rPr lang="en-US" dirty="0"/>
              <a:t>Approach: Process the point-of-sale data collected with barcode scanners to find dependencies among items.</a:t>
            </a:r>
          </a:p>
          <a:p>
            <a:pPr marL="742950" lvl="1" indent="-285750"/>
            <a:r>
              <a:rPr lang="en-US" dirty="0"/>
              <a:t>A classic rule --</a:t>
            </a:r>
          </a:p>
          <a:p>
            <a:pPr marL="1143000" lvl="2" indent="-228600"/>
            <a:r>
              <a:rPr lang="en-US" dirty="0"/>
              <a:t>If a customer buys diaper and milk, then he is very likely to buy beer.</a:t>
            </a:r>
          </a:p>
          <a:p>
            <a:pPr marL="1143000" lvl="2" indent="-228600"/>
            <a:r>
              <a:rPr lang="en-US" dirty="0"/>
              <a:t>So, don’t be surprised if you find six-packs stacked next to diapers!</a:t>
            </a:r>
            <a:endParaRPr lang="en-US" sz="2800" dirty="0"/>
          </a:p>
        </p:txBody>
      </p:sp>
      <p:sp>
        <p:nvSpPr>
          <p:cNvPr id="4" name="TextBox 3"/>
          <p:cNvSpPr txBox="1"/>
          <p:nvPr/>
        </p:nvSpPr>
        <p:spPr>
          <a:xfrm>
            <a:off x="685800" y="6477000"/>
            <a:ext cx="7391400" cy="338554"/>
          </a:xfrm>
          <a:prstGeom prst="rect">
            <a:avLst/>
          </a:prstGeom>
          <a:noFill/>
        </p:spPr>
        <p:txBody>
          <a:bodyPr wrap="square" rtlCol="0">
            <a:spAutoFit/>
          </a:bodyPr>
          <a:lstStyle/>
          <a:p>
            <a:pPr lvl="1"/>
            <a:r>
              <a:rPr lang="en-US" sz="1600" dirty="0"/>
              <a:t>Tan, M. Steinbach and V. Kumar, Introduction to </a:t>
            </a:r>
            <a:r>
              <a:rPr lang="en-US" sz="1600" dirty="0" smtClean="0"/>
              <a:t>Data Mining</a:t>
            </a:r>
            <a:endParaRPr lang="en-US" sz="1600" dirty="0">
              <a:solidFill>
                <a:schemeClr val="accent4">
                  <a:lumMod val="75000"/>
                </a:schemeClr>
              </a:solidFill>
            </a:endParaRPr>
          </a:p>
        </p:txBody>
      </p:sp>
    </p:spTree>
    <p:extLst>
      <p:ext uri="{BB962C8B-B14F-4D97-AF65-F5344CB8AC3E}">
        <p14:creationId xmlns:p14="http://schemas.microsoft.com/office/powerpoint/2010/main" val="31916879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Grp="1" noChangeArrowheads="1"/>
          </p:cNvSpPr>
          <p:nvPr>
            <p:ph type="title"/>
          </p:nvPr>
        </p:nvSpPr>
        <p:spPr/>
        <p:txBody>
          <a:bodyPr/>
          <a:lstStyle/>
          <a:p>
            <a:r>
              <a:rPr lang="en-US"/>
              <a:t>Clustering Definition</a:t>
            </a:r>
          </a:p>
        </p:txBody>
      </p:sp>
      <p:sp>
        <p:nvSpPr>
          <p:cNvPr id="745475" name="Rectangle 3"/>
          <p:cNvSpPr>
            <a:spLocks noGrp="1" noChangeArrowheads="1"/>
          </p:cNvSpPr>
          <p:nvPr>
            <p:ph type="body" idx="1"/>
          </p:nvPr>
        </p:nvSpPr>
        <p:spPr/>
        <p:txBody>
          <a:bodyPr/>
          <a:lstStyle/>
          <a:p>
            <a:pPr marL="342900" indent="-342900">
              <a:lnSpc>
                <a:spcPct val="90000"/>
              </a:lnSpc>
            </a:pPr>
            <a:r>
              <a:rPr lang="en-US" dirty="0"/>
              <a:t>Given a set of data points, each having a set of attributes, and a similarity measure among them, find clusters such that</a:t>
            </a:r>
          </a:p>
          <a:p>
            <a:pPr marL="742950" lvl="1" indent="-285750">
              <a:lnSpc>
                <a:spcPct val="90000"/>
              </a:lnSpc>
            </a:pPr>
            <a:r>
              <a:rPr lang="en-US" dirty="0"/>
              <a:t>Data points in one cluster are more similar to one another.</a:t>
            </a:r>
          </a:p>
          <a:p>
            <a:pPr marL="742950" lvl="1" indent="-285750">
              <a:lnSpc>
                <a:spcPct val="90000"/>
              </a:lnSpc>
            </a:pPr>
            <a:r>
              <a:rPr lang="en-US" dirty="0"/>
              <a:t>Data points in separate clusters are less similar to one another.</a:t>
            </a:r>
          </a:p>
          <a:p>
            <a:pPr marL="342900" indent="-342900">
              <a:lnSpc>
                <a:spcPct val="90000"/>
              </a:lnSpc>
            </a:pPr>
            <a:r>
              <a:rPr lang="en-US" dirty="0"/>
              <a:t>Similarity </a:t>
            </a:r>
            <a:r>
              <a:rPr lang="en-US" dirty="0" smtClean="0"/>
              <a:t>Measures?</a:t>
            </a:r>
            <a:endParaRPr lang="en-US" dirty="0"/>
          </a:p>
          <a:p>
            <a:pPr marL="742950" lvl="1" indent="-285750">
              <a:lnSpc>
                <a:spcPct val="90000"/>
              </a:lnSpc>
            </a:pPr>
            <a:r>
              <a:rPr lang="en-US" dirty="0"/>
              <a:t>Euclidean Distance if attributes are continuous.</a:t>
            </a:r>
          </a:p>
          <a:p>
            <a:pPr marL="742950" lvl="1" indent="-285750">
              <a:lnSpc>
                <a:spcPct val="90000"/>
              </a:lnSpc>
            </a:pPr>
            <a:r>
              <a:rPr lang="en-US" dirty="0"/>
              <a:t>Other Problem-specific Measures.</a:t>
            </a:r>
          </a:p>
        </p:txBody>
      </p:sp>
      <p:sp>
        <p:nvSpPr>
          <p:cNvPr id="4" name="TextBox 3"/>
          <p:cNvSpPr txBox="1"/>
          <p:nvPr/>
        </p:nvSpPr>
        <p:spPr>
          <a:xfrm>
            <a:off x="685800" y="6477000"/>
            <a:ext cx="7391400" cy="338554"/>
          </a:xfrm>
          <a:prstGeom prst="rect">
            <a:avLst/>
          </a:prstGeom>
          <a:noFill/>
        </p:spPr>
        <p:txBody>
          <a:bodyPr wrap="square" rtlCol="0">
            <a:spAutoFit/>
          </a:bodyPr>
          <a:lstStyle/>
          <a:p>
            <a:pPr lvl="1"/>
            <a:r>
              <a:rPr lang="en-US" sz="1600" dirty="0"/>
              <a:t>Tan, M. Steinbach and V. Kumar, Introduction to </a:t>
            </a:r>
            <a:r>
              <a:rPr lang="en-US" sz="1600" dirty="0" smtClean="0"/>
              <a:t>Data Mining</a:t>
            </a:r>
            <a:endParaRPr lang="en-US" sz="1600" dirty="0">
              <a:solidFill>
                <a:schemeClr val="accent4">
                  <a:lumMod val="75000"/>
                </a:schemeClr>
              </a:solidFill>
            </a:endParaRPr>
          </a:p>
        </p:txBody>
      </p:sp>
    </p:spTree>
    <p:extLst>
      <p:ext uri="{BB962C8B-B14F-4D97-AF65-F5344CB8AC3E}">
        <p14:creationId xmlns:p14="http://schemas.microsoft.com/office/powerpoint/2010/main" val="30208683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p:txBody>
          <a:bodyPr/>
          <a:lstStyle/>
          <a:p>
            <a:r>
              <a:rPr lang="en-US"/>
              <a:t>Illustrating Clustering</a:t>
            </a:r>
          </a:p>
        </p:txBody>
      </p:sp>
      <p:sp>
        <p:nvSpPr>
          <p:cNvPr id="747523" name="Text Box 3"/>
          <p:cNvSpPr txBox="1">
            <a:spLocks noChangeArrowheads="1"/>
          </p:cNvSpPr>
          <p:nvPr/>
        </p:nvSpPr>
        <p:spPr bwMode="auto">
          <a:xfrm>
            <a:off x="405606" y="1493837"/>
            <a:ext cx="59515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68275" indent="-168275">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0" indent="0">
              <a:spcBef>
                <a:spcPct val="20000"/>
              </a:spcBef>
              <a:buClr>
                <a:schemeClr val="accent2"/>
              </a:buClr>
            </a:pPr>
            <a:r>
              <a:rPr kumimoji="1" lang="en-US" sz="2000" b="0" dirty="0">
                <a:latin typeface="Tahoma" pitchFamily="34" charset="0"/>
              </a:rPr>
              <a:t>Euclidean Distance Based Clustering in 3-D space.</a:t>
            </a:r>
          </a:p>
        </p:txBody>
      </p:sp>
      <p:sp>
        <p:nvSpPr>
          <p:cNvPr id="747524" name="Text Box 4"/>
          <p:cNvSpPr txBox="1">
            <a:spLocks noChangeArrowheads="1"/>
          </p:cNvSpPr>
          <p:nvPr/>
        </p:nvSpPr>
        <p:spPr bwMode="auto">
          <a:xfrm>
            <a:off x="1327944" y="2166143"/>
            <a:ext cx="2762250" cy="822325"/>
          </a:xfrm>
          <a:prstGeom prst="rect">
            <a:avLst/>
          </a:prstGeom>
          <a:solidFill>
            <a:srgbClr val="00FFCC"/>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en-US" sz="2400" b="0">
                <a:latin typeface="Times New Roman" pitchFamily="18" charset="0"/>
              </a:rPr>
              <a:t>Intracluster distances</a:t>
            </a:r>
          </a:p>
          <a:p>
            <a:pPr algn="ctr"/>
            <a:r>
              <a:rPr lang="en-US" sz="2400" b="0">
                <a:latin typeface="Times New Roman" pitchFamily="18" charset="0"/>
              </a:rPr>
              <a:t>are minimized</a:t>
            </a:r>
          </a:p>
        </p:txBody>
      </p:sp>
      <p:sp>
        <p:nvSpPr>
          <p:cNvPr id="747525" name="Text Box 5"/>
          <p:cNvSpPr txBox="1">
            <a:spLocks noChangeArrowheads="1"/>
          </p:cNvSpPr>
          <p:nvPr/>
        </p:nvSpPr>
        <p:spPr bwMode="auto">
          <a:xfrm>
            <a:off x="5214144" y="2166143"/>
            <a:ext cx="2762250" cy="822325"/>
          </a:xfrm>
          <a:prstGeom prst="rect">
            <a:avLst/>
          </a:prstGeom>
          <a:solidFill>
            <a:srgbClr val="00FFCC"/>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en-US" sz="2400" b="0">
                <a:latin typeface="Times New Roman" pitchFamily="18" charset="0"/>
              </a:rPr>
              <a:t>Intercluster distances</a:t>
            </a:r>
          </a:p>
          <a:p>
            <a:pPr algn="ctr"/>
            <a:r>
              <a:rPr lang="en-US" sz="2400" b="0">
                <a:latin typeface="Times New Roman" pitchFamily="18" charset="0"/>
              </a:rPr>
              <a:t>are maximized</a:t>
            </a:r>
          </a:p>
        </p:txBody>
      </p:sp>
      <p:grpSp>
        <p:nvGrpSpPr>
          <p:cNvPr id="747526" name="Group 6"/>
          <p:cNvGrpSpPr>
            <a:grpSpLocks/>
          </p:cNvGrpSpPr>
          <p:nvPr/>
        </p:nvGrpSpPr>
        <p:grpSpPr bwMode="auto">
          <a:xfrm>
            <a:off x="3309144" y="3385343"/>
            <a:ext cx="3048000" cy="2678113"/>
            <a:chOff x="2160" y="2544"/>
            <a:chExt cx="1920" cy="1687"/>
          </a:xfrm>
        </p:grpSpPr>
        <p:sp>
          <p:nvSpPr>
            <p:cNvPr id="747527" name="Line 7"/>
            <p:cNvSpPr>
              <a:spLocks noChangeShapeType="1"/>
            </p:cNvSpPr>
            <p:nvPr/>
          </p:nvSpPr>
          <p:spPr bwMode="auto">
            <a:xfrm>
              <a:off x="2736" y="2544"/>
              <a:ext cx="0"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28" name="Line 8"/>
            <p:cNvSpPr>
              <a:spLocks noChangeShapeType="1"/>
            </p:cNvSpPr>
            <p:nvPr/>
          </p:nvSpPr>
          <p:spPr bwMode="auto">
            <a:xfrm>
              <a:off x="2736" y="3696"/>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29" name="Freeform 9"/>
            <p:cNvSpPr>
              <a:spLocks/>
            </p:cNvSpPr>
            <p:nvPr/>
          </p:nvSpPr>
          <p:spPr bwMode="auto">
            <a:xfrm>
              <a:off x="2226" y="3696"/>
              <a:ext cx="510" cy="535"/>
            </a:xfrm>
            <a:custGeom>
              <a:avLst/>
              <a:gdLst>
                <a:gd name="T0" fmla="*/ 510 w 510"/>
                <a:gd name="T1" fmla="*/ 0 h 535"/>
                <a:gd name="T2" fmla="*/ 0 w 510"/>
                <a:gd name="T3" fmla="*/ 535 h 535"/>
              </a:gdLst>
              <a:ahLst/>
              <a:cxnLst>
                <a:cxn ang="0">
                  <a:pos x="T0" y="T1"/>
                </a:cxn>
                <a:cxn ang="0">
                  <a:pos x="T2" y="T3"/>
                </a:cxn>
              </a:cxnLst>
              <a:rect l="0" t="0" r="r" b="b"/>
              <a:pathLst>
                <a:path w="510" h="535">
                  <a:moveTo>
                    <a:pt x="510" y="0"/>
                  </a:moveTo>
                  <a:lnTo>
                    <a:pt x="0" y="535"/>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30" name="AutoShape 10"/>
            <p:cNvSpPr>
              <a:spLocks noChangeArrowheads="1"/>
            </p:cNvSpPr>
            <p:nvPr/>
          </p:nvSpPr>
          <p:spPr bwMode="auto">
            <a:xfrm>
              <a:off x="3264"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31" name="AutoShape 11"/>
            <p:cNvSpPr>
              <a:spLocks noChangeArrowheads="1"/>
            </p:cNvSpPr>
            <p:nvPr/>
          </p:nvSpPr>
          <p:spPr bwMode="auto">
            <a:xfrm>
              <a:off x="3408"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32" name="AutoShape 12"/>
            <p:cNvSpPr>
              <a:spLocks noChangeArrowheads="1"/>
            </p:cNvSpPr>
            <p:nvPr/>
          </p:nvSpPr>
          <p:spPr bwMode="auto">
            <a:xfrm>
              <a:off x="3360"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33" name="AutoShape 13"/>
            <p:cNvSpPr>
              <a:spLocks noChangeArrowheads="1"/>
            </p:cNvSpPr>
            <p:nvPr/>
          </p:nvSpPr>
          <p:spPr bwMode="auto">
            <a:xfrm>
              <a:off x="3360" y="302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34" name="AutoShape 14"/>
            <p:cNvSpPr>
              <a:spLocks noChangeArrowheads="1"/>
            </p:cNvSpPr>
            <p:nvPr/>
          </p:nvSpPr>
          <p:spPr bwMode="auto">
            <a:xfrm>
              <a:off x="3600"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35" name="AutoShape 15"/>
            <p:cNvSpPr>
              <a:spLocks noChangeArrowheads="1"/>
            </p:cNvSpPr>
            <p:nvPr/>
          </p:nvSpPr>
          <p:spPr bwMode="auto">
            <a:xfrm>
              <a:off x="3504" y="278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36" name="AutoShape 16"/>
            <p:cNvSpPr>
              <a:spLocks noChangeArrowheads="1"/>
            </p:cNvSpPr>
            <p:nvPr/>
          </p:nvSpPr>
          <p:spPr bwMode="auto">
            <a:xfrm>
              <a:off x="3168"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37" name="AutoShape 17"/>
            <p:cNvSpPr>
              <a:spLocks noChangeArrowheads="1"/>
            </p:cNvSpPr>
            <p:nvPr/>
          </p:nvSpPr>
          <p:spPr bwMode="auto">
            <a:xfrm>
              <a:off x="3504"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38" name="AutoShape 18"/>
            <p:cNvSpPr>
              <a:spLocks noChangeArrowheads="1"/>
            </p:cNvSpPr>
            <p:nvPr/>
          </p:nvSpPr>
          <p:spPr bwMode="auto">
            <a:xfrm>
              <a:off x="3168"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39" name="AutoShape 19"/>
            <p:cNvSpPr>
              <a:spLocks noChangeArrowheads="1"/>
            </p:cNvSpPr>
            <p:nvPr/>
          </p:nvSpPr>
          <p:spPr bwMode="auto">
            <a:xfrm>
              <a:off x="2160" y="3264"/>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40" name="AutoShape 20"/>
            <p:cNvSpPr>
              <a:spLocks noChangeArrowheads="1"/>
            </p:cNvSpPr>
            <p:nvPr/>
          </p:nvSpPr>
          <p:spPr bwMode="auto">
            <a:xfrm>
              <a:off x="2304"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41" name="AutoShape 21"/>
            <p:cNvSpPr>
              <a:spLocks noChangeArrowheads="1"/>
            </p:cNvSpPr>
            <p:nvPr/>
          </p:nvSpPr>
          <p:spPr bwMode="auto">
            <a:xfrm>
              <a:off x="2304"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42" name="AutoShape 22"/>
            <p:cNvSpPr>
              <a:spLocks noChangeArrowheads="1"/>
            </p:cNvSpPr>
            <p:nvPr/>
          </p:nvSpPr>
          <p:spPr bwMode="auto">
            <a:xfrm>
              <a:off x="2448"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43" name="AutoShape 23"/>
            <p:cNvSpPr>
              <a:spLocks noChangeArrowheads="1"/>
            </p:cNvSpPr>
            <p:nvPr/>
          </p:nvSpPr>
          <p:spPr bwMode="auto">
            <a:xfrm>
              <a:off x="2352" y="316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44" name="AutoShape 24"/>
            <p:cNvSpPr>
              <a:spLocks noChangeArrowheads="1"/>
            </p:cNvSpPr>
            <p:nvPr/>
          </p:nvSpPr>
          <p:spPr bwMode="auto">
            <a:xfrm>
              <a:off x="2448"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45" name="AutoShape 25"/>
            <p:cNvSpPr>
              <a:spLocks noChangeArrowheads="1"/>
            </p:cNvSpPr>
            <p:nvPr/>
          </p:nvSpPr>
          <p:spPr bwMode="auto">
            <a:xfrm>
              <a:off x="2160" y="340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46" name="AutoShape 26"/>
            <p:cNvSpPr>
              <a:spLocks noChangeArrowheads="1"/>
            </p:cNvSpPr>
            <p:nvPr/>
          </p:nvSpPr>
          <p:spPr bwMode="auto">
            <a:xfrm>
              <a:off x="3504" y="355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47" name="AutoShape 27"/>
            <p:cNvSpPr>
              <a:spLocks noChangeArrowheads="1"/>
            </p:cNvSpPr>
            <p:nvPr/>
          </p:nvSpPr>
          <p:spPr bwMode="auto">
            <a:xfrm>
              <a:off x="3792" y="3600"/>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48" name="AutoShape 28"/>
            <p:cNvSpPr>
              <a:spLocks noChangeArrowheads="1"/>
            </p:cNvSpPr>
            <p:nvPr/>
          </p:nvSpPr>
          <p:spPr bwMode="auto">
            <a:xfrm>
              <a:off x="3648" y="3696"/>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49" name="AutoShape 29"/>
            <p:cNvSpPr>
              <a:spLocks noChangeArrowheads="1"/>
            </p:cNvSpPr>
            <p:nvPr/>
          </p:nvSpPr>
          <p:spPr bwMode="auto">
            <a:xfrm>
              <a:off x="3504"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50" name="AutoShape 30"/>
            <p:cNvSpPr>
              <a:spLocks noChangeArrowheads="1"/>
            </p:cNvSpPr>
            <p:nvPr/>
          </p:nvSpPr>
          <p:spPr bwMode="auto">
            <a:xfrm>
              <a:off x="3696"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51" name="AutoShape 31"/>
            <p:cNvSpPr>
              <a:spLocks noChangeArrowheads="1"/>
            </p:cNvSpPr>
            <p:nvPr/>
          </p:nvSpPr>
          <p:spPr bwMode="auto">
            <a:xfrm flipV="1">
              <a:off x="3504" y="3648"/>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52" name="AutoShape 32"/>
            <p:cNvSpPr>
              <a:spLocks noChangeArrowheads="1"/>
            </p:cNvSpPr>
            <p:nvPr/>
          </p:nvSpPr>
          <p:spPr bwMode="auto">
            <a:xfrm>
              <a:off x="3696" y="3504"/>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3" name="TextBox 32"/>
          <p:cNvSpPr txBox="1"/>
          <p:nvPr/>
        </p:nvSpPr>
        <p:spPr>
          <a:xfrm>
            <a:off x="685800" y="6477000"/>
            <a:ext cx="7391400" cy="338554"/>
          </a:xfrm>
          <a:prstGeom prst="rect">
            <a:avLst/>
          </a:prstGeom>
          <a:noFill/>
        </p:spPr>
        <p:txBody>
          <a:bodyPr wrap="square" rtlCol="0">
            <a:spAutoFit/>
          </a:bodyPr>
          <a:lstStyle/>
          <a:p>
            <a:pPr lvl="1"/>
            <a:r>
              <a:rPr lang="en-US" sz="1600" dirty="0"/>
              <a:t>Tan, M. Steinbach and V. Kumar, Introduction to </a:t>
            </a:r>
            <a:r>
              <a:rPr lang="en-US" sz="1600" dirty="0" smtClean="0"/>
              <a:t>Data Mining</a:t>
            </a:r>
            <a:endParaRPr lang="en-US" sz="1600" dirty="0">
              <a:solidFill>
                <a:schemeClr val="accent4">
                  <a:lumMod val="75000"/>
                </a:schemeClr>
              </a:solidFill>
            </a:endParaRPr>
          </a:p>
        </p:txBody>
      </p:sp>
    </p:spTree>
    <p:extLst>
      <p:ext uri="{BB962C8B-B14F-4D97-AF65-F5344CB8AC3E}">
        <p14:creationId xmlns:p14="http://schemas.microsoft.com/office/powerpoint/2010/main" val="15098402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title"/>
          </p:nvPr>
        </p:nvSpPr>
        <p:spPr/>
        <p:txBody>
          <a:bodyPr/>
          <a:lstStyle/>
          <a:p>
            <a:r>
              <a:rPr lang="en-US"/>
              <a:t>Clustering: Application 1</a:t>
            </a:r>
          </a:p>
        </p:txBody>
      </p:sp>
      <p:sp>
        <p:nvSpPr>
          <p:cNvPr id="748547" name="Rectangle 3"/>
          <p:cNvSpPr>
            <a:spLocks noGrp="1" noChangeArrowheads="1"/>
          </p:cNvSpPr>
          <p:nvPr>
            <p:ph type="body" idx="1"/>
          </p:nvPr>
        </p:nvSpPr>
        <p:spPr>
          <a:xfrm>
            <a:off x="533400" y="1828800"/>
            <a:ext cx="8178800" cy="4171950"/>
          </a:xfrm>
        </p:spPr>
        <p:txBody>
          <a:bodyPr/>
          <a:lstStyle/>
          <a:p>
            <a:pPr marL="342900" indent="-342900">
              <a:lnSpc>
                <a:spcPct val="90000"/>
              </a:lnSpc>
            </a:pPr>
            <a:r>
              <a:rPr lang="en-US" sz="2400" dirty="0" smtClean="0"/>
              <a:t>Bioinformatics applications:</a:t>
            </a:r>
          </a:p>
          <a:p>
            <a:pPr marL="617220" lvl="1" indent="-342900">
              <a:lnSpc>
                <a:spcPct val="90000"/>
              </a:lnSpc>
            </a:pPr>
            <a:r>
              <a:rPr lang="en-US" sz="2000" dirty="0" smtClean="0"/>
              <a:t>Goal: Group genes and tissues together such that genes are </a:t>
            </a:r>
            <a:r>
              <a:rPr lang="en-US" sz="2000" dirty="0" err="1" smtClean="0"/>
              <a:t>coexpressed</a:t>
            </a:r>
            <a:r>
              <a:rPr lang="en-US" sz="2000" dirty="0" smtClean="0"/>
              <a:t> on the same tissues</a:t>
            </a:r>
            <a:endParaRPr lang="en-US" sz="2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091804"/>
            <a:ext cx="4508500" cy="3385196"/>
          </a:xfrm>
          <a:prstGeom prst="rect">
            <a:avLst/>
          </a:prstGeom>
        </p:spPr>
      </p:pic>
    </p:spTree>
    <p:extLst>
      <p:ext uri="{BB962C8B-B14F-4D97-AF65-F5344CB8AC3E}">
        <p14:creationId xmlns:p14="http://schemas.microsoft.com/office/powerpoint/2010/main" val="201681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Grp="1" noChangeArrowheads="1"/>
          </p:cNvSpPr>
          <p:nvPr>
            <p:ph type="title"/>
          </p:nvPr>
        </p:nvSpPr>
        <p:spPr/>
        <p:txBody>
          <a:bodyPr/>
          <a:lstStyle/>
          <a:p>
            <a:r>
              <a:rPr lang="en-US"/>
              <a:t>Clustering: Application 2</a:t>
            </a:r>
          </a:p>
        </p:txBody>
      </p:sp>
      <p:sp>
        <p:nvSpPr>
          <p:cNvPr id="750595" name="Rectangle 3"/>
          <p:cNvSpPr>
            <a:spLocks noGrp="1" noChangeArrowheads="1"/>
          </p:cNvSpPr>
          <p:nvPr>
            <p:ph type="body" idx="1"/>
          </p:nvPr>
        </p:nvSpPr>
        <p:spPr/>
        <p:txBody>
          <a:bodyPr/>
          <a:lstStyle/>
          <a:p>
            <a:pPr marL="342900" indent="-342900"/>
            <a:r>
              <a:rPr lang="en-US"/>
              <a:t>Document Clustering:</a:t>
            </a:r>
          </a:p>
          <a:p>
            <a:pPr marL="742950" lvl="1" indent="-285750"/>
            <a:r>
              <a:rPr lang="en-US"/>
              <a:t>Goal: To find groups of documents that are similar to each other based on the important terms appearing in them.</a:t>
            </a:r>
          </a:p>
          <a:p>
            <a:pPr marL="742950" lvl="1" indent="-285750"/>
            <a:r>
              <a:rPr lang="en-US"/>
              <a:t>Approach: To identify frequently occurring terms in each document. Form a similarity measure based on the frequencies of different terms. Use it to cluster.</a:t>
            </a:r>
          </a:p>
          <a:p>
            <a:pPr marL="742950" lvl="1" indent="-285750"/>
            <a:r>
              <a:rPr lang="en-US"/>
              <a:t>Gain: Information Retrieval can utilize the clusters to relate a new document or search term to clustered documents.</a:t>
            </a:r>
            <a:endParaRPr lang="en-US" sz="3200"/>
          </a:p>
        </p:txBody>
      </p:sp>
      <p:sp>
        <p:nvSpPr>
          <p:cNvPr id="4" name="TextBox 3"/>
          <p:cNvSpPr txBox="1"/>
          <p:nvPr/>
        </p:nvSpPr>
        <p:spPr>
          <a:xfrm>
            <a:off x="685800" y="6477000"/>
            <a:ext cx="7391400" cy="338554"/>
          </a:xfrm>
          <a:prstGeom prst="rect">
            <a:avLst/>
          </a:prstGeom>
          <a:noFill/>
        </p:spPr>
        <p:txBody>
          <a:bodyPr wrap="square" rtlCol="0">
            <a:spAutoFit/>
          </a:bodyPr>
          <a:lstStyle/>
          <a:p>
            <a:pPr lvl="1"/>
            <a:r>
              <a:rPr lang="en-US" sz="1600" dirty="0"/>
              <a:t>Tan, M. Steinbach and V. Kumar, Introduction to </a:t>
            </a:r>
            <a:r>
              <a:rPr lang="en-US" sz="1600" dirty="0" smtClean="0"/>
              <a:t>Data Mining</a:t>
            </a:r>
            <a:endParaRPr lang="en-US" sz="1600" dirty="0">
              <a:solidFill>
                <a:schemeClr val="accent4">
                  <a:lumMod val="75000"/>
                </a:schemeClr>
              </a:solidFill>
            </a:endParaRPr>
          </a:p>
        </p:txBody>
      </p:sp>
    </p:spTree>
    <p:extLst>
      <p:ext uri="{BB962C8B-B14F-4D97-AF65-F5344CB8AC3E}">
        <p14:creationId xmlns:p14="http://schemas.microsoft.com/office/powerpoint/2010/main" val="9184651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Grp="1" noChangeArrowheads="1"/>
          </p:cNvSpPr>
          <p:nvPr>
            <p:ph type="title"/>
          </p:nvPr>
        </p:nvSpPr>
        <p:spPr>
          <a:xfrm>
            <a:off x="576943" y="533400"/>
            <a:ext cx="7772400" cy="457200"/>
          </a:xfrm>
        </p:spPr>
        <p:txBody>
          <a:bodyPr>
            <a:normAutofit fontScale="90000"/>
          </a:bodyPr>
          <a:lstStyle/>
          <a:p>
            <a:r>
              <a:rPr lang="en-US" dirty="0"/>
              <a:t>Clustering of S&amp;P 500 Stock Data</a:t>
            </a:r>
          </a:p>
        </p:txBody>
      </p:sp>
      <p:graphicFrame>
        <p:nvGraphicFramePr>
          <p:cNvPr id="753667" name="Object 3"/>
          <p:cNvGraphicFramePr>
            <a:graphicFrameLocks noChangeAspect="1"/>
          </p:cNvGraphicFramePr>
          <p:nvPr>
            <p:extLst>
              <p:ext uri="{D42A27DB-BD31-4B8C-83A1-F6EECF244321}">
                <p14:modId xmlns:p14="http://schemas.microsoft.com/office/powerpoint/2010/main" val="4198272818"/>
              </p:ext>
            </p:extLst>
          </p:nvPr>
        </p:nvGraphicFramePr>
        <p:xfrm>
          <a:off x="1433512" y="2514600"/>
          <a:ext cx="5895975" cy="5942013"/>
        </p:xfrm>
        <a:graphic>
          <a:graphicData uri="http://schemas.openxmlformats.org/presentationml/2006/ole">
            <mc:AlternateContent xmlns:mc="http://schemas.openxmlformats.org/markup-compatibility/2006">
              <mc:Choice xmlns:v="urn:schemas-microsoft-com:vml" Requires="v">
                <p:oleObj spid="_x0000_s7185" name="Document" r:id="rId3" imgW="5632920" imgH="5680080" progId="Word.Document.8">
                  <p:embed/>
                </p:oleObj>
              </mc:Choice>
              <mc:Fallback>
                <p:oleObj name="Document" r:id="rId3" imgW="5632920" imgH="56800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3512" y="2514600"/>
                        <a:ext cx="5895975" cy="5942013"/>
                      </a:xfrm>
                      <a:prstGeom prst="rect">
                        <a:avLst/>
                      </a:prstGeom>
                      <a:noFill/>
                      <a:ln>
                        <a:noFill/>
                      </a:ln>
                      <a:effectLst/>
                      <a:extLst/>
                    </p:spPr>
                  </p:pic>
                </p:oleObj>
              </mc:Fallback>
            </mc:AlternateContent>
          </a:graphicData>
        </a:graphic>
      </p:graphicFrame>
      <p:sp>
        <p:nvSpPr>
          <p:cNvPr id="753668" name="Text Box 4"/>
          <p:cNvSpPr txBox="1">
            <a:spLocks noChangeArrowheads="1"/>
          </p:cNvSpPr>
          <p:nvPr/>
        </p:nvSpPr>
        <p:spPr bwMode="auto">
          <a:xfrm>
            <a:off x="609600" y="1295400"/>
            <a:ext cx="82296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6075" indent="-346075">
              <a:defRPr sz="2400">
                <a:solidFill>
                  <a:schemeClr val="tx1"/>
                </a:solidFill>
                <a:latin typeface="Times New Roman" pitchFamily="18" charset="0"/>
              </a:defRPr>
            </a:lvl1pPr>
            <a:lvl2pPr marL="742950" indent="-233363">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chemeClr val="tx2"/>
              </a:buClr>
              <a:buFont typeface="Arial" pitchFamily="34" charset="0"/>
              <a:buChar char="•"/>
            </a:pPr>
            <a:r>
              <a:rPr lang="en-US" sz="2000" b="0" dirty="0">
                <a:latin typeface="Tahoma" pitchFamily="34" charset="0"/>
              </a:rPr>
              <a:t>Observe Stock Movements every day. </a:t>
            </a:r>
          </a:p>
          <a:p>
            <a:pPr>
              <a:buClr>
                <a:schemeClr val="tx2"/>
              </a:buClr>
              <a:buFont typeface="Arial" pitchFamily="34" charset="0"/>
              <a:buChar char="•"/>
            </a:pPr>
            <a:r>
              <a:rPr lang="en-US" sz="2000" b="0" dirty="0" smtClean="0">
                <a:latin typeface="Tahoma" pitchFamily="34" charset="0"/>
              </a:rPr>
              <a:t>Cluster stocks if they change similarly over time</a:t>
            </a:r>
            <a:r>
              <a:rPr lang="en-US" sz="1800" b="0" dirty="0" smtClean="0">
                <a:latin typeface="Tahoma" pitchFamily="34" charset="0"/>
              </a:rPr>
              <a:t>.</a:t>
            </a:r>
            <a:r>
              <a:rPr lang="en-US" sz="2000" b="0" dirty="0" smtClean="0"/>
              <a:t> </a:t>
            </a:r>
            <a:endParaRPr lang="en-US" sz="2000" b="0" dirty="0"/>
          </a:p>
        </p:txBody>
      </p:sp>
      <p:sp>
        <p:nvSpPr>
          <p:cNvPr id="5" name="TextBox 4"/>
          <p:cNvSpPr txBox="1"/>
          <p:nvPr/>
        </p:nvSpPr>
        <p:spPr>
          <a:xfrm>
            <a:off x="685800" y="6477000"/>
            <a:ext cx="7391400" cy="338554"/>
          </a:xfrm>
          <a:prstGeom prst="rect">
            <a:avLst/>
          </a:prstGeom>
          <a:noFill/>
        </p:spPr>
        <p:txBody>
          <a:bodyPr wrap="square" rtlCol="0">
            <a:spAutoFit/>
          </a:bodyPr>
          <a:lstStyle/>
          <a:p>
            <a:pPr lvl="1"/>
            <a:r>
              <a:rPr lang="en-US" sz="1600" dirty="0"/>
              <a:t>Tan, M. Steinbach and V. Kumar, Introduction to </a:t>
            </a:r>
            <a:r>
              <a:rPr lang="en-US" sz="1600" dirty="0" smtClean="0"/>
              <a:t>Data Mining</a:t>
            </a:r>
            <a:endParaRPr lang="en-US" sz="1600" dirty="0">
              <a:solidFill>
                <a:schemeClr val="accent4">
                  <a:lumMod val="75000"/>
                </a:schemeClr>
              </a:solidFill>
            </a:endParaRPr>
          </a:p>
        </p:txBody>
      </p:sp>
    </p:spTree>
    <p:extLst>
      <p:ext uri="{BB962C8B-B14F-4D97-AF65-F5344CB8AC3E}">
        <p14:creationId xmlns:p14="http://schemas.microsoft.com/office/powerpoint/2010/main" val="28514398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Coverage</a:t>
            </a:r>
            <a:endParaRPr lang="en-US" dirty="0"/>
          </a:p>
        </p:txBody>
      </p:sp>
      <p:sp>
        <p:nvSpPr>
          <p:cNvPr id="4" name="Content Placeholder 3"/>
          <p:cNvSpPr>
            <a:spLocks noGrp="1"/>
          </p:cNvSpPr>
          <p:nvPr>
            <p:ph idx="1"/>
          </p:nvPr>
        </p:nvSpPr>
        <p:spPr/>
        <p:txBody>
          <a:bodyPr/>
          <a:lstStyle/>
          <a:p>
            <a:r>
              <a:rPr lang="en-US" dirty="0" smtClean="0"/>
              <a:t>Given a set of  customers and items and the transaction relationship between the two, select a small set of items that “</a:t>
            </a:r>
            <a:r>
              <a:rPr lang="en-US" dirty="0" smtClean="0">
                <a:solidFill>
                  <a:schemeClr val="accent6">
                    <a:lumMod val="75000"/>
                  </a:schemeClr>
                </a:solidFill>
              </a:rPr>
              <a:t>covers</a:t>
            </a:r>
            <a:r>
              <a:rPr lang="en-US" dirty="0" smtClean="0"/>
              <a:t>” all users.</a:t>
            </a:r>
          </a:p>
          <a:p>
            <a:pPr lvl="1"/>
            <a:r>
              <a:rPr lang="en-US" dirty="0" smtClean="0"/>
              <a:t>For each user there is at least one item in the set that the user has bought.</a:t>
            </a:r>
          </a:p>
          <a:p>
            <a:endParaRPr lang="en-US" dirty="0" smtClean="0"/>
          </a:p>
          <a:p>
            <a:r>
              <a:rPr lang="en-US" dirty="0" smtClean="0"/>
              <a:t>Application:</a:t>
            </a:r>
          </a:p>
          <a:p>
            <a:pPr lvl="1"/>
            <a:r>
              <a:rPr lang="en-US" dirty="0" smtClean="0"/>
              <a:t>Create a catalog to send out that has at least one item of interest for every customer.</a:t>
            </a:r>
            <a:endParaRPr lang="en-US" dirty="0"/>
          </a:p>
        </p:txBody>
      </p:sp>
    </p:spTree>
    <p:extLst>
      <p:ext uri="{BB962C8B-B14F-4D97-AF65-F5344CB8AC3E}">
        <p14:creationId xmlns:p14="http://schemas.microsoft.com/office/powerpoint/2010/main" val="20313336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p:txBody>
          <a:bodyPr/>
          <a:lstStyle/>
          <a:p>
            <a:r>
              <a:rPr lang="en-US"/>
              <a:t>Classification: Definition</a:t>
            </a:r>
          </a:p>
        </p:txBody>
      </p:sp>
      <p:sp>
        <p:nvSpPr>
          <p:cNvPr id="736259" name="Rectangle 3"/>
          <p:cNvSpPr>
            <a:spLocks noGrp="1" noChangeArrowheads="1"/>
          </p:cNvSpPr>
          <p:nvPr>
            <p:ph type="body" idx="1"/>
          </p:nvPr>
        </p:nvSpPr>
        <p:spPr>
          <a:xfrm>
            <a:off x="609600" y="1676400"/>
            <a:ext cx="7924800" cy="4419600"/>
          </a:xfrm>
        </p:spPr>
        <p:txBody>
          <a:bodyPr>
            <a:normAutofit lnSpcReduction="10000"/>
          </a:bodyPr>
          <a:lstStyle/>
          <a:p>
            <a:pPr marL="342900" indent="-342900">
              <a:lnSpc>
                <a:spcPct val="90000"/>
              </a:lnSpc>
            </a:pPr>
            <a:r>
              <a:rPr lang="en-US" dirty="0"/>
              <a:t>Given a collection of records (</a:t>
            </a:r>
            <a:r>
              <a:rPr lang="en-US" i="1" dirty="0">
                <a:solidFill>
                  <a:srgbClr val="CC0000"/>
                </a:solidFill>
              </a:rPr>
              <a:t>training set </a:t>
            </a:r>
            <a:r>
              <a:rPr lang="en-US" dirty="0"/>
              <a:t>)</a:t>
            </a:r>
          </a:p>
          <a:p>
            <a:pPr marL="742950" lvl="1" indent="-285750">
              <a:lnSpc>
                <a:spcPct val="90000"/>
              </a:lnSpc>
            </a:pPr>
            <a:r>
              <a:rPr lang="en-US" sz="2400" dirty="0"/>
              <a:t>Each record contains a set of </a:t>
            </a:r>
            <a:r>
              <a:rPr lang="en-US" sz="2400" i="1" dirty="0">
                <a:solidFill>
                  <a:srgbClr val="CC0000"/>
                </a:solidFill>
              </a:rPr>
              <a:t>attributes</a:t>
            </a:r>
            <a:r>
              <a:rPr lang="en-US" sz="2400" dirty="0"/>
              <a:t>, one of the attributes is the </a:t>
            </a:r>
            <a:r>
              <a:rPr lang="en-US" sz="2400" i="1" dirty="0">
                <a:solidFill>
                  <a:srgbClr val="CC0000"/>
                </a:solidFill>
              </a:rPr>
              <a:t>class</a:t>
            </a:r>
            <a:r>
              <a:rPr lang="en-US" sz="2400" dirty="0"/>
              <a:t>.</a:t>
            </a:r>
            <a:endParaRPr lang="en-US" dirty="0"/>
          </a:p>
          <a:p>
            <a:pPr marL="342900" indent="-342900">
              <a:lnSpc>
                <a:spcPct val="90000"/>
              </a:lnSpc>
            </a:pPr>
            <a:r>
              <a:rPr lang="en-US" dirty="0"/>
              <a:t>Find a </a:t>
            </a:r>
            <a:r>
              <a:rPr lang="en-US" i="1" dirty="0">
                <a:solidFill>
                  <a:srgbClr val="CC0000"/>
                </a:solidFill>
              </a:rPr>
              <a:t>model</a:t>
            </a:r>
            <a:r>
              <a:rPr lang="en-US" dirty="0"/>
              <a:t>  for class attribute as a function of the values of other attributes.</a:t>
            </a:r>
          </a:p>
          <a:p>
            <a:pPr marL="342900" indent="-342900">
              <a:lnSpc>
                <a:spcPct val="90000"/>
              </a:lnSpc>
            </a:pPr>
            <a:endParaRPr lang="en-US" dirty="0" smtClean="0"/>
          </a:p>
          <a:p>
            <a:pPr marL="342900" indent="-342900">
              <a:lnSpc>
                <a:spcPct val="90000"/>
              </a:lnSpc>
            </a:pPr>
            <a:r>
              <a:rPr lang="en-US" dirty="0" smtClean="0"/>
              <a:t>Goal</a:t>
            </a:r>
            <a:r>
              <a:rPr lang="en-US" dirty="0"/>
              <a:t>: </a:t>
            </a:r>
            <a:r>
              <a:rPr lang="en-US" u="sng" dirty="0"/>
              <a:t>previously unseen</a:t>
            </a:r>
            <a:r>
              <a:rPr lang="en-US" dirty="0"/>
              <a:t> records should be assigned a class as accurately as possible.</a:t>
            </a:r>
          </a:p>
          <a:p>
            <a:pPr marL="742950" lvl="1" indent="-285750">
              <a:lnSpc>
                <a:spcPct val="90000"/>
              </a:lnSpc>
            </a:pPr>
            <a:r>
              <a:rPr lang="en-US" sz="2400" dirty="0"/>
              <a:t>A </a:t>
            </a:r>
            <a:r>
              <a:rPr lang="en-US" sz="2400" i="1" dirty="0">
                <a:solidFill>
                  <a:srgbClr val="CC0000"/>
                </a:solidFill>
              </a:rPr>
              <a:t>test set</a:t>
            </a:r>
            <a:r>
              <a:rPr lang="en-US" sz="2400" dirty="0"/>
              <a:t> is used to determine the accuracy of the model. Usually, the given data set is divided into training and test sets, with training set used to build the model and test set used to validate it.</a:t>
            </a:r>
            <a:endParaRPr lang="en-US" dirty="0"/>
          </a:p>
        </p:txBody>
      </p:sp>
    </p:spTree>
    <p:extLst>
      <p:ext uri="{BB962C8B-B14F-4D97-AF65-F5344CB8AC3E}">
        <p14:creationId xmlns:p14="http://schemas.microsoft.com/office/powerpoint/2010/main" val="3014877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data mining?</a:t>
            </a:r>
            <a:endParaRPr lang="en-US" dirty="0"/>
          </a:p>
        </p:txBody>
      </p:sp>
      <p:sp>
        <p:nvSpPr>
          <p:cNvPr id="3" name="Content Placeholder 2"/>
          <p:cNvSpPr>
            <a:spLocks noGrp="1"/>
          </p:cNvSpPr>
          <p:nvPr>
            <p:ph idx="1"/>
          </p:nvPr>
        </p:nvSpPr>
        <p:spPr/>
        <p:txBody>
          <a:bodyPr>
            <a:normAutofit lnSpcReduction="10000"/>
          </a:bodyPr>
          <a:lstStyle/>
          <a:p>
            <a:r>
              <a:rPr lang="en-US" dirty="0" smtClean="0"/>
              <a:t>“</a:t>
            </a:r>
            <a:r>
              <a:rPr lang="en-US" dirty="0" smtClean="0">
                <a:solidFill>
                  <a:schemeClr val="accent6">
                    <a:lumMod val="75000"/>
                  </a:schemeClr>
                </a:solidFill>
              </a:rPr>
              <a:t>The data is the computer</a:t>
            </a:r>
            <a:r>
              <a:rPr lang="en-US" dirty="0" smtClean="0"/>
              <a:t>”</a:t>
            </a:r>
          </a:p>
          <a:p>
            <a:pPr lvl="1"/>
            <a:r>
              <a:rPr lang="en-US" dirty="0" smtClean="0"/>
              <a:t>Large amounts of </a:t>
            </a:r>
            <a:r>
              <a:rPr lang="en-US" dirty="0" smtClean="0">
                <a:solidFill>
                  <a:srgbClr val="00B0F0"/>
                </a:solidFill>
              </a:rPr>
              <a:t>data</a:t>
            </a:r>
            <a:r>
              <a:rPr lang="en-US" dirty="0" smtClean="0"/>
              <a:t> can be more </a:t>
            </a:r>
            <a:r>
              <a:rPr lang="en-US" dirty="0" smtClean="0">
                <a:solidFill>
                  <a:srgbClr val="00B0F0"/>
                </a:solidFill>
              </a:rPr>
              <a:t>powerful</a:t>
            </a:r>
            <a:r>
              <a:rPr lang="en-US" dirty="0" smtClean="0"/>
              <a:t> than complex </a:t>
            </a:r>
            <a:r>
              <a:rPr lang="en-US" dirty="0" smtClean="0">
                <a:solidFill>
                  <a:srgbClr val="00B0F0"/>
                </a:solidFill>
              </a:rPr>
              <a:t>algorithms</a:t>
            </a:r>
            <a:r>
              <a:rPr lang="en-US" dirty="0" smtClean="0"/>
              <a:t> and models</a:t>
            </a:r>
          </a:p>
          <a:p>
            <a:pPr lvl="2"/>
            <a:r>
              <a:rPr lang="en-US" dirty="0" smtClean="0"/>
              <a:t>Google has solved many Natural Language Processing problems, simply by looking at the data</a:t>
            </a:r>
          </a:p>
          <a:p>
            <a:pPr lvl="2"/>
            <a:r>
              <a:rPr lang="en-US" dirty="0" smtClean="0"/>
              <a:t>Example: misspellings, synonyms </a:t>
            </a:r>
          </a:p>
          <a:p>
            <a:pPr lvl="1"/>
            <a:r>
              <a:rPr lang="en-US" dirty="0" smtClean="0"/>
              <a:t>Data is power!</a:t>
            </a:r>
          </a:p>
          <a:p>
            <a:pPr lvl="2"/>
            <a:r>
              <a:rPr lang="en-US" dirty="0" smtClean="0"/>
              <a:t>Today, the collected data is one of the biggest </a:t>
            </a:r>
            <a:r>
              <a:rPr lang="en-US" dirty="0" smtClean="0">
                <a:solidFill>
                  <a:srgbClr val="0070C0"/>
                </a:solidFill>
              </a:rPr>
              <a:t>assets</a:t>
            </a:r>
            <a:r>
              <a:rPr lang="en-US" dirty="0" smtClean="0"/>
              <a:t> of an online company</a:t>
            </a:r>
          </a:p>
          <a:p>
            <a:pPr lvl="3"/>
            <a:r>
              <a:rPr lang="en-US" dirty="0" smtClean="0"/>
              <a:t>Query logs of Google</a:t>
            </a:r>
          </a:p>
          <a:p>
            <a:pPr lvl="3"/>
            <a:r>
              <a:rPr lang="en-US" dirty="0" smtClean="0"/>
              <a:t>The friendship and updates of Facebook</a:t>
            </a:r>
          </a:p>
          <a:p>
            <a:pPr lvl="3"/>
            <a:r>
              <a:rPr lang="en-US" dirty="0" smtClean="0"/>
              <a:t>Tweets and follows of Twitter</a:t>
            </a:r>
          </a:p>
          <a:p>
            <a:pPr lvl="3"/>
            <a:r>
              <a:rPr lang="en-US" dirty="0" smtClean="0"/>
              <a:t>Amazon transactions</a:t>
            </a:r>
          </a:p>
          <a:p>
            <a:pPr lvl="1"/>
            <a:r>
              <a:rPr lang="en-US" dirty="0" smtClean="0"/>
              <a:t>We need a way to harness the </a:t>
            </a:r>
            <a:r>
              <a:rPr lang="en-US" dirty="0" smtClean="0">
                <a:solidFill>
                  <a:schemeClr val="accent6">
                    <a:lumMod val="75000"/>
                  </a:schemeClr>
                </a:solidFill>
              </a:rPr>
              <a:t>collective intelligence</a:t>
            </a:r>
            <a:endParaRPr lang="en-US" dirty="0">
              <a:solidFill>
                <a:schemeClr val="accent6">
                  <a:lumMod val="75000"/>
                </a:schemeClr>
              </a:solidFill>
            </a:endParaRPr>
          </a:p>
        </p:txBody>
      </p:sp>
    </p:spTree>
    <p:extLst>
      <p:ext uri="{BB962C8B-B14F-4D97-AF65-F5344CB8AC3E}">
        <p14:creationId xmlns:p14="http://schemas.microsoft.com/office/powerpoint/2010/main" val="38369063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p:txBody>
          <a:bodyPr/>
          <a:lstStyle/>
          <a:p>
            <a:r>
              <a:rPr lang="en-US"/>
              <a:t>Classification Example</a:t>
            </a:r>
          </a:p>
        </p:txBody>
      </p:sp>
      <p:graphicFrame>
        <p:nvGraphicFramePr>
          <p:cNvPr id="738307" name="Object 3"/>
          <p:cNvGraphicFramePr>
            <a:graphicFrameLocks noChangeAspect="1"/>
          </p:cNvGraphicFramePr>
          <p:nvPr/>
        </p:nvGraphicFramePr>
        <p:xfrm>
          <a:off x="228600" y="2057400"/>
          <a:ext cx="3565525" cy="3687763"/>
        </p:xfrm>
        <a:graphic>
          <a:graphicData uri="http://schemas.openxmlformats.org/presentationml/2006/ole">
            <mc:AlternateContent xmlns:mc="http://schemas.openxmlformats.org/markup-compatibility/2006">
              <mc:Choice xmlns:v="urn:schemas-microsoft-com:vml" Requires="v">
                <p:oleObj spid="_x0000_s8220" name="Document" r:id="rId3" imgW="5405040" imgH="5781600" progId="Word.Document.8">
                  <p:embed/>
                </p:oleObj>
              </mc:Choice>
              <mc:Fallback>
                <p:oleObj name="Document" r:id="rId3" imgW="5405040" imgH="578160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057400"/>
                        <a:ext cx="3565525" cy="368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8308" name="Text Box 4"/>
          <p:cNvSpPr txBox="1">
            <a:spLocks noChangeArrowheads="1"/>
          </p:cNvSpPr>
          <p:nvPr/>
        </p:nvSpPr>
        <p:spPr bwMode="auto">
          <a:xfrm rot="-2416809">
            <a:off x="838200" y="1433513"/>
            <a:ext cx="12573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buClr>
                <a:schemeClr val="accent2"/>
              </a:buClr>
              <a:buSzPct val="75000"/>
              <a:buFont typeface="Monotype Sorts" pitchFamily="2" charset="2"/>
              <a:buNone/>
            </a:pPr>
            <a:r>
              <a:rPr lang="en-US" sz="1600">
                <a:solidFill>
                  <a:srgbClr val="006600"/>
                </a:solidFill>
                <a:latin typeface="Arial" charset="0"/>
              </a:rPr>
              <a:t>categorical</a:t>
            </a:r>
            <a:endParaRPr lang="en-US" sz="1600">
              <a:solidFill>
                <a:schemeClr val="bg2"/>
              </a:solidFill>
              <a:latin typeface="Arial" charset="0"/>
            </a:endParaRPr>
          </a:p>
        </p:txBody>
      </p:sp>
      <p:sp>
        <p:nvSpPr>
          <p:cNvPr id="738309" name="Text Box 5"/>
          <p:cNvSpPr txBox="1">
            <a:spLocks noChangeArrowheads="1"/>
          </p:cNvSpPr>
          <p:nvPr/>
        </p:nvSpPr>
        <p:spPr bwMode="auto">
          <a:xfrm rot="-2416809">
            <a:off x="1600200" y="1433513"/>
            <a:ext cx="12573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buClr>
                <a:schemeClr val="accent2"/>
              </a:buClr>
              <a:buSzPct val="75000"/>
              <a:buFont typeface="Monotype Sorts" pitchFamily="2" charset="2"/>
              <a:buNone/>
            </a:pPr>
            <a:r>
              <a:rPr lang="en-US" sz="1600">
                <a:solidFill>
                  <a:srgbClr val="006600"/>
                </a:solidFill>
                <a:latin typeface="Arial" charset="0"/>
              </a:rPr>
              <a:t>categorical</a:t>
            </a:r>
            <a:endParaRPr lang="en-US" sz="1600">
              <a:solidFill>
                <a:schemeClr val="bg2"/>
              </a:solidFill>
              <a:latin typeface="Arial" charset="0"/>
            </a:endParaRPr>
          </a:p>
        </p:txBody>
      </p:sp>
      <p:sp>
        <p:nvSpPr>
          <p:cNvPr id="738310" name="Text Box 6"/>
          <p:cNvSpPr txBox="1">
            <a:spLocks noChangeArrowheads="1"/>
          </p:cNvSpPr>
          <p:nvPr/>
        </p:nvSpPr>
        <p:spPr bwMode="auto">
          <a:xfrm rot="-2416809">
            <a:off x="2362200" y="1433513"/>
            <a:ext cx="12779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buClr>
                <a:schemeClr val="accent2"/>
              </a:buClr>
              <a:buSzPct val="75000"/>
              <a:buFont typeface="Monotype Sorts" pitchFamily="2" charset="2"/>
              <a:buNone/>
            </a:pPr>
            <a:r>
              <a:rPr lang="en-US" sz="1600">
                <a:solidFill>
                  <a:srgbClr val="006600"/>
                </a:solidFill>
                <a:latin typeface="Arial" charset="0"/>
              </a:rPr>
              <a:t>continuous</a:t>
            </a:r>
            <a:endParaRPr lang="en-US" sz="1600">
              <a:solidFill>
                <a:schemeClr val="bg2"/>
              </a:solidFill>
              <a:latin typeface="Arial" charset="0"/>
            </a:endParaRPr>
          </a:p>
        </p:txBody>
      </p:sp>
      <p:sp>
        <p:nvSpPr>
          <p:cNvPr id="738311" name="Text Box 7"/>
          <p:cNvSpPr txBox="1">
            <a:spLocks noChangeArrowheads="1"/>
          </p:cNvSpPr>
          <p:nvPr/>
        </p:nvSpPr>
        <p:spPr bwMode="auto">
          <a:xfrm rot="-2416809">
            <a:off x="3124200" y="1662113"/>
            <a:ext cx="6921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buClr>
                <a:schemeClr val="accent2"/>
              </a:buClr>
              <a:buSzPct val="75000"/>
              <a:buFont typeface="Monotype Sorts" pitchFamily="2" charset="2"/>
              <a:buNone/>
            </a:pPr>
            <a:r>
              <a:rPr lang="en-US" sz="1600">
                <a:solidFill>
                  <a:srgbClr val="006600"/>
                </a:solidFill>
                <a:latin typeface="Arial" charset="0"/>
              </a:rPr>
              <a:t>class</a:t>
            </a:r>
            <a:endParaRPr lang="en-US" sz="1600">
              <a:solidFill>
                <a:schemeClr val="bg2"/>
              </a:solidFill>
              <a:latin typeface="Arial" charset="0"/>
            </a:endParaRPr>
          </a:p>
        </p:txBody>
      </p:sp>
      <p:graphicFrame>
        <p:nvGraphicFramePr>
          <p:cNvPr id="738312" name="Object 8"/>
          <p:cNvGraphicFramePr>
            <a:graphicFrameLocks noChangeAspect="1"/>
          </p:cNvGraphicFramePr>
          <p:nvPr/>
        </p:nvGraphicFramePr>
        <p:xfrm>
          <a:off x="4267200" y="2043113"/>
          <a:ext cx="2994025" cy="2646362"/>
        </p:xfrm>
        <a:graphic>
          <a:graphicData uri="http://schemas.openxmlformats.org/presentationml/2006/ole">
            <mc:AlternateContent xmlns:mc="http://schemas.openxmlformats.org/markup-compatibility/2006">
              <mc:Choice xmlns:v="urn:schemas-microsoft-com:vml" Requires="v">
                <p:oleObj spid="_x0000_s8221" name="Document" r:id="rId5" imgW="4614480" imgH="4076640" progId="Word.Document.8">
                  <p:embed/>
                </p:oleObj>
              </mc:Choice>
              <mc:Fallback>
                <p:oleObj name="Document" r:id="rId5" imgW="4614480" imgH="407664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2043113"/>
                        <a:ext cx="2994025" cy="2646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38313" name="Group 9"/>
          <p:cNvGrpSpPr>
            <a:grpSpLocks/>
          </p:cNvGrpSpPr>
          <p:nvPr/>
        </p:nvGrpSpPr>
        <p:grpSpPr bwMode="auto">
          <a:xfrm>
            <a:off x="7696200" y="3948113"/>
            <a:ext cx="990600" cy="685800"/>
            <a:chOff x="4944" y="2736"/>
            <a:chExt cx="624" cy="432"/>
          </a:xfrm>
        </p:grpSpPr>
        <p:sp>
          <p:nvSpPr>
            <p:cNvPr id="738314" name="AutoShape 10"/>
            <p:cNvSpPr>
              <a:spLocks noChangeArrowheads="1"/>
            </p:cNvSpPr>
            <p:nvPr/>
          </p:nvSpPr>
          <p:spPr bwMode="auto">
            <a:xfrm>
              <a:off x="4944" y="2736"/>
              <a:ext cx="624" cy="432"/>
            </a:xfrm>
            <a:prstGeom prst="can">
              <a:avLst>
                <a:gd name="adj" fmla="val 25000"/>
              </a:avLst>
            </a:prstGeom>
            <a:solidFill>
              <a:srgbClr val="CCCCFF"/>
            </a:solidFill>
            <a:ln w="1270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315" name="Text Box 11"/>
            <p:cNvSpPr txBox="1">
              <a:spLocks noChangeArrowheads="1"/>
            </p:cNvSpPr>
            <p:nvPr/>
          </p:nvSpPr>
          <p:spPr bwMode="auto">
            <a:xfrm>
              <a:off x="5086" y="2856"/>
              <a:ext cx="345" cy="299"/>
            </a:xfrm>
            <a:prstGeom prst="rect">
              <a:avLst/>
            </a:prstGeom>
            <a:solidFill>
              <a:srgbClr val="CC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lnSpc>
                  <a:spcPct val="80000"/>
                </a:lnSpc>
                <a:spcBef>
                  <a:spcPct val="20000"/>
                </a:spcBef>
                <a:buClr>
                  <a:schemeClr val="accent2"/>
                </a:buClr>
                <a:buSzPct val="75000"/>
                <a:buFont typeface="Monotype Sorts" pitchFamily="2" charset="2"/>
                <a:buNone/>
              </a:pPr>
              <a:r>
                <a:rPr lang="en-US" sz="1400">
                  <a:solidFill>
                    <a:srgbClr val="0000CC"/>
                  </a:solidFill>
                  <a:latin typeface="Arial" charset="0"/>
                </a:rPr>
                <a:t>Test</a:t>
              </a:r>
            </a:p>
            <a:p>
              <a:pPr algn="ctr">
                <a:lnSpc>
                  <a:spcPct val="80000"/>
                </a:lnSpc>
                <a:spcBef>
                  <a:spcPct val="20000"/>
                </a:spcBef>
                <a:buClr>
                  <a:schemeClr val="accent2"/>
                </a:buClr>
                <a:buSzPct val="75000"/>
                <a:buFont typeface="Monotype Sorts" pitchFamily="2" charset="2"/>
                <a:buNone/>
              </a:pPr>
              <a:r>
                <a:rPr lang="en-US" sz="1400">
                  <a:solidFill>
                    <a:srgbClr val="0000CC"/>
                  </a:solidFill>
                  <a:latin typeface="Arial" charset="0"/>
                </a:rPr>
                <a:t>Set</a:t>
              </a:r>
              <a:endParaRPr lang="en-US" sz="1400" b="0">
                <a:solidFill>
                  <a:schemeClr val="bg2"/>
                </a:solidFill>
                <a:latin typeface="Arial" charset="0"/>
              </a:endParaRPr>
            </a:p>
          </p:txBody>
        </p:sp>
      </p:grpSp>
      <p:sp>
        <p:nvSpPr>
          <p:cNvPr id="738316" name="AutoShape 12"/>
          <p:cNvSpPr>
            <a:spLocks noChangeArrowheads="1"/>
          </p:cNvSpPr>
          <p:nvPr/>
        </p:nvSpPr>
        <p:spPr bwMode="auto">
          <a:xfrm>
            <a:off x="3886200" y="5091113"/>
            <a:ext cx="990600" cy="685800"/>
          </a:xfrm>
          <a:prstGeom prst="can">
            <a:avLst>
              <a:gd name="adj" fmla="val 25056"/>
            </a:avLst>
          </a:prstGeom>
          <a:solidFill>
            <a:schemeClr val="accent2"/>
          </a:solidFill>
          <a:ln w="1270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317" name="Text Box 13"/>
          <p:cNvSpPr txBox="1">
            <a:spLocks noChangeArrowheads="1"/>
          </p:cNvSpPr>
          <p:nvPr/>
        </p:nvSpPr>
        <p:spPr bwMode="auto">
          <a:xfrm>
            <a:off x="3886200" y="5238750"/>
            <a:ext cx="1042988"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lnSpc>
                <a:spcPct val="80000"/>
              </a:lnSpc>
              <a:spcBef>
                <a:spcPct val="20000"/>
              </a:spcBef>
              <a:buClr>
                <a:schemeClr val="accent2"/>
              </a:buClr>
              <a:buSzPct val="75000"/>
              <a:buFont typeface="Monotype Sorts" pitchFamily="2" charset="2"/>
              <a:buNone/>
            </a:pPr>
            <a:r>
              <a:rPr lang="en-US" sz="1600">
                <a:solidFill>
                  <a:schemeClr val="tx2"/>
                </a:solidFill>
                <a:latin typeface="Arial" charset="0"/>
              </a:rPr>
              <a:t>Training </a:t>
            </a:r>
          </a:p>
          <a:p>
            <a:pPr algn="ctr">
              <a:lnSpc>
                <a:spcPct val="80000"/>
              </a:lnSpc>
              <a:spcBef>
                <a:spcPct val="20000"/>
              </a:spcBef>
              <a:buClr>
                <a:schemeClr val="accent2"/>
              </a:buClr>
              <a:buSzPct val="75000"/>
              <a:buFont typeface="Monotype Sorts" pitchFamily="2" charset="2"/>
              <a:buNone/>
            </a:pPr>
            <a:r>
              <a:rPr lang="en-US" sz="1600">
                <a:solidFill>
                  <a:schemeClr val="tx2"/>
                </a:solidFill>
                <a:latin typeface="Arial" charset="0"/>
              </a:rPr>
              <a:t>Set</a:t>
            </a:r>
            <a:endParaRPr lang="en-US" sz="1400" b="0">
              <a:solidFill>
                <a:schemeClr val="bg2"/>
              </a:solidFill>
              <a:latin typeface="Arial" charset="0"/>
            </a:endParaRPr>
          </a:p>
        </p:txBody>
      </p:sp>
      <p:grpSp>
        <p:nvGrpSpPr>
          <p:cNvPr id="738318" name="Group 14"/>
          <p:cNvGrpSpPr>
            <a:grpSpLocks/>
          </p:cNvGrpSpPr>
          <p:nvPr/>
        </p:nvGrpSpPr>
        <p:grpSpPr bwMode="auto">
          <a:xfrm>
            <a:off x="7637463" y="5086350"/>
            <a:ext cx="1125537" cy="690563"/>
            <a:chOff x="3360" y="2880"/>
            <a:chExt cx="672" cy="415"/>
          </a:xfrm>
        </p:grpSpPr>
        <p:sp>
          <p:nvSpPr>
            <p:cNvPr id="738319" name="AutoShape 15"/>
            <p:cNvSpPr>
              <a:spLocks noChangeArrowheads="1"/>
            </p:cNvSpPr>
            <p:nvPr/>
          </p:nvSpPr>
          <p:spPr bwMode="auto">
            <a:xfrm>
              <a:off x="3360" y="2880"/>
              <a:ext cx="672" cy="415"/>
            </a:xfrm>
            <a:prstGeom prst="flowChartMultidocument">
              <a:avLst/>
            </a:prstGeom>
            <a:solidFill>
              <a:srgbClr val="00E0CB"/>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320" name="Text Box 16"/>
            <p:cNvSpPr txBox="1">
              <a:spLocks noChangeArrowheads="1"/>
            </p:cNvSpPr>
            <p:nvPr/>
          </p:nvSpPr>
          <p:spPr bwMode="auto">
            <a:xfrm>
              <a:off x="3392" y="2978"/>
              <a:ext cx="547"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r">
                <a:spcBef>
                  <a:spcPct val="20000"/>
                </a:spcBef>
                <a:buClr>
                  <a:schemeClr val="accent2"/>
                </a:buClr>
                <a:buSzPct val="75000"/>
                <a:buFont typeface="Monotype Sorts" pitchFamily="2" charset="2"/>
                <a:buNone/>
              </a:pPr>
              <a:r>
                <a:rPr lang="en-US" sz="2000">
                  <a:solidFill>
                    <a:srgbClr val="CC0000"/>
                  </a:solidFill>
                  <a:latin typeface="Arial" charset="0"/>
                </a:rPr>
                <a:t>Model</a:t>
              </a:r>
              <a:endParaRPr lang="en-US" sz="1400" b="0">
                <a:solidFill>
                  <a:schemeClr val="bg2"/>
                </a:solidFill>
                <a:latin typeface="Arial" charset="0"/>
              </a:endParaRPr>
            </a:p>
          </p:txBody>
        </p:sp>
      </p:grpSp>
      <p:sp>
        <p:nvSpPr>
          <p:cNvPr id="738321" name="AutoShape 17"/>
          <p:cNvSpPr>
            <a:spLocks noChangeArrowheads="1"/>
          </p:cNvSpPr>
          <p:nvPr/>
        </p:nvSpPr>
        <p:spPr bwMode="auto">
          <a:xfrm>
            <a:off x="5486400" y="4938713"/>
            <a:ext cx="1447800" cy="995362"/>
          </a:xfrm>
          <a:prstGeom prst="bevel">
            <a:avLst>
              <a:gd name="adj" fmla="val 12500"/>
            </a:avLst>
          </a:prstGeom>
          <a:solidFill>
            <a:srgbClr val="C0C0C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322" name="Text Box 18"/>
          <p:cNvSpPr txBox="1">
            <a:spLocks noChangeArrowheads="1"/>
          </p:cNvSpPr>
          <p:nvPr/>
        </p:nvSpPr>
        <p:spPr bwMode="auto">
          <a:xfrm>
            <a:off x="5562600" y="5014913"/>
            <a:ext cx="13255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buClr>
                <a:schemeClr val="accent2"/>
              </a:buClr>
              <a:buSzPct val="75000"/>
              <a:buFont typeface="Monotype Sorts" pitchFamily="2" charset="2"/>
              <a:buNone/>
            </a:pPr>
            <a:r>
              <a:rPr lang="en-US" sz="2000">
                <a:solidFill>
                  <a:srgbClr val="000000"/>
                </a:solidFill>
                <a:latin typeface="Arial" charset="0"/>
              </a:rPr>
              <a:t>Learn </a:t>
            </a:r>
          </a:p>
          <a:p>
            <a:pPr algn="ctr">
              <a:spcBef>
                <a:spcPct val="20000"/>
              </a:spcBef>
              <a:buClr>
                <a:schemeClr val="accent2"/>
              </a:buClr>
              <a:buSzPct val="75000"/>
              <a:buFont typeface="Monotype Sorts" pitchFamily="2" charset="2"/>
              <a:buNone/>
            </a:pPr>
            <a:r>
              <a:rPr lang="en-US" sz="2000">
                <a:solidFill>
                  <a:srgbClr val="000000"/>
                </a:solidFill>
                <a:latin typeface="Arial" charset="0"/>
              </a:rPr>
              <a:t>Classifier</a:t>
            </a:r>
            <a:endParaRPr lang="en-US" sz="1400" b="0">
              <a:solidFill>
                <a:srgbClr val="00E0CB"/>
              </a:solidFill>
              <a:latin typeface="Arial" charset="0"/>
            </a:endParaRPr>
          </a:p>
        </p:txBody>
      </p:sp>
      <p:sp>
        <p:nvSpPr>
          <p:cNvPr id="738323" name="AutoShape 19"/>
          <p:cNvSpPr>
            <a:spLocks noChangeArrowheads="1"/>
          </p:cNvSpPr>
          <p:nvPr/>
        </p:nvSpPr>
        <p:spPr bwMode="auto">
          <a:xfrm>
            <a:off x="4987925" y="5349875"/>
            <a:ext cx="484188" cy="141288"/>
          </a:xfrm>
          <a:prstGeom prst="rightArrow">
            <a:avLst>
              <a:gd name="adj1" fmla="val 50000"/>
              <a:gd name="adj2" fmla="val 85674"/>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324" name="AutoShape 20"/>
          <p:cNvSpPr>
            <a:spLocks noChangeArrowheads="1"/>
          </p:cNvSpPr>
          <p:nvPr/>
        </p:nvSpPr>
        <p:spPr bwMode="auto">
          <a:xfrm>
            <a:off x="7010400" y="5314950"/>
            <a:ext cx="484188" cy="141288"/>
          </a:xfrm>
          <a:prstGeom prst="rightArrow">
            <a:avLst>
              <a:gd name="adj1" fmla="val 50000"/>
              <a:gd name="adj2" fmla="val 85674"/>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325" name="AutoShape 21"/>
          <p:cNvSpPr>
            <a:spLocks noChangeArrowheads="1"/>
          </p:cNvSpPr>
          <p:nvPr/>
        </p:nvSpPr>
        <p:spPr bwMode="auto">
          <a:xfrm rot="5400000">
            <a:off x="8073231" y="4790282"/>
            <a:ext cx="312737" cy="152400"/>
          </a:xfrm>
          <a:prstGeom prst="rightArrow">
            <a:avLst>
              <a:gd name="adj1" fmla="val 50000"/>
              <a:gd name="adj2" fmla="val 51302"/>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326" name="Line 22"/>
          <p:cNvSpPr>
            <a:spLocks noChangeShapeType="1"/>
          </p:cNvSpPr>
          <p:nvPr/>
        </p:nvSpPr>
        <p:spPr bwMode="auto">
          <a:xfrm>
            <a:off x="3657600" y="4481513"/>
            <a:ext cx="304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327" name="Line 23"/>
          <p:cNvSpPr>
            <a:spLocks noChangeShapeType="1"/>
          </p:cNvSpPr>
          <p:nvPr/>
        </p:nvSpPr>
        <p:spPr bwMode="auto">
          <a:xfrm>
            <a:off x="7315200" y="3414713"/>
            <a:ext cx="304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TextBox 23"/>
          <p:cNvSpPr txBox="1"/>
          <p:nvPr/>
        </p:nvSpPr>
        <p:spPr>
          <a:xfrm>
            <a:off x="685800" y="6477000"/>
            <a:ext cx="7391400" cy="338554"/>
          </a:xfrm>
          <a:prstGeom prst="rect">
            <a:avLst/>
          </a:prstGeom>
          <a:noFill/>
        </p:spPr>
        <p:txBody>
          <a:bodyPr wrap="square" rtlCol="0">
            <a:spAutoFit/>
          </a:bodyPr>
          <a:lstStyle/>
          <a:p>
            <a:pPr lvl="1"/>
            <a:r>
              <a:rPr lang="en-US" sz="1600" dirty="0"/>
              <a:t>Tan, M. Steinbach and V. Kumar, Introduction to </a:t>
            </a:r>
            <a:r>
              <a:rPr lang="en-US" sz="1600" dirty="0" smtClean="0"/>
              <a:t>Data Mining</a:t>
            </a:r>
            <a:endParaRPr lang="en-US" sz="1600" dirty="0">
              <a:solidFill>
                <a:schemeClr val="accent4">
                  <a:lumMod val="75000"/>
                </a:schemeClr>
              </a:solidFill>
            </a:endParaRPr>
          </a:p>
        </p:txBody>
      </p:sp>
    </p:spTree>
    <p:extLst>
      <p:ext uri="{BB962C8B-B14F-4D97-AF65-F5344CB8AC3E}">
        <p14:creationId xmlns:p14="http://schemas.microsoft.com/office/powerpoint/2010/main" val="6418732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p:txBody>
          <a:bodyPr/>
          <a:lstStyle/>
          <a:p>
            <a:r>
              <a:rPr lang="en-US"/>
              <a:t>Classification: Application 1</a:t>
            </a:r>
          </a:p>
        </p:txBody>
      </p:sp>
      <p:sp>
        <p:nvSpPr>
          <p:cNvPr id="739331" name="Rectangle 3"/>
          <p:cNvSpPr>
            <a:spLocks noGrp="1" noChangeArrowheads="1"/>
          </p:cNvSpPr>
          <p:nvPr>
            <p:ph type="body" idx="1"/>
          </p:nvPr>
        </p:nvSpPr>
        <p:spPr>
          <a:xfrm>
            <a:off x="408895" y="1524000"/>
            <a:ext cx="8178800" cy="4876800"/>
          </a:xfrm>
        </p:spPr>
        <p:txBody>
          <a:bodyPr>
            <a:normAutofit/>
          </a:bodyPr>
          <a:lstStyle/>
          <a:p>
            <a:pPr marL="342900" indent="-342900"/>
            <a:r>
              <a:rPr lang="en-US" sz="2400" dirty="0" smtClean="0"/>
              <a:t>Ad Click Prediction</a:t>
            </a:r>
            <a:endParaRPr lang="en-US" sz="2400" dirty="0"/>
          </a:p>
          <a:p>
            <a:pPr marL="742950" lvl="1" indent="-285750"/>
            <a:r>
              <a:rPr lang="en-US" sz="2400" dirty="0"/>
              <a:t>Goal: </a:t>
            </a:r>
            <a:r>
              <a:rPr lang="en-US" dirty="0" smtClean="0"/>
              <a:t>Predict if a user that visits a web page will click on a displayed ad</a:t>
            </a:r>
            <a:r>
              <a:rPr lang="en-US" sz="2400" dirty="0" smtClean="0"/>
              <a:t>. Use it to target users with high click probability.</a:t>
            </a:r>
            <a:endParaRPr lang="en-US" sz="2400" dirty="0"/>
          </a:p>
          <a:p>
            <a:pPr marL="742950" lvl="1" indent="-285750"/>
            <a:r>
              <a:rPr lang="en-US" sz="2400" dirty="0"/>
              <a:t>Approach:</a:t>
            </a:r>
          </a:p>
          <a:p>
            <a:pPr marL="1143000" lvl="2" indent="-228600"/>
            <a:r>
              <a:rPr lang="en-US" sz="2000" dirty="0" smtClean="0"/>
              <a:t>Collect data for users over a period of time and record who clicks and who does not. </a:t>
            </a:r>
            <a:r>
              <a:rPr lang="en-US" dirty="0"/>
              <a:t>The </a:t>
            </a:r>
            <a:r>
              <a:rPr lang="en-US" dirty="0" smtClean="0">
                <a:solidFill>
                  <a:srgbClr val="0000FF"/>
                </a:solidFill>
              </a:rPr>
              <a:t>{click, no click}</a:t>
            </a:r>
            <a:r>
              <a:rPr lang="en-US" dirty="0" smtClean="0"/>
              <a:t> information forms </a:t>
            </a:r>
            <a:r>
              <a:rPr lang="en-US" dirty="0"/>
              <a:t>the </a:t>
            </a:r>
            <a:r>
              <a:rPr lang="en-US" dirty="0">
                <a:solidFill>
                  <a:srgbClr val="0000FF"/>
                </a:solidFill>
              </a:rPr>
              <a:t>class attribute</a:t>
            </a:r>
            <a:r>
              <a:rPr lang="en-US" dirty="0" smtClean="0"/>
              <a:t>.</a:t>
            </a:r>
            <a:endParaRPr lang="en-US" sz="2000" dirty="0"/>
          </a:p>
          <a:p>
            <a:pPr marL="1143000" lvl="2" indent="-228600"/>
            <a:r>
              <a:rPr lang="en-US" sz="2000" dirty="0" smtClean="0"/>
              <a:t>Use the history of the user (web pages browsed, queries issued) as the features.</a:t>
            </a:r>
            <a:endParaRPr lang="en-US" sz="1800" dirty="0"/>
          </a:p>
          <a:p>
            <a:pPr marL="1143000" lvl="2" indent="-228600"/>
            <a:r>
              <a:rPr lang="en-US" dirty="0" smtClean="0"/>
              <a:t>Learn </a:t>
            </a:r>
            <a:r>
              <a:rPr lang="en-US" sz="2000" dirty="0" smtClean="0"/>
              <a:t>a </a:t>
            </a:r>
            <a:r>
              <a:rPr lang="en-US" sz="2000" dirty="0"/>
              <a:t>classifier </a:t>
            </a:r>
            <a:r>
              <a:rPr lang="en-US" sz="2000" dirty="0" smtClean="0"/>
              <a:t>model and test on new users.</a:t>
            </a:r>
            <a:endParaRPr lang="en-US" sz="2000" dirty="0"/>
          </a:p>
        </p:txBody>
      </p:sp>
    </p:spTree>
    <p:extLst>
      <p:ext uri="{BB962C8B-B14F-4D97-AF65-F5344CB8AC3E}">
        <p14:creationId xmlns:p14="http://schemas.microsoft.com/office/powerpoint/2010/main" val="37261634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p:txBody>
          <a:bodyPr/>
          <a:lstStyle/>
          <a:p>
            <a:r>
              <a:rPr lang="en-US"/>
              <a:t>Classification: Application 2</a:t>
            </a:r>
          </a:p>
        </p:txBody>
      </p:sp>
      <p:sp>
        <p:nvSpPr>
          <p:cNvPr id="740355" name="Rectangle 3"/>
          <p:cNvSpPr>
            <a:spLocks noGrp="1" noChangeArrowheads="1"/>
          </p:cNvSpPr>
          <p:nvPr>
            <p:ph type="body" idx="1"/>
          </p:nvPr>
        </p:nvSpPr>
        <p:spPr>
          <a:xfrm>
            <a:off x="457200" y="1828800"/>
            <a:ext cx="8178800" cy="4171950"/>
          </a:xfrm>
        </p:spPr>
        <p:txBody>
          <a:bodyPr>
            <a:normAutofit lnSpcReduction="10000"/>
          </a:bodyPr>
          <a:lstStyle/>
          <a:p>
            <a:pPr marL="342900" indent="-342900">
              <a:lnSpc>
                <a:spcPct val="90000"/>
              </a:lnSpc>
            </a:pPr>
            <a:r>
              <a:rPr lang="en-US" sz="2400" dirty="0"/>
              <a:t>Fraud Detection</a:t>
            </a:r>
          </a:p>
          <a:p>
            <a:pPr marL="742950" lvl="1" indent="-285750">
              <a:lnSpc>
                <a:spcPct val="90000"/>
              </a:lnSpc>
            </a:pPr>
            <a:r>
              <a:rPr lang="en-US" sz="2400" dirty="0"/>
              <a:t>Goal: Predict fraudulent cases in credit card transactions.</a:t>
            </a:r>
          </a:p>
          <a:p>
            <a:pPr marL="742950" lvl="1" indent="-285750">
              <a:lnSpc>
                <a:spcPct val="90000"/>
              </a:lnSpc>
            </a:pPr>
            <a:r>
              <a:rPr lang="en-US" sz="2400" dirty="0"/>
              <a:t>Approach:</a:t>
            </a:r>
          </a:p>
          <a:p>
            <a:pPr marL="1143000" lvl="2" indent="-228600">
              <a:lnSpc>
                <a:spcPct val="90000"/>
              </a:lnSpc>
            </a:pPr>
            <a:r>
              <a:rPr lang="en-US" sz="2000" dirty="0"/>
              <a:t>Use credit card transactions and the information on its account-holder as attributes.</a:t>
            </a:r>
          </a:p>
          <a:p>
            <a:pPr lvl="3">
              <a:lnSpc>
                <a:spcPct val="90000"/>
              </a:lnSpc>
            </a:pPr>
            <a:r>
              <a:rPr lang="en-US" sz="1800" dirty="0"/>
              <a:t>When does a customer buy, what does he buy, how often he pays on time, </a:t>
            </a:r>
            <a:r>
              <a:rPr lang="en-US" sz="1800" dirty="0" err="1"/>
              <a:t>etc</a:t>
            </a:r>
            <a:endParaRPr lang="en-US" sz="1800" dirty="0"/>
          </a:p>
          <a:p>
            <a:pPr marL="1143000" lvl="2" indent="-228600">
              <a:lnSpc>
                <a:spcPct val="90000"/>
              </a:lnSpc>
            </a:pPr>
            <a:r>
              <a:rPr lang="en-US" sz="2000" dirty="0">
                <a:solidFill>
                  <a:schemeClr val="accent6">
                    <a:lumMod val="75000"/>
                  </a:schemeClr>
                </a:solidFill>
              </a:rPr>
              <a:t>Label</a:t>
            </a:r>
            <a:r>
              <a:rPr lang="en-US" sz="2000" dirty="0"/>
              <a:t> past transactions as fraud or fair transactions. This forms the class attribute.</a:t>
            </a:r>
          </a:p>
          <a:p>
            <a:pPr marL="1143000" lvl="2" indent="-228600">
              <a:lnSpc>
                <a:spcPct val="90000"/>
              </a:lnSpc>
            </a:pPr>
            <a:r>
              <a:rPr lang="en-US" sz="2000" dirty="0"/>
              <a:t>Learn a model for the class of the transactions.</a:t>
            </a:r>
          </a:p>
          <a:p>
            <a:pPr marL="1143000" lvl="2" indent="-228600">
              <a:lnSpc>
                <a:spcPct val="90000"/>
              </a:lnSpc>
            </a:pPr>
            <a:r>
              <a:rPr lang="en-US" sz="2000" dirty="0"/>
              <a:t>Use this model to detect fraud by observing credit card transactions on an account.</a:t>
            </a:r>
          </a:p>
        </p:txBody>
      </p:sp>
      <p:sp>
        <p:nvSpPr>
          <p:cNvPr id="4" name="TextBox 3"/>
          <p:cNvSpPr txBox="1"/>
          <p:nvPr/>
        </p:nvSpPr>
        <p:spPr>
          <a:xfrm>
            <a:off x="685800" y="6477000"/>
            <a:ext cx="7391400" cy="338554"/>
          </a:xfrm>
          <a:prstGeom prst="rect">
            <a:avLst/>
          </a:prstGeom>
          <a:noFill/>
        </p:spPr>
        <p:txBody>
          <a:bodyPr wrap="square" rtlCol="0">
            <a:spAutoFit/>
          </a:bodyPr>
          <a:lstStyle/>
          <a:p>
            <a:pPr lvl="1"/>
            <a:r>
              <a:rPr lang="en-US" sz="1600" dirty="0"/>
              <a:t>Tan, M. Steinbach and V. Kumar, Introduction to </a:t>
            </a:r>
            <a:r>
              <a:rPr lang="en-US" sz="1600" dirty="0" smtClean="0"/>
              <a:t>Data Mining</a:t>
            </a:r>
            <a:endParaRPr lang="en-US" sz="1600" dirty="0">
              <a:solidFill>
                <a:schemeClr val="accent4">
                  <a:lumMod val="75000"/>
                </a:schemeClr>
              </a:solidFill>
            </a:endParaRPr>
          </a:p>
        </p:txBody>
      </p:sp>
    </p:spTree>
    <p:extLst>
      <p:ext uri="{BB962C8B-B14F-4D97-AF65-F5344CB8AC3E}">
        <p14:creationId xmlns:p14="http://schemas.microsoft.com/office/powerpoint/2010/main" val="32553036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Link Analysis Ranking</a:t>
            </a:r>
            <a:endParaRPr lang="en-US" dirty="0"/>
          </a:p>
        </p:txBody>
      </p:sp>
      <p:sp>
        <p:nvSpPr>
          <p:cNvPr id="4" name="Content Placeholder 3"/>
          <p:cNvSpPr>
            <a:spLocks noGrp="1"/>
          </p:cNvSpPr>
          <p:nvPr>
            <p:ph idx="1"/>
          </p:nvPr>
        </p:nvSpPr>
        <p:spPr/>
        <p:txBody>
          <a:bodyPr/>
          <a:lstStyle/>
          <a:p>
            <a:r>
              <a:rPr lang="en-US" dirty="0" smtClean="0"/>
              <a:t>Given a collection of web pages that are linked to each other, rank the pages according to importance (</a:t>
            </a:r>
            <a:r>
              <a:rPr lang="en-US" dirty="0" smtClean="0">
                <a:solidFill>
                  <a:schemeClr val="accent6">
                    <a:lumMod val="75000"/>
                  </a:schemeClr>
                </a:solidFill>
              </a:rPr>
              <a:t>authoritativeness</a:t>
            </a:r>
            <a:r>
              <a:rPr lang="en-US" dirty="0" smtClean="0"/>
              <a:t>) in the graph</a:t>
            </a:r>
          </a:p>
          <a:p>
            <a:pPr lvl="1"/>
            <a:r>
              <a:rPr lang="en-US" dirty="0" smtClean="0"/>
              <a:t>Intuition: A page gains authority if it is linked to by another page.</a:t>
            </a:r>
          </a:p>
          <a:p>
            <a:pPr lvl="1"/>
            <a:endParaRPr lang="en-US" dirty="0"/>
          </a:p>
          <a:p>
            <a:r>
              <a:rPr lang="en-US" dirty="0" smtClean="0"/>
              <a:t>Application: When retrieving pages, the authoritativeness is factored in the ranking.</a:t>
            </a:r>
            <a:endParaRPr lang="en-US" dirty="0"/>
          </a:p>
        </p:txBody>
      </p:sp>
    </p:spTree>
    <p:extLst>
      <p:ext uri="{BB962C8B-B14F-4D97-AF65-F5344CB8AC3E}">
        <p14:creationId xmlns:p14="http://schemas.microsoft.com/office/powerpoint/2010/main" val="13437983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Analysis</a:t>
            </a:r>
            <a:endParaRPr lang="en-US" dirty="0"/>
          </a:p>
        </p:txBody>
      </p:sp>
      <p:sp>
        <p:nvSpPr>
          <p:cNvPr id="3" name="Content Placeholder 2"/>
          <p:cNvSpPr>
            <a:spLocks noGrp="1"/>
          </p:cNvSpPr>
          <p:nvPr>
            <p:ph idx="1"/>
          </p:nvPr>
        </p:nvSpPr>
        <p:spPr/>
        <p:txBody>
          <a:bodyPr>
            <a:normAutofit fontScale="92500"/>
          </a:bodyPr>
          <a:lstStyle/>
          <a:p>
            <a:r>
              <a:rPr lang="en-US" dirty="0" smtClean="0"/>
              <a:t>Trying to understand the data as a </a:t>
            </a:r>
            <a:r>
              <a:rPr lang="en-US" dirty="0" smtClean="0">
                <a:solidFill>
                  <a:schemeClr val="accent6">
                    <a:lumMod val="75000"/>
                  </a:schemeClr>
                </a:solidFill>
              </a:rPr>
              <a:t>physical</a:t>
            </a:r>
            <a:r>
              <a:rPr lang="en-US" dirty="0" smtClean="0"/>
              <a:t> </a:t>
            </a:r>
            <a:r>
              <a:rPr lang="en-US" dirty="0" smtClean="0">
                <a:solidFill>
                  <a:schemeClr val="accent6">
                    <a:lumMod val="75000"/>
                  </a:schemeClr>
                </a:solidFill>
              </a:rPr>
              <a:t>phenomenon</a:t>
            </a:r>
            <a:r>
              <a:rPr lang="en-US" dirty="0" smtClean="0"/>
              <a:t>, and describe them with simple metrics</a:t>
            </a:r>
          </a:p>
          <a:p>
            <a:pPr lvl="1"/>
            <a:r>
              <a:rPr lang="en-US" dirty="0"/>
              <a:t>W</a:t>
            </a:r>
            <a:r>
              <a:rPr lang="en-US" dirty="0" smtClean="0"/>
              <a:t>hat does the web graph look like?</a:t>
            </a:r>
          </a:p>
          <a:p>
            <a:pPr lvl="1"/>
            <a:r>
              <a:rPr lang="en-US" dirty="0" smtClean="0"/>
              <a:t>How often do people repeat the same query?</a:t>
            </a:r>
          </a:p>
          <a:p>
            <a:pPr lvl="1"/>
            <a:r>
              <a:rPr lang="en-US" dirty="0" smtClean="0"/>
              <a:t>Are friends in </a:t>
            </a:r>
            <a:r>
              <a:rPr lang="en-US" dirty="0" err="1" smtClean="0"/>
              <a:t>facebook</a:t>
            </a:r>
            <a:r>
              <a:rPr lang="en-US" dirty="0" smtClean="0"/>
              <a:t> also friends in twitter?</a:t>
            </a:r>
          </a:p>
          <a:p>
            <a:endParaRPr lang="en-US" dirty="0" smtClean="0"/>
          </a:p>
          <a:p>
            <a:r>
              <a:rPr lang="en-US" dirty="0" smtClean="0"/>
              <a:t>The important thing is to find the right </a:t>
            </a:r>
            <a:r>
              <a:rPr lang="en-US" dirty="0" smtClean="0">
                <a:solidFill>
                  <a:schemeClr val="accent6">
                    <a:lumMod val="75000"/>
                  </a:schemeClr>
                </a:solidFill>
              </a:rPr>
              <a:t>metrics</a:t>
            </a:r>
            <a:r>
              <a:rPr lang="en-US" dirty="0" smtClean="0"/>
              <a:t> and ask the right </a:t>
            </a:r>
            <a:r>
              <a:rPr lang="en-US" dirty="0" smtClean="0">
                <a:solidFill>
                  <a:schemeClr val="accent6">
                    <a:lumMod val="75000"/>
                  </a:schemeClr>
                </a:solidFill>
              </a:rPr>
              <a:t>questions</a:t>
            </a:r>
          </a:p>
          <a:p>
            <a:endParaRPr lang="en-US" dirty="0"/>
          </a:p>
          <a:p>
            <a:r>
              <a:rPr lang="en-US" dirty="0" smtClean="0"/>
              <a:t>It helps our understanding of the world, and can lead to </a:t>
            </a:r>
            <a:r>
              <a:rPr lang="en-US" dirty="0" smtClean="0">
                <a:solidFill>
                  <a:schemeClr val="accent6">
                    <a:lumMod val="75000"/>
                  </a:schemeClr>
                </a:solidFill>
              </a:rPr>
              <a:t>models</a:t>
            </a:r>
            <a:r>
              <a:rPr lang="en-US" dirty="0" smtClean="0"/>
              <a:t> of the phenomena we observe.</a:t>
            </a:r>
            <a:endParaRPr lang="en-US" dirty="0"/>
          </a:p>
        </p:txBody>
      </p:sp>
    </p:spTree>
    <p:extLst>
      <p:ext uri="{BB962C8B-B14F-4D97-AF65-F5344CB8AC3E}">
        <p14:creationId xmlns:p14="http://schemas.microsoft.com/office/powerpoint/2010/main" val="1667191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Analysis: The Web</a:t>
            </a:r>
            <a:endParaRPr lang="en-US" dirty="0"/>
          </a:p>
        </p:txBody>
      </p:sp>
      <p:sp>
        <p:nvSpPr>
          <p:cNvPr id="3" name="Content Placeholder 2"/>
          <p:cNvSpPr>
            <a:spLocks noGrp="1"/>
          </p:cNvSpPr>
          <p:nvPr>
            <p:ph idx="1"/>
          </p:nvPr>
        </p:nvSpPr>
        <p:spPr/>
        <p:txBody>
          <a:bodyPr/>
          <a:lstStyle/>
          <a:p>
            <a:r>
              <a:rPr lang="en-US" dirty="0" smtClean="0"/>
              <a:t>What is the structure and the properties of the web?</a:t>
            </a:r>
            <a:endParaRPr lang="en-US" dirty="0"/>
          </a:p>
        </p:txBody>
      </p:sp>
      <p:pic>
        <p:nvPicPr>
          <p:cNvPr id="4" name="Picture 3" descr="bowti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14130"/>
            <a:ext cx="5791200" cy="4370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4236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Analysis: The Web</a:t>
            </a:r>
            <a:endParaRPr lang="en-US" dirty="0"/>
          </a:p>
        </p:txBody>
      </p:sp>
      <p:sp>
        <p:nvSpPr>
          <p:cNvPr id="3" name="Content Placeholder 2"/>
          <p:cNvSpPr>
            <a:spLocks noGrp="1"/>
          </p:cNvSpPr>
          <p:nvPr>
            <p:ph idx="1"/>
          </p:nvPr>
        </p:nvSpPr>
        <p:spPr/>
        <p:txBody>
          <a:bodyPr/>
          <a:lstStyle/>
          <a:p>
            <a:r>
              <a:rPr lang="en-US" dirty="0" smtClean="0"/>
              <a:t>What is the distribution of the incoming links?</a:t>
            </a:r>
            <a:endParaRPr lang="en-US" dirty="0"/>
          </a:p>
        </p:txBody>
      </p:sp>
      <p:pic>
        <p:nvPicPr>
          <p:cNvPr id="4" name="Picture 3" descr="fi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295524"/>
            <a:ext cx="5867400"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5229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body" idx="1"/>
          </p:nvPr>
        </p:nvSpPr>
        <p:spPr>
          <a:xfrm>
            <a:off x="152400" y="1533525"/>
            <a:ext cx="8839200" cy="5486400"/>
          </a:xfrm>
        </p:spPr>
        <p:txBody>
          <a:bodyPr/>
          <a:lstStyle/>
          <a:p>
            <a:r>
              <a:rPr lang="en-US" dirty="0"/>
              <a:t>Draws ideas from machine learning/AI, pattern recognition, statistics, and database systems</a:t>
            </a:r>
          </a:p>
          <a:p>
            <a:r>
              <a:rPr lang="en-US" dirty="0"/>
              <a:t>Traditional Techniques</a:t>
            </a:r>
            <a:br>
              <a:rPr lang="en-US" dirty="0"/>
            </a:br>
            <a:r>
              <a:rPr lang="en-US" dirty="0"/>
              <a:t>may be unsuitable due to </a:t>
            </a:r>
          </a:p>
          <a:p>
            <a:pPr lvl="1"/>
            <a:r>
              <a:rPr lang="en-US" dirty="0"/>
              <a:t>Enormity of data</a:t>
            </a:r>
          </a:p>
          <a:p>
            <a:pPr lvl="1"/>
            <a:r>
              <a:rPr lang="en-US" dirty="0"/>
              <a:t>High dimensionality </a:t>
            </a:r>
            <a:br>
              <a:rPr lang="en-US" dirty="0"/>
            </a:br>
            <a:r>
              <a:rPr lang="en-US" dirty="0"/>
              <a:t>of data</a:t>
            </a:r>
          </a:p>
          <a:p>
            <a:pPr lvl="1"/>
            <a:r>
              <a:rPr lang="en-US" dirty="0"/>
              <a:t>Heterogeneous, </a:t>
            </a:r>
            <a:br>
              <a:rPr lang="en-US" dirty="0"/>
            </a:br>
            <a:r>
              <a:rPr lang="en-US" dirty="0"/>
              <a:t>distributed nature </a:t>
            </a:r>
            <a:br>
              <a:rPr lang="en-US" dirty="0"/>
            </a:br>
            <a:r>
              <a:rPr lang="en-US" dirty="0"/>
              <a:t>of </a:t>
            </a:r>
            <a:r>
              <a:rPr lang="en-US" dirty="0" smtClean="0"/>
              <a:t>data</a:t>
            </a:r>
          </a:p>
          <a:p>
            <a:pPr lvl="1"/>
            <a:r>
              <a:rPr lang="en-US" dirty="0" smtClean="0"/>
              <a:t>Emphasis on the use of data</a:t>
            </a:r>
            <a:endParaRPr lang="en-US" dirty="0"/>
          </a:p>
        </p:txBody>
      </p:sp>
      <p:sp>
        <p:nvSpPr>
          <p:cNvPr id="658435" name="Oval 3"/>
          <p:cNvSpPr>
            <a:spLocks noChangeArrowheads="1"/>
          </p:cNvSpPr>
          <p:nvPr/>
        </p:nvSpPr>
        <p:spPr bwMode="auto">
          <a:xfrm>
            <a:off x="5600700" y="4394200"/>
            <a:ext cx="2057400" cy="2108200"/>
          </a:xfrm>
          <a:prstGeom prst="ellipse">
            <a:avLst/>
          </a:prstGeom>
          <a:solidFill>
            <a:schemeClr val="accent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8436" name="Oval 4"/>
          <p:cNvSpPr>
            <a:spLocks noChangeArrowheads="1"/>
          </p:cNvSpPr>
          <p:nvPr/>
        </p:nvSpPr>
        <p:spPr bwMode="auto">
          <a:xfrm>
            <a:off x="4914900" y="2717800"/>
            <a:ext cx="2057400" cy="2108200"/>
          </a:xfrm>
          <a:prstGeom prst="ellipse">
            <a:avLst/>
          </a:prstGeom>
          <a:solidFill>
            <a:srgbClr val="CC33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8437" name="Rectangle 5"/>
          <p:cNvSpPr>
            <a:spLocks noGrp="1" noChangeArrowheads="1"/>
          </p:cNvSpPr>
          <p:nvPr>
            <p:ph type="title"/>
          </p:nvPr>
        </p:nvSpPr>
        <p:spPr>
          <a:xfrm>
            <a:off x="373743" y="457200"/>
            <a:ext cx="8280400" cy="990600"/>
          </a:xfrm>
        </p:spPr>
        <p:txBody>
          <a:bodyPr lIns="0" rIns="0">
            <a:normAutofit fontScale="90000"/>
          </a:bodyPr>
          <a:lstStyle/>
          <a:p>
            <a:r>
              <a:rPr lang="en-US" dirty="0" smtClean="0"/>
              <a:t>Connections of Data Mining with other areas</a:t>
            </a:r>
            <a:endParaRPr lang="en-US" dirty="0"/>
          </a:p>
        </p:txBody>
      </p:sp>
      <p:sp>
        <p:nvSpPr>
          <p:cNvPr id="658441" name="Oval 9"/>
          <p:cNvSpPr>
            <a:spLocks noChangeArrowheads="1"/>
          </p:cNvSpPr>
          <p:nvPr/>
        </p:nvSpPr>
        <p:spPr bwMode="auto">
          <a:xfrm>
            <a:off x="6591300" y="2794000"/>
            <a:ext cx="2057400" cy="2108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8442" name="Text Box 10"/>
          <p:cNvSpPr txBox="1">
            <a:spLocks noChangeArrowheads="1"/>
          </p:cNvSpPr>
          <p:nvPr/>
        </p:nvSpPr>
        <p:spPr bwMode="auto">
          <a:xfrm>
            <a:off x="6680200" y="3325813"/>
            <a:ext cx="2133600" cy="95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spcBef>
                <a:spcPct val="50000"/>
              </a:spcBef>
            </a:pPr>
            <a:r>
              <a:rPr lang="en-US" sz="1800" b="0"/>
              <a:t>Machine Learning/</a:t>
            </a:r>
          </a:p>
          <a:p>
            <a:pPr algn="ctr">
              <a:spcBef>
                <a:spcPct val="15000"/>
              </a:spcBef>
            </a:pPr>
            <a:r>
              <a:rPr lang="en-US" sz="1800" b="0"/>
              <a:t>Pattern </a:t>
            </a:r>
            <a:br>
              <a:rPr lang="en-US" sz="1800" b="0"/>
            </a:br>
            <a:r>
              <a:rPr lang="en-US" sz="1800" b="0"/>
              <a:t> Recognition</a:t>
            </a:r>
          </a:p>
        </p:txBody>
      </p:sp>
      <p:sp>
        <p:nvSpPr>
          <p:cNvPr id="658443" name="Text Box 11"/>
          <p:cNvSpPr txBox="1">
            <a:spLocks noChangeArrowheads="1"/>
          </p:cNvSpPr>
          <p:nvPr/>
        </p:nvSpPr>
        <p:spPr bwMode="auto">
          <a:xfrm>
            <a:off x="5143500" y="3311525"/>
            <a:ext cx="1371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800" b="0"/>
              <a:t>Statistics/</a:t>
            </a:r>
            <a:br>
              <a:rPr lang="en-US" sz="1800" b="0"/>
            </a:br>
            <a:r>
              <a:rPr lang="en-US" sz="1800" b="0"/>
              <a:t>AI</a:t>
            </a:r>
          </a:p>
        </p:txBody>
      </p:sp>
      <p:sp>
        <p:nvSpPr>
          <p:cNvPr id="658444" name="Oval 12"/>
          <p:cNvSpPr>
            <a:spLocks noChangeArrowheads="1"/>
          </p:cNvSpPr>
          <p:nvPr/>
        </p:nvSpPr>
        <p:spPr bwMode="auto">
          <a:xfrm>
            <a:off x="5905500" y="3937000"/>
            <a:ext cx="1504950" cy="1543050"/>
          </a:xfrm>
          <a:prstGeom prst="ellipse">
            <a:avLst/>
          </a:prstGeom>
          <a:solidFill>
            <a:srgbClr val="66C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t>Data Mining</a:t>
            </a:r>
          </a:p>
        </p:txBody>
      </p:sp>
      <p:sp>
        <p:nvSpPr>
          <p:cNvPr id="658445" name="Text Box 13"/>
          <p:cNvSpPr txBox="1">
            <a:spLocks noChangeArrowheads="1"/>
          </p:cNvSpPr>
          <p:nvPr/>
        </p:nvSpPr>
        <p:spPr bwMode="auto">
          <a:xfrm>
            <a:off x="6057900" y="5537200"/>
            <a:ext cx="1447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0"/>
              <a:t>Database systems</a:t>
            </a:r>
          </a:p>
        </p:txBody>
      </p:sp>
      <p:sp>
        <p:nvSpPr>
          <p:cNvPr id="11" name="TextBox 10"/>
          <p:cNvSpPr txBox="1"/>
          <p:nvPr/>
        </p:nvSpPr>
        <p:spPr>
          <a:xfrm>
            <a:off x="685800" y="6477000"/>
            <a:ext cx="7391400" cy="338554"/>
          </a:xfrm>
          <a:prstGeom prst="rect">
            <a:avLst/>
          </a:prstGeom>
          <a:noFill/>
        </p:spPr>
        <p:txBody>
          <a:bodyPr wrap="square" rtlCol="0">
            <a:spAutoFit/>
          </a:bodyPr>
          <a:lstStyle/>
          <a:p>
            <a:pPr lvl="1"/>
            <a:r>
              <a:rPr lang="en-US" sz="1600" dirty="0"/>
              <a:t>Tan, M. Steinbach and V. Kumar, Introduction to </a:t>
            </a:r>
            <a:r>
              <a:rPr lang="en-US" sz="1600" dirty="0" smtClean="0"/>
              <a:t>Data Mining</a:t>
            </a:r>
            <a:endParaRPr lang="en-US" sz="1600" dirty="0">
              <a:solidFill>
                <a:schemeClr val="accent4">
                  <a:lumMod val="75000"/>
                </a:schemeClr>
              </a:solidFill>
            </a:endParaRPr>
          </a:p>
        </p:txBody>
      </p:sp>
    </p:spTree>
    <p:extLst>
      <p:ext uri="{BB962C8B-B14F-4D97-AF65-F5344CB8AC3E}">
        <p14:creationId xmlns:p14="http://schemas.microsoft.com/office/powerpoint/2010/main" val="12403609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8E74F7C-DA36-4D09-910F-14604311B765}" type="slidenum">
              <a:rPr lang="en-US"/>
              <a:pPr/>
              <a:t>48</a:t>
            </a:fld>
            <a:endParaRPr lang="en-US"/>
          </a:p>
        </p:txBody>
      </p:sp>
      <p:sp>
        <p:nvSpPr>
          <p:cNvPr id="15362" name="Rectangle 2"/>
          <p:cNvSpPr>
            <a:spLocks noGrp="1" noChangeArrowheads="1"/>
          </p:cNvSpPr>
          <p:nvPr>
            <p:ph type="title"/>
          </p:nvPr>
        </p:nvSpPr>
        <p:spPr/>
        <p:txBody>
          <a:bodyPr/>
          <a:lstStyle/>
          <a:p>
            <a:r>
              <a:rPr lang="en-US"/>
              <a:t>Cultures</a:t>
            </a:r>
          </a:p>
        </p:txBody>
      </p:sp>
      <p:sp>
        <p:nvSpPr>
          <p:cNvPr id="15363" name="Rectangle 3"/>
          <p:cNvSpPr>
            <a:spLocks noGrp="1" noChangeArrowheads="1"/>
          </p:cNvSpPr>
          <p:nvPr>
            <p:ph type="body" idx="1"/>
          </p:nvPr>
        </p:nvSpPr>
        <p:spPr/>
        <p:txBody>
          <a:bodyPr/>
          <a:lstStyle/>
          <a:p>
            <a:r>
              <a:rPr lang="en-US" dirty="0">
                <a:solidFill>
                  <a:srgbClr val="33CC33"/>
                </a:solidFill>
              </a:rPr>
              <a:t>Databases</a:t>
            </a:r>
            <a:r>
              <a:rPr lang="en-US" dirty="0"/>
              <a:t>: concentrate on large-scale (non-main-memory) data.</a:t>
            </a:r>
          </a:p>
          <a:p>
            <a:r>
              <a:rPr lang="en-US" dirty="0">
                <a:solidFill>
                  <a:srgbClr val="33CC33"/>
                </a:solidFill>
              </a:rPr>
              <a:t>AI</a:t>
            </a:r>
            <a:r>
              <a:rPr lang="en-US" dirty="0"/>
              <a:t> (machine-learning): concentrate on complex methods, small data</a:t>
            </a:r>
            <a:r>
              <a:rPr lang="en-US" dirty="0" smtClean="0"/>
              <a:t>.</a:t>
            </a:r>
          </a:p>
          <a:p>
            <a:pPr lvl="1"/>
            <a:r>
              <a:rPr lang="en-US" dirty="0" smtClean="0"/>
              <a:t>In today’s world data is more important than algorithms</a:t>
            </a:r>
            <a:endParaRPr lang="en-US" dirty="0"/>
          </a:p>
          <a:p>
            <a:r>
              <a:rPr lang="en-US" dirty="0">
                <a:solidFill>
                  <a:srgbClr val="33CC33"/>
                </a:solidFill>
              </a:rPr>
              <a:t>Statistics</a:t>
            </a:r>
            <a:r>
              <a:rPr lang="en-US" dirty="0"/>
              <a:t>: concentrate on models.</a:t>
            </a:r>
          </a:p>
        </p:txBody>
      </p:sp>
      <p:sp>
        <p:nvSpPr>
          <p:cNvPr id="5" name="TextBox 4"/>
          <p:cNvSpPr txBox="1"/>
          <p:nvPr/>
        </p:nvSpPr>
        <p:spPr>
          <a:xfrm>
            <a:off x="685800" y="6477000"/>
            <a:ext cx="7391400" cy="338554"/>
          </a:xfrm>
          <a:prstGeom prst="rect">
            <a:avLst/>
          </a:prstGeom>
          <a:noFill/>
        </p:spPr>
        <p:txBody>
          <a:bodyPr wrap="square" rtlCol="0">
            <a:spAutoFit/>
          </a:bodyPr>
          <a:lstStyle/>
          <a:p>
            <a:pPr lvl="1"/>
            <a:r>
              <a:rPr lang="en-US" sz="1600" dirty="0" smtClean="0">
                <a:solidFill>
                  <a:schemeClr val="accent4">
                    <a:lumMod val="75000"/>
                  </a:schemeClr>
                </a:solidFill>
              </a:rPr>
              <a:t>CS345A  Data </a:t>
            </a:r>
            <a:r>
              <a:rPr lang="en-US" sz="1600" dirty="0">
                <a:solidFill>
                  <a:schemeClr val="accent4">
                    <a:lumMod val="75000"/>
                  </a:schemeClr>
                </a:solidFill>
              </a:rPr>
              <a:t>Mining on the </a:t>
            </a:r>
            <a:r>
              <a:rPr lang="en-US" sz="1600" dirty="0" smtClean="0">
                <a:solidFill>
                  <a:schemeClr val="accent4">
                    <a:lumMod val="75000"/>
                  </a:schemeClr>
                </a:solidFill>
              </a:rPr>
              <a:t>Web: </a:t>
            </a:r>
            <a:r>
              <a:rPr lang="en-US" sz="1600" dirty="0" err="1">
                <a:solidFill>
                  <a:schemeClr val="accent4">
                    <a:lumMod val="75000"/>
                  </a:schemeClr>
                </a:solidFill>
              </a:rPr>
              <a:t>Anand</a:t>
            </a:r>
            <a:r>
              <a:rPr lang="en-US" sz="1600" dirty="0">
                <a:solidFill>
                  <a:schemeClr val="accent4">
                    <a:lumMod val="75000"/>
                  </a:schemeClr>
                </a:solidFill>
              </a:rPr>
              <a:t> </a:t>
            </a:r>
            <a:r>
              <a:rPr lang="en-US" sz="1600" dirty="0" err="1">
                <a:solidFill>
                  <a:schemeClr val="accent4">
                    <a:lumMod val="75000"/>
                  </a:schemeClr>
                </a:solidFill>
              </a:rPr>
              <a:t>Rajaraman</a:t>
            </a:r>
            <a:r>
              <a:rPr lang="en-US" sz="1600" dirty="0">
                <a:solidFill>
                  <a:schemeClr val="accent4">
                    <a:lumMod val="75000"/>
                  </a:schemeClr>
                </a:solidFill>
              </a:rPr>
              <a:t>, Jeff Ullman</a:t>
            </a:r>
          </a:p>
        </p:txBody>
      </p:sp>
    </p:spTree>
    <p:extLst>
      <p:ext uri="{BB962C8B-B14F-4D97-AF65-F5344CB8AC3E}">
        <p14:creationId xmlns:p14="http://schemas.microsoft.com/office/powerpoint/2010/main" val="3999533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E201AE0-17B0-4D6A-AD5A-5F2ACD070418}" type="slidenum">
              <a:rPr lang="en-US"/>
              <a:pPr/>
              <a:t>49</a:t>
            </a:fld>
            <a:endParaRPr lang="en-US"/>
          </a:p>
        </p:txBody>
      </p:sp>
      <p:sp>
        <p:nvSpPr>
          <p:cNvPr id="16386" name="Rectangle 2"/>
          <p:cNvSpPr>
            <a:spLocks noGrp="1" noChangeArrowheads="1"/>
          </p:cNvSpPr>
          <p:nvPr>
            <p:ph type="title"/>
          </p:nvPr>
        </p:nvSpPr>
        <p:spPr/>
        <p:txBody>
          <a:bodyPr/>
          <a:lstStyle/>
          <a:p>
            <a:r>
              <a:rPr lang="en-US"/>
              <a:t>Models vs. Analytic Processing</a:t>
            </a:r>
          </a:p>
        </p:txBody>
      </p:sp>
      <p:sp>
        <p:nvSpPr>
          <p:cNvPr id="16387" name="Rectangle 3"/>
          <p:cNvSpPr>
            <a:spLocks noGrp="1" noChangeArrowheads="1"/>
          </p:cNvSpPr>
          <p:nvPr>
            <p:ph type="body" idx="1"/>
          </p:nvPr>
        </p:nvSpPr>
        <p:spPr>
          <a:xfrm>
            <a:off x="685800" y="1981200"/>
            <a:ext cx="7772400" cy="4495800"/>
          </a:xfrm>
        </p:spPr>
        <p:txBody>
          <a:bodyPr/>
          <a:lstStyle/>
          <a:p>
            <a:r>
              <a:rPr lang="en-US" dirty="0"/>
              <a:t>To a database person, data-mining is an extreme form of </a:t>
            </a:r>
            <a:r>
              <a:rPr lang="en-US" dirty="0">
                <a:solidFill>
                  <a:schemeClr val="accent6">
                    <a:lumMod val="75000"/>
                  </a:schemeClr>
                </a:solidFill>
              </a:rPr>
              <a:t>analytic processing </a:t>
            </a:r>
            <a:r>
              <a:rPr lang="en-US" dirty="0"/>
              <a:t>– queries that examine large amounts of data.</a:t>
            </a:r>
          </a:p>
          <a:p>
            <a:pPr lvl="1"/>
            <a:r>
              <a:rPr lang="en-US" dirty="0"/>
              <a:t>Result is the query answer.</a:t>
            </a:r>
          </a:p>
          <a:p>
            <a:r>
              <a:rPr lang="en-US" dirty="0"/>
              <a:t>To a statistician, data-mining is the inference of models.</a:t>
            </a:r>
          </a:p>
          <a:p>
            <a:pPr lvl="1"/>
            <a:r>
              <a:rPr lang="en-US" dirty="0"/>
              <a:t>Result is the parameters of the model.</a:t>
            </a:r>
          </a:p>
        </p:txBody>
      </p:sp>
      <p:sp>
        <p:nvSpPr>
          <p:cNvPr id="5" name="TextBox 4"/>
          <p:cNvSpPr txBox="1"/>
          <p:nvPr/>
        </p:nvSpPr>
        <p:spPr>
          <a:xfrm>
            <a:off x="685800" y="6477000"/>
            <a:ext cx="7391400" cy="338554"/>
          </a:xfrm>
          <a:prstGeom prst="rect">
            <a:avLst/>
          </a:prstGeom>
          <a:noFill/>
        </p:spPr>
        <p:txBody>
          <a:bodyPr wrap="square" rtlCol="0">
            <a:spAutoFit/>
          </a:bodyPr>
          <a:lstStyle/>
          <a:p>
            <a:pPr lvl="1"/>
            <a:r>
              <a:rPr lang="en-US" sz="1600" dirty="0" smtClean="0">
                <a:solidFill>
                  <a:schemeClr val="accent4">
                    <a:lumMod val="75000"/>
                  </a:schemeClr>
                </a:solidFill>
              </a:rPr>
              <a:t>CS345A  Data </a:t>
            </a:r>
            <a:r>
              <a:rPr lang="en-US" sz="1600" dirty="0">
                <a:solidFill>
                  <a:schemeClr val="accent4">
                    <a:lumMod val="75000"/>
                  </a:schemeClr>
                </a:solidFill>
              </a:rPr>
              <a:t>Mining on the </a:t>
            </a:r>
            <a:r>
              <a:rPr lang="en-US" sz="1600" dirty="0" smtClean="0">
                <a:solidFill>
                  <a:schemeClr val="accent4">
                    <a:lumMod val="75000"/>
                  </a:schemeClr>
                </a:solidFill>
              </a:rPr>
              <a:t>Web: </a:t>
            </a:r>
            <a:r>
              <a:rPr lang="en-US" sz="1600" dirty="0" err="1">
                <a:solidFill>
                  <a:schemeClr val="accent4">
                    <a:lumMod val="75000"/>
                  </a:schemeClr>
                </a:solidFill>
              </a:rPr>
              <a:t>Anand</a:t>
            </a:r>
            <a:r>
              <a:rPr lang="en-US" sz="1600" dirty="0">
                <a:solidFill>
                  <a:schemeClr val="accent4">
                    <a:lumMod val="75000"/>
                  </a:schemeClr>
                </a:solidFill>
              </a:rPr>
              <a:t> </a:t>
            </a:r>
            <a:r>
              <a:rPr lang="en-US" sz="1600" dirty="0" err="1">
                <a:solidFill>
                  <a:schemeClr val="accent4">
                    <a:lumMod val="75000"/>
                  </a:schemeClr>
                </a:solidFill>
              </a:rPr>
              <a:t>Rajaraman</a:t>
            </a:r>
            <a:r>
              <a:rPr lang="en-US" sz="1600" dirty="0">
                <a:solidFill>
                  <a:schemeClr val="accent4">
                    <a:lumMod val="75000"/>
                  </a:schemeClr>
                </a:solidFill>
              </a:rPr>
              <a:t>, Jeff Ullman</a:t>
            </a:r>
          </a:p>
        </p:txBody>
      </p:sp>
    </p:spTree>
    <p:extLst>
      <p:ext uri="{BB962C8B-B14F-4D97-AF65-F5344CB8AC3E}">
        <p14:creationId xmlns:p14="http://schemas.microsoft.com/office/powerpoint/2010/main" val="10210076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data is also very </a:t>
            </a:r>
            <a:r>
              <a:rPr lang="en-US" dirty="0" smtClean="0">
                <a:solidFill>
                  <a:srgbClr val="FF0000"/>
                </a:solidFill>
              </a:rPr>
              <a:t>complex</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Multiple </a:t>
            </a:r>
            <a:r>
              <a:rPr lang="en-US" dirty="0" smtClean="0">
                <a:solidFill>
                  <a:srgbClr val="00B0F0"/>
                </a:solidFill>
              </a:rPr>
              <a:t>types</a:t>
            </a:r>
            <a:r>
              <a:rPr lang="en-US" dirty="0" smtClean="0"/>
              <a:t> of data: tables, time series, images, graphs, etc</a:t>
            </a:r>
          </a:p>
          <a:p>
            <a:endParaRPr lang="en-US" dirty="0" smtClean="0"/>
          </a:p>
          <a:p>
            <a:r>
              <a:rPr lang="en-US" dirty="0" smtClean="0">
                <a:solidFill>
                  <a:srgbClr val="00B0F0"/>
                </a:solidFill>
              </a:rPr>
              <a:t>Spatial</a:t>
            </a:r>
            <a:r>
              <a:rPr lang="en-US" dirty="0" smtClean="0"/>
              <a:t> and </a:t>
            </a:r>
            <a:r>
              <a:rPr lang="en-US" dirty="0" smtClean="0">
                <a:solidFill>
                  <a:srgbClr val="00B0F0"/>
                </a:solidFill>
              </a:rPr>
              <a:t>temporal</a:t>
            </a:r>
            <a:r>
              <a:rPr lang="en-US" dirty="0" smtClean="0"/>
              <a:t> aspects</a:t>
            </a:r>
          </a:p>
          <a:p>
            <a:endParaRPr lang="en-US" dirty="0" smtClean="0"/>
          </a:p>
          <a:p>
            <a:r>
              <a:rPr lang="en-US" dirty="0" smtClean="0">
                <a:solidFill>
                  <a:srgbClr val="00B0F0"/>
                </a:solidFill>
              </a:rPr>
              <a:t>Interconnected</a:t>
            </a:r>
            <a:r>
              <a:rPr lang="en-US" dirty="0" smtClean="0"/>
              <a:t> data of different types:</a:t>
            </a:r>
          </a:p>
          <a:p>
            <a:pPr lvl="1"/>
            <a:r>
              <a:rPr lang="en-US" dirty="0" smtClean="0"/>
              <a:t>From the mobile phone we can collect, location of the user, friendship information, check-ins to venues, opinions through twitter, images though cameras, queries to search engines</a:t>
            </a:r>
            <a:endParaRPr lang="en-US" dirty="0"/>
          </a:p>
        </p:txBody>
      </p:sp>
    </p:spTree>
    <p:extLst>
      <p:ext uri="{BB962C8B-B14F-4D97-AF65-F5344CB8AC3E}">
        <p14:creationId xmlns:p14="http://schemas.microsoft.com/office/powerpoint/2010/main" val="29636087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861774D-FA91-466E-BA6C-A7A337989757}" type="slidenum">
              <a:rPr lang="en-US"/>
              <a:pPr/>
              <a:t>50</a:t>
            </a:fld>
            <a:endParaRPr lang="en-US"/>
          </a:p>
        </p:txBody>
      </p:sp>
      <p:sp>
        <p:nvSpPr>
          <p:cNvPr id="17410" name="Rectangle 2"/>
          <p:cNvSpPr>
            <a:spLocks noGrp="1" noChangeArrowheads="1"/>
          </p:cNvSpPr>
          <p:nvPr>
            <p:ph type="title"/>
          </p:nvPr>
        </p:nvSpPr>
        <p:spPr/>
        <p:txBody>
          <a:bodyPr/>
          <a:lstStyle/>
          <a:p>
            <a:r>
              <a:rPr lang="en-US"/>
              <a:t>(Way too Simple) </a:t>
            </a:r>
            <a:r>
              <a:rPr lang="en-US">
                <a:solidFill>
                  <a:srgbClr val="33CC33"/>
                </a:solidFill>
              </a:rPr>
              <a:t>Example</a:t>
            </a:r>
          </a:p>
        </p:txBody>
      </p:sp>
      <p:sp>
        <p:nvSpPr>
          <p:cNvPr id="17411" name="Rectangle 3"/>
          <p:cNvSpPr>
            <a:spLocks noGrp="1" noChangeArrowheads="1"/>
          </p:cNvSpPr>
          <p:nvPr>
            <p:ph type="body" idx="1"/>
          </p:nvPr>
        </p:nvSpPr>
        <p:spPr/>
        <p:txBody>
          <a:bodyPr/>
          <a:lstStyle/>
          <a:p>
            <a:r>
              <a:rPr lang="en-US" dirty="0"/>
              <a:t>Given a billion numbers, a DB person would compute their average and standard deviation.</a:t>
            </a:r>
          </a:p>
          <a:p>
            <a:r>
              <a:rPr lang="en-US" dirty="0"/>
              <a:t>A statistician might fit the billion points to the best Gaussian distribution and report the mean and standard deviation </a:t>
            </a:r>
            <a:r>
              <a:rPr lang="en-US" i="1" dirty="0">
                <a:solidFill>
                  <a:srgbClr val="CC6600"/>
                </a:solidFill>
              </a:rPr>
              <a:t>of that distribution</a:t>
            </a:r>
            <a:r>
              <a:rPr lang="en-US" dirty="0"/>
              <a:t>.</a:t>
            </a:r>
          </a:p>
        </p:txBody>
      </p:sp>
      <p:sp>
        <p:nvSpPr>
          <p:cNvPr id="5" name="TextBox 4"/>
          <p:cNvSpPr txBox="1"/>
          <p:nvPr/>
        </p:nvSpPr>
        <p:spPr>
          <a:xfrm>
            <a:off x="685800" y="6477000"/>
            <a:ext cx="7391400" cy="338554"/>
          </a:xfrm>
          <a:prstGeom prst="rect">
            <a:avLst/>
          </a:prstGeom>
          <a:noFill/>
        </p:spPr>
        <p:txBody>
          <a:bodyPr wrap="square" rtlCol="0">
            <a:spAutoFit/>
          </a:bodyPr>
          <a:lstStyle/>
          <a:p>
            <a:pPr lvl="1"/>
            <a:r>
              <a:rPr lang="en-US" sz="1600" dirty="0" smtClean="0">
                <a:solidFill>
                  <a:schemeClr val="accent4">
                    <a:lumMod val="75000"/>
                  </a:schemeClr>
                </a:solidFill>
              </a:rPr>
              <a:t>CS345A  Data </a:t>
            </a:r>
            <a:r>
              <a:rPr lang="en-US" sz="1600" dirty="0">
                <a:solidFill>
                  <a:schemeClr val="accent4">
                    <a:lumMod val="75000"/>
                  </a:schemeClr>
                </a:solidFill>
              </a:rPr>
              <a:t>Mining on the </a:t>
            </a:r>
            <a:r>
              <a:rPr lang="en-US" sz="1600" dirty="0" smtClean="0">
                <a:solidFill>
                  <a:schemeClr val="accent4">
                    <a:lumMod val="75000"/>
                  </a:schemeClr>
                </a:solidFill>
              </a:rPr>
              <a:t>Web: </a:t>
            </a:r>
            <a:r>
              <a:rPr lang="en-US" sz="1600" dirty="0" err="1">
                <a:solidFill>
                  <a:schemeClr val="accent4">
                    <a:lumMod val="75000"/>
                  </a:schemeClr>
                </a:solidFill>
              </a:rPr>
              <a:t>Anand</a:t>
            </a:r>
            <a:r>
              <a:rPr lang="en-US" sz="1600" dirty="0">
                <a:solidFill>
                  <a:schemeClr val="accent4">
                    <a:lumMod val="75000"/>
                  </a:schemeClr>
                </a:solidFill>
              </a:rPr>
              <a:t> </a:t>
            </a:r>
            <a:r>
              <a:rPr lang="en-US" sz="1600" dirty="0" err="1">
                <a:solidFill>
                  <a:schemeClr val="accent4">
                    <a:lumMod val="75000"/>
                  </a:schemeClr>
                </a:solidFill>
              </a:rPr>
              <a:t>Rajaraman</a:t>
            </a:r>
            <a:r>
              <a:rPr lang="en-US" sz="1600" dirty="0">
                <a:solidFill>
                  <a:schemeClr val="accent4">
                    <a:lumMod val="75000"/>
                  </a:schemeClr>
                </a:solidFill>
              </a:rPr>
              <a:t>, Jeff Ullman</a:t>
            </a:r>
          </a:p>
        </p:txBody>
      </p:sp>
    </p:spTree>
    <p:extLst>
      <p:ext uri="{BB962C8B-B14F-4D97-AF65-F5344CB8AC3E}">
        <p14:creationId xmlns:p14="http://schemas.microsoft.com/office/powerpoint/2010/main" val="32916913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a:xfrm>
            <a:off x="381000" y="304800"/>
            <a:ext cx="8610600" cy="762000"/>
          </a:xfrm>
          <a:noFill/>
          <a:ln/>
        </p:spPr>
        <p:txBody>
          <a:bodyPr lIns="92075" tIns="46038" rIns="92075" bIns="46038" anchor="ctr"/>
          <a:lstStyle/>
          <a:p>
            <a:r>
              <a:rPr lang="en-US" sz="2800" dirty="0"/>
              <a:t>Data Mining: Confluence of Multiple Disciplines</a:t>
            </a:r>
            <a:r>
              <a:rPr lang="en-US" sz="3200" b="0" dirty="0"/>
              <a:t> </a:t>
            </a:r>
          </a:p>
        </p:txBody>
      </p:sp>
      <p:grpSp>
        <p:nvGrpSpPr>
          <p:cNvPr id="445469" name="Group 29"/>
          <p:cNvGrpSpPr>
            <a:grpSpLocks/>
          </p:cNvGrpSpPr>
          <p:nvPr/>
        </p:nvGrpSpPr>
        <p:grpSpPr bwMode="auto">
          <a:xfrm>
            <a:off x="304800" y="1600200"/>
            <a:ext cx="8534400" cy="4343400"/>
            <a:chOff x="192" y="1152"/>
            <a:chExt cx="5376" cy="2736"/>
          </a:xfrm>
        </p:grpSpPr>
        <p:sp>
          <p:nvSpPr>
            <p:cNvPr id="445459" name="Oval 19"/>
            <p:cNvSpPr>
              <a:spLocks noChangeArrowheads="1"/>
            </p:cNvSpPr>
            <p:nvPr/>
          </p:nvSpPr>
          <p:spPr bwMode="auto">
            <a:xfrm>
              <a:off x="2160" y="2160"/>
              <a:ext cx="1440" cy="672"/>
            </a:xfrm>
            <a:prstGeom prst="ellips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Data Mining</a:t>
              </a:r>
            </a:p>
          </p:txBody>
        </p:sp>
        <p:sp>
          <p:nvSpPr>
            <p:cNvPr id="445453" name="Line 13"/>
            <p:cNvSpPr>
              <a:spLocks noChangeShapeType="1"/>
            </p:cNvSpPr>
            <p:nvPr/>
          </p:nvSpPr>
          <p:spPr bwMode="auto">
            <a:xfrm>
              <a:off x="1488" y="2448"/>
              <a:ext cx="672"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5454" name="Line 14"/>
            <p:cNvSpPr>
              <a:spLocks noChangeShapeType="1"/>
            </p:cNvSpPr>
            <p:nvPr/>
          </p:nvSpPr>
          <p:spPr bwMode="auto">
            <a:xfrm>
              <a:off x="1824" y="1680"/>
              <a:ext cx="816" cy="48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5455" name="Line 15"/>
            <p:cNvSpPr>
              <a:spLocks noChangeShapeType="1"/>
            </p:cNvSpPr>
            <p:nvPr/>
          </p:nvSpPr>
          <p:spPr bwMode="auto">
            <a:xfrm flipH="1">
              <a:off x="3072" y="1680"/>
              <a:ext cx="720" cy="48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5456" name="Line 16"/>
            <p:cNvSpPr>
              <a:spLocks noChangeShapeType="1"/>
            </p:cNvSpPr>
            <p:nvPr/>
          </p:nvSpPr>
          <p:spPr bwMode="auto">
            <a:xfrm flipH="1">
              <a:off x="3600" y="2448"/>
              <a:ext cx="672"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5457" name="Line 17"/>
            <p:cNvSpPr>
              <a:spLocks noChangeShapeType="1"/>
            </p:cNvSpPr>
            <p:nvPr/>
          </p:nvSpPr>
          <p:spPr bwMode="auto">
            <a:xfrm flipH="1" flipV="1">
              <a:off x="3168" y="2784"/>
              <a:ext cx="1248" cy="48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5458" name="Line 18"/>
            <p:cNvSpPr>
              <a:spLocks noChangeShapeType="1"/>
            </p:cNvSpPr>
            <p:nvPr/>
          </p:nvSpPr>
          <p:spPr bwMode="auto">
            <a:xfrm flipV="1">
              <a:off x="1536" y="2784"/>
              <a:ext cx="1008" cy="48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5461" name="Oval 21"/>
            <p:cNvSpPr>
              <a:spLocks noChangeArrowheads="1"/>
            </p:cNvSpPr>
            <p:nvPr/>
          </p:nvSpPr>
          <p:spPr bwMode="auto">
            <a:xfrm>
              <a:off x="1056" y="1152"/>
              <a:ext cx="1296" cy="52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t>Database </a:t>
              </a:r>
            </a:p>
            <a:p>
              <a:pPr algn="ctr"/>
              <a:r>
                <a:rPr lang="en-US" sz="2400"/>
                <a:t>Technology</a:t>
              </a:r>
            </a:p>
          </p:txBody>
        </p:sp>
        <p:sp>
          <p:nvSpPr>
            <p:cNvPr id="445462" name="Oval 22"/>
            <p:cNvSpPr>
              <a:spLocks noChangeArrowheads="1"/>
            </p:cNvSpPr>
            <p:nvPr/>
          </p:nvSpPr>
          <p:spPr bwMode="auto">
            <a:xfrm>
              <a:off x="3216" y="1200"/>
              <a:ext cx="1296" cy="48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t>Statistics</a:t>
              </a:r>
            </a:p>
          </p:txBody>
        </p:sp>
        <p:sp>
          <p:nvSpPr>
            <p:cNvPr id="445463" name="Oval 23"/>
            <p:cNvSpPr>
              <a:spLocks noChangeArrowheads="1"/>
            </p:cNvSpPr>
            <p:nvPr/>
          </p:nvSpPr>
          <p:spPr bwMode="auto">
            <a:xfrm>
              <a:off x="192" y="2208"/>
              <a:ext cx="1296" cy="52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t>Machine</a:t>
              </a:r>
            </a:p>
            <a:p>
              <a:pPr algn="ctr"/>
              <a:r>
                <a:rPr lang="en-US" sz="2400"/>
                <a:t>Learning</a:t>
              </a:r>
            </a:p>
          </p:txBody>
        </p:sp>
        <p:sp>
          <p:nvSpPr>
            <p:cNvPr id="445464" name="Oval 24"/>
            <p:cNvSpPr>
              <a:spLocks noChangeArrowheads="1"/>
            </p:cNvSpPr>
            <p:nvPr/>
          </p:nvSpPr>
          <p:spPr bwMode="auto">
            <a:xfrm>
              <a:off x="336" y="3072"/>
              <a:ext cx="1296" cy="52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t>Pattern</a:t>
              </a:r>
            </a:p>
            <a:p>
              <a:pPr algn="ctr"/>
              <a:r>
                <a:rPr lang="en-US" sz="2400"/>
                <a:t>Recognition</a:t>
              </a:r>
            </a:p>
          </p:txBody>
        </p:sp>
        <p:sp>
          <p:nvSpPr>
            <p:cNvPr id="445465" name="Oval 25"/>
            <p:cNvSpPr>
              <a:spLocks noChangeArrowheads="1"/>
            </p:cNvSpPr>
            <p:nvPr/>
          </p:nvSpPr>
          <p:spPr bwMode="auto">
            <a:xfrm>
              <a:off x="2208" y="3360"/>
              <a:ext cx="1296" cy="52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t>Algorithm</a:t>
              </a:r>
            </a:p>
          </p:txBody>
        </p:sp>
        <p:sp>
          <p:nvSpPr>
            <p:cNvPr id="445466" name="Oval 26"/>
            <p:cNvSpPr>
              <a:spLocks noChangeArrowheads="1"/>
            </p:cNvSpPr>
            <p:nvPr/>
          </p:nvSpPr>
          <p:spPr bwMode="auto">
            <a:xfrm>
              <a:off x="4032" y="3216"/>
              <a:ext cx="1296" cy="52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t>Other</a:t>
              </a:r>
            </a:p>
            <a:p>
              <a:pPr algn="ctr"/>
              <a:r>
                <a:rPr lang="en-US" sz="2400"/>
                <a:t>Disciplines</a:t>
              </a:r>
            </a:p>
          </p:txBody>
        </p:sp>
        <p:sp>
          <p:nvSpPr>
            <p:cNvPr id="445467" name="Oval 27"/>
            <p:cNvSpPr>
              <a:spLocks noChangeArrowheads="1"/>
            </p:cNvSpPr>
            <p:nvPr/>
          </p:nvSpPr>
          <p:spPr bwMode="auto">
            <a:xfrm>
              <a:off x="4272" y="2160"/>
              <a:ext cx="1296" cy="52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10000"/>
                </a:lnSpc>
                <a:spcBef>
                  <a:spcPct val="20000"/>
                </a:spcBef>
                <a:buClr>
                  <a:schemeClr val="folHlink"/>
                </a:buClr>
                <a:buSzPct val="60000"/>
                <a:buFont typeface="Wingdings" pitchFamily="2" charset="2"/>
                <a:buNone/>
              </a:pPr>
              <a:r>
                <a:rPr lang="en-US" sz="2400"/>
                <a:t>Visualization</a:t>
              </a:r>
              <a:endParaRPr lang="en-US" sz="2000"/>
            </a:p>
          </p:txBody>
        </p:sp>
        <p:sp>
          <p:nvSpPr>
            <p:cNvPr id="445468" name="Line 28"/>
            <p:cNvSpPr>
              <a:spLocks noChangeShapeType="1"/>
            </p:cNvSpPr>
            <p:nvPr/>
          </p:nvSpPr>
          <p:spPr bwMode="auto">
            <a:xfrm flipH="1" flipV="1">
              <a:off x="2832" y="2832"/>
              <a:ext cx="0" cy="528"/>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3470699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a:xfrm>
            <a:off x="381000" y="304800"/>
            <a:ext cx="8610600" cy="762000"/>
          </a:xfrm>
          <a:noFill/>
          <a:ln/>
        </p:spPr>
        <p:txBody>
          <a:bodyPr lIns="92075" tIns="46038" rIns="92075" bIns="46038" anchor="ctr"/>
          <a:lstStyle/>
          <a:p>
            <a:r>
              <a:rPr lang="en-US" sz="2800" dirty="0"/>
              <a:t>Data Mining: Confluence of Multiple Disciplines</a:t>
            </a:r>
            <a:r>
              <a:rPr lang="en-US" sz="3200" b="0" dirty="0"/>
              <a:t> </a:t>
            </a:r>
          </a:p>
        </p:txBody>
      </p:sp>
      <p:grpSp>
        <p:nvGrpSpPr>
          <p:cNvPr id="445469" name="Group 29"/>
          <p:cNvGrpSpPr>
            <a:grpSpLocks/>
          </p:cNvGrpSpPr>
          <p:nvPr/>
        </p:nvGrpSpPr>
        <p:grpSpPr bwMode="auto">
          <a:xfrm>
            <a:off x="304800" y="1600200"/>
            <a:ext cx="8534400" cy="4343400"/>
            <a:chOff x="192" y="1152"/>
            <a:chExt cx="5376" cy="2736"/>
          </a:xfrm>
        </p:grpSpPr>
        <p:sp>
          <p:nvSpPr>
            <p:cNvPr id="445459" name="Oval 19"/>
            <p:cNvSpPr>
              <a:spLocks noChangeArrowheads="1"/>
            </p:cNvSpPr>
            <p:nvPr/>
          </p:nvSpPr>
          <p:spPr bwMode="auto">
            <a:xfrm>
              <a:off x="2160" y="2160"/>
              <a:ext cx="1440" cy="672"/>
            </a:xfrm>
            <a:prstGeom prst="ellips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Data Mining</a:t>
              </a:r>
            </a:p>
          </p:txBody>
        </p:sp>
        <p:sp>
          <p:nvSpPr>
            <p:cNvPr id="445453" name="Line 13"/>
            <p:cNvSpPr>
              <a:spLocks noChangeShapeType="1"/>
            </p:cNvSpPr>
            <p:nvPr/>
          </p:nvSpPr>
          <p:spPr bwMode="auto">
            <a:xfrm>
              <a:off x="1488" y="2448"/>
              <a:ext cx="672"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5454" name="Line 14"/>
            <p:cNvSpPr>
              <a:spLocks noChangeShapeType="1"/>
            </p:cNvSpPr>
            <p:nvPr/>
          </p:nvSpPr>
          <p:spPr bwMode="auto">
            <a:xfrm>
              <a:off x="1824" y="1680"/>
              <a:ext cx="816" cy="48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5455" name="Line 15"/>
            <p:cNvSpPr>
              <a:spLocks noChangeShapeType="1"/>
            </p:cNvSpPr>
            <p:nvPr/>
          </p:nvSpPr>
          <p:spPr bwMode="auto">
            <a:xfrm flipH="1">
              <a:off x="3072" y="1680"/>
              <a:ext cx="720" cy="48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5456" name="Line 16"/>
            <p:cNvSpPr>
              <a:spLocks noChangeShapeType="1"/>
            </p:cNvSpPr>
            <p:nvPr/>
          </p:nvSpPr>
          <p:spPr bwMode="auto">
            <a:xfrm flipH="1">
              <a:off x="3600" y="2448"/>
              <a:ext cx="672"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5457" name="Line 17"/>
            <p:cNvSpPr>
              <a:spLocks noChangeShapeType="1"/>
            </p:cNvSpPr>
            <p:nvPr/>
          </p:nvSpPr>
          <p:spPr bwMode="auto">
            <a:xfrm flipH="1" flipV="1">
              <a:off x="3168" y="2784"/>
              <a:ext cx="1248" cy="48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5458" name="Line 18"/>
            <p:cNvSpPr>
              <a:spLocks noChangeShapeType="1"/>
            </p:cNvSpPr>
            <p:nvPr/>
          </p:nvSpPr>
          <p:spPr bwMode="auto">
            <a:xfrm flipV="1">
              <a:off x="1536" y="2784"/>
              <a:ext cx="1008" cy="48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5461" name="Oval 21"/>
            <p:cNvSpPr>
              <a:spLocks noChangeArrowheads="1"/>
            </p:cNvSpPr>
            <p:nvPr/>
          </p:nvSpPr>
          <p:spPr bwMode="auto">
            <a:xfrm>
              <a:off x="1056" y="1152"/>
              <a:ext cx="1296" cy="52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t>Database </a:t>
              </a:r>
            </a:p>
            <a:p>
              <a:pPr algn="ctr"/>
              <a:r>
                <a:rPr lang="en-US" sz="2400"/>
                <a:t>Technology</a:t>
              </a:r>
            </a:p>
          </p:txBody>
        </p:sp>
        <p:sp>
          <p:nvSpPr>
            <p:cNvPr id="445462" name="Oval 22"/>
            <p:cNvSpPr>
              <a:spLocks noChangeArrowheads="1"/>
            </p:cNvSpPr>
            <p:nvPr/>
          </p:nvSpPr>
          <p:spPr bwMode="auto">
            <a:xfrm>
              <a:off x="3216" y="1200"/>
              <a:ext cx="1296" cy="480"/>
            </a:xfrm>
            <a:prstGeom prst="ellipse">
              <a:avLst/>
            </a:prstGeom>
            <a:solidFill>
              <a:srgbClr val="00B0F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dirty="0"/>
                <a:t>Statistics</a:t>
              </a:r>
            </a:p>
          </p:txBody>
        </p:sp>
        <p:sp>
          <p:nvSpPr>
            <p:cNvPr id="445463" name="Oval 23"/>
            <p:cNvSpPr>
              <a:spLocks noChangeArrowheads="1"/>
            </p:cNvSpPr>
            <p:nvPr/>
          </p:nvSpPr>
          <p:spPr bwMode="auto">
            <a:xfrm>
              <a:off x="192" y="2208"/>
              <a:ext cx="1296" cy="528"/>
            </a:xfrm>
            <a:prstGeom prst="ellipse">
              <a:avLst/>
            </a:prstGeom>
            <a:solidFill>
              <a:srgbClr val="00B0F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t>Machine</a:t>
              </a:r>
            </a:p>
            <a:p>
              <a:pPr algn="ctr"/>
              <a:r>
                <a:rPr lang="en-US" sz="2400"/>
                <a:t>Learning</a:t>
              </a:r>
            </a:p>
          </p:txBody>
        </p:sp>
        <p:sp>
          <p:nvSpPr>
            <p:cNvPr id="445464" name="Oval 24"/>
            <p:cNvSpPr>
              <a:spLocks noChangeArrowheads="1"/>
            </p:cNvSpPr>
            <p:nvPr/>
          </p:nvSpPr>
          <p:spPr bwMode="auto">
            <a:xfrm>
              <a:off x="336" y="3072"/>
              <a:ext cx="1296" cy="52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t>Pattern</a:t>
              </a:r>
            </a:p>
            <a:p>
              <a:pPr algn="ctr"/>
              <a:r>
                <a:rPr lang="en-US" sz="2400"/>
                <a:t>Recognition</a:t>
              </a:r>
            </a:p>
          </p:txBody>
        </p:sp>
        <p:sp>
          <p:nvSpPr>
            <p:cNvPr id="445465" name="Oval 25"/>
            <p:cNvSpPr>
              <a:spLocks noChangeArrowheads="1"/>
            </p:cNvSpPr>
            <p:nvPr/>
          </p:nvSpPr>
          <p:spPr bwMode="auto">
            <a:xfrm>
              <a:off x="2208" y="3360"/>
              <a:ext cx="1296" cy="528"/>
            </a:xfrm>
            <a:prstGeom prst="ellipse">
              <a:avLst/>
            </a:prstGeom>
            <a:solidFill>
              <a:srgbClr val="00B0F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t>Algorithm</a:t>
              </a:r>
            </a:p>
          </p:txBody>
        </p:sp>
        <p:sp>
          <p:nvSpPr>
            <p:cNvPr id="445466" name="Oval 26"/>
            <p:cNvSpPr>
              <a:spLocks noChangeArrowheads="1"/>
            </p:cNvSpPr>
            <p:nvPr/>
          </p:nvSpPr>
          <p:spPr bwMode="auto">
            <a:xfrm>
              <a:off x="4032" y="3216"/>
              <a:ext cx="1296" cy="52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dirty="0"/>
                <a:t>Other</a:t>
              </a:r>
            </a:p>
            <a:p>
              <a:pPr algn="ctr"/>
              <a:r>
                <a:rPr lang="en-US" sz="2400" dirty="0"/>
                <a:t>Disciplines</a:t>
              </a:r>
            </a:p>
          </p:txBody>
        </p:sp>
        <p:sp>
          <p:nvSpPr>
            <p:cNvPr id="445467" name="Oval 27"/>
            <p:cNvSpPr>
              <a:spLocks noChangeArrowheads="1"/>
            </p:cNvSpPr>
            <p:nvPr/>
          </p:nvSpPr>
          <p:spPr bwMode="auto">
            <a:xfrm>
              <a:off x="4272" y="2160"/>
              <a:ext cx="1296" cy="52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10000"/>
                </a:lnSpc>
                <a:spcBef>
                  <a:spcPct val="20000"/>
                </a:spcBef>
                <a:buClr>
                  <a:schemeClr val="folHlink"/>
                </a:buClr>
                <a:buSzPct val="60000"/>
                <a:buFont typeface="Wingdings" pitchFamily="2" charset="2"/>
                <a:buNone/>
              </a:pPr>
              <a:r>
                <a:rPr lang="en-US" sz="2400"/>
                <a:t>Visualization</a:t>
              </a:r>
              <a:endParaRPr lang="en-US" sz="2000"/>
            </a:p>
          </p:txBody>
        </p:sp>
        <p:sp>
          <p:nvSpPr>
            <p:cNvPr id="445468" name="Line 28"/>
            <p:cNvSpPr>
              <a:spLocks noChangeShapeType="1"/>
            </p:cNvSpPr>
            <p:nvPr/>
          </p:nvSpPr>
          <p:spPr bwMode="auto">
            <a:xfrm flipH="1" flipV="1">
              <a:off x="2832" y="2832"/>
              <a:ext cx="0" cy="528"/>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2826758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a:xfrm>
            <a:off x="381000" y="304800"/>
            <a:ext cx="8610600" cy="762000"/>
          </a:xfrm>
          <a:noFill/>
          <a:ln/>
        </p:spPr>
        <p:txBody>
          <a:bodyPr lIns="92075" tIns="46038" rIns="92075" bIns="46038" anchor="ctr"/>
          <a:lstStyle/>
          <a:p>
            <a:r>
              <a:rPr lang="en-US" sz="2800" dirty="0"/>
              <a:t>Data Mining: Confluence of Multiple Disciplines</a:t>
            </a:r>
            <a:r>
              <a:rPr lang="en-US" sz="3200" b="0" dirty="0"/>
              <a:t> </a:t>
            </a:r>
          </a:p>
        </p:txBody>
      </p:sp>
      <p:grpSp>
        <p:nvGrpSpPr>
          <p:cNvPr id="445469" name="Group 29"/>
          <p:cNvGrpSpPr>
            <a:grpSpLocks/>
          </p:cNvGrpSpPr>
          <p:nvPr/>
        </p:nvGrpSpPr>
        <p:grpSpPr bwMode="auto">
          <a:xfrm>
            <a:off x="304800" y="1600200"/>
            <a:ext cx="8534400" cy="4343400"/>
            <a:chOff x="192" y="1152"/>
            <a:chExt cx="5376" cy="2736"/>
          </a:xfrm>
        </p:grpSpPr>
        <p:sp>
          <p:nvSpPr>
            <p:cNvPr id="445459" name="Oval 19"/>
            <p:cNvSpPr>
              <a:spLocks noChangeArrowheads="1"/>
            </p:cNvSpPr>
            <p:nvPr/>
          </p:nvSpPr>
          <p:spPr bwMode="auto">
            <a:xfrm>
              <a:off x="2160" y="2160"/>
              <a:ext cx="1440" cy="672"/>
            </a:xfrm>
            <a:prstGeom prst="ellips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Data Mining</a:t>
              </a:r>
            </a:p>
          </p:txBody>
        </p:sp>
        <p:sp>
          <p:nvSpPr>
            <p:cNvPr id="445453" name="Line 13"/>
            <p:cNvSpPr>
              <a:spLocks noChangeShapeType="1"/>
            </p:cNvSpPr>
            <p:nvPr/>
          </p:nvSpPr>
          <p:spPr bwMode="auto">
            <a:xfrm>
              <a:off x="1488" y="2448"/>
              <a:ext cx="672"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5454" name="Line 14"/>
            <p:cNvSpPr>
              <a:spLocks noChangeShapeType="1"/>
            </p:cNvSpPr>
            <p:nvPr/>
          </p:nvSpPr>
          <p:spPr bwMode="auto">
            <a:xfrm>
              <a:off x="1824" y="1680"/>
              <a:ext cx="816" cy="48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5455" name="Line 15"/>
            <p:cNvSpPr>
              <a:spLocks noChangeShapeType="1"/>
            </p:cNvSpPr>
            <p:nvPr/>
          </p:nvSpPr>
          <p:spPr bwMode="auto">
            <a:xfrm flipH="1">
              <a:off x="3072" y="1680"/>
              <a:ext cx="720" cy="48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5456" name="Line 16"/>
            <p:cNvSpPr>
              <a:spLocks noChangeShapeType="1"/>
            </p:cNvSpPr>
            <p:nvPr/>
          </p:nvSpPr>
          <p:spPr bwMode="auto">
            <a:xfrm flipH="1">
              <a:off x="3600" y="2448"/>
              <a:ext cx="672"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5457" name="Line 17"/>
            <p:cNvSpPr>
              <a:spLocks noChangeShapeType="1"/>
            </p:cNvSpPr>
            <p:nvPr/>
          </p:nvSpPr>
          <p:spPr bwMode="auto">
            <a:xfrm flipH="1" flipV="1">
              <a:off x="3168" y="2784"/>
              <a:ext cx="1248" cy="48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5458" name="Line 18"/>
            <p:cNvSpPr>
              <a:spLocks noChangeShapeType="1"/>
            </p:cNvSpPr>
            <p:nvPr/>
          </p:nvSpPr>
          <p:spPr bwMode="auto">
            <a:xfrm flipV="1">
              <a:off x="1536" y="2784"/>
              <a:ext cx="1008" cy="48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5461" name="Oval 21"/>
            <p:cNvSpPr>
              <a:spLocks noChangeArrowheads="1"/>
            </p:cNvSpPr>
            <p:nvPr/>
          </p:nvSpPr>
          <p:spPr bwMode="auto">
            <a:xfrm>
              <a:off x="1056" y="1152"/>
              <a:ext cx="1296" cy="52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t>Database </a:t>
              </a:r>
            </a:p>
            <a:p>
              <a:pPr algn="ctr"/>
              <a:r>
                <a:rPr lang="en-US" sz="2400"/>
                <a:t>Technology</a:t>
              </a:r>
            </a:p>
          </p:txBody>
        </p:sp>
        <p:sp>
          <p:nvSpPr>
            <p:cNvPr id="445462" name="Oval 22"/>
            <p:cNvSpPr>
              <a:spLocks noChangeArrowheads="1"/>
            </p:cNvSpPr>
            <p:nvPr/>
          </p:nvSpPr>
          <p:spPr bwMode="auto">
            <a:xfrm>
              <a:off x="3216" y="1200"/>
              <a:ext cx="1296" cy="480"/>
            </a:xfrm>
            <a:prstGeom prst="ellipse">
              <a:avLst/>
            </a:prstGeom>
            <a:solidFill>
              <a:srgbClr val="00B0F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dirty="0"/>
                <a:t>Statistics</a:t>
              </a:r>
            </a:p>
          </p:txBody>
        </p:sp>
        <p:sp>
          <p:nvSpPr>
            <p:cNvPr id="445463" name="Oval 23"/>
            <p:cNvSpPr>
              <a:spLocks noChangeArrowheads="1"/>
            </p:cNvSpPr>
            <p:nvPr/>
          </p:nvSpPr>
          <p:spPr bwMode="auto">
            <a:xfrm>
              <a:off x="192" y="2208"/>
              <a:ext cx="1296" cy="528"/>
            </a:xfrm>
            <a:prstGeom prst="ellipse">
              <a:avLst/>
            </a:prstGeom>
            <a:solidFill>
              <a:srgbClr val="00B0F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t>Machine</a:t>
              </a:r>
            </a:p>
            <a:p>
              <a:pPr algn="ctr"/>
              <a:r>
                <a:rPr lang="en-US" sz="2400"/>
                <a:t>Learning</a:t>
              </a:r>
            </a:p>
          </p:txBody>
        </p:sp>
        <p:sp>
          <p:nvSpPr>
            <p:cNvPr id="445464" name="Oval 24"/>
            <p:cNvSpPr>
              <a:spLocks noChangeArrowheads="1"/>
            </p:cNvSpPr>
            <p:nvPr/>
          </p:nvSpPr>
          <p:spPr bwMode="auto">
            <a:xfrm>
              <a:off x="336" y="3072"/>
              <a:ext cx="1296" cy="52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t>Pattern</a:t>
              </a:r>
            </a:p>
            <a:p>
              <a:pPr algn="ctr"/>
              <a:r>
                <a:rPr lang="en-US" sz="2400"/>
                <a:t>Recognition</a:t>
              </a:r>
            </a:p>
          </p:txBody>
        </p:sp>
        <p:sp>
          <p:nvSpPr>
            <p:cNvPr id="445465" name="Oval 25"/>
            <p:cNvSpPr>
              <a:spLocks noChangeArrowheads="1"/>
            </p:cNvSpPr>
            <p:nvPr/>
          </p:nvSpPr>
          <p:spPr bwMode="auto">
            <a:xfrm>
              <a:off x="2208" y="3360"/>
              <a:ext cx="1296" cy="528"/>
            </a:xfrm>
            <a:prstGeom prst="ellipse">
              <a:avLst/>
            </a:prstGeom>
            <a:solidFill>
              <a:srgbClr val="00B0F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t>Algorithm</a:t>
              </a:r>
            </a:p>
          </p:txBody>
        </p:sp>
        <p:sp>
          <p:nvSpPr>
            <p:cNvPr id="445466" name="Oval 26"/>
            <p:cNvSpPr>
              <a:spLocks noChangeArrowheads="1"/>
            </p:cNvSpPr>
            <p:nvPr/>
          </p:nvSpPr>
          <p:spPr bwMode="auto">
            <a:xfrm>
              <a:off x="4032" y="3216"/>
              <a:ext cx="1296" cy="528"/>
            </a:xfrm>
            <a:prstGeom prst="ellipse">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dirty="0" smtClean="0"/>
                <a:t>Distributed </a:t>
              </a:r>
            </a:p>
            <a:p>
              <a:pPr algn="ctr"/>
              <a:r>
                <a:rPr lang="en-US" sz="2400" dirty="0" smtClean="0"/>
                <a:t>Computing</a:t>
              </a:r>
              <a:endParaRPr lang="en-US" sz="2400" dirty="0"/>
            </a:p>
          </p:txBody>
        </p:sp>
        <p:sp>
          <p:nvSpPr>
            <p:cNvPr id="445467" name="Oval 27"/>
            <p:cNvSpPr>
              <a:spLocks noChangeArrowheads="1"/>
            </p:cNvSpPr>
            <p:nvPr/>
          </p:nvSpPr>
          <p:spPr bwMode="auto">
            <a:xfrm>
              <a:off x="4272" y="2160"/>
              <a:ext cx="1296" cy="52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10000"/>
                </a:lnSpc>
                <a:spcBef>
                  <a:spcPct val="20000"/>
                </a:spcBef>
                <a:buClr>
                  <a:schemeClr val="folHlink"/>
                </a:buClr>
                <a:buSzPct val="60000"/>
                <a:buFont typeface="Wingdings" pitchFamily="2" charset="2"/>
                <a:buNone/>
              </a:pPr>
              <a:r>
                <a:rPr lang="en-US" sz="2400"/>
                <a:t>Visualization</a:t>
              </a:r>
              <a:endParaRPr lang="en-US" sz="2000"/>
            </a:p>
          </p:txBody>
        </p:sp>
        <p:sp>
          <p:nvSpPr>
            <p:cNvPr id="445468" name="Line 28"/>
            <p:cNvSpPr>
              <a:spLocks noChangeShapeType="1"/>
            </p:cNvSpPr>
            <p:nvPr/>
          </p:nvSpPr>
          <p:spPr bwMode="auto">
            <a:xfrm flipH="1" flipV="1">
              <a:off x="2832" y="2832"/>
              <a:ext cx="0" cy="528"/>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3775625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Single-node architecture</a:t>
            </a:r>
          </a:p>
        </p:txBody>
      </p:sp>
      <p:sp>
        <p:nvSpPr>
          <p:cNvPr id="51204" name="Rectangle 4"/>
          <p:cNvSpPr>
            <a:spLocks noChangeArrowheads="1"/>
          </p:cNvSpPr>
          <p:nvPr/>
        </p:nvSpPr>
        <p:spPr bwMode="auto">
          <a:xfrm>
            <a:off x="1905000" y="3505200"/>
            <a:ext cx="1447800"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Memory</a:t>
            </a:r>
          </a:p>
        </p:txBody>
      </p:sp>
      <p:sp>
        <p:nvSpPr>
          <p:cNvPr id="51206" name="AutoShape 6"/>
          <p:cNvSpPr>
            <a:spLocks noChangeArrowheads="1"/>
          </p:cNvSpPr>
          <p:nvPr/>
        </p:nvSpPr>
        <p:spPr bwMode="auto">
          <a:xfrm>
            <a:off x="1905000" y="4648200"/>
            <a:ext cx="1524000" cy="914400"/>
          </a:xfrm>
          <a:prstGeom prst="can">
            <a:avLst>
              <a:gd name="adj" fmla="val 25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Disk</a:t>
            </a:r>
          </a:p>
        </p:txBody>
      </p:sp>
      <p:sp>
        <p:nvSpPr>
          <p:cNvPr id="51207" name="Rectangle 7"/>
          <p:cNvSpPr>
            <a:spLocks noChangeArrowheads="1"/>
          </p:cNvSpPr>
          <p:nvPr/>
        </p:nvSpPr>
        <p:spPr bwMode="auto">
          <a:xfrm>
            <a:off x="1905000" y="2743200"/>
            <a:ext cx="1447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CPU</a:t>
            </a:r>
          </a:p>
        </p:txBody>
      </p:sp>
      <p:sp>
        <p:nvSpPr>
          <p:cNvPr id="51208" name="Rectangle 8"/>
          <p:cNvSpPr>
            <a:spLocks noChangeArrowheads="1"/>
          </p:cNvSpPr>
          <p:nvPr/>
        </p:nvSpPr>
        <p:spPr bwMode="auto">
          <a:xfrm>
            <a:off x="1447800" y="2438400"/>
            <a:ext cx="2362200" cy="3429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0" name="Text Box 10"/>
          <p:cNvSpPr txBox="1">
            <a:spLocks noChangeArrowheads="1"/>
          </p:cNvSpPr>
          <p:nvPr/>
        </p:nvSpPr>
        <p:spPr bwMode="auto">
          <a:xfrm>
            <a:off x="4175125" y="3232150"/>
            <a:ext cx="37988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chemeClr val="accent2"/>
                </a:solidFill>
              </a:rPr>
              <a:t>Machine Learning, Statistics</a:t>
            </a:r>
          </a:p>
        </p:txBody>
      </p:sp>
      <p:sp>
        <p:nvSpPr>
          <p:cNvPr id="51211" name="Text Box 11"/>
          <p:cNvSpPr txBox="1">
            <a:spLocks noChangeArrowheads="1"/>
          </p:cNvSpPr>
          <p:nvPr/>
        </p:nvSpPr>
        <p:spPr bwMode="auto">
          <a:xfrm>
            <a:off x="4251325" y="4451350"/>
            <a:ext cx="31781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chemeClr val="accent2"/>
                </a:solidFill>
              </a:rPr>
              <a:t>“Classical” Data Mining</a:t>
            </a:r>
          </a:p>
        </p:txBody>
      </p:sp>
    </p:spTree>
    <p:extLst>
      <p:ext uri="{BB962C8B-B14F-4D97-AF65-F5344CB8AC3E}">
        <p14:creationId xmlns:p14="http://schemas.microsoft.com/office/powerpoint/2010/main" val="1748399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11"/>
                                        </p:tgtEl>
                                        <p:attrNameLst>
                                          <p:attrName>style.visibility</p:attrName>
                                        </p:attrNameLst>
                                      </p:cBhvr>
                                      <p:to>
                                        <p:strVal val="visible"/>
                                      </p:to>
                                    </p:set>
                                  </p:childTnLst>
                                </p:cTn>
                              </p:par>
                              <p:par>
                                <p:cTn id="9" presetID="3" presetClass="emph" presetSubtype="2" fill="hold" grpId="0" nodeType="withEffect">
                                  <p:stCondLst>
                                    <p:cond delay="0"/>
                                  </p:stCondLst>
                                  <p:childTnLst>
                                    <p:animClr clrSpc="rgb" dir="cw">
                                      <p:cBhvr override="childStyle">
                                        <p:cTn id="10" dur="500" fill="hold"/>
                                        <p:tgtEl>
                                          <p:spTgt spid="51210"/>
                                        </p:tgtEl>
                                        <p:attrNameLst>
                                          <p:attrName>style.color</p:attrName>
                                        </p:attrNameLst>
                                      </p:cBhvr>
                                      <p:to>
                                        <a:schemeClr val="bg2"/>
                                      </p:to>
                                    </p:animClr>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animBg="1"/>
      <p:bldP spid="51208" grpId="0" animBg="1"/>
      <p:bldP spid="51210" grpId="0"/>
      <p:bldP spid="5121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Commodity Clusters</a:t>
            </a:r>
          </a:p>
        </p:txBody>
      </p:sp>
      <p:sp>
        <p:nvSpPr>
          <p:cNvPr id="44035" name="Rectangle 3"/>
          <p:cNvSpPr>
            <a:spLocks noGrp="1" noChangeArrowheads="1"/>
          </p:cNvSpPr>
          <p:nvPr>
            <p:ph type="body" idx="1"/>
          </p:nvPr>
        </p:nvSpPr>
        <p:spPr>
          <a:xfrm>
            <a:off x="566738" y="1447800"/>
            <a:ext cx="8196262" cy="4876800"/>
          </a:xfrm>
        </p:spPr>
        <p:txBody>
          <a:bodyPr>
            <a:normAutofit fontScale="92500" lnSpcReduction="20000"/>
          </a:bodyPr>
          <a:lstStyle/>
          <a:p>
            <a:r>
              <a:rPr lang="en-US" dirty="0"/>
              <a:t>Web data sets can be very large </a:t>
            </a:r>
          </a:p>
          <a:p>
            <a:pPr lvl="1"/>
            <a:r>
              <a:rPr lang="en-US" dirty="0"/>
              <a:t>Tens to hundreds of terabytes</a:t>
            </a:r>
          </a:p>
          <a:p>
            <a:pPr lvl="1"/>
            <a:r>
              <a:rPr lang="en-US" dirty="0"/>
              <a:t>Cannot mine on a single server </a:t>
            </a:r>
            <a:endParaRPr lang="en-US" dirty="0" smtClean="0"/>
          </a:p>
          <a:p>
            <a:r>
              <a:rPr lang="en-US" dirty="0" smtClean="0"/>
              <a:t>Standard </a:t>
            </a:r>
            <a:r>
              <a:rPr lang="en-US" dirty="0"/>
              <a:t>architecture emerging:</a:t>
            </a:r>
          </a:p>
          <a:p>
            <a:pPr lvl="1"/>
            <a:r>
              <a:rPr lang="en-US" dirty="0"/>
              <a:t>Cluster of commodity Linux </a:t>
            </a:r>
            <a:r>
              <a:rPr lang="en-US" dirty="0" smtClean="0"/>
              <a:t>nodes, Gigabit </a:t>
            </a:r>
            <a:r>
              <a:rPr lang="en-US" dirty="0" err="1"/>
              <a:t>ethernet</a:t>
            </a:r>
            <a:r>
              <a:rPr lang="en-US" dirty="0"/>
              <a:t> </a:t>
            </a:r>
            <a:r>
              <a:rPr lang="en-US" dirty="0" smtClean="0"/>
              <a:t>interconnect</a:t>
            </a:r>
          </a:p>
          <a:p>
            <a:pPr lvl="1"/>
            <a:r>
              <a:rPr lang="en-US" dirty="0"/>
              <a:t>Google GFS; </a:t>
            </a:r>
            <a:r>
              <a:rPr lang="en-US" dirty="0" err="1"/>
              <a:t>Hadoop</a:t>
            </a:r>
            <a:r>
              <a:rPr lang="en-US" dirty="0"/>
              <a:t> HDFS; </a:t>
            </a:r>
            <a:r>
              <a:rPr lang="en-US" dirty="0" err="1"/>
              <a:t>Kosmix</a:t>
            </a:r>
            <a:r>
              <a:rPr lang="en-US" dirty="0"/>
              <a:t> KFS</a:t>
            </a:r>
          </a:p>
          <a:p>
            <a:r>
              <a:rPr lang="en-US" dirty="0"/>
              <a:t>Typical usage pattern</a:t>
            </a:r>
          </a:p>
          <a:p>
            <a:pPr lvl="1"/>
            <a:r>
              <a:rPr lang="en-US" dirty="0"/>
              <a:t>Huge files (</a:t>
            </a:r>
            <a:r>
              <a:rPr lang="en-US" dirty="0" err="1"/>
              <a:t>100s</a:t>
            </a:r>
            <a:r>
              <a:rPr lang="en-US" dirty="0"/>
              <a:t> of GB to TB)</a:t>
            </a:r>
          </a:p>
          <a:p>
            <a:pPr lvl="1"/>
            <a:r>
              <a:rPr lang="en-US" dirty="0"/>
              <a:t>Data is rarely updated in place</a:t>
            </a:r>
          </a:p>
          <a:p>
            <a:pPr lvl="1"/>
            <a:r>
              <a:rPr lang="en-US" dirty="0"/>
              <a:t>Reads and appends are </a:t>
            </a:r>
            <a:r>
              <a:rPr lang="en-US" dirty="0" smtClean="0"/>
              <a:t>common</a:t>
            </a:r>
            <a:endParaRPr lang="en-US" dirty="0"/>
          </a:p>
          <a:p>
            <a:r>
              <a:rPr lang="en-US" dirty="0"/>
              <a:t>How to organize computations on this architecture?</a:t>
            </a:r>
          </a:p>
          <a:p>
            <a:pPr lvl="1"/>
            <a:r>
              <a:rPr lang="en-US" dirty="0" smtClean="0">
                <a:solidFill>
                  <a:srgbClr val="0070C0"/>
                </a:solidFill>
              </a:rPr>
              <a:t>Map-Reduce </a:t>
            </a:r>
            <a:r>
              <a:rPr lang="en-US" dirty="0" smtClean="0"/>
              <a:t>paradigm</a:t>
            </a:r>
            <a:endParaRPr lang="en-US" dirty="0"/>
          </a:p>
          <a:p>
            <a:pPr lvl="1"/>
            <a:endParaRPr lang="en-US" dirty="0"/>
          </a:p>
          <a:p>
            <a:pPr lvl="1"/>
            <a:endParaRPr lang="en-US" dirty="0"/>
          </a:p>
        </p:txBody>
      </p:sp>
    </p:spTree>
    <p:extLst>
      <p:ext uri="{BB962C8B-B14F-4D97-AF65-F5344CB8AC3E}">
        <p14:creationId xmlns:p14="http://schemas.microsoft.com/office/powerpoint/2010/main" val="826724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wipe(left)">
                                      <p:cBhvr>
                                        <p:cTn id="7" dur="500"/>
                                        <p:tgtEl>
                                          <p:spTgt spid="4403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4035">
                                            <p:txEl>
                                              <p:pRg st="1" end="1"/>
                                            </p:txEl>
                                          </p:spTgt>
                                        </p:tgtEl>
                                        <p:attrNameLst>
                                          <p:attrName>style.visibility</p:attrName>
                                        </p:attrNameLst>
                                      </p:cBhvr>
                                      <p:to>
                                        <p:strVal val="visible"/>
                                      </p:to>
                                    </p:set>
                                    <p:animEffect transition="in" filter="wipe(left)">
                                      <p:cBhvr>
                                        <p:cTn id="10" dur="500"/>
                                        <p:tgtEl>
                                          <p:spTgt spid="4403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4035">
                                            <p:txEl>
                                              <p:pRg st="2" end="2"/>
                                            </p:txEl>
                                          </p:spTgt>
                                        </p:tgtEl>
                                        <p:attrNameLst>
                                          <p:attrName>style.visibility</p:attrName>
                                        </p:attrNameLst>
                                      </p:cBhvr>
                                      <p:to>
                                        <p:strVal val="visible"/>
                                      </p:to>
                                    </p:set>
                                    <p:animEffect transition="in" filter="wipe(left)">
                                      <p:cBhvr>
                                        <p:cTn id="13" dur="500"/>
                                        <p:tgtEl>
                                          <p:spTgt spid="440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4035">
                                            <p:txEl>
                                              <p:pRg st="3" end="3"/>
                                            </p:txEl>
                                          </p:spTgt>
                                        </p:tgtEl>
                                        <p:attrNameLst>
                                          <p:attrName>style.visibility</p:attrName>
                                        </p:attrNameLst>
                                      </p:cBhvr>
                                      <p:to>
                                        <p:strVal val="visible"/>
                                      </p:to>
                                    </p:set>
                                    <p:animEffect transition="in" filter="wipe(left)">
                                      <p:cBhvr>
                                        <p:cTn id="18" dur="500"/>
                                        <p:tgtEl>
                                          <p:spTgt spid="44035">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4035">
                                            <p:txEl>
                                              <p:pRg st="4" end="4"/>
                                            </p:txEl>
                                          </p:spTgt>
                                        </p:tgtEl>
                                        <p:attrNameLst>
                                          <p:attrName>style.visibility</p:attrName>
                                        </p:attrNameLst>
                                      </p:cBhvr>
                                      <p:to>
                                        <p:strVal val="visible"/>
                                      </p:to>
                                    </p:set>
                                    <p:animEffect transition="in" filter="wipe(left)">
                                      <p:cBhvr>
                                        <p:cTn id="21" dur="500"/>
                                        <p:tgtEl>
                                          <p:spTgt spid="44035">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4035">
                                            <p:txEl>
                                              <p:pRg st="5" end="5"/>
                                            </p:txEl>
                                          </p:spTgt>
                                        </p:tgtEl>
                                        <p:attrNameLst>
                                          <p:attrName>style.visibility</p:attrName>
                                        </p:attrNameLst>
                                      </p:cBhvr>
                                      <p:to>
                                        <p:strVal val="visible"/>
                                      </p:to>
                                    </p:set>
                                    <p:animEffect transition="in" filter="wipe(left)">
                                      <p:cBhvr>
                                        <p:cTn id="24" dur="500"/>
                                        <p:tgtEl>
                                          <p:spTgt spid="4403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4035">
                                            <p:txEl>
                                              <p:pRg st="6" end="6"/>
                                            </p:txEl>
                                          </p:spTgt>
                                        </p:tgtEl>
                                        <p:attrNameLst>
                                          <p:attrName>style.visibility</p:attrName>
                                        </p:attrNameLst>
                                      </p:cBhvr>
                                      <p:to>
                                        <p:strVal val="visible"/>
                                      </p:to>
                                    </p:set>
                                    <p:animEffect transition="in" filter="wipe(left)">
                                      <p:cBhvr>
                                        <p:cTn id="29" dur="500"/>
                                        <p:tgtEl>
                                          <p:spTgt spid="44035">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4035">
                                            <p:txEl>
                                              <p:pRg st="7" end="7"/>
                                            </p:txEl>
                                          </p:spTgt>
                                        </p:tgtEl>
                                        <p:attrNameLst>
                                          <p:attrName>style.visibility</p:attrName>
                                        </p:attrNameLst>
                                      </p:cBhvr>
                                      <p:to>
                                        <p:strVal val="visible"/>
                                      </p:to>
                                    </p:set>
                                    <p:animEffect transition="in" filter="wipe(left)">
                                      <p:cBhvr>
                                        <p:cTn id="32" dur="500"/>
                                        <p:tgtEl>
                                          <p:spTgt spid="44035">
                                            <p:txEl>
                                              <p:pRg st="7" end="7"/>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44035">
                                            <p:txEl>
                                              <p:pRg st="8" end="8"/>
                                            </p:txEl>
                                          </p:spTgt>
                                        </p:tgtEl>
                                        <p:attrNameLst>
                                          <p:attrName>style.visibility</p:attrName>
                                        </p:attrNameLst>
                                      </p:cBhvr>
                                      <p:to>
                                        <p:strVal val="visible"/>
                                      </p:to>
                                    </p:set>
                                    <p:animEffect transition="in" filter="wipe(left)">
                                      <p:cBhvr>
                                        <p:cTn id="35" dur="500"/>
                                        <p:tgtEl>
                                          <p:spTgt spid="44035">
                                            <p:txEl>
                                              <p:pRg st="8" end="8"/>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44035">
                                            <p:txEl>
                                              <p:pRg st="9" end="9"/>
                                            </p:txEl>
                                          </p:spTgt>
                                        </p:tgtEl>
                                        <p:attrNameLst>
                                          <p:attrName>style.visibility</p:attrName>
                                        </p:attrNameLst>
                                      </p:cBhvr>
                                      <p:to>
                                        <p:strVal val="visible"/>
                                      </p:to>
                                    </p:set>
                                    <p:animEffect transition="in" filter="wipe(left)">
                                      <p:cBhvr>
                                        <p:cTn id="38" dur="500"/>
                                        <p:tgtEl>
                                          <p:spTgt spid="44035">
                                            <p:txEl>
                                              <p:pRg st="9" end="9"/>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4035">
                                            <p:txEl>
                                              <p:pRg st="10" end="10"/>
                                            </p:txEl>
                                          </p:spTgt>
                                        </p:tgtEl>
                                        <p:attrNameLst>
                                          <p:attrName>style.visibility</p:attrName>
                                        </p:attrNameLst>
                                      </p:cBhvr>
                                      <p:to>
                                        <p:strVal val="visible"/>
                                      </p:to>
                                    </p:set>
                                    <p:animEffect transition="in" filter="wipe(left)">
                                      <p:cBhvr>
                                        <p:cTn id="43" dur="500"/>
                                        <p:tgtEl>
                                          <p:spTgt spid="44035">
                                            <p:txEl>
                                              <p:pRg st="10" end="10"/>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4035">
                                            <p:txEl>
                                              <p:pRg st="11" end="11"/>
                                            </p:txEl>
                                          </p:spTgt>
                                        </p:tgtEl>
                                        <p:attrNameLst>
                                          <p:attrName>style.visibility</p:attrName>
                                        </p:attrNameLst>
                                      </p:cBhvr>
                                      <p:to>
                                        <p:strVal val="visible"/>
                                      </p:to>
                                    </p:set>
                                    <p:animEffect transition="in" filter="wipe(left)">
                                      <p:cBhvr>
                                        <p:cTn id="46" dur="500"/>
                                        <p:tgtEl>
                                          <p:spTgt spid="4403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Cluster Architecture</a:t>
            </a:r>
          </a:p>
        </p:txBody>
      </p:sp>
      <p:grpSp>
        <p:nvGrpSpPr>
          <p:cNvPr id="52232" name="Group 8"/>
          <p:cNvGrpSpPr>
            <a:grpSpLocks/>
          </p:cNvGrpSpPr>
          <p:nvPr/>
        </p:nvGrpSpPr>
        <p:grpSpPr bwMode="auto">
          <a:xfrm>
            <a:off x="990600" y="3733800"/>
            <a:ext cx="1295400" cy="1828800"/>
            <a:chOff x="912" y="1536"/>
            <a:chExt cx="1488" cy="2160"/>
          </a:xfrm>
        </p:grpSpPr>
        <p:sp>
          <p:nvSpPr>
            <p:cNvPr id="52228" name="Rectangle 4"/>
            <p:cNvSpPr>
              <a:spLocks noChangeArrowheads="1"/>
            </p:cNvSpPr>
            <p:nvPr/>
          </p:nvSpPr>
          <p:spPr bwMode="auto">
            <a:xfrm>
              <a:off x="1200" y="2208"/>
              <a:ext cx="912" cy="5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Mem</a:t>
              </a:r>
            </a:p>
          </p:txBody>
        </p:sp>
        <p:sp>
          <p:nvSpPr>
            <p:cNvPr id="52229" name="AutoShape 5"/>
            <p:cNvSpPr>
              <a:spLocks noChangeArrowheads="1"/>
            </p:cNvSpPr>
            <p:nvPr/>
          </p:nvSpPr>
          <p:spPr bwMode="auto">
            <a:xfrm>
              <a:off x="1200" y="2928"/>
              <a:ext cx="960" cy="576"/>
            </a:xfrm>
            <a:prstGeom prst="can">
              <a:avLst>
                <a:gd name="adj" fmla="val 25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Disk</a:t>
              </a:r>
            </a:p>
          </p:txBody>
        </p:sp>
        <p:sp>
          <p:nvSpPr>
            <p:cNvPr id="52230" name="Rectangle 6"/>
            <p:cNvSpPr>
              <a:spLocks noChangeArrowheads="1"/>
            </p:cNvSpPr>
            <p:nvPr/>
          </p:nvSpPr>
          <p:spPr bwMode="auto">
            <a:xfrm>
              <a:off x="1200" y="1728"/>
              <a:ext cx="912"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CPU</a:t>
              </a:r>
            </a:p>
          </p:txBody>
        </p:sp>
        <p:sp>
          <p:nvSpPr>
            <p:cNvPr id="52231" name="Rectangle 7"/>
            <p:cNvSpPr>
              <a:spLocks noChangeArrowheads="1"/>
            </p:cNvSpPr>
            <p:nvPr/>
          </p:nvSpPr>
          <p:spPr bwMode="auto">
            <a:xfrm>
              <a:off x="912" y="1536"/>
              <a:ext cx="1488" cy="21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238" name="Group 14"/>
          <p:cNvGrpSpPr>
            <a:grpSpLocks/>
          </p:cNvGrpSpPr>
          <p:nvPr/>
        </p:nvGrpSpPr>
        <p:grpSpPr bwMode="auto">
          <a:xfrm>
            <a:off x="3276600" y="3733800"/>
            <a:ext cx="1295400" cy="1828800"/>
            <a:chOff x="912" y="1536"/>
            <a:chExt cx="1488" cy="2160"/>
          </a:xfrm>
        </p:grpSpPr>
        <p:sp>
          <p:nvSpPr>
            <p:cNvPr id="52239" name="Rectangle 15"/>
            <p:cNvSpPr>
              <a:spLocks noChangeArrowheads="1"/>
            </p:cNvSpPr>
            <p:nvPr/>
          </p:nvSpPr>
          <p:spPr bwMode="auto">
            <a:xfrm>
              <a:off x="1200" y="2208"/>
              <a:ext cx="912" cy="5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Mem</a:t>
              </a:r>
            </a:p>
          </p:txBody>
        </p:sp>
        <p:sp>
          <p:nvSpPr>
            <p:cNvPr id="52240" name="AutoShape 16"/>
            <p:cNvSpPr>
              <a:spLocks noChangeArrowheads="1"/>
            </p:cNvSpPr>
            <p:nvPr/>
          </p:nvSpPr>
          <p:spPr bwMode="auto">
            <a:xfrm>
              <a:off x="1200" y="2928"/>
              <a:ext cx="960" cy="576"/>
            </a:xfrm>
            <a:prstGeom prst="can">
              <a:avLst>
                <a:gd name="adj" fmla="val 25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Disk</a:t>
              </a:r>
            </a:p>
          </p:txBody>
        </p:sp>
        <p:sp>
          <p:nvSpPr>
            <p:cNvPr id="52241" name="Rectangle 17"/>
            <p:cNvSpPr>
              <a:spLocks noChangeArrowheads="1"/>
            </p:cNvSpPr>
            <p:nvPr/>
          </p:nvSpPr>
          <p:spPr bwMode="auto">
            <a:xfrm>
              <a:off x="1200" y="1728"/>
              <a:ext cx="912"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CPU</a:t>
              </a:r>
            </a:p>
          </p:txBody>
        </p:sp>
        <p:sp>
          <p:nvSpPr>
            <p:cNvPr id="52242" name="Rectangle 18"/>
            <p:cNvSpPr>
              <a:spLocks noChangeArrowheads="1"/>
            </p:cNvSpPr>
            <p:nvPr/>
          </p:nvSpPr>
          <p:spPr bwMode="auto">
            <a:xfrm>
              <a:off x="912" y="1536"/>
              <a:ext cx="1488" cy="21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248" name="Text Box 24"/>
          <p:cNvSpPr txBox="1">
            <a:spLocks noChangeArrowheads="1"/>
          </p:cNvSpPr>
          <p:nvPr/>
        </p:nvSpPr>
        <p:spPr bwMode="auto">
          <a:xfrm>
            <a:off x="2438400" y="4267200"/>
            <a:ext cx="557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1"/>
              <a:t>…</a:t>
            </a:r>
          </a:p>
        </p:txBody>
      </p:sp>
      <p:sp>
        <p:nvSpPr>
          <p:cNvPr id="52256" name="Rectangle 32"/>
          <p:cNvSpPr>
            <a:spLocks noChangeArrowheads="1"/>
          </p:cNvSpPr>
          <p:nvPr/>
        </p:nvSpPr>
        <p:spPr bwMode="auto">
          <a:xfrm>
            <a:off x="1981200" y="2819400"/>
            <a:ext cx="152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Switch</a:t>
            </a:r>
          </a:p>
        </p:txBody>
      </p:sp>
      <p:sp>
        <p:nvSpPr>
          <p:cNvPr id="52258" name="Line 34"/>
          <p:cNvSpPr>
            <a:spLocks noChangeShapeType="1"/>
          </p:cNvSpPr>
          <p:nvPr/>
        </p:nvSpPr>
        <p:spPr bwMode="auto">
          <a:xfrm flipH="1">
            <a:off x="1600200" y="3124200"/>
            <a:ext cx="685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0" name="Line 36"/>
          <p:cNvSpPr>
            <a:spLocks noChangeShapeType="1"/>
          </p:cNvSpPr>
          <p:nvPr/>
        </p:nvSpPr>
        <p:spPr bwMode="auto">
          <a:xfrm>
            <a:off x="3048000" y="3124200"/>
            <a:ext cx="762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1" name="Text Box 37"/>
          <p:cNvSpPr txBox="1">
            <a:spLocks noChangeArrowheads="1"/>
          </p:cNvSpPr>
          <p:nvPr/>
        </p:nvSpPr>
        <p:spPr bwMode="auto">
          <a:xfrm>
            <a:off x="914400" y="5715000"/>
            <a:ext cx="3863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Each rack contains 16-64 nodes</a:t>
            </a:r>
          </a:p>
        </p:txBody>
      </p:sp>
      <p:grpSp>
        <p:nvGrpSpPr>
          <p:cNvPr id="52262" name="Group 38"/>
          <p:cNvGrpSpPr>
            <a:grpSpLocks/>
          </p:cNvGrpSpPr>
          <p:nvPr/>
        </p:nvGrpSpPr>
        <p:grpSpPr bwMode="auto">
          <a:xfrm>
            <a:off x="4953000" y="3733800"/>
            <a:ext cx="1295400" cy="1828800"/>
            <a:chOff x="912" y="1536"/>
            <a:chExt cx="1488" cy="2160"/>
          </a:xfrm>
        </p:grpSpPr>
        <p:sp>
          <p:nvSpPr>
            <p:cNvPr id="52263" name="Rectangle 39"/>
            <p:cNvSpPr>
              <a:spLocks noChangeArrowheads="1"/>
            </p:cNvSpPr>
            <p:nvPr/>
          </p:nvSpPr>
          <p:spPr bwMode="auto">
            <a:xfrm>
              <a:off x="1200" y="2208"/>
              <a:ext cx="912" cy="5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Mem</a:t>
              </a:r>
            </a:p>
          </p:txBody>
        </p:sp>
        <p:sp>
          <p:nvSpPr>
            <p:cNvPr id="52264" name="AutoShape 40"/>
            <p:cNvSpPr>
              <a:spLocks noChangeArrowheads="1"/>
            </p:cNvSpPr>
            <p:nvPr/>
          </p:nvSpPr>
          <p:spPr bwMode="auto">
            <a:xfrm>
              <a:off x="1200" y="2928"/>
              <a:ext cx="960" cy="576"/>
            </a:xfrm>
            <a:prstGeom prst="can">
              <a:avLst>
                <a:gd name="adj" fmla="val 25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Disk</a:t>
              </a:r>
            </a:p>
          </p:txBody>
        </p:sp>
        <p:sp>
          <p:nvSpPr>
            <p:cNvPr id="52265" name="Rectangle 41"/>
            <p:cNvSpPr>
              <a:spLocks noChangeArrowheads="1"/>
            </p:cNvSpPr>
            <p:nvPr/>
          </p:nvSpPr>
          <p:spPr bwMode="auto">
            <a:xfrm>
              <a:off x="1200" y="1728"/>
              <a:ext cx="912"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CPU</a:t>
              </a:r>
            </a:p>
          </p:txBody>
        </p:sp>
        <p:sp>
          <p:nvSpPr>
            <p:cNvPr id="52266" name="Rectangle 42"/>
            <p:cNvSpPr>
              <a:spLocks noChangeArrowheads="1"/>
            </p:cNvSpPr>
            <p:nvPr/>
          </p:nvSpPr>
          <p:spPr bwMode="auto">
            <a:xfrm>
              <a:off x="912" y="1536"/>
              <a:ext cx="1488" cy="21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267" name="Group 43"/>
          <p:cNvGrpSpPr>
            <a:grpSpLocks/>
          </p:cNvGrpSpPr>
          <p:nvPr/>
        </p:nvGrpSpPr>
        <p:grpSpPr bwMode="auto">
          <a:xfrm>
            <a:off x="7239000" y="3733800"/>
            <a:ext cx="1295400" cy="1828800"/>
            <a:chOff x="912" y="1536"/>
            <a:chExt cx="1488" cy="2160"/>
          </a:xfrm>
        </p:grpSpPr>
        <p:sp>
          <p:nvSpPr>
            <p:cNvPr id="52268" name="Rectangle 44"/>
            <p:cNvSpPr>
              <a:spLocks noChangeArrowheads="1"/>
            </p:cNvSpPr>
            <p:nvPr/>
          </p:nvSpPr>
          <p:spPr bwMode="auto">
            <a:xfrm>
              <a:off x="1200" y="2208"/>
              <a:ext cx="912" cy="5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Mem</a:t>
              </a:r>
            </a:p>
          </p:txBody>
        </p:sp>
        <p:sp>
          <p:nvSpPr>
            <p:cNvPr id="52269" name="AutoShape 45"/>
            <p:cNvSpPr>
              <a:spLocks noChangeArrowheads="1"/>
            </p:cNvSpPr>
            <p:nvPr/>
          </p:nvSpPr>
          <p:spPr bwMode="auto">
            <a:xfrm>
              <a:off x="1200" y="2928"/>
              <a:ext cx="960" cy="576"/>
            </a:xfrm>
            <a:prstGeom prst="can">
              <a:avLst>
                <a:gd name="adj" fmla="val 25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Disk</a:t>
              </a:r>
            </a:p>
          </p:txBody>
        </p:sp>
        <p:sp>
          <p:nvSpPr>
            <p:cNvPr id="52270" name="Rectangle 46"/>
            <p:cNvSpPr>
              <a:spLocks noChangeArrowheads="1"/>
            </p:cNvSpPr>
            <p:nvPr/>
          </p:nvSpPr>
          <p:spPr bwMode="auto">
            <a:xfrm>
              <a:off x="1200" y="1728"/>
              <a:ext cx="912"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CPU</a:t>
              </a:r>
            </a:p>
          </p:txBody>
        </p:sp>
        <p:sp>
          <p:nvSpPr>
            <p:cNvPr id="52271" name="Rectangle 47"/>
            <p:cNvSpPr>
              <a:spLocks noChangeArrowheads="1"/>
            </p:cNvSpPr>
            <p:nvPr/>
          </p:nvSpPr>
          <p:spPr bwMode="auto">
            <a:xfrm>
              <a:off x="912" y="1536"/>
              <a:ext cx="1488" cy="21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272" name="Text Box 48"/>
          <p:cNvSpPr txBox="1">
            <a:spLocks noChangeArrowheads="1"/>
          </p:cNvSpPr>
          <p:nvPr/>
        </p:nvSpPr>
        <p:spPr bwMode="auto">
          <a:xfrm>
            <a:off x="6400800" y="4267200"/>
            <a:ext cx="557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1"/>
              <a:t>…</a:t>
            </a:r>
          </a:p>
        </p:txBody>
      </p:sp>
      <p:sp>
        <p:nvSpPr>
          <p:cNvPr id="52273" name="Rectangle 49"/>
          <p:cNvSpPr>
            <a:spLocks noChangeArrowheads="1"/>
          </p:cNvSpPr>
          <p:nvPr/>
        </p:nvSpPr>
        <p:spPr bwMode="auto">
          <a:xfrm>
            <a:off x="5943600" y="2819400"/>
            <a:ext cx="152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Switch</a:t>
            </a:r>
          </a:p>
        </p:txBody>
      </p:sp>
      <p:sp>
        <p:nvSpPr>
          <p:cNvPr id="52274" name="Line 50"/>
          <p:cNvSpPr>
            <a:spLocks noChangeShapeType="1"/>
          </p:cNvSpPr>
          <p:nvPr/>
        </p:nvSpPr>
        <p:spPr bwMode="auto">
          <a:xfrm flipH="1">
            <a:off x="5562600" y="3124200"/>
            <a:ext cx="685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75" name="Line 51"/>
          <p:cNvSpPr>
            <a:spLocks noChangeShapeType="1"/>
          </p:cNvSpPr>
          <p:nvPr/>
        </p:nvSpPr>
        <p:spPr bwMode="auto">
          <a:xfrm>
            <a:off x="7010400" y="3124200"/>
            <a:ext cx="762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76" name="Rectangle 52"/>
          <p:cNvSpPr>
            <a:spLocks noChangeArrowheads="1"/>
          </p:cNvSpPr>
          <p:nvPr/>
        </p:nvSpPr>
        <p:spPr bwMode="auto">
          <a:xfrm>
            <a:off x="3886200" y="1905000"/>
            <a:ext cx="152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Switch</a:t>
            </a:r>
          </a:p>
        </p:txBody>
      </p:sp>
      <p:sp>
        <p:nvSpPr>
          <p:cNvPr id="52277" name="Line 53"/>
          <p:cNvSpPr>
            <a:spLocks noChangeShapeType="1"/>
          </p:cNvSpPr>
          <p:nvPr/>
        </p:nvSpPr>
        <p:spPr bwMode="auto">
          <a:xfrm flipV="1">
            <a:off x="2667000" y="2209800"/>
            <a:ext cx="1371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78" name="Line 54"/>
          <p:cNvSpPr>
            <a:spLocks noChangeShapeType="1"/>
          </p:cNvSpPr>
          <p:nvPr/>
        </p:nvSpPr>
        <p:spPr bwMode="auto">
          <a:xfrm>
            <a:off x="5105400" y="2209800"/>
            <a:ext cx="1447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79" name="Text Box 55"/>
          <p:cNvSpPr txBox="1">
            <a:spLocks noChangeArrowheads="1"/>
          </p:cNvSpPr>
          <p:nvPr/>
        </p:nvSpPr>
        <p:spPr bwMode="auto">
          <a:xfrm>
            <a:off x="533400" y="1828800"/>
            <a:ext cx="2182813"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 Gbps between </a:t>
            </a:r>
          </a:p>
          <a:p>
            <a:r>
              <a:rPr lang="en-US"/>
              <a:t>any pair of nodes</a:t>
            </a:r>
          </a:p>
          <a:p>
            <a:r>
              <a:rPr lang="en-US"/>
              <a:t>in a rack</a:t>
            </a:r>
          </a:p>
        </p:txBody>
      </p:sp>
      <p:sp>
        <p:nvSpPr>
          <p:cNvPr id="52280" name="Text Box 56"/>
          <p:cNvSpPr txBox="1">
            <a:spLocks noChangeArrowheads="1"/>
          </p:cNvSpPr>
          <p:nvPr/>
        </p:nvSpPr>
        <p:spPr bwMode="auto">
          <a:xfrm>
            <a:off x="2895600" y="1447800"/>
            <a:ext cx="4308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2-10 Gbps backbone between racks</a:t>
            </a:r>
          </a:p>
        </p:txBody>
      </p:sp>
      <p:grpSp>
        <p:nvGrpSpPr>
          <p:cNvPr id="52283" name="Group 59"/>
          <p:cNvGrpSpPr>
            <a:grpSpLocks/>
          </p:cNvGrpSpPr>
          <p:nvPr/>
        </p:nvGrpSpPr>
        <p:grpSpPr bwMode="auto">
          <a:xfrm>
            <a:off x="762000" y="3657600"/>
            <a:ext cx="1828800" cy="1981200"/>
            <a:chOff x="480" y="2304"/>
            <a:chExt cx="1152" cy="1248"/>
          </a:xfrm>
        </p:grpSpPr>
        <p:sp>
          <p:nvSpPr>
            <p:cNvPr id="52281" name="Line 57"/>
            <p:cNvSpPr>
              <a:spLocks noChangeShapeType="1"/>
            </p:cNvSpPr>
            <p:nvPr/>
          </p:nvSpPr>
          <p:spPr bwMode="auto">
            <a:xfrm>
              <a:off x="480" y="2304"/>
              <a:ext cx="1152" cy="1200"/>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82" name="Line 58"/>
            <p:cNvSpPr>
              <a:spLocks noChangeShapeType="1"/>
            </p:cNvSpPr>
            <p:nvPr/>
          </p:nvSpPr>
          <p:spPr bwMode="auto">
            <a:xfrm flipH="1">
              <a:off x="528" y="2304"/>
              <a:ext cx="1056" cy="1248"/>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2284" name="Group 60"/>
          <p:cNvGrpSpPr>
            <a:grpSpLocks/>
          </p:cNvGrpSpPr>
          <p:nvPr/>
        </p:nvGrpSpPr>
        <p:grpSpPr bwMode="auto">
          <a:xfrm>
            <a:off x="6324600" y="2438400"/>
            <a:ext cx="762000" cy="1143000"/>
            <a:chOff x="480" y="2304"/>
            <a:chExt cx="1152" cy="1248"/>
          </a:xfrm>
        </p:grpSpPr>
        <p:sp>
          <p:nvSpPr>
            <p:cNvPr id="52285" name="Line 61"/>
            <p:cNvSpPr>
              <a:spLocks noChangeShapeType="1"/>
            </p:cNvSpPr>
            <p:nvPr/>
          </p:nvSpPr>
          <p:spPr bwMode="auto">
            <a:xfrm>
              <a:off x="480" y="2304"/>
              <a:ext cx="1152" cy="1200"/>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86" name="Line 62"/>
            <p:cNvSpPr>
              <a:spLocks noChangeShapeType="1"/>
            </p:cNvSpPr>
            <p:nvPr/>
          </p:nvSpPr>
          <p:spPr bwMode="auto">
            <a:xfrm flipH="1">
              <a:off x="528" y="2304"/>
              <a:ext cx="1056" cy="1248"/>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731644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279"/>
                                        </p:tgtEl>
                                        <p:attrNameLst>
                                          <p:attrName>style.visibility</p:attrName>
                                        </p:attrNameLst>
                                      </p:cBhvr>
                                      <p:to>
                                        <p:strVal val="visible"/>
                                      </p:to>
                                    </p:set>
                                    <p:animEffect transition="in" filter="dissolve">
                                      <p:cBhvr>
                                        <p:cTn id="7" dur="500"/>
                                        <p:tgtEl>
                                          <p:spTgt spid="522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2273"/>
                                        </p:tgtEl>
                                        <p:attrNameLst>
                                          <p:attrName>style.visibility</p:attrName>
                                        </p:attrNameLst>
                                      </p:cBhvr>
                                      <p:to>
                                        <p:strVal val="visible"/>
                                      </p:to>
                                    </p:set>
                                    <p:animEffect transition="in" filter="dissolve">
                                      <p:cBhvr>
                                        <p:cTn id="12" dur="500"/>
                                        <p:tgtEl>
                                          <p:spTgt spid="52273"/>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2274"/>
                                        </p:tgtEl>
                                        <p:attrNameLst>
                                          <p:attrName>style.visibility</p:attrName>
                                        </p:attrNameLst>
                                      </p:cBhvr>
                                      <p:to>
                                        <p:strVal val="visible"/>
                                      </p:to>
                                    </p:set>
                                    <p:animEffect transition="in" filter="dissolve">
                                      <p:cBhvr>
                                        <p:cTn id="15" dur="500"/>
                                        <p:tgtEl>
                                          <p:spTgt spid="5227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52275"/>
                                        </p:tgtEl>
                                        <p:attrNameLst>
                                          <p:attrName>style.visibility</p:attrName>
                                        </p:attrNameLst>
                                      </p:cBhvr>
                                      <p:to>
                                        <p:strVal val="visible"/>
                                      </p:to>
                                    </p:set>
                                    <p:animEffect transition="in" filter="dissolve">
                                      <p:cBhvr>
                                        <p:cTn id="18" dur="500"/>
                                        <p:tgtEl>
                                          <p:spTgt spid="52275"/>
                                        </p:tgtEl>
                                      </p:cBhvr>
                                    </p:animEffect>
                                  </p:childTnLst>
                                </p:cTn>
                              </p:par>
                              <p:par>
                                <p:cTn id="19" presetID="9" presetClass="entr" presetSubtype="0" fill="hold" nodeType="withEffect">
                                  <p:stCondLst>
                                    <p:cond delay="0"/>
                                  </p:stCondLst>
                                  <p:childTnLst>
                                    <p:set>
                                      <p:cBhvr>
                                        <p:cTn id="20" dur="1" fill="hold">
                                          <p:stCondLst>
                                            <p:cond delay="0"/>
                                          </p:stCondLst>
                                        </p:cTn>
                                        <p:tgtEl>
                                          <p:spTgt spid="52262"/>
                                        </p:tgtEl>
                                        <p:attrNameLst>
                                          <p:attrName>style.visibility</p:attrName>
                                        </p:attrNameLst>
                                      </p:cBhvr>
                                      <p:to>
                                        <p:strVal val="visible"/>
                                      </p:to>
                                    </p:set>
                                    <p:animEffect transition="in" filter="dissolve">
                                      <p:cBhvr>
                                        <p:cTn id="21" dur="500"/>
                                        <p:tgtEl>
                                          <p:spTgt spid="52262"/>
                                        </p:tgtEl>
                                      </p:cBhvr>
                                    </p:animEffect>
                                  </p:childTnLst>
                                </p:cTn>
                              </p:par>
                              <p:par>
                                <p:cTn id="22" presetID="9" presetClass="entr" presetSubtype="0" fill="hold" nodeType="withEffect">
                                  <p:stCondLst>
                                    <p:cond delay="0"/>
                                  </p:stCondLst>
                                  <p:childTnLst>
                                    <p:set>
                                      <p:cBhvr>
                                        <p:cTn id="23" dur="1" fill="hold">
                                          <p:stCondLst>
                                            <p:cond delay="0"/>
                                          </p:stCondLst>
                                        </p:cTn>
                                        <p:tgtEl>
                                          <p:spTgt spid="52267"/>
                                        </p:tgtEl>
                                        <p:attrNameLst>
                                          <p:attrName>style.visibility</p:attrName>
                                        </p:attrNameLst>
                                      </p:cBhvr>
                                      <p:to>
                                        <p:strVal val="visible"/>
                                      </p:to>
                                    </p:set>
                                    <p:animEffect transition="in" filter="dissolve">
                                      <p:cBhvr>
                                        <p:cTn id="24" dur="500"/>
                                        <p:tgtEl>
                                          <p:spTgt spid="52267"/>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52272"/>
                                        </p:tgtEl>
                                        <p:attrNameLst>
                                          <p:attrName>style.visibility</p:attrName>
                                        </p:attrNameLst>
                                      </p:cBhvr>
                                      <p:to>
                                        <p:strVal val="visible"/>
                                      </p:to>
                                    </p:set>
                                    <p:animEffect transition="in" filter="dissolve">
                                      <p:cBhvr>
                                        <p:cTn id="27" dur="500"/>
                                        <p:tgtEl>
                                          <p:spTgt spid="52272"/>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52276"/>
                                        </p:tgtEl>
                                        <p:attrNameLst>
                                          <p:attrName>style.visibility</p:attrName>
                                        </p:attrNameLst>
                                      </p:cBhvr>
                                      <p:to>
                                        <p:strVal val="visible"/>
                                      </p:to>
                                    </p:set>
                                    <p:animEffect transition="in" filter="dissolve">
                                      <p:cBhvr>
                                        <p:cTn id="30" dur="500"/>
                                        <p:tgtEl>
                                          <p:spTgt spid="52276"/>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52278"/>
                                        </p:tgtEl>
                                        <p:attrNameLst>
                                          <p:attrName>style.visibility</p:attrName>
                                        </p:attrNameLst>
                                      </p:cBhvr>
                                      <p:to>
                                        <p:strVal val="visible"/>
                                      </p:to>
                                    </p:set>
                                    <p:animEffect transition="in" filter="dissolve">
                                      <p:cBhvr>
                                        <p:cTn id="33" dur="500"/>
                                        <p:tgtEl>
                                          <p:spTgt spid="52278"/>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52277"/>
                                        </p:tgtEl>
                                        <p:attrNameLst>
                                          <p:attrName>style.visibility</p:attrName>
                                        </p:attrNameLst>
                                      </p:cBhvr>
                                      <p:to>
                                        <p:strVal val="visible"/>
                                      </p:to>
                                    </p:set>
                                    <p:animEffect transition="in" filter="dissolve">
                                      <p:cBhvr>
                                        <p:cTn id="36" dur="500"/>
                                        <p:tgtEl>
                                          <p:spTgt spid="5227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52280"/>
                                        </p:tgtEl>
                                        <p:attrNameLst>
                                          <p:attrName>style.visibility</p:attrName>
                                        </p:attrNameLst>
                                      </p:cBhvr>
                                      <p:to>
                                        <p:strVal val="visible"/>
                                      </p:to>
                                    </p:set>
                                    <p:animEffect transition="in" filter="dissolve">
                                      <p:cBhvr>
                                        <p:cTn id="41" dur="500"/>
                                        <p:tgtEl>
                                          <p:spTgt spid="5228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52283"/>
                                        </p:tgtEl>
                                        <p:attrNameLst>
                                          <p:attrName>style.visibility</p:attrName>
                                        </p:attrNameLst>
                                      </p:cBhvr>
                                      <p:to>
                                        <p:strVal val="visible"/>
                                      </p:to>
                                    </p:set>
                                    <p:animEffect transition="in" filter="dissolve">
                                      <p:cBhvr>
                                        <p:cTn id="46" dur="500"/>
                                        <p:tgtEl>
                                          <p:spTgt spid="5228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nodeType="clickEffect">
                                  <p:stCondLst>
                                    <p:cond delay="0"/>
                                  </p:stCondLst>
                                  <p:childTnLst>
                                    <p:set>
                                      <p:cBhvr>
                                        <p:cTn id="50" dur="1" fill="hold">
                                          <p:stCondLst>
                                            <p:cond delay="0"/>
                                          </p:stCondLst>
                                        </p:cTn>
                                        <p:tgtEl>
                                          <p:spTgt spid="52284"/>
                                        </p:tgtEl>
                                        <p:attrNameLst>
                                          <p:attrName>style.visibility</p:attrName>
                                        </p:attrNameLst>
                                      </p:cBhvr>
                                      <p:to>
                                        <p:strVal val="visible"/>
                                      </p:to>
                                    </p:set>
                                    <p:animEffect transition="in" filter="dissolve">
                                      <p:cBhvr>
                                        <p:cTn id="51" dur="500"/>
                                        <p:tgtEl>
                                          <p:spTgt spid="52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72" grpId="0"/>
      <p:bldP spid="52273" grpId="0" animBg="1"/>
      <p:bldP spid="52274" grpId="0" animBg="1"/>
      <p:bldP spid="52275" grpId="0" animBg="1"/>
      <p:bldP spid="52276" grpId="0" animBg="1"/>
      <p:bldP spid="52277" grpId="0" animBg="1"/>
      <p:bldP spid="52278" grpId="0" animBg="1"/>
      <p:bldP spid="52279" grpId="0"/>
      <p:bldP spid="5228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paradigm</a:t>
            </a:r>
            <a:endParaRPr lang="en-US" dirty="0"/>
          </a:p>
        </p:txBody>
      </p:sp>
      <p:sp>
        <p:nvSpPr>
          <p:cNvPr id="3" name="Content Placeholder 2"/>
          <p:cNvSpPr>
            <a:spLocks noGrp="1"/>
          </p:cNvSpPr>
          <p:nvPr>
            <p:ph idx="1"/>
          </p:nvPr>
        </p:nvSpPr>
        <p:spPr/>
        <p:txBody>
          <a:bodyPr/>
          <a:lstStyle/>
          <a:p>
            <a:r>
              <a:rPr lang="en-US" dirty="0" smtClean="0"/>
              <a:t>Map the data into key-value pairs</a:t>
            </a:r>
          </a:p>
          <a:p>
            <a:pPr lvl="1"/>
            <a:r>
              <a:rPr lang="en-US" dirty="0" smtClean="0"/>
              <a:t>E.g., map a document to word-count pairs</a:t>
            </a:r>
          </a:p>
          <a:p>
            <a:r>
              <a:rPr lang="en-US" dirty="0" smtClean="0"/>
              <a:t>Group by key</a:t>
            </a:r>
          </a:p>
          <a:p>
            <a:pPr lvl="1"/>
            <a:r>
              <a:rPr lang="en-US" dirty="0" smtClean="0"/>
              <a:t>Group all pairs of the same word, with lists of counts</a:t>
            </a:r>
          </a:p>
          <a:p>
            <a:r>
              <a:rPr lang="en-US" dirty="0" smtClean="0"/>
              <a:t>Reduce by aggregating</a:t>
            </a:r>
          </a:p>
          <a:p>
            <a:pPr lvl="1"/>
            <a:r>
              <a:rPr lang="en-US" dirty="0" smtClean="0"/>
              <a:t>E.g. sum all the counts to produce the total count.</a:t>
            </a:r>
            <a:endParaRPr lang="en-US" dirty="0"/>
          </a:p>
        </p:txBody>
      </p:sp>
    </p:spTree>
    <p:extLst>
      <p:ext uri="{BB962C8B-B14F-4D97-AF65-F5344CB8AC3E}">
        <p14:creationId xmlns:p14="http://schemas.microsoft.com/office/powerpoint/2010/main" val="8756346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 analysis pipeline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Mining is not the only step in the analysis process</a:t>
            </a:r>
          </a:p>
          <a:p>
            <a:endParaRPr lang="en-US" dirty="0"/>
          </a:p>
          <a:p>
            <a:endParaRPr lang="en-US" dirty="0" smtClean="0"/>
          </a:p>
          <a:p>
            <a:endParaRPr lang="en-US" dirty="0"/>
          </a:p>
          <a:p>
            <a:endParaRPr lang="en-US" dirty="0" smtClean="0"/>
          </a:p>
          <a:p>
            <a:r>
              <a:rPr lang="en-US" dirty="0" smtClean="0">
                <a:solidFill>
                  <a:schemeClr val="accent6">
                    <a:lumMod val="75000"/>
                  </a:schemeClr>
                </a:solidFill>
              </a:rPr>
              <a:t>Preprocessing</a:t>
            </a:r>
            <a:r>
              <a:rPr lang="en-US" dirty="0" smtClean="0"/>
              <a:t>: real data is noisy, incomplete and inconsistent. </a:t>
            </a:r>
            <a:r>
              <a:rPr lang="en-US" dirty="0" smtClean="0">
                <a:solidFill>
                  <a:schemeClr val="accent5">
                    <a:lumMod val="75000"/>
                  </a:schemeClr>
                </a:solidFill>
              </a:rPr>
              <a:t>Data cleaning </a:t>
            </a:r>
            <a:r>
              <a:rPr lang="en-US" dirty="0" smtClean="0"/>
              <a:t>is required to make sense of the data</a:t>
            </a:r>
          </a:p>
          <a:p>
            <a:pPr lvl="1"/>
            <a:r>
              <a:rPr lang="en-US" dirty="0" smtClean="0"/>
              <a:t>Techniques: Sampling, Dimensionality Reduction, Feature selection.</a:t>
            </a:r>
          </a:p>
          <a:p>
            <a:pPr lvl="1"/>
            <a:r>
              <a:rPr lang="en-US" dirty="0" smtClean="0"/>
              <a:t>A dirty work, but it is often the most important step for the analysis.</a:t>
            </a:r>
          </a:p>
          <a:p>
            <a:r>
              <a:rPr lang="en-US" dirty="0" smtClean="0">
                <a:solidFill>
                  <a:schemeClr val="accent6">
                    <a:lumMod val="75000"/>
                  </a:schemeClr>
                </a:solidFill>
              </a:rPr>
              <a:t>Post-Processing</a:t>
            </a:r>
            <a:r>
              <a:rPr lang="en-US" dirty="0" smtClean="0"/>
              <a:t>: Make the data actionable and useful to the user</a:t>
            </a:r>
          </a:p>
          <a:p>
            <a:pPr lvl="1"/>
            <a:r>
              <a:rPr lang="en-US" dirty="0" smtClean="0"/>
              <a:t>Statistical analysis of importance</a:t>
            </a:r>
          </a:p>
          <a:p>
            <a:pPr lvl="1"/>
            <a:r>
              <a:rPr lang="en-US" dirty="0" smtClean="0"/>
              <a:t>Visualization.</a:t>
            </a:r>
          </a:p>
          <a:p>
            <a:pPr marL="182880" lvl="1">
              <a:buClr>
                <a:schemeClr val="accent6"/>
              </a:buClr>
            </a:pPr>
            <a:r>
              <a:rPr lang="en-US" sz="3100" dirty="0" smtClean="0"/>
              <a:t>Pre- and Post-processing are </a:t>
            </a:r>
            <a:r>
              <a:rPr lang="en-US" sz="3100" dirty="0"/>
              <a:t>often </a:t>
            </a:r>
            <a:r>
              <a:rPr lang="en-US" sz="3100" dirty="0" smtClean="0"/>
              <a:t>data </a:t>
            </a:r>
            <a:r>
              <a:rPr lang="en-US" sz="3100" dirty="0"/>
              <a:t>mining </a:t>
            </a:r>
            <a:r>
              <a:rPr lang="en-US" sz="3100" dirty="0" smtClean="0"/>
              <a:t>tasks </a:t>
            </a:r>
            <a:r>
              <a:rPr lang="en-US" sz="3100" dirty="0"/>
              <a:t>as well</a:t>
            </a:r>
          </a:p>
          <a:p>
            <a:endParaRPr lang="en-US" dirty="0" smtClean="0"/>
          </a:p>
          <a:p>
            <a:pPr lvl="1"/>
            <a:endParaRPr lang="en-US" dirty="0" smtClean="0"/>
          </a:p>
        </p:txBody>
      </p:sp>
      <p:sp>
        <p:nvSpPr>
          <p:cNvPr id="4" name="Rectangle 3"/>
          <p:cNvSpPr/>
          <p:nvPr/>
        </p:nvSpPr>
        <p:spPr>
          <a:xfrm>
            <a:off x="1143000" y="2171700"/>
            <a:ext cx="1676400" cy="849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Preprocessing</a:t>
            </a:r>
            <a:endParaRPr lang="en-US" dirty="0"/>
          </a:p>
        </p:txBody>
      </p:sp>
      <p:sp>
        <p:nvSpPr>
          <p:cNvPr id="5" name="Rectangle 4"/>
          <p:cNvSpPr/>
          <p:nvPr/>
        </p:nvSpPr>
        <p:spPr>
          <a:xfrm>
            <a:off x="3657600" y="2133600"/>
            <a:ext cx="1752600" cy="9144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Mining</a:t>
            </a:r>
            <a:endParaRPr lang="en-US" dirty="0"/>
          </a:p>
        </p:txBody>
      </p:sp>
      <p:sp>
        <p:nvSpPr>
          <p:cNvPr id="6" name="Rectangle 5"/>
          <p:cNvSpPr/>
          <p:nvPr/>
        </p:nvSpPr>
        <p:spPr>
          <a:xfrm>
            <a:off x="6248400" y="2133600"/>
            <a:ext cx="1905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a:t>
            </a:r>
          </a:p>
          <a:p>
            <a:pPr algn="ctr"/>
            <a:r>
              <a:rPr lang="en-US" dirty="0" smtClean="0"/>
              <a:t>Post-processing</a:t>
            </a:r>
            <a:endParaRPr lang="en-US" dirty="0"/>
          </a:p>
        </p:txBody>
      </p:sp>
      <p:cxnSp>
        <p:nvCxnSpPr>
          <p:cNvPr id="8" name="Straight Arrow Connector 7"/>
          <p:cNvCxnSpPr/>
          <p:nvPr/>
        </p:nvCxnSpPr>
        <p:spPr>
          <a:xfrm>
            <a:off x="2819400" y="2667000"/>
            <a:ext cx="838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3"/>
            <a:endCxn id="6" idx="1"/>
          </p:cNvCxnSpPr>
          <p:nvPr/>
        </p:nvCxnSpPr>
        <p:spPr>
          <a:xfrm>
            <a:off x="5410200" y="2590800"/>
            <a:ext cx="838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538161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81" name="Rectangle 5"/>
          <p:cNvSpPr>
            <a:spLocks noGrp="1" noChangeArrowheads="1"/>
          </p:cNvSpPr>
          <p:nvPr>
            <p:ph type="title"/>
          </p:nvPr>
        </p:nvSpPr>
        <p:spPr/>
        <p:txBody>
          <a:bodyPr/>
          <a:lstStyle/>
          <a:p>
            <a:r>
              <a:rPr lang="en-US"/>
              <a:t>Data Quality </a:t>
            </a:r>
          </a:p>
        </p:txBody>
      </p:sp>
      <p:sp>
        <p:nvSpPr>
          <p:cNvPr id="792582" name="Rectangle 6"/>
          <p:cNvSpPr>
            <a:spLocks noGrp="1" noChangeArrowheads="1"/>
          </p:cNvSpPr>
          <p:nvPr>
            <p:ph type="body" idx="1"/>
          </p:nvPr>
        </p:nvSpPr>
        <p:spPr/>
        <p:txBody>
          <a:bodyPr/>
          <a:lstStyle/>
          <a:p>
            <a:r>
              <a:rPr lang="en-US" dirty="0" smtClean="0"/>
              <a:t>Examples </a:t>
            </a:r>
            <a:r>
              <a:rPr lang="en-US" dirty="0"/>
              <a:t>of data quality problems: </a:t>
            </a:r>
          </a:p>
          <a:p>
            <a:pPr lvl="1"/>
            <a:r>
              <a:rPr lang="en-US" dirty="0"/>
              <a:t>Noise and outliers </a:t>
            </a:r>
          </a:p>
          <a:p>
            <a:pPr lvl="1"/>
            <a:r>
              <a:rPr lang="en-US" dirty="0"/>
              <a:t>missing values </a:t>
            </a:r>
          </a:p>
          <a:p>
            <a:pPr lvl="1"/>
            <a:r>
              <a:rPr lang="en-US" dirty="0"/>
              <a:t>duplicate data </a:t>
            </a:r>
          </a:p>
        </p:txBody>
      </p:sp>
    </p:spTree>
    <p:extLst>
      <p:ext uri="{BB962C8B-B14F-4D97-AF65-F5344CB8AC3E}">
        <p14:creationId xmlns:p14="http://schemas.microsoft.com/office/powerpoint/2010/main" val="21610623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transaction data</a:t>
            </a:r>
            <a:endParaRPr lang="en-US" dirty="0"/>
          </a:p>
        </p:txBody>
      </p:sp>
      <p:sp>
        <p:nvSpPr>
          <p:cNvPr id="3" name="Content Placeholder 2"/>
          <p:cNvSpPr>
            <a:spLocks noGrp="1"/>
          </p:cNvSpPr>
          <p:nvPr>
            <p:ph idx="1"/>
          </p:nvPr>
        </p:nvSpPr>
        <p:spPr/>
        <p:txBody>
          <a:bodyPr>
            <a:normAutofit/>
          </a:bodyPr>
          <a:lstStyle/>
          <a:p>
            <a:r>
              <a:rPr lang="en-US" dirty="0" smtClean="0"/>
              <a:t>Billions of real-life customers: </a:t>
            </a:r>
          </a:p>
          <a:p>
            <a:pPr lvl="1"/>
            <a:r>
              <a:rPr lang="en-US" dirty="0"/>
              <a:t>WALMART: </a:t>
            </a:r>
            <a:r>
              <a:rPr lang="en-US" dirty="0" err="1"/>
              <a:t>20M</a:t>
            </a:r>
            <a:r>
              <a:rPr lang="en-US" dirty="0"/>
              <a:t> </a:t>
            </a:r>
            <a:r>
              <a:rPr lang="en-US" dirty="0" smtClean="0"/>
              <a:t>transactions per day</a:t>
            </a:r>
            <a:endParaRPr lang="en-US" dirty="0"/>
          </a:p>
          <a:p>
            <a:pPr lvl="1"/>
            <a:r>
              <a:rPr lang="en-US" dirty="0" smtClean="0"/>
              <a:t>AT&amp;T </a:t>
            </a:r>
            <a:r>
              <a:rPr lang="en-US" dirty="0"/>
              <a:t>300 M </a:t>
            </a:r>
            <a:r>
              <a:rPr lang="en-US" dirty="0" smtClean="0"/>
              <a:t>calls per day</a:t>
            </a:r>
            <a:endParaRPr lang="en-US" dirty="0"/>
          </a:p>
          <a:p>
            <a:pPr lvl="1"/>
            <a:r>
              <a:rPr lang="en-US" dirty="0" smtClean="0"/>
              <a:t>Credit card companies: billions of transactions per day.</a:t>
            </a:r>
            <a:endParaRPr lang="en-US" dirty="0"/>
          </a:p>
          <a:p>
            <a:pPr lvl="1"/>
            <a:endParaRPr lang="en-US" dirty="0" smtClean="0"/>
          </a:p>
          <a:p>
            <a:r>
              <a:rPr lang="en-US" dirty="0" smtClean="0"/>
              <a:t>The point cards allow companies to collect information about specific users</a:t>
            </a:r>
          </a:p>
          <a:p>
            <a:endParaRPr lang="en-US" dirty="0" smtClean="0"/>
          </a:p>
        </p:txBody>
      </p:sp>
    </p:spTree>
    <p:extLst>
      <p:ext uri="{BB962C8B-B14F-4D97-AF65-F5344CB8AC3E}">
        <p14:creationId xmlns:p14="http://schemas.microsoft.com/office/powerpoint/2010/main" val="27703920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2" name="Rectangle 2"/>
          <p:cNvSpPr>
            <a:spLocks noGrp="1" noChangeArrowheads="1"/>
          </p:cNvSpPr>
          <p:nvPr>
            <p:ph type="title"/>
          </p:nvPr>
        </p:nvSpPr>
        <p:spPr>
          <a:xfrm>
            <a:off x="304800" y="533400"/>
            <a:ext cx="8585200" cy="685800"/>
          </a:xfrm>
        </p:spPr>
        <p:txBody>
          <a:bodyPr>
            <a:normAutofit fontScale="90000"/>
          </a:bodyPr>
          <a:lstStyle/>
          <a:p>
            <a:r>
              <a:rPr lang="en-US" dirty="0"/>
              <a:t>Sampling </a:t>
            </a:r>
          </a:p>
        </p:txBody>
      </p:sp>
      <p:sp>
        <p:nvSpPr>
          <p:cNvPr id="870403" name="Rectangle 3"/>
          <p:cNvSpPr>
            <a:spLocks noGrp="1" noChangeArrowheads="1"/>
          </p:cNvSpPr>
          <p:nvPr>
            <p:ph type="body" idx="1"/>
          </p:nvPr>
        </p:nvSpPr>
        <p:spPr>
          <a:xfrm>
            <a:off x="228600" y="1600200"/>
            <a:ext cx="8394700" cy="5029200"/>
          </a:xfrm>
          <a:noFill/>
          <a:ln/>
        </p:spPr>
        <p:txBody>
          <a:bodyPr/>
          <a:lstStyle/>
          <a:p>
            <a:pPr marL="285750" indent="-285750" algn="just">
              <a:lnSpc>
                <a:spcPct val="95000"/>
              </a:lnSpc>
              <a:spcBef>
                <a:spcPct val="20000"/>
              </a:spcBef>
            </a:pPr>
            <a:r>
              <a:rPr lang="en-US" sz="2400" dirty="0">
                <a:latin typeface="Tahoma" pitchFamily="34" charset="0"/>
                <a:ea typeface="Tahoma" pitchFamily="34" charset="0"/>
                <a:cs typeface="Tahoma" pitchFamily="34" charset="0"/>
              </a:rPr>
              <a:t>Sampling is the main technique employed for data selection.</a:t>
            </a:r>
          </a:p>
          <a:p>
            <a:pPr lvl="1" algn="just">
              <a:lnSpc>
                <a:spcPct val="95000"/>
              </a:lnSpc>
              <a:spcBef>
                <a:spcPct val="20000"/>
              </a:spcBef>
            </a:pPr>
            <a:r>
              <a:rPr lang="en-US" sz="2000" dirty="0">
                <a:latin typeface="Tahoma" pitchFamily="34" charset="0"/>
                <a:ea typeface="Tahoma" pitchFamily="34" charset="0"/>
                <a:cs typeface="Tahoma" pitchFamily="34" charset="0"/>
              </a:rPr>
              <a:t>It is often used for both the preliminary investigation of the data and the final data analysis.</a:t>
            </a:r>
          </a:p>
          <a:p>
            <a:pPr lvl="1" algn="just">
              <a:lnSpc>
                <a:spcPct val="95000"/>
              </a:lnSpc>
              <a:spcBef>
                <a:spcPct val="20000"/>
              </a:spcBef>
              <a:buFont typeface="Arial" pitchFamily="34" charset="0"/>
              <a:buNone/>
            </a:pPr>
            <a:r>
              <a:rPr lang="en-US" sz="2000" dirty="0">
                <a:latin typeface="Tahoma" pitchFamily="34" charset="0"/>
                <a:ea typeface="Tahoma" pitchFamily="34" charset="0"/>
                <a:cs typeface="Tahoma" pitchFamily="34" charset="0"/>
              </a:rPr>
              <a:t> </a:t>
            </a:r>
          </a:p>
          <a:p>
            <a:pPr marL="285750" indent="-285750" algn="just">
              <a:lnSpc>
                <a:spcPct val="95000"/>
              </a:lnSpc>
              <a:spcBef>
                <a:spcPct val="20000"/>
              </a:spcBef>
            </a:pPr>
            <a:r>
              <a:rPr lang="en-US" sz="2400" dirty="0">
                <a:latin typeface="Tahoma" pitchFamily="34" charset="0"/>
                <a:ea typeface="Tahoma" pitchFamily="34" charset="0"/>
                <a:cs typeface="Tahoma" pitchFamily="34" charset="0"/>
              </a:rPr>
              <a:t>Statisticians sample because </a:t>
            </a:r>
            <a:r>
              <a:rPr lang="en-US" sz="2400" dirty="0">
                <a:solidFill>
                  <a:srgbClr val="CC3300"/>
                </a:solidFill>
                <a:latin typeface="Tahoma" pitchFamily="34" charset="0"/>
                <a:ea typeface="Tahoma" pitchFamily="34" charset="0"/>
                <a:cs typeface="Tahoma" pitchFamily="34" charset="0"/>
              </a:rPr>
              <a:t>obtaining</a:t>
            </a:r>
            <a:r>
              <a:rPr lang="en-US" sz="2400" dirty="0">
                <a:latin typeface="Tahoma" pitchFamily="34" charset="0"/>
                <a:ea typeface="Tahoma" pitchFamily="34" charset="0"/>
                <a:cs typeface="Tahoma" pitchFamily="34" charset="0"/>
              </a:rPr>
              <a:t> the entire set of data of interest is too expensive or time consuming.</a:t>
            </a:r>
          </a:p>
          <a:p>
            <a:pPr marL="285750" indent="-285750" algn="just">
              <a:lnSpc>
                <a:spcPct val="95000"/>
              </a:lnSpc>
              <a:spcBef>
                <a:spcPct val="20000"/>
              </a:spcBef>
              <a:buFont typeface="Monotype Sorts" charset="2"/>
              <a:buNone/>
            </a:pPr>
            <a:r>
              <a:rPr lang="en-US" sz="2400" dirty="0">
                <a:latin typeface="Tahoma" pitchFamily="34" charset="0"/>
                <a:ea typeface="Tahoma" pitchFamily="34" charset="0"/>
                <a:cs typeface="Tahoma" pitchFamily="34" charset="0"/>
              </a:rPr>
              <a:t> </a:t>
            </a:r>
          </a:p>
          <a:p>
            <a:pPr marL="285750" indent="-285750" algn="just">
              <a:lnSpc>
                <a:spcPct val="95000"/>
              </a:lnSpc>
              <a:spcBef>
                <a:spcPct val="20000"/>
              </a:spcBef>
            </a:pPr>
            <a:r>
              <a:rPr lang="en-US" sz="2400" dirty="0">
                <a:latin typeface="Tahoma" pitchFamily="34" charset="0"/>
                <a:ea typeface="Tahoma" pitchFamily="34" charset="0"/>
                <a:cs typeface="Tahoma" pitchFamily="34" charset="0"/>
              </a:rPr>
              <a:t>Sampling is used in data mining because </a:t>
            </a:r>
            <a:r>
              <a:rPr lang="en-US" sz="2400" dirty="0">
                <a:solidFill>
                  <a:srgbClr val="CC3300"/>
                </a:solidFill>
                <a:latin typeface="Tahoma" pitchFamily="34" charset="0"/>
                <a:ea typeface="Tahoma" pitchFamily="34" charset="0"/>
                <a:cs typeface="Tahoma" pitchFamily="34" charset="0"/>
              </a:rPr>
              <a:t>processing</a:t>
            </a:r>
            <a:r>
              <a:rPr lang="en-US" sz="2400" dirty="0">
                <a:latin typeface="Tahoma" pitchFamily="34" charset="0"/>
                <a:ea typeface="Tahoma" pitchFamily="34" charset="0"/>
                <a:cs typeface="Tahoma" pitchFamily="34" charset="0"/>
              </a:rPr>
              <a:t> the entire set of data of interest is too expensive or time consuming.</a:t>
            </a:r>
          </a:p>
        </p:txBody>
      </p:sp>
    </p:spTree>
    <p:extLst>
      <p:ext uri="{BB962C8B-B14F-4D97-AF65-F5344CB8AC3E}">
        <p14:creationId xmlns:p14="http://schemas.microsoft.com/office/powerpoint/2010/main" val="5144925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2" name="Rectangle 4"/>
          <p:cNvSpPr>
            <a:spLocks noGrp="1" noChangeArrowheads="1"/>
          </p:cNvSpPr>
          <p:nvPr>
            <p:ph type="title"/>
          </p:nvPr>
        </p:nvSpPr>
        <p:spPr/>
        <p:txBody>
          <a:bodyPr/>
          <a:lstStyle/>
          <a:p>
            <a:r>
              <a:rPr lang="en-US"/>
              <a:t>Sampling … </a:t>
            </a:r>
          </a:p>
        </p:txBody>
      </p:sp>
      <p:sp>
        <p:nvSpPr>
          <p:cNvPr id="805893" name="Rectangle 5"/>
          <p:cNvSpPr>
            <a:spLocks noGrp="1" noChangeArrowheads="1"/>
          </p:cNvSpPr>
          <p:nvPr>
            <p:ph type="body" idx="1"/>
          </p:nvPr>
        </p:nvSpPr>
        <p:spPr/>
        <p:txBody>
          <a:bodyPr/>
          <a:lstStyle/>
          <a:p>
            <a:r>
              <a:rPr lang="en-US"/>
              <a:t>The key principle for effective sampling is the following: </a:t>
            </a:r>
          </a:p>
          <a:p>
            <a:pPr lvl="1"/>
            <a:r>
              <a:rPr lang="en-US"/>
              <a:t>using a sample will work almost as well as using the entire data sets, if the sample is representative</a:t>
            </a:r>
            <a:br>
              <a:rPr lang="en-US"/>
            </a:br>
            <a:endParaRPr lang="en-US"/>
          </a:p>
          <a:p>
            <a:pPr lvl="1"/>
            <a:r>
              <a:rPr lang="en-US"/>
              <a:t>A sample is representative if it has approximately the same property (of interest) as the original set of data  </a:t>
            </a:r>
          </a:p>
        </p:txBody>
      </p:sp>
    </p:spTree>
    <p:extLst>
      <p:ext uri="{BB962C8B-B14F-4D97-AF65-F5344CB8AC3E}">
        <p14:creationId xmlns:p14="http://schemas.microsoft.com/office/powerpoint/2010/main" val="27432684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40" name="Rectangle 4"/>
          <p:cNvSpPr>
            <a:spLocks noGrp="1" noChangeArrowheads="1"/>
          </p:cNvSpPr>
          <p:nvPr>
            <p:ph type="title"/>
          </p:nvPr>
        </p:nvSpPr>
        <p:spPr/>
        <p:txBody>
          <a:bodyPr/>
          <a:lstStyle/>
          <a:p>
            <a:r>
              <a:rPr lang="en-US"/>
              <a:t>Types of Sampling</a:t>
            </a:r>
          </a:p>
        </p:txBody>
      </p:sp>
      <p:sp>
        <p:nvSpPr>
          <p:cNvPr id="807941" name="Rectangle 5"/>
          <p:cNvSpPr>
            <a:spLocks noGrp="1" noChangeArrowheads="1"/>
          </p:cNvSpPr>
          <p:nvPr>
            <p:ph type="body" idx="1"/>
          </p:nvPr>
        </p:nvSpPr>
        <p:spPr/>
        <p:txBody>
          <a:bodyPr>
            <a:normAutofit lnSpcReduction="10000"/>
          </a:bodyPr>
          <a:lstStyle/>
          <a:p>
            <a:pPr>
              <a:lnSpc>
                <a:spcPct val="90000"/>
              </a:lnSpc>
            </a:pPr>
            <a:r>
              <a:rPr lang="en-US" sz="2400"/>
              <a:t>Simple Random Sampling</a:t>
            </a:r>
          </a:p>
          <a:p>
            <a:pPr lvl="1">
              <a:lnSpc>
                <a:spcPct val="90000"/>
              </a:lnSpc>
            </a:pPr>
            <a:r>
              <a:rPr lang="en-US" sz="2000"/>
              <a:t>There is an equal probability of selecting any particular item</a:t>
            </a:r>
          </a:p>
          <a:p>
            <a:pPr lvl="4">
              <a:lnSpc>
                <a:spcPct val="90000"/>
              </a:lnSpc>
            </a:pPr>
            <a:endParaRPr lang="en-US" sz="1800"/>
          </a:p>
          <a:p>
            <a:pPr>
              <a:lnSpc>
                <a:spcPct val="90000"/>
              </a:lnSpc>
            </a:pPr>
            <a:r>
              <a:rPr lang="en-US" sz="2400"/>
              <a:t>Sampling without replacement</a:t>
            </a:r>
          </a:p>
          <a:p>
            <a:pPr lvl="1">
              <a:lnSpc>
                <a:spcPct val="90000"/>
              </a:lnSpc>
            </a:pPr>
            <a:r>
              <a:rPr lang="en-US" sz="2000"/>
              <a:t>As each item is selected, it is removed from the population</a:t>
            </a:r>
          </a:p>
          <a:p>
            <a:pPr lvl="4">
              <a:lnSpc>
                <a:spcPct val="90000"/>
              </a:lnSpc>
            </a:pPr>
            <a:endParaRPr lang="en-US" sz="1800"/>
          </a:p>
          <a:p>
            <a:pPr>
              <a:lnSpc>
                <a:spcPct val="90000"/>
              </a:lnSpc>
            </a:pPr>
            <a:r>
              <a:rPr lang="en-US" sz="2400"/>
              <a:t>Sampling with replacement</a:t>
            </a:r>
          </a:p>
          <a:p>
            <a:pPr lvl="1">
              <a:lnSpc>
                <a:spcPct val="90000"/>
              </a:lnSpc>
            </a:pPr>
            <a:r>
              <a:rPr lang="en-US" sz="2000"/>
              <a:t>Objects are not removed from the population as they are selected for the sample.   </a:t>
            </a:r>
          </a:p>
          <a:p>
            <a:pPr lvl="2">
              <a:lnSpc>
                <a:spcPct val="90000"/>
              </a:lnSpc>
            </a:pPr>
            <a:r>
              <a:rPr lang="en-US" sz="1800"/>
              <a:t>  In sampling with replacement, the same object can be picked up more than once</a:t>
            </a:r>
          </a:p>
          <a:p>
            <a:pPr lvl="4">
              <a:lnSpc>
                <a:spcPct val="90000"/>
              </a:lnSpc>
            </a:pPr>
            <a:endParaRPr lang="en-US" sz="1800"/>
          </a:p>
          <a:p>
            <a:pPr>
              <a:lnSpc>
                <a:spcPct val="90000"/>
              </a:lnSpc>
            </a:pPr>
            <a:r>
              <a:rPr lang="en-US" sz="2400"/>
              <a:t>Stratified sampling</a:t>
            </a:r>
          </a:p>
          <a:p>
            <a:pPr lvl="1">
              <a:lnSpc>
                <a:spcPct val="90000"/>
              </a:lnSpc>
            </a:pPr>
            <a:r>
              <a:rPr lang="en-US" sz="2000"/>
              <a:t>Split the data into several partitions; then draw random samples from each partition</a:t>
            </a:r>
          </a:p>
        </p:txBody>
      </p:sp>
    </p:spTree>
    <p:extLst>
      <p:ext uri="{BB962C8B-B14F-4D97-AF65-F5344CB8AC3E}">
        <p14:creationId xmlns:p14="http://schemas.microsoft.com/office/powerpoint/2010/main" val="34608717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1026"/>
          <p:cNvSpPr>
            <a:spLocks noGrp="1" noChangeArrowheads="1"/>
          </p:cNvSpPr>
          <p:nvPr>
            <p:ph type="title"/>
          </p:nvPr>
        </p:nvSpPr>
        <p:spPr>
          <a:xfrm>
            <a:off x="254000" y="685800"/>
            <a:ext cx="8585200" cy="685800"/>
          </a:xfrm>
        </p:spPr>
        <p:txBody>
          <a:bodyPr>
            <a:normAutofit fontScale="90000"/>
          </a:bodyPr>
          <a:lstStyle/>
          <a:p>
            <a:r>
              <a:rPr lang="en-US" dirty="0"/>
              <a:t>Sample Size</a:t>
            </a:r>
          </a:p>
        </p:txBody>
      </p:sp>
      <p:sp>
        <p:nvSpPr>
          <p:cNvPr id="809987" name="Rectangle 1027"/>
          <p:cNvSpPr>
            <a:spLocks noGrp="1" noChangeArrowheads="1"/>
          </p:cNvSpPr>
          <p:nvPr>
            <p:ph type="body" idx="1"/>
          </p:nvPr>
        </p:nvSpPr>
        <p:spPr>
          <a:xfrm>
            <a:off x="146050" y="990600"/>
            <a:ext cx="8394700" cy="5029200"/>
          </a:xfrm>
          <a:noFill/>
          <a:ln/>
        </p:spPr>
        <p:txBody>
          <a:bodyPr/>
          <a:lstStyle/>
          <a:p>
            <a:pPr marL="285750" indent="-285750" algn="just">
              <a:lnSpc>
                <a:spcPct val="95000"/>
              </a:lnSpc>
              <a:spcBef>
                <a:spcPct val="20000"/>
              </a:spcBef>
            </a:pPr>
            <a:endParaRPr lang="en-US" b="1">
              <a:latin typeface="Times New Roman" pitchFamily="18" charset="0"/>
              <a:cs typeface="Times New Roman" pitchFamily="18" charset="0"/>
            </a:endParaRPr>
          </a:p>
          <a:p>
            <a:pPr marL="285750" indent="-285750" algn="just">
              <a:lnSpc>
                <a:spcPct val="95000"/>
              </a:lnSpc>
              <a:spcBef>
                <a:spcPct val="20000"/>
              </a:spcBef>
              <a:buFont typeface="Monotype Sorts" charset="2"/>
              <a:buNone/>
            </a:pPr>
            <a:r>
              <a:rPr lang="en-US" b="1">
                <a:latin typeface="Times New Roman" pitchFamily="18" charset="0"/>
                <a:cs typeface="Times New Roman" pitchFamily="18" charset="0"/>
              </a:rPr>
              <a:t> </a:t>
            </a:r>
          </a:p>
        </p:txBody>
      </p:sp>
      <p:pic>
        <p:nvPicPr>
          <p:cNvPr id="809988" name="Picture 1028"/>
          <p:cNvPicPr>
            <a:picLocks noChangeAspect="1" noChangeArrowheads="1"/>
          </p:cNvPicPr>
          <p:nvPr/>
        </p:nvPicPr>
        <p:blipFill>
          <a:blip r:embed="rId3">
            <a:extLst>
              <a:ext uri="{28A0092B-C50C-407E-A947-70E740481C1C}">
                <a14:useLocalDpi xmlns:a14="http://schemas.microsoft.com/office/drawing/2010/main" val="0"/>
              </a:ext>
            </a:extLst>
          </a:blip>
          <a:srcRect l="10422" r="12462"/>
          <a:stretch>
            <a:fillRect/>
          </a:stretch>
        </p:blipFill>
        <p:spPr bwMode="auto">
          <a:xfrm>
            <a:off x="457200" y="1752600"/>
            <a:ext cx="2819400"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9989" name="Picture 1029"/>
          <p:cNvPicPr>
            <a:picLocks noChangeAspect="1" noChangeArrowheads="1"/>
          </p:cNvPicPr>
          <p:nvPr/>
        </p:nvPicPr>
        <p:blipFill>
          <a:blip r:embed="rId4">
            <a:extLst>
              <a:ext uri="{28A0092B-C50C-407E-A947-70E740481C1C}">
                <a14:useLocalDpi xmlns:a14="http://schemas.microsoft.com/office/drawing/2010/main" val="0"/>
              </a:ext>
            </a:extLst>
          </a:blip>
          <a:srcRect l="10422" t="13898" r="14546" b="11060"/>
          <a:stretch>
            <a:fillRect/>
          </a:stretch>
        </p:blipFill>
        <p:spPr bwMode="auto">
          <a:xfrm>
            <a:off x="3276600" y="2209800"/>
            <a:ext cx="2743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9990" name="Picture 1030"/>
          <p:cNvPicPr>
            <a:picLocks noChangeAspect="1" noChangeArrowheads="1"/>
          </p:cNvPicPr>
          <p:nvPr/>
        </p:nvPicPr>
        <p:blipFill>
          <a:blip r:embed="rId5">
            <a:extLst>
              <a:ext uri="{28A0092B-C50C-407E-A947-70E740481C1C}">
                <a14:useLocalDpi xmlns:a14="http://schemas.microsoft.com/office/drawing/2010/main" val="0"/>
              </a:ext>
            </a:extLst>
          </a:blip>
          <a:srcRect l="11681" r="13287"/>
          <a:stretch>
            <a:fillRect/>
          </a:stretch>
        </p:blipFill>
        <p:spPr bwMode="auto">
          <a:xfrm>
            <a:off x="6096000" y="1828800"/>
            <a:ext cx="2743200"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9991" name="Text Box 1031"/>
          <p:cNvSpPr txBox="1">
            <a:spLocks noChangeArrowheads="1"/>
          </p:cNvSpPr>
          <p:nvPr/>
        </p:nvSpPr>
        <p:spPr bwMode="auto">
          <a:xfrm>
            <a:off x="914400" y="4495800"/>
            <a:ext cx="807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8000 points		         2000 Points			500 Points</a:t>
            </a:r>
          </a:p>
        </p:txBody>
      </p:sp>
    </p:spTree>
    <p:extLst>
      <p:ext uri="{BB962C8B-B14F-4D97-AF65-F5344CB8AC3E}">
        <p14:creationId xmlns:p14="http://schemas.microsoft.com/office/powerpoint/2010/main" val="8848126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ChangeArrowheads="1"/>
          </p:cNvSpPr>
          <p:nvPr>
            <p:ph type="title"/>
          </p:nvPr>
        </p:nvSpPr>
        <p:spPr>
          <a:xfrm>
            <a:off x="152400" y="457200"/>
            <a:ext cx="8585200" cy="685800"/>
          </a:xfrm>
        </p:spPr>
        <p:txBody>
          <a:bodyPr>
            <a:normAutofit fontScale="90000"/>
          </a:bodyPr>
          <a:lstStyle/>
          <a:p>
            <a:r>
              <a:rPr lang="en-US" dirty="0"/>
              <a:t>Sample Size</a:t>
            </a:r>
          </a:p>
        </p:txBody>
      </p:sp>
      <p:sp>
        <p:nvSpPr>
          <p:cNvPr id="812035" name="Rectangle 3"/>
          <p:cNvSpPr>
            <a:spLocks noGrp="1" noChangeArrowheads="1"/>
          </p:cNvSpPr>
          <p:nvPr>
            <p:ph type="body" idx="1"/>
          </p:nvPr>
        </p:nvSpPr>
        <p:spPr>
          <a:xfrm>
            <a:off x="152400" y="1600200"/>
            <a:ext cx="8394700" cy="5029200"/>
          </a:xfrm>
          <a:noFill/>
          <a:ln/>
        </p:spPr>
        <p:txBody>
          <a:bodyPr/>
          <a:lstStyle/>
          <a:p>
            <a:pPr marL="285750" indent="-285750" algn="just">
              <a:lnSpc>
                <a:spcPct val="95000"/>
              </a:lnSpc>
              <a:spcBef>
                <a:spcPct val="20000"/>
              </a:spcBef>
              <a:tabLst>
                <a:tab pos="1198563" algn="l"/>
              </a:tabLst>
            </a:pPr>
            <a:r>
              <a:rPr lang="en-US" b="1" dirty="0">
                <a:latin typeface="Times New Roman" pitchFamily="18" charset="0"/>
                <a:cs typeface="Times New Roman" pitchFamily="18" charset="0"/>
              </a:rPr>
              <a:t>What sample size is necessary to get at least one object from each of 10 groups.</a:t>
            </a:r>
          </a:p>
        </p:txBody>
      </p:sp>
      <p:pic>
        <p:nvPicPr>
          <p:cNvPr id="812036" name="Picture 4"/>
          <p:cNvPicPr>
            <a:picLocks noChangeAspect="1" noChangeArrowheads="1"/>
          </p:cNvPicPr>
          <p:nvPr/>
        </p:nvPicPr>
        <p:blipFill>
          <a:blip r:embed="rId3">
            <a:extLst>
              <a:ext uri="{28A0092B-C50C-407E-A947-70E740481C1C}">
                <a14:useLocalDpi xmlns:a14="http://schemas.microsoft.com/office/drawing/2010/main" val="0"/>
              </a:ext>
            </a:extLst>
          </a:blip>
          <a:srcRect l="14552"/>
          <a:stretch>
            <a:fillRect/>
          </a:stretch>
        </p:blipFill>
        <p:spPr bwMode="auto">
          <a:xfrm>
            <a:off x="304800" y="2590800"/>
            <a:ext cx="3132138" cy="274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203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6502" y="2553629"/>
            <a:ext cx="5484813" cy="411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38473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data mining challenge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You are reading a stream of integers, and you want to sample one integer uniformly at random but you do not know the size (N) of the stream in advance. You can only keep a constant amount of integers in memory</a:t>
            </a:r>
          </a:p>
          <a:p>
            <a:endParaRPr lang="en-US" dirty="0" smtClean="0"/>
          </a:p>
          <a:p>
            <a:r>
              <a:rPr lang="en-US" dirty="0" smtClean="0"/>
              <a:t>How do you sample?</a:t>
            </a:r>
          </a:p>
          <a:p>
            <a:pPr lvl="1"/>
            <a:r>
              <a:rPr lang="en-US" dirty="0" smtClean="0"/>
              <a:t>Hint: the last integer in the stream should have probability 1/N to be selected.</a:t>
            </a:r>
          </a:p>
          <a:p>
            <a:pPr lvl="1"/>
            <a:endParaRPr lang="en-US" dirty="0"/>
          </a:p>
          <a:p>
            <a:r>
              <a:rPr lang="en-US" dirty="0" smtClean="0"/>
              <a:t>Reservoir Sampling:</a:t>
            </a:r>
          </a:p>
          <a:p>
            <a:pPr lvl="1"/>
            <a:r>
              <a:rPr lang="en-US" dirty="0" smtClean="0"/>
              <a:t>Standard </a:t>
            </a:r>
            <a:r>
              <a:rPr lang="en-US" smtClean="0"/>
              <a:t>interview question</a:t>
            </a:r>
            <a:endParaRPr lang="en-US" dirty="0"/>
          </a:p>
        </p:txBody>
      </p:sp>
    </p:spTree>
    <p:extLst>
      <p:ext uri="{BB962C8B-B14F-4D97-AF65-F5344CB8AC3E}">
        <p14:creationId xmlns:p14="http://schemas.microsoft.com/office/powerpoint/2010/main" val="5662139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9AB338F-EC04-47BF-A173-E04007272B66}" type="slidenum">
              <a:rPr lang="en-US"/>
              <a:pPr/>
              <a:t>66</a:t>
            </a:fld>
            <a:endParaRPr lang="en-US"/>
          </a:p>
        </p:txBody>
      </p:sp>
      <p:sp>
        <p:nvSpPr>
          <p:cNvPr id="18434" name="Rectangle 2"/>
          <p:cNvSpPr>
            <a:spLocks noGrp="1" noChangeArrowheads="1"/>
          </p:cNvSpPr>
          <p:nvPr>
            <p:ph type="title"/>
          </p:nvPr>
        </p:nvSpPr>
        <p:spPr>
          <a:xfrm>
            <a:off x="685800" y="457200"/>
            <a:ext cx="7772400" cy="1143000"/>
          </a:xfrm>
        </p:spPr>
        <p:txBody>
          <a:bodyPr/>
          <a:lstStyle/>
          <a:p>
            <a:r>
              <a:rPr lang="en-US"/>
              <a:t>Meaningfulness of Answers</a:t>
            </a:r>
          </a:p>
        </p:txBody>
      </p:sp>
      <p:sp>
        <p:nvSpPr>
          <p:cNvPr id="18435" name="Rectangle 3"/>
          <p:cNvSpPr>
            <a:spLocks noGrp="1" noChangeArrowheads="1"/>
          </p:cNvSpPr>
          <p:nvPr>
            <p:ph type="body" idx="1"/>
          </p:nvPr>
        </p:nvSpPr>
        <p:spPr>
          <a:xfrm>
            <a:off x="762000" y="1981200"/>
            <a:ext cx="7772400" cy="4419600"/>
          </a:xfrm>
        </p:spPr>
        <p:txBody>
          <a:bodyPr/>
          <a:lstStyle/>
          <a:p>
            <a:r>
              <a:rPr lang="en-US" dirty="0"/>
              <a:t>A big data-mining risk is that you will “discover” patterns that are meaningless.</a:t>
            </a:r>
          </a:p>
          <a:p>
            <a:r>
              <a:rPr lang="en-US" dirty="0"/>
              <a:t>Statisticians call it </a:t>
            </a:r>
            <a:r>
              <a:rPr lang="en-US" dirty="0" err="1">
                <a:solidFill>
                  <a:schemeClr val="accent6">
                    <a:lumMod val="75000"/>
                  </a:schemeClr>
                </a:solidFill>
              </a:rPr>
              <a:t>Bonferroni’s</a:t>
            </a:r>
            <a:r>
              <a:rPr lang="en-US" dirty="0">
                <a:solidFill>
                  <a:schemeClr val="accent6">
                    <a:lumMod val="75000"/>
                  </a:schemeClr>
                </a:solidFill>
              </a:rPr>
              <a:t> principle</a:t>
            </a:r>
            <a:r>
              <a:rPr lang="en-US" dirty="0"/>
              <a:t>: (roughly) if you look in more places for interesting patterns than your amount of data will support, you are bound to find crap. </a:t>
            </a:r>
            <a:endParaRPr lang="en-US" dirty="0" smtClean="0"/>
          </a:p>
          <a:p>
            <a:r>
              <a:rPr lang="en-US" dirty="0" smtClean="0"/>
              <a:t>The </a:t>
            </a:r>
            <a:r>
              <a:rPr lang="en-US" dirty="0">
                <a:solidFill>
                  <a:schemeClr val="accent6">
                    <a:lumMod val="75000"/>
                  </a:schemeClr>
                </a:solidFill>
              </a:rPr>
              <a:t>Rhine Paradox</a:t>
            </a:r>
            <a:r>
              <a:rPr lang="en-US" dirty="0"/>
              <a:t>: a great example of how not to conduct scientific research.</a:t>
            </a:r>
          </a:p>
          <a:p>
            <a:endParaRPr lang="en-US" dirty="0"/>
          </a:p>
        </p:txBody>
      </p:sp>
      <p:sp>
        <p:nvSpPr>
          <p:cNvPr id="5" name="TextBox 4"/>
          <p:cNvSpPr txBox="1"/>
          <p:nvPr/>
        </p:nvSpPr>
        <p:spPr>
          <a:xfrm>
            <a:off x="685800" y="6477000"/>
            <a:ext cx="7391400" cy="338554"/>
          </a:xfrm>
          <a:prstGeom prst="rect">
            <a:avLst/>
          </a:prstGeom>
          <a:noFill/>
        </p:spPr>
        <p:txBody>
          <a:bodyPr wrap="square" rtlCol="0">
            <a:spAutoFit/>
          </a:bodyPr>
          <a:lstStyle/>
          <a:p>
            <a:pPr lvl="1"/>
            <a:r>
              <a:rPr lang="en-US" sz="1600" dirty="0" smtClean="0">
                <a:solidFill>
                  <a:schemeClr val="accent4">
                    <a:lumMod val="75000"/>
                  </a:schemeClr>
                </a:solidFill>
              </a:rPr>
              <a:t>CS345A  Data </a:t>
            </a:r>
            <a:r>
              <a:rPr lang="en-US" sz="1600" dirty="0">
                <a:solidFill>
                  <a:schemeClr val="accent4">
                    <a:lumMod val="75000"/>
                  </a:schemeClr>
                </a:solidFill>
              </a:rPr>
              <a:t>Mining on the </a:t>
            </a:r>
            <a:r>
              <a:rPr lang="en-US" sz="1600" dirty="0" smtClean="0">
                <a:solidFill>
                  <a:schemeClr val="accent4">
                    <a:lumMod val="75000"/>
                  </a:schemeClr>
                </a:solidFill>
              </a:rPr>
              <a:t>Web: </a:t>
            </a:r>
            <a:r>
              <a:rPr lang="en-US" sz="1600" dirty="0" err="1">
                <a:solidFill>
                  <a:schemeClr val="accent4">
                    <a:lumMod val="75000"/>
                  </a:schemeClr>
                </a:solidFill>
              </a:rPr>
              <a:t>Anand</a:t>
            </a:r>
            <a:r>
              <a:rPr lang="en-US" sz="1600" dirty="0">
                <a:solidFill>
                  <a:schemeClr val="accent4">
                    <a:lumMod val="75000"/>
                  </a:schemeClr>
                </a:solidFill>
              </a:rPr>
              <a:t> </a:t>
            </a:r>
            <a:r>
              <a:rPr lang="en-US" sz="1600" dirty="0" err="1">
                <a:solidFill>
                  <a:schemeClr val="accent4">
                    <a:lumMod val="75000"/>
                  </a:schemeClr>
                </a:solidFill>
              </a:rPr>
              <a:t>Rajaraman</a:t>
            </a:r>
            <a:r>
              <a:rPr lang="en-US" sz="1600" dirty="0">
                <a:solidFill>
                  <a:schemeClr val="accent4">
                    <a:lumMod val="75000"/>
                  </a:schemeClr>
                </a:solidFill>
              </a:rPr>
              <a:t>, Jeff Ullman</a:t>
            </a:r>
          </a:p>
        </p:txBody>
      </p:sp>
    </p:spTree>
    <p:extLst>
      <p:ext uri="{BB962C8B-B14F-4D97-AF65-F5344CB8AC3E}">
        <p14:creationId xmlns:p14="http://schemas.microsoft.com/office/powerpoint/2010/main" val="272147985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FF3079F-E358-4AF7-B1FA-A0B8EFB7260F}" type="slidenum">
              <a:rPr lang="en-US"/>
              <a:pPr/>
              <a:t>67</a:t>
            </a:fld>
            <a:endParaRPr lang="en-US"/>
          </a:p>
        </p:txBody>
      </p:sp>
      <p:sp>
        <p:nvSpPr>
          <p:cNvPr id="35842" name="Rectangle 2"/>
          <p:cNvSpPr>
            <a:spLocks noGrp="1" noChangeArrowheads="1"/>
          </p:cNvSpPr>
          <p:nvPr>
            <p:ph type="title"/>
          </p:nvPr>
        </p:nvSpPr>
        <p:spPr/>
        <p:txBody>
          <a:bodyPr/>
          <a:lstStyle/>
          <a:p>
            <a:r>
              <a:rPr lang="en-US"/>
              <a:t>Rhine Paradox – (1)</a:t>
            </a:r>
          </a:p>
        </p:txBody>
      </p:sp>
      <p:sp>
        <p:nvSpPr>
          <p:cNvPr id="35843" name="Rectangle 3"/>
          <p:cNvSpPr>
            <a:spLocks noGrp="1" noChangeArrowheads="1"/>
          </p:cNvSpPr>
          <p:nvPr>
            <p:ph type="body" idx="1"/>
          </p:nvPr>
        </p:nvSpPr>
        <p:spPr>
          <a:xfrm>
            <a:off x="228600" y="1981200"/>
            <a:ext cx="8229600" cy="4495800"/>
          </a:xfrm>
        </p:spPr>
        <p:txBody>
          <a:bodyPr/>
          <a:lstStyle/>
          <a:p>
            <a:r>
              <a:rPr lang="en-US"/>
              <a:t>Joseph Rhine was a parapsychologist in the 1950’s who hypothesized that some people had Extra-Sensory Perception.</a:t>
            </a:r>
          </a:p>
          <a:p>
            <a:r>
              <a:rPr lang="en-US"/>
              <a:t>He devised (something like) an experiment where subjects were asked to guess 10 hidden cards – </a:t>
            </a:r>
            <a:r>
              <a:rPr lang="en-US">
                <a:solidFill>
                  <a:srgbClr val="FF0066"/>
                </a:solidFill>
              </a:rPr>
              <a:t>red</a:t>
            </a:r>
            <a:r>
              <a:rPr lang="en-US"/>
              <a:t> or </a:t>
            </a:r>
            <a:r>
              <a:rPr lang="en-US">
                <a:solidFill>
                  <a:srgbClr val="3366FF"/>
                </a:solidFill>
              </a:rPr>
              <a:t>blue</a:t>
            </a:r>
            <a:r>
              <a:rPr lang="en-US"/>
              <a:t>.</a:t>
            </a:r>
          </a:p>
          <a:p>
            <a:r>
              <a:rPr lang="en-US"/>
              <a:t>He discovered that almost 1 in 1000 had ESP – they were able to get all 10 right!</a:t>
            </a:r>
          </a:p>
        </p:txBody>
      </p:sp>
      <p:sp>
        <p:nvSpPr>
          <p:cNvPr id="5" name="TextBox 4"/>
          <p:cNvSpPr txBox="1"/>
          <p:nvPr/>
        </p:nvSpPr>
        <p:spPr>
          <a:xfrm>
            <a:off x="685800" y="6477000"/>
            <a:ext cx="7391400" cy="338554"/>
          </a:xfrm>
          <a:prstGeom prst="rect">
            <a:avLst/>
          </a:prstGeom>
          <a:noFill/>
        </p:spPr>
        <p:txBody>
          <a:bodyPr wrap="square" rtlCol="0">
            <a:spAutoFit/>
          </a:bodyPr>
          <a:lstStyle/>
          <a:p>
            <a:pPr lvl="1"/>
            <a:r>
              <a:rPr lang="en-US" sz="1600" dirty="0" smtClean="0">
                <a:solidFill>
                  <a:schemeClr val="accent4">
                    <a:lumMod val="75000"/>
                  </a:schemeClr>
                </a:solidFill>
              </a:rPr>
              <a:t>CS345A  Data </a:t>
            </a:r>
            <a:r>
              <a:rPr lang="en-US" sz="1600" dirty="0">
                <a:solidFill>
                  <a:schemeClr val="accent4">
                    <a:lumMod val="75000"/>
                  </a:schemeClr>
                </a:solidFill>
              </a:rPr>
              <a:t>Mining on the </a:t>
            </a:r>
            <a:r>
              <a:rPr lang="en-US" sz="1600" dirty="0" smtClean="0">
                <a:solidFill>
                  <a:schemeClr val="accent4">
                    <a:lumMod val="75000"/>
                  </a:schemeClr>
                </a:solidFill>
              </a:rPr>
              <a:t>Web: </a:t>
            </a:r>
            <a:r>
              <a:rPr lang="en-US" sz="1600" dirty="0" err="1">
                <a:solidFill>
                  <a:schemeClr val="accent4">
                    <a:lumMod val="75000"/>
                  </a:schemeClr>
                </a:solidFill>
              </a:rPr>
              <a:t>Anand</a:t>
            </a:r>
            <a:r>
              <a:rPr lang="en-US" sz="1600" dirty="0">
                <a:solidFill>
                  <a:schemeClr val="accent4">
                    <a:lumMod val="75000"/>
                  </a:schemeClr>
                </a:solidFill>
              </a:rPr>
              <a:t> </a:t>
            </a:r>
            <a:r>
              <a:rPr lang="en-US" sz="1600" dirty="0" err="1">
                <a:solidFill>
                  <a:schemeClr val="accent4">
                    <a:lumMod val="75000"/>
                  </a:schemeClr>
                </a:solidFill>
              </a:rPr>
              <a:t>Rajaraman</a:t>
            </a:r>
            <a:r>
              <a:rPr lang="en-US" sz="1600" dirty="0">
                <a:solidFill>
                  <a:schemeClr val="accent4">
                    <a:lumMod val="75000"/>
                  </a:schemeClr>
                </a:solidFill>
              </a:rPr>
              <a:t>, Jeff Ullman</a:t>
            </a:r>
          </a:p>
        </p:txBody>
      </p:sp>
    </p:spTree>
    <p:extLst>
      <p:ext uri="{BB962C8B-B14F-4D97-AF65-F5344CB8AC3E}">
        <p14:creationId xmlns:p14="http://schemas.microsoft.com/office/powerpoint/2010/main" val="352331009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34CD794-1BFC-416A-B563-04CF51B9CD2A}" type="slidenum">
              <a:rPr lang="en-US"/>
              <a:pPr/>
              <a:t>68</a:t>
            </a:fld>
            <a:endParaRPr lang="en-US"/>
          </a:p>
        </p:txBody>
      </p:sp>
      <p:sp>
        <p:nvSpPr>
          <p:cNvPr id="36866" name="Rectangle 2"/>
          <p:cNvSpPr>
            <a:spLocks noGrp="1" noChangeArrowheads="1"/>
          </p:cNvSpPr>
          <p:nvPr>
            <p:ph type="title"/>
          </p:nvPr>
        </p:nvSpPr>
        <p:spPr/>
        <p:txBody>
          <a:bodyPr/>
          <a:lstStyle/>
          <a:p>
            <a:r>
              <a:rPr lang="en-US"/>
              <a:t>Rhine Paradox – (2)</a:t>
            </a:r>
          </a:p>
        </p:txBody>
      </p:sp>
      <p:sp>
        <p:nvSpPr>
          <p:cNvPr id="36867" name="Rectangle 3"/>
          <p:cNvSpPr>
            <a:spLocks noGrp="1" noChangeArrowheads="1"/>
          </p:cNvSpPr>
          <p:nvPr>
            <p:ph type="body" idx="1"/>
          </p:nvPr>
        </p:nvSpPr>
        <p:spPr/>
        <p:txBody>
          <a:bodyPr/>
          <a:lstStyle/>
          <a:p>
            <a:r>
              <a:rPr lang="en-US"/>
              <a:t>He told these people they had ESP and called them in for another test of the same type.</a:t>
            </a:r>
          </a:p>
          <a:p>
            <a:r>
              <a:rPr lang="en-US"/>
              <a:t>Alas, he discovered that almost all of them had lost their ESP.</a:t>
            </a:r>
          </a:p>
          <a:p>
            <a:r>
              <a:rPr lang="en-US"/>
              <a:t>What did he conclude?</a:t>
            </a:r>
          </a:p>
          <a:p>
            <a:pPr lvl="1"/>
            <a:r>
              <a:rPr lang="en-US"/>
              <a:t>Answer on next slide.</a:t>
            </a:r>
          </a:p>
        </p:txBody>
      </p:sp>
      <p:sp>
        <p:nvSpPr>
          <p:cNvPr id="5" name="TextBox 4"/>
          <p:cNvSpPr txBox="1"/>
          <p:nvPr/>
        </p:nvSpPr>
        <p:spPr>
          <a:xfrm>
            <a:off x="685800" y="6477000"/>
            <a:ext cx="7391400" cy="338554"/>
          </a:xfrm>
          <a:prstGeom prst="rect">
            <a:avLst/>
          </a:prstGeom>
          <a:noFill/>
        </p:spPr>
        <p:txBody>
          <a:bodyPr wrap="square" rtlCol="0">
            <a:spAutoFit/>
          </a:bodyPr>
          <a:lstStyle/>
          <a:p>
            <a:pPr lvl="1"/>
            <a:r>
              <a:rPr lang="en-US" sz="1600" dirty="0" smtClean="0">
                <a:solidFill>
                  <a:schemeClr val="accent4">
                    <a:lumMod val="75000"/>
                  </a:schemeClr>
                </a:solidFill>
              </a:rPr>
              <a:t>CS345A  Data </a:t>
            </a:r>
            <a:r>
              <a:rPr lang="en-US" sz="1600" dirty="0">
                <a:solidFill>
                  <a:schemeClr val="accent4">
                    <a:lumMod val="75000"/>
                  </a:schemeClr>
                </a:solidFill>
              </a:rPr>
              <a:t>Mining on the </a:t>
            </a:r>
            <a:r>
              <a:rPr lang="en-US" sz="1600" dirty="0" smtClean="0">
                <a:solidFill>
                  <a:schemeClr val="accent4">
                    <a:lumMod val="75000"/>
                  </a:schemeClr>
                </a:solidFill>
              </a:rPr>
              <a:t>Web: </a:t>
            </a:r>
            <a:r>
              <a:rPr lang="en-US" sz="1600" dirty="0" err="1">
                <a:solidFill>
                  <a:schemeClr val="accent4">
                    <a:lumMod val="75000"/>
                  </a:schemeClr>
                </a:solidFill>
              </a:rPr>
              <a:t>Anand</a:t>
            </a:r>
            <a:r>
              <a:rPr lang="en-US" sz="1600" dirty="0">
                <a:solidFill>
                  <a:schemeClr val="accent4">
                    <a:lumMod val="75000"/>
                  </a:schemeClr>
                </a:solidFill>
              </a:rPr>
              <a:t> </a:t>
            </a:r>
            <a:r>
              <a:rPr lang="en-US" sz="1600" dirty="0" err="1">
                <a:solidFill>
                  <a:schemeClr val="accent4">
                    <a:lumMod val="75000"/>
                  </a:schemeClr>
                </a:solidFill>
              </a:rPr>
              <a:t>Rajaraman</a:t>
            </a:r>
            <a:r>
              <a:rPr lang="en-US" sz="1600" dirty="0">
                <a:solidFill>
                  <a:schemeClr val="accent4">
                    <a:lumMod val="75000"/>
                  </a:schemeClr>
                </a:solidFill>
              </a:rPr>
              <a:t>, Jeff Ullman</a:t>
            </a:r>
          </a:p>
        </p:txBody>
      </p:sp>
    </p:spTree>
    <p:extLst>
      <p:ext uri="{BB962C8B-B14F-4D97-AF65-F5344CB8AC3E}">
        <p14:creationId xmlns:p14="http://schemas.microsoft.com/office/powerpoint/2010/main" val="112141367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D020DCB-4163-4F3B-A537-1EFC5252F6BB}" type="slidenum">
              <a:rPr lang="en-US"/>
              <a:pPr/>
              <a:t>69</a:t>
            </a:fld>
            <a:endParaRPr lang="en-US"/>
          </a:p>
        </p:txBody>
      </p:sp>
      <p:sp>
        <p:nvSpPr>
          <p:cNvPr id="37890" name="Rectangle 2"/>
          <p:cNvSpPr>
            <a:spLocks noGrp="1" noChangeArrowheads="1"/>
          </p:cNvSpPr>
          <p:nvPr>
            <p:ph type="title"/>
          </p:nvPr>
        </p:nvSpPr>
        <p:spPr/>
        <p:txBody>
          <a:bodyPr/>
          <a:lstStyle/>
          <a:p>
            <a:r>
              <a:rPr lang="en-US"/>
              <a:t>Rhine Paradox – (3)</a:t>
            </a:r>
          </a:p>
        </p:txBody>
      </p:sp>
      <p:sp>
        <p:nvSpPr>
          <p:cNvPr id="37891" name="Rectangle 3"/>
          <p:cNvSpPr>
            <a:spLocks noGrp="1" noChangeArrowheads="1"/>
          </p:cNvSpPr>
          <p:nvPr>
            <p:ph type="body" idx="1"/>
          </p:nvPr>
        </p:nvSpPr>
        <p:spPr/>
        <p:txBody>
          <a:bodyPr/>
          <a:lstStyle/>
          <a:p>
            <a:r>
              <a:rPr lang="en-US" dirty="0"/>
              <a:t>He concluded that you shouldn’t tell people they have ESP; it causes them to lose it.</a:t>
            </a:r>
          </a:p>
        </p:txBody>
      </p:sp>
      <p:sp>
        <p:nvSpPr>
          <p:cNvPr id="2" name="TextBox 1"/>
          <p:cNvSpPr txBox="1"/>
          <p:nvPr/>
        </p:nvSpPr>
        <p:spPr>
          <a:xfrm>
            <a:off x="685800" y="6477000"/>
            <a:ext cx="7391400" cy="338554"/>
          </a:xfrm>
          <a:prstGeom prst="rect">
            <a:avLst/>
          </a:prstGeom>
          <a:noFill/>
        </p:spPr>
        <p:txBody>
          <a:bodyPr wrap="square" rtlCol="0">
            <a:spAutoFit/>
          </a:bodyPr>
          <a:lstStyle/>
          <a:p>
            <a:pPr lvl="1"/>
            <a:r>
              <a:rPr lang="en-US" sz="1600" dirty="0" smtClean="0">
                <a:solidFill>
                  <a:schemeClr val="accent4">
                    <a:lumMod val="75000"/>
                  </a:schemeClr>
                </a:solidFill>
              </a:rPr>
              <a:t>CS345A </a:t>
            </a:r>
            <a:r>
              <a:rPr lang="en-US" sz="1600" dirty="0">
                <a:solidFill>
                  <a:schemeClr val="accent4">
                    <a:lumMod val="75000"/>
                  </a:schemeClr>
                </a:solidFill>
              </a:rPr>
              <a:t>Data Mining on the </a:t>
            </a:r>
            <a:r>
              <a:rPr lang="en-US" sz="1600" dirty="0" smtClean="0">
                <a:solidFill>
                  <a:schemeClr val="accent4">
                    <a:lumMod val="75000"/>
                  </a:schemeClr>
                </a:solidFill>
              </a:rPr>
              <a:t>Web: </a:t>
            </a:r>
            <a:r>
              <a:rPr lang="en-US" sz="1600" dirty="0" err="1">
                <a:solidFill>
                  <a:schemeClr val="accent4">
                    <a:lumMod val="75000"/>
                  </a:schemeClr>
                </a:solidFill>
              </a:rPr>
              <a:t>Anand</a:t>
            </a:r>
            <a:r>
              <a:rPr lang="en-US" sz="1600" dirty="0">
                <a:solidFill>
                  <a:schemeClr val="accent4">
                    <a:lumMod val="75000"/>
                  </a:schemeClr>
                </a:solidFill>
              </a:rPr>
              <a:t> </a:t>
            </a:r>
            <a:r>
              <a:rPr lang="en-US" sz="1600" dirty="0" err="1">
                <a:solidFill>
                  <a:schemeClr val="accent4">
                    <a:lumMod val="75000"/>
                  </a:schemeClr>
                </a:solidFill>
              </a:rPr>
              <a:t>Rajaraman</a:t>
            </a:r>
            <a:r>
              <a:rPr lang="en-US" sz="1600" dirty="0">
                <a:solidFill>
                  <a:schemeClr val="accent4">
                    <a:lumMod val="75000"/>
                  </a:schemeClr>
                </a:solidFill>
              </a:rPr>
              <a:t>, Jeff Ullman</a:t>
            </a:r>
          </a:p>
        </p:txBody>
      </p:sp>
    </p:spTree>
    <p:extLst>
      <p:ext uri="{BB962C8B-B14F-4D97-AF65-F5344CB8AC3E}">
        <p14:creationId xmlns:p14="http://schemas.microsoft.com/office/powerpoint/2010/main" val="22293116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document data</a:t>
            </a:r>
            <a:endParaRPr lang="en-US" dirty="0"/>
          </a:p>
        </p:txBody>
      </p:sp>
      <p:sp>
        <p:nvSpPr>
          <p:cNvPr id="3" name="Content Placeholder 2"/>
          <p:cNvSpPr>
            <a:spLocks noGrp="1"/>
          </p:cNvSpPr>
          <p:nvPr>
            <p:ph idx="1"/>
          </p:nvPr>
        </p:nvSpPr>
        <p:spPr/>
        <p:txBody>
          <a:bodyPr>
            <a:normAutofit/>
          </a:bodyPr>
          <a:lstStyle/>
          <a:p>
            <a:r>
              <a:rPr lang="en-US" dirty="0" smtClean="0"/>
              <a:t>Web as a document repository: estimated 50 billions of web pages</a:t>
            </a:r>
          </a:p>
          <a:p>
            <a:endParaRPr lang="en-US" dirty="0" smtClean="0"/>
          </a:p>
          <a:p>
            <a:r>
              <a:rPr lang="en-US" dirty="0" smtClean="0"/>
              <a:t>Wikipedia: 4 million articles (and counting)</a:t>
            </a:r>
          </a:p>
          <a:p>
            <a:pPr marL="0" indent="0">
              <a:buNone/>
            </a:pPr>
            <a:endParaRPr lang="en-US" dirty="0"/>
          </a:p>
          <a:p>
            <a:r>
              <a:rPr lang="en-US" dirty="0" smtClean="0"/>
              <a:t>Online news portals: steady stream of </a:t>
            </a:r>
            <a:r>
              <a:rPr lang="en-US" dirty="0" err="1" smtClean="0"/>
              <a:t>100’s</a:t>
            </a:r>
            <a:r>
              <a:rPr lang="en-US" dirty="0" smtClean="0"/>
              <a:t> of new articles every day</a:t>
            </a:r>
          </a:p>
          <a:p>
            <a:endParaRPr lang="en-US" dirty="0"/>
          </a:p>
          <a:p>
            <a:r>
              <a:rPr lang="en-US" dirty="0" smtClean="0"/>
              <a:t>Twitter: ~300 million tweets every day</a:t>
            </a:r>
            <a:endParaRPr lang="en-US" dirty="0"/>
          </a:p>
        </p:txBody>
      </p:sp>
    </p:spTree>
    <p:extLst>
      <p:ext uri="{BB962C8B-B14F-4D97-AF65-F5344CB8AC3E}">
        <p14:creationId xmlns:p14="http://schemas.microsoft.com/office/powerpoint/2010/main" val="1740813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network data</a:t>
            </a:r>
            <a:endParaRPr lang="en-US" dirty="0"/>
          </a:p>
        </p:txBody>
      </p:sp>
      <p:sp>
        <p:nvSpPr>
          <p:cNvPr id="3" name="Content Placeholder 2"/>
          <p:cNvSpPr>
            <a:spLocks noGrp="1"/>
          </p:cNvSpPr>
          <p:nvPr>
            <p:ph idx="1"/>
          </p:nvPr>
        </p:nvSpPr>
        <p:spPr/>
        <p:txBody>
          <a:bodyPr>
            <a:normAutofit lnSpcReduction="10000"/>
          </a:bodyPr>
          <a:lstStyle/>
          <a:p>
            <a:r>
              <a:rPr lang="en-US" dirty="0" smtClean="0"/>
              <a:t>Web: 50 billion pages linked via hyperlinks</a:t>
            </a:r>
          </a:p>
          <a:p>
            <a:endParaRPr lang="en-US" dirty="0" smtClean="0"/>
          </a:p>
          <a:p>
            <a:r>
              <a:rPr lang="en-US" dirty="0" smtClean="0"/>
              <a:t>Facebook: 500 million users</a:t>
            </a:r>
          </a:p>
          <a:p>
            <a:endParaRPr lang="en-US" dirty="0" smtClean="0"/>
          </a:p>
          <a:p>
            <a:r>
              <a:rPr lang="en-US" dirty="0" smtClean="0"/>
              <a:t>Twitter: 300 million users</a:t>
            </a:r>
          </a:p>
          <a:p>
            <a:endParaRPr lang="en-US" dirty="0" smtClean="0"/>
          </a:p>
          <a:p>
            <a:r>
              <a:rPr lang="en-US" dirty="0" smtClean="0"/>
              <a:t>Instant messenger: ~1billion users</a:t>
            </a:r>
          </a:p>
          <a:p>
            <a:endParaRPr lang="en-US" dirty="0" smtClean="0"/>
          </a:p>
          <a:p>
            <a:r>
              <a:rPr lang="en-US" dirty="0" smtClean="0"/>
              <a:t>Blogs: 250 million blogs worldwide, presidential candidates run blogs</a:t>
            </a:r>
          </a:p>
          <a:p>
            <a:endParaRPr lang="en-US" dirty="0" smtClean="0"/>
          </a:p>
          <a:p>
            <a:endParaRPr lang="en-US" dirty="0"/>
          </a:p>
        </p:txBody>
      </p:sp>
    </p:spTree>
    <p:extLst>
      <p:ext uri="{BB962C8B-B14F-4D97-AF65-F5344CB8AC3E}">
        <p14:creationId xmlns:p14="http://schemas.microsoft.com/office/powerpoint/2010/main" val="19200244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genomic sequences</a:t>
            </a:r>
            <a:endParaRPr lang="en-US" dirty="0"/>
          </a:p>
        </p:txBody>
      </p:sp>
      <p:sp>
        <p:nvSpPr>
          <p:cNvPr id="3" name="Content Placeholder 2"/>
          <p:cNvSpPr>
            <a:spLocks noGrp="1"/>
          </p:cNvSpPr>
          <p:nvPr>
            <p:ph idx="1"/>
          </p:nvPr>
        </p:nvSpPr>
        <p:spPr/>
        <p:txBody>
          <a:bodyPr>
            <a:normAutofit/>
          </a:bodyPr>
          <a:lstStyle/>
          <a:p>
            <a:r>
              <a:rPr lang="en-US" dirty="0" smtClean="0">
                <a:hlinkClick r:id="rId2"/>
              </a:rPr>
              <a:t>http://www.1000genomes.org/page.php</a:t>
            </a:r>
            <a:endParaRPr lang="en-US" dirty="0" smtClean="0"/>
          </a:p>
          <a:p>
            <a:endParaRPr lang="en-US" dirty="0" smtClean="0"/>
          </a:p>
          <a:p>
            <a:r>
              <a:rPr lang="en-US" dirty="0" smtClean="0"/>
              <a:t>Full sequence of 1000 individuals</a:t>
            </a:r>
          </a:p>
          <a:p>
            <a:endParaRPr lang="en-US" dirty="0" smtClean="0"/>
          </a:p>
          <a:p>
            <a:r>
              <a:rPr lang="en-US" dirty="0" smtClean="0"/>
              <a:t>3*10</a:t>
            </a:r>
            <a:r>
              <a:rPr lang="en-US" baseline="30000" dirty="0" smtClean="0"/>
              <a:t>9</a:t>
            </a:r>
            <a:r>
              <a:rPr lang="en-US" dirty="0" smtClean="0"/>
              <a:t> nucleotides per person </a:t>
            </a:r>
            <a:r>
              <a:rPr lang="en-US" dirty="0" smtClean="0">
                <a:sym typeface="Wingdings" pitchFamily="2" charset="2"/>
              </a:rPr>
              <a:t> 3*10</a:t>
            </a:r>
            <a:r>
              <a:rPr lang="en-US" baseline="30000" dirty="0" smtClean="0">
                <a:sym typeface="Wingdings" pitchFamily="2" charset="2"/>
              </a:rPr>
              <a:t>12 </a:t>
            </a:r>
            <a:r>
              <a:rPr lang="en-US" dirty="0" smtClean="0">
                <a:sym typeface="Wingdings" pitchFamily="2" charset="2"/>
              </a:rPr>
              <a:t>nucleotides</a:t>
            </a:r>
          </a:p>
          <a:p>
            <a:endParaRPr lang="en-US" dirty="0" smtClean="0">
              <a:sym typeface="Wingdings" pitchFamily="2" charset="2"/>
            </a:endParaRPr>
          </a:p>
          <a:p>
            <a:r>
              <a:rPr lang="en-US" dirty="0" smtClean="0">
                <a:sym typeface="Wingdings" pitchFamily="2" charset="2"/>
              </a:rPr>
              <a:t>Lots more data in fact: medical history of the persons, gene expression data</a:t>
            </a:r>
            <a:endParaRPr lang="en-US" dirty="0"/>
          </a:p>
        </p:txBody>
      </p:sp>
    </p:spTree>
    <p:extLst>
      <p:ext uri="{BB962C8B-B14F-4D97-AF65-F5344CB8AC3E}">
        <p14:creationId xmlns:p14="http://schemas.microsoft.com/office/powerpoint/2010/main" val="26684597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5412</TotalTime>
  <Words>3820</Words>
  <Application>Microsoft Office PowerPoint</Application>
  <PresentationFormat>On-screen Show (4:3)</PresentationFormat>
  <Paragraphs>546</Paragraphs>
  <Slides>69</Slides>
  <Notes>27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4</vt:i4>
      </vt:variant>
      <vt:variant>
        <vt:lpstr>Slide Titles</vt:lpstr>
      </vt:variant>
      <vt:variant>
        <vt:i4>69</vt:i4>
      </vt:variant>
    </vt:vector>
  </HeadingPairs>
  <TitlesOfParts>
    <vt:vector size="80" baseType="lpstr">
      <vt:lpstr>Arial</vt:lpstr>
      <vt:lpstr>Calibri</vt:lpstr>
      <vt:lpstr>Monotype Sorts</vt:lpstr>
      <vt:lpstr>Tahoma</vt:lpstr>
      <vt:lpstr>Times New Roman</vt:lpstr>
      <vt:lpstr>Wingdings</vt:lpstr>
      <vt:lpstr>Clarity</vt:lpstr>
      <vt:lpstr>Document</vt:lpstr>
      <vt:lpstr>Clip</vt:lpstr>
      <vt:lpstr>VISIO</vt:lpstr>
      <vt:lpstr>Visio</vt:lpstr>
      <vt:lpstr>DATA MINING LECTURE 1</vt:lpstr>
      <vt:lpstr>What is data mining?</vt:lpstr>
      <vt:lpstr>Why do we need data mining?</vt:lpstr>
      <vt:lpstr>Why do we need data mining?</vt:lpstr>
      <vt:lpstr>The data is also very complex</vt:lpstr>
      <vt:lpstr>Example: transaction data</vt:lpstr>
      <vt:lpstr>Example: document data</vt:lpstr>
      <vt:lpstr>Example: network data</vt:lpstr>
      <vt:lpstr>Example: genomic sequences</vt:lpstr>
      <vt:lpstr>Example: environmental data</vt:lpstr>
      <vt:lpstr>Behavioral data</vt:lpstr>
      <vt:lpstr>So, what is Data?</vt:lpstr>
      <vt:lpstr>Types of Attributes </vt:lpstr>
      <vt:lpstr>Numeric Record Data</vt:lpstr>
      <vt:lpstr>Categorical Data </vt:lpstr>
      <vt:lpstr>Document Data</vt:lpstr>
      <vt:lpstr>Transaction Data</vt:lpstr>
      <vt:lpstr>Ordered Data </vt:lpstr>
      <vt:lpstr>Ordered Data</vt:lpstr>
      <vt:lpstr>Graph Data </vt:lpstr>
      <vt:lpstr>Types of data</vt:lpstr>
      <vt:lpstr>What can you do with the data?</vt:lpstr>
      <vt:lpstr>What can you do with the data?</vt:lpstr>
      <vt:lpstr>What can you do with the data?</vt:lpstr>
      <vt:lpstr>What can you do with the data?</vt:lpstr>
      <vt:lpstr>What can you do with the data?</vt:lpstr>
      <vt:lpstr>Why data mining?</vt:lpstr>
      <vt:lpstr>What is Data Mining again?</vt:lpstr>
      <vt:lpstr>What can we do with data mining?</vt:lpstr>
      <vt:lpstr>Frequent Itemsets and Association Rules</vt:lpstr>
      <vt:lpstr>Frequent Itemsets: Applications</vt:lpstr>
      <vt:lpstr>Association Rule Discovery: Application</vt:lpstr>
      <vt:lpstr>Clustering Definition</vt:lpstr>
      <vt:lpstr>Illustrating Clustering</vt:lpstr>
      <vt:lpstr>Clustering: Application 1</vt:lpstr>
      <vt:lpstr>Clustering: Application 2</vt:lpstr>
      <vt:lpstr>Clustering of S&amp;P 500 Stock Data</vt:lpstr>
      <vt:lpstr>Coverage</vt:lpstr>
      <vt:lpstr>Classification: Definition</vt:lpstr>
      <vt:lpstr>Classification Example</vt:lpstr>
      <vt:lpstr>Classification: Application 1</vt:lpstr>
      <vt:lpstr>Classification: Application 2</vt:lpstr>
      <vt:lpstr>Link Analysis Ranking</vt:lpstr>
      <vt:lpstr>Exploratory Analysis</vt:lpstr>
      <vt:lpstr>Exploratory Analysis: The Web</vt:lpstr>
      <vt:lpstr>Exploratory Analysis: The Web</vt:lpstr>
      <vt:lpstr>Connections of Data Mining with other areas</vt:lpstr>
      <vt:lpstr>Cultures</vt:lpstr>
      <vt:lpstr>Models vs. Analytic Processing</vt:lpstr>
      <vt:lpstr>(Way too Simple) Example</vt:lpstr>
      <vt:lpstr>Data Mining: Confluence of Multiple Disciplines </vt:lpstr>
      <vt:lpstr>Data Mining: Confluence of Multiple Disciplines </vt:lpstr>
      <vt:lpstr>Data Mining: Confluence of Multiple Disciplines </vt:lpstr>
      <vt:lpstr>Single-node architecture</vt:lpstr>
      <vt:lpstr>Commodity Clusters</vt:lpstr>
      <vt:lpstr>Cluster Architecture</vt:lpstr>
      <vt:lpstr>Map-Reduce paradigm</vt:lpstr>
      <vt:lpstr>The data analysis pipeline</vt:lpstr>
      <vt:lpstr>Data Quality </vt:lpstr>
      <vt:lpstr>Sampling </vt:lpstr>
      <vt:lpstr>Sampling … </vt:lpstr>
      <vt:lpstr>Types of Sampling</vt:lpstr>
      <vt:lpstr>Sample Size</vt:lpstr>
      <vt:lpstr>Sample Size</vt:lpstr>
      <vt:lpstr>A data mining challenge</vt:lpstr>
      <vt:lpstr>Meaningfulness of Answers</vt:lpstr>
      <vt:lpstr>Rhine Paradox – (1)</vt:lpstr>
      <vt:lpstr>Rhine Paradox – (2)</vt:lpstr>
      <vt:lpstr>Rhine Paradox – (3)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tsap</dc:creator>
  <cp:lastModifiedBy>Microsoft account</cp:lastModifiedBy>
  <cp:revision>144</cp:revision>
  <dcterms:created xsi:type="dcterms:W3CDTF">2011-10-17T19:46:53Z</dcterms:created>
  <dcterms:modified xsi:type="dcterms:W3CDTF">2021-08-17T15:27:13Z</dcterms:modified>
</cp:coreProperties>
</file>