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Free Grammar (CFG)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Simplification and Normalization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6019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Eliminate B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abAB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 A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aaa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 B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bb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By Substitution rule</a:t>
            </a:r>
          </a:p>
          <a:p>
            <a:pPr>
              <a:buNone/>
            </a:pPr>
            <a:r>
              <a:rPr lang="en-US" dirty="0" smtClean="0"/>
              <a:t>  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abAaA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|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abAbb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A </a:t>
            </a:r>
            <a:r>
              <a:rPr lang="en-US" dirty="0" err="1" smtClean="0">
                <a:sym typeface="Wingdings" pitchFamily="2" charset="2"/>
              </a:rPr>
              <a:t>aaa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B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dirty="0" smtClean="0">
                <a:sym typeface="Wingdings" pitchFamily="2" charset="2"/>
              </a:rPr>
              <a:t> | bb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 is useless variable</a:t>
            </a:r>
          </a:p>
          <a:p>
            <a:pPr>
              <a:buNone/>
            </a:pPr>
            <a:r>
              <a:rPr lang="en-US" dirty="0" smtClean="0"/>
              <a:t>  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abAaA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abAbb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A </a:t>
            </a:r>
            <a:r>
              <a:rPr lang="en-US" dirty="0" err="1" smtClean="0">
                <a:sym typeface="Wingdings" pitchFamily="2" charset="2"/>
              </a:rPr>
              <a:t>aaa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l-GR" dirty="0" smtClean="0"/>
              <a:t>λ</a:t>
            </a:r>
            <a:r>
              <a:rPr lang="en-US" dirty="0" smtClean="0"/>
              <a:t> production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/>
              <a:t>λ</a:t>
            </a:r>
            <a:r>
              <a:rPr lang="en-US" dirty="0" smtClean="0">
                <a:sym typeface="Wingdings" pitchFamily="2" charset="2"/>
              </a:rPr>
              <a:t> is called lambda-production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For any variable A , A </a:t>
            </a:r>
            <a:r>
              <a:rPr lang="el-GR" dirty="0" smtClean="0"/>
              <a:t>λ</a:t>
            </a:r>
            <a:r>
              <a:rPr lang="en-US" dirty="0" smtClean="0">
                <a:sym typeface="Wingdings" pitchFamily="2" charset="2"/>
              </a:rPr>
              <a:t>, then A is </a:t>
            </a:r>
            <a:r>
              <a:rPr lang="en-US" dirty="0" err="1" smtClean="0">
                <a:sym typeface="Wingdings" pitchFamily="2" charset="2"/>
              </a:rPr>
              <a:t>nullable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Theorem: Let G be any CFG with </a:t>
            </a:r>
            <a:r>
              <a:rPr lang="el-GR" dirty="0" smtClean="0"/>
              <a:t>λ</a:t>
            </a:r>
            <a:r>
              <a:rPr lang="en-US" dirty="0" smtClean="0">
                <a:sym typeface="Wingdings" pitchFamily="2" charset="2"/>
              </a:rPr>
              <a:t> not in L(G), then there exist an equivalent grammar G’ having no </a:t>
            </a:r>
            <a:r>
              <a:rPr lang="el-GR" dirty="0" smtClean="0"/>
              <a:t>λ </a:t>
            </a:r>
            <a:r>
              <a:rPr lang="en-US" dirty="0" smtClean="0">
                <a:sym typeface="Wingdings" pitchFamily="2" charset="2"/>
              </a:rPr>
              <a:t>-production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Eliminate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 –production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aS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S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a S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b |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>
              <a:buNone/>
            </a:pPr>
            <a:r>
              <a:rPr lang="en-US" dirty="0" smtClean="0"/>
              <a:t>   S</a:t>
            </a:r>
            <a:r>
              <a:rPr lang="en-US" dirty="0" smtClean="0">
                <a:sym typeface="Wingdings" pitchFamily="2" charset="2"/>
              </a:rPr>
              <a:t> aS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b | </a:t>
            </a:r>
            <a:r>
              <a:rPr lang="en-US" dirty="0" err="1" smtClean="0">
                <a:sym typeface="Wingdings" pitchFamily="2" charset="2"/>
              </a:rPr>
              <a:t>ab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S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 a S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b | </a:t>
            </a:r>
            <a:r>
              <a:rPr lang="en-US" dirty="0" err="1" smtClean="0">
                <a:sym typeface="Wingdings" pitchFamily="2" charset="2"/>
              </a:rPr>
              <a:t>ab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Eliminate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 –production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aSSS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S  bb |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>
              <a:buNone/>
            </a:pPr>
            <a:r>
              <a:rPr lang="en-US" dirty="0" smtClean="0"/>
              <a:t>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aSSS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aSS</a:t>
            </a:r>
            <a:r>
              <a:rPr lang="en-US" dirty="0" smtClean="0">
                <a:sym typeface="Wingdings" pitchFamily="2" charset="2"/>
              </a:rPr>
              <a:t>| </a:t>
            </a:r>
            <a:r>
              <a:rPr lang="en-US" dirty="0" err="1" smtClean="0">
                <a:sym typeface="Wingdings" pitchFamily="2" charset="2"/>
              </a:rPr>
              <a:t>aS</a:t>
            </a:r>
            <a:r>
              <a:rPr lang="en-US" dirty="0" smtClean="0">
                <a:sym typeface="Wingdings" pitchFamily="2" charset="2"/>
              </a:rPr>
              <a:t> | a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S  bb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Eliminate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 –production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AaB|aaB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A 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B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bbA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Removing </a:t>
            </a:r>
            <a:r>
              <a:rPr lang="en-US" dirty="0" smtClean="0">
                <a:sym typeface="Wingdings" pitchFamily="2" charset="2"/>
              </a:rPr>
              <a:t>A  </a:t>
            </a:r>
            <a:r>
              <a:rPr lang="el-GR" dirty="0" smtClean="0"/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aB|aaB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B bb | </a:t>
            </a:r>
            <a:r>
              <a:rPr lang="el-GR" dirty="0" smtClean="0"/>
              <a:t>λ</a:t>
            </a:r>
            <a:endParaRPr lang="en-US" dirty="0" smtClean="0"/>
          </a:p>
          <a:p>
            <a:r>
              <a:rPr lang="en-US" dirty="0" smtClean="0"/>
              <a:t>Removing B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l-GR" dirty="0" smtClean="0"/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aB|a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n-US" dirty="0" err="1" smtClean="0">
                <a:sym typeface="Wingdings" pitchFamily="2" charset="2"/>
              </a:rPr>
              <a:t>aaB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B bb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Unit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Any production of a CFG of the form A</a:t>
            </a:r>
            <a:r>
              <a:rPr lang="en-US" dirty="0" smtClean="0">
                <a:sym typeface="Wingdings" pitchFamily="2" charset="2"/>
              </a:rPr>
              <a:t> B where  A, B </a:t>
            </a:r>
            <a:r>
              <a:rPr lang="az-Cyrl-AZ" dirty="0" smtClean="0">
                <a:sym typeface="Wingdings" pitchFamily="2" charset="2"/>
              </a:rPr>
              <a:t>є</a:t>
            </a:r>
            <a:r>
              <a:rPr lang="en-US" dirty="0" smtClean="0">
                <a:sym typeface="Wingdings" pitchFamily="2" charset="2"/>
              </a:rPr>
              <a:t> V is called a unit production.</a:t>
            </a:r>
          </a:p>
          <a:p>
            <a:r>
              <a:rPr lang="en-US" dirty="0" smtClean="0">
                <a:sym typeface="Wingdings" pitchFamily="2" charset="2"/>
              </a:rPr>
              <a:t>To remove unit production, we use the substitution rule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Theorem:- Let G=(V, T, S, P) be a context free grammar. Then there exists an equivalent grammar G’=(V’, T’, S, P’) that does not contain any useless variable or productions.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Remove all unit productions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B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B A | bb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A  a |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bc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|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B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Solution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B</a:t>
            </a:r>
            <a:r>
              <a:rPr lang="en-US" dirty="0" smtClean="0">
                <a:sym typeface="Wingdings" pitchFamily="2" charset="2"/>
              </a:rPr>
              <a:t> bb   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B A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  a | </a:t>
            </a:r>
            <a:r>
              <a:rPr lang="en-US" dirty="0" err="1" smtClean="0">
                <a:sym typeface="Wingdings" pitchFamily="2" charset="2"/>
              </a:rPr>
              <a:t>bc</a:t>
            </a:r>
            <a:r>
              <a:rPr lang="en-US" dirty="0" smtClean="0">
                <a:sym typeface="Wingdings" pitchFamily="2" charset="2"/>
              </a:rPr>
              <a:t>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A B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dirty="0" smtClean="0">
                <a:sym typeface="Wingdings" pitchFamily="2" charset="2"/>
              </a:rPr>
              <a:t>    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bb| a|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B bb   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a|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  a | </a:t>
            </a:r>
            <a:r>
              <a:rPr lang="en-US" dirty="0" err="1" smtClean="0">
                <a:sym typeface="Wingdings" pitchFamily="2" charset="2"/>
              </a:rPr>
              <a:t>bc</a:t>
            </a:r>
            <a:r>
              <a:rPr lang="en-US" dirty="0" smtClean="0">
                <a:sym typeface="Wingdings" pitchFamily="2" charset="2"/>
              </a:rPr>
              <a:t>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Theorem:- Let L be a context free language that does not contain </a:t>
            </a:r>
            <a:r>
              <a:rPr lang="el-GR" dirty="0" smtClean="0"/>
              <a:t>λ</a:t>
            </a:r>
            <a:r>
              <a:rPr lang="en-US" dirty="0" smtClean="0"/>
              <a:t>. Then there exists a CFG that generates L and that does not have any useless productions, </a:t>
            </a:r>
            <a:r>
              <a:rPr lang="el-GR" dirty="0" smtClean="0"/>
              <a:t>λ</a:t>
            </a:r>
            <a:r>
              <a:rPr lang="en-US" dirty="0" smtClean="0"/>
              <a:t>- productions or unit production.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Remove  all undesirable productions using the following sequence of steps</a:t>
            </a:r>
          </a:p>
          <a:p>
            <a:pPr lvl="1"/>
            <a:r>
              <a:rPr lang="en-US" dirty="0" smtClean="0"/>
              <a:t>Remove </a:t>
            </a:r>
            <a:r>
              <a:rPr lang="el-GR" dirty="0" smtClean="0"/>
              <a:t>λ</a:t>
            </a:r>
            <a:r>
              <a:rPr lang="en-US" dirty="0" smtClean="0"/>
              <a:t>-productions</a:t>
            </a:r>
          </a:p>
          <a:p>
            <a:pPr lvl="1"/>
            <a:r>
              <a:rPr lang="en-US" dirty="0" smtClean="0"/>
              <a:t>Remove unit productions</a:t>
            </a:r>
          </a:p>
          <a:p>
            <a:pPr lvl="1"/>
            <a:r>
              <a:rPr lang="en-US" dirty="0" smtClean="0"/>
              <a:t>Remove useless productions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"/>
            <a:ext cx="4343400" cy="6705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Remove all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-productions, unit productions and all useless productions from the grammar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aBB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A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</a:t>
            </a:r>
            <a:r>
              <a:rPr lang="el-GR" dirty="0" smtClean="0">
                <a:solidFill>
                  <a:srgbClr val="00B050"/>
                </a:solidFill>
              </a:rPr>
              <a:t>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B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bC|bbC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C B</a:t>
            </a:r>
          </a:p>
          <a:p>
            <a:r>
              <a:rPr lang="en-US" dirty="0" smtClean="0">
                <a:sym typeface="Wingdings" pitchFamily="2" charset="2"/>
              </a:rPr>
              <a:t>Removing </a:t>
            </a:r>
            <a:r>
              <a:rPr lang="el-GR" dirty="0" smtClean="0"/>
              <a:t>λ</a:t>
            </a:r>
            <a:r>
              <a:rPr lang="en-US" dirty="0" smtClean="0"/>
              <a:t>-productions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a|aA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 </a:t>
            </a:r>
            <a:r>
              <a:rPr lang="en-US" dirty="0" err="1" smtClean="0">
                <a:sym typeface="Wingdings" pitchFamily="2" charset="2"/>
              </a:rPr>
              <a:t>aBB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A </a:t>
            </a:r>
            <a:r>
              <a:rPr lang="en-US" dirty="0" err="1" smtClean="0">
                <a:sym typeface="Wingdings" pitchFamily="2" charset="2"/>
              </a:rPr>
              <a:t>aaA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l-GR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err="1" smtClean="0"/>
              <a:t>B</a:t>
            </a:r>
            <a:r>
              <a:rPr lang="en-US" dirty="0" err="1" smtClean="0">
                <a:sym typeface="Wingdings" pitchFamily="2" charset="2"/>
              </a:rPr>
              <a:t>bC|bbC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C 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038600" cy="6858000"/>
          </a:xfrm>
        </p:spPr>
        <p:txBody>
          <a:bodyPr/>
          <a:lstStyle/>
          <a:p>
            <a:r>
              <a:rPr lang="en-US" dirty="0" smtClean="0"/>
              <a:t>Removing unit productions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aBB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A </a:t>
            </a:r>
            <a:r>
              <a:rPr lang="en-US" dirty="0" err="1" smtClean="0">
                <a:sym typeface="Wingdings" pitchFamily="2" charset="2"/>
              </a:rPr>
              <a:t>aaA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l-GR" dirty="0" smtClean="0"/>
              <a:t> </a:t>
            </a: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</a:t>
            </a:r>
            <a:r>
              <a:rPr lang="en-US" dirty="0" err="1" smtClean="0">
                <a:sym typeface="Wingdings" pitchFamily="2" charset="2"/>
              </a:rPr>
              <a:t>bC|bbC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bC|bbC</a:t>
            </a: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 marL="514350" indent="-514350"/>
            <a:r>
              <a:rPr lang="en-US" dirty="0" smtClean="0">
                <a:sym typeface="Wingdings" pitchFamily="2" charset="2"/>
              </a:rPr>
              <a:t>Remove  useless variable B and C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A </a:t>
            </a:r>
            <a:r>
              <a:rPr lang="en-US" dirty="0" err="1" smtClean="0">
                <a:sym typeface="Wingdings" pitchFamily="2" charset="2"/>
              </a:rPr>
              <a:t>aaA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l-GR" dirty="0" smtClean="0"/>
              <a:t>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 useful Substitution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G=(V, T, S, P) be a context free grammar. Suppose that P contains a production of the form </a:t>
            </a:r>
          </a:p>
          <a:p>
            <a:pPr>
              <a:buNone/>
            </a:pPr>
            <a:r>
              <a:rPr lang="en-US" dirty="0" smtClean="0"/>
              <a:t>       A </a:t>
            </a:r>
            <a:r>
              <a:rPr lang="en-US" dirty="0" smtClean="0">
                <a:sym typeface="Wingdings" pitchFamily="2" charset="2"/>
              </a:rPr>
              <a:t> x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 smtClean="0">
                <a:sym typeface="Wingdings" pitchFamily="2" charset="2"/>
              </a:rPr>
              <a:t>B x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assume that A and B are different variables and that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By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| y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|…| 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is the set of all productions in P that have B as the left side. </a:t>
            </a:r>
          </a:p>
          <a:p>
            <a:r>
              <a:rPr lang="en-US" dirty="0" smtClean="0">
                <a:sym typeface="Wingdings" pitchFamily="2" charset="2"/>
              </a:rPr>
              <a:t>Let G’</a:t>
            </a:r>
            <a:r>
              <a:rPr lang="en-US" dirty="0" smtClean="0"/>
              <a:t> =(V, T, S, P’) be the grammar in which P’ is constructed by deleting A </a:t>
            </a:r>
            <a:r>
              <a:rPr lang="en-US" dirty="0" smtClean="0">
                <a:sym typeface="Wingdings" pitchFamily="2" charset="2"/>
              </a:rPr>
              <a:t> x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 smtClean="0">
                <a:sym typeface="Wingdings" pitchFamily="2" charset="2"/>
              </a:rPr>
              <a:t>B x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from P and adding to it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</a:t>
            </a:r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y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x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| 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y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x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|…| 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x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Then L(G’)= L(G)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P:  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n-US" dirty="0" err="1" smtClean="0">
                <a:sym typeface="Wingdings" pitchFamily="2" charset="2"/>
              </a:rPr>
              <a:t>abBc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B </a:t>
            </a:r>
            <a:r>
              <a:rPr lang="en-US" dirty="0" err="1" smtClean="0">
                <a:sym typeface="Wingdings" pitchFamily="2" charset="2"/>
              </a:rPr>
              <a:t>abbA</a:t>
            </a:r>
            <a:r>
              <a:rPr lang="en-US" dirty="0" smtClean="0">
                <a:sym typeface="Wingdings" pitchFamily="2" charset="2"/>
              </a:rPr>
              <a:t> | b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P’: </a:t>
            </a:r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a|aaA</a:t>
            </a:r>
            <a:r>
              <a:rPr lang="en-US" dirty="0" smtClean="0">
                <a:sym typeface="Wingdings" pitchFamily="2" charset="2"/>
              </a:rPr>
              <a:t> |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ababbAc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abbc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B </a:t>
            </a:r>
            <a:r>
              <a:rPr lang="en-US" dirty="0" err="1" smtClean="0">
                <a:sym typeface="Wingdings" pitchFamily="2" charset="2"/>
              </a:rPr>
              <a:t>abbA</a:t>
            </a:r>
            <a:r>
              <a:rPr lang="en-US" dirty="0" smtClean="0">
                <a:sym typeface="Wingdings" pitchFamily="2" charset="2"/>
              </a:rPr>
              <a:t> | b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 (G) = L(G’)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P: 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B b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P’: </a:t>
            </a: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aSb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bb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B b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 (G) = L(G’)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Removing Useless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Let G=(V, T, S, P) be a context free grammar. A variable A belongs to V is said to be useful </a:t>
            </a:r>
            <a:r>
              <a:rPr lang="en-US" dirty="0" err="1" smtClean="0"/>
              <a:t>iff</a:t>
            </a:r>
            <a:r>
              <a:rPr lang="en-US" dirty="0" smtClean="0"/>
              <a:t> there is at least one w belongs to L(G) such that</a:t>
            </a:r>
          </a:p>
          <a:p>
            <a:pPr>
              <a:buNone/>
            </a:pPr>
            <a:r>
              <a:rPr lang="en-US" dirty="0" smtClean="0"/>
              <a:t>    S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xAy</a:t>
            </a:r>
            <a:r>
              <a:rPr lang="en-US" dirty="0" smtClean="0">
                <a:sym typeface="Wingdings" pitchFamily="2" charset="2"/>
              </a:rPr>
              <a:t>  w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with x, y in (V U T)*</a:t>
            </a:r>
          </a:p>
          <a:p>
            <a:r>
              <a:rPr lang="en-US" dirty="0" smtClean="0">
                <a:sym typeface="Wingdings" pitchFamily="2" charset="2"/>
              </a:rPr>
              <a:t>A variable that is not useful is called useless</a:t>
            </a:r>
          </a:p>
          <a:p>
            <a:r>
              <a:rPr lang="en-US" dirty="0" smtClean="0">
                <a:sym typeface="Wingdings" pitchFamily="2" charset="2"/>
              </a:rPr>
              <a:t>A production is useless if it involves any useless variable.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Useless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Theorem:- Let G=(V, T, S, P) be a context free grammar. Then there exists an equivalent grammar G’=(V’, T’, S, P’) that does not contain any useless variable or productions.</a:t>
            </a:r>
          </a:p>
          <a:p>
            <a:r>
              <a:rPr lang="en-US" dirty="0" smtClean="0">
                <a:sym typeface="Wingdings" pitchFamily="2" charset="2"/>
              </a:rPr>
              <a:t>A variable is useless if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Variable does not leads to a terminal strings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Variable can not be reached from Starting variable (S).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Eliminate useless symbols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A | C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A a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B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C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aCb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S,A, B leads to terminal symbols but C does not, So C is a useless symbol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</a:t>
            </a:r>
            <a:r>
              <a:rPr lang="en-US" dirty="0" smtClean="0">
                <a:sym typeface="Wingdings" pitchFamily="2" charset="2"/>
              </a:rPr>
              <a:t> | A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A a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B 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 can not be reached from S</a:t>
            </a:r>
          </a:p>
          <a:p>
            <a:pPr>
              <a:buNone/>
            </a:pPr>
            <a:r>
              <a:rPr lang="en-US" dirty="0" smtClean="0"/>
              <a:t>    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</a:t>
            </a:r>
            <a:r>
              <a:rPr lang="en-US" dirty="0" smtClean="0">
                <a:sym typeface="Wingdings" pitchFamily="2" charset="2"/>
              </a:rPr>
              <a:t> | A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A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Eliminate all useless productions from the grammar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AB |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A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B AA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which language it generates</a:t>
            </a:r>
          </a:p>
          <a:p>
            <a:r>
              <a:rPr lang="en-US" dirty="0" smtClean="0">
                <a:sym typeface="Wingdings" pitchFamily="2" charset="2"/>
              </a:rPr>
              <a:t>A, B are useless symbols, because it </a:t>
            </a:r>
            <a:r>
              <a:rPr lang="en-US" dirty="0" err="1" smtClean="0">
                <a:sym typeface="Wingdings" pitchFamily="2" charset="2"/>
              </a:rPr>
              <a:t>doesnot</a:t>
            </a:r>
            <a:r>
              <a:rPr lang="en-US" dirty="0" smtClean="0">
                <a:sym typeface="Wingdings" pitchFamily="2" charset="2"/>
              </a:rPr>
              <a:t> lead to terminal strings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l-GR" dirty="0" smtClean="0"/>
              <a:t>λ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</a:t>
            </a:r>
          </a:p>
          <a:p>
            <a:r>
              <a:rPr lang="en-US" dirty="0" smtClean="0">
                <a:sym typeface="Wingdings" pitchFamily="2" charset="2"/>
              </a:rPr>
              <a:t>So, L (a</a:t>
            </a:r>
            <a:r>
              <a:rPr lang="en-US" baseline="30000" dirty="0" smtClean="0">
                <a:sym typeface="Wingdings" pitchFamily="2" charset="2"/>
              </a:rPr>
              <a:t>*</a:t>
            </a:r>
            <a:r>
              <a:rPr lang="en-US" dirty="0" smtClean="0">
                <a:sym typeface="Wingdings" pitchFamily="2" charset="2"/>
              </a:rPr>
              <a:t> ) will be generated.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Eliminate useless symbols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S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a|aA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| B | C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A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|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B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Aa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C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cCD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 D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ddd|Cd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 does not lead to terminal string, So C is a useless symbol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</a:t>
            </a:r>
            <a:r>
              <a:rPr lang="en-US" dirty="0" smtClean="0">
                <a:sym typeface="Wingdings" pitchFamily="2" charset="2"/>
              </a:rPr>
              <a:t> | B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A </a:t>
            </a:r>
            <a:r>
              <a:rPr lang="en-US" dirty="0" err="1" smtClean="0">
                <a:sym typeface="Wingdings" pitchFamily="2" charset="2"/>
              </a:rPr>
              <a:t>aB</a:t>
            </a:r>
            <a:r>
              <a:rPr lang="en-US" dirty="0" smtClean="0">
                <a:sym typeface="Wingdings" pitchFamily="2" charset="2"/>
              </a:rPr>
              <a:t>| </a:t>
            </a:r>
            <a:r>
              <a:rPr lang="el-GR" dirty="0" smtClean="0"/>
              <a:t>λ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B 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D </a:t>
            </a:r>
            <a:r>
              <a:rPr lang="en-US" dirty="0" err="1" smtClean="0">
                <a:sym typeface="Wingdings" pitchFamily="2" charset="2"/>
              </a:rPr>
              <a:t>ddd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 can not be reached from S</a:t>
            </a:r>
          </a:p>
          <a:p>
            <a:pPr>
              <a:buNone/>
            </a:pPr>
            <a:r>
              <a:rPr lang="en-US" dirty="0" smtClean="0"/>
              <a:t>     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a|aA</a:t>
            </a:r>
            <a:r>
              <a:rPr lang="en-US" dirty="0" smtClean="0">
                <a:sym typeface="Wingdings" pitchFamily="2" charset="2"/>
              </a:rPr>
              <a:t> | B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A </a:t>
            </a:r>
            <a:r>
              <a:rPr lang="en-US" dirty="0" err="1" smtClean="0">
                <a:sym typeface="Wingdings" pitchFamily="2" charset="2"/>
              </a:rPr>
              <a:t>aB</a:t>
            </a:r>
            <a:r>
              <a:rPr lang="en-US" dirty="0" smtClean="0">
                <a:sym typeface="Wingdings" pitchFamily="2" charset="2"/>
              </a:rPr>
              <a:t>| </a:t>
            </a:r>
            <a:r>
              <a:rPr lang="el-GR" dirty="0" smtClean="0"/>
              <a:t>λ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B 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1098</Words>
  <Application>Microsoft Office PowerPoint</Application>
  <PresentationFormat>On-screen Show (4:3)</PresentationFormat>
  <Paragraphs>169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Context Free Grammar (CFG) </vt:lpstr>
      <vt:lpstr>A useful Substitution Rule</vt:lpstr>
      <vt:lpstr>Example</vt:lpstr>
      <vt:lpstr>Example</vt:lpstr>
      <vt:lpstr>Removing Useless Production</vt:lpstr>
      <vt:lpstr>Removing Useless Production</vt:lpstr>
      <vt:lpstr>Example</vt:lpstr>
      <vt:lpstr>Example</vt:lpstr>
      <vt:lpstr>Example</vt:lpstr>
      <vt:lpstr>Example</vt:lpstr>
      <vt:lpstr>Removing λ production</vt:lpstr>
      <vt:lpstr>Example</vt:lpstr>
      <vt:lpstr>Example</vt:lpstr>
      <vt:lpstr>Example</vt:lpstr>
      <vt:lpstr>Removing Unit Production</vt:lpstr>
      <vt:lpstr>Example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Grammar (CFG) </dc:title>
  <dc:creator/>
  <cp:lastModifiedBy>alok</cp:lastModifiedBy>
  <cp:revision>32</cp:revision>
  <dcterms:created xsi:type="dcterms:W3CDTF">2006-08-16T00:00:00Z</dcterms:created>
  <dcterms:modified xsi:type="dcterms:W3CDTF">2020-03-25T10:37:23Z</dcterms:modified>
</cp:coreProperties>
</file>