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Default Extension="doc" ContentType="application/msword"/>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2.xml" ContentType="application/inkml+xml"/>
  <Override PartName="/ppt/notesSlides/notesSlide3.xml" ContentType="application/vnd.openxmlformats-officedocument.presentationml.notesSlide+xml"/>
  <Override PartName="/ppt/ink/ink3.xml" ContentType="application/inkml+xml"/>
  <Override PartName="/ppt/notesSlides/notesSlide4.xml" ContentType="application/vnd.openxmlformats-officedocument.presentationml.notesSlide+xml"/>
  <Override PartName="/ppt/ink/ink4.xml" ContentType="application/inkml+xml"/>
  <Override PartName="/ppt/notesSlides/notesSlide5.xml" ContentType="application/vnd.openxmlformats-officedocument.presentationml.notesSlide+xml"/>
  <Override PartName="/ppt/ink/ink5.xml" ContentType="application/inkml+xml"/>
  <Override PartName="/ppt/notesSlides/notesSlide6.xml" ContentType="application/vnd.openxmlformats-officedocument.presentationml.notesSlide+xml"/>
  <Override PartName="/ppt/ink/ink6.xml" ContentType="application/inkml+xml"/>
  <Override PartName="/ppt/notesSlides/notesSlide7.xml" ContentType="application/vnd.openxmlformats-officedocument.presentationml.notesSlide+xml"/>
  <Override PartName="/ppt/ink/ink7.xml" ContentType="application/inkml+xml"/>
  <Override PartName="/ppt/notesSlides/notesSlide8.xml" ContentType="application/vnd.openxmlformats-officedocument.presentationml.notesSlide+xml"/>
  <Override PartName="/ppt/ink/ink8.xml" ContentType="application/inkml+xml"/>
  <Override PartName="/ppt/ink/ink9.xml" ContentType="application/inkml+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drawings/drawing1.xml" ContentType="application/vnd.openxmlformats-officedocument.drawingml.chartshapes+xml"/>
  <Override PartName="/ppt/charts/chart3.xml" ContentType="application/vnd.openxmlformats-officedocument.drawingml.char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68" r:id="rId1"/>
  </p:sldMasterIdLst>
  <p:notesMasterIdLst>
    <p:notesMasterId r:id="rId57"/>
  </p:notesMasterIdLst>
  <p:sldIdLst>
    <p:sldId id="369" r:id="rId2"/>
    <p:sldId id="454" r:id="rId3"/>
    <p:sldId id="455" r:id="rId4"/>
    <p:sldId id="397" r:id="rId5"/>
    <p:sldId id="447" r:id="rId6"/>
    <p:sldId id="448" r:id="rId7"/>
    <p:sldId id="449" r:id="rId8"/>
    <p:sldId id="450" r:id="rId9"/>
    <p:sldId id="456" r:id="rId10"/>
    <p:sldId id="451" r:id="rId11"/>
    <p:sldId id="452" r:id="rId12"/>
    <p:sldId id="453" r:id="rId13"/>
    <p:sldId id="457" r:id="rId14"/>
    <p:sldId id="458" r:id="rId15"/>
    <p:sldId id="459" r:id="rId16"/>
    <p:sldId id="461" r:id="rId17"/>
    <p:sldId id="462" r:id="rId18"/>
    <p:sldId id="463" r:id="rId19"/>
    <p:sldId id="464" r:id="rId20"/>
    <p:sldId id="465" r:id="rId21"/>
    <p:sldId id="467" r:id="rId22"/>
    <p:sldId id="466" r:id="rId23"/>
    <p:sldId id="468" r:id="rId24"/>
    <p:sldId id="486" r:id="rId25"/>
    <p:sldId id="469" r:id="rId26"/>
    <p:sldId id="470" r:id="rId27"/>
    <p:sldId id="460" r:id="rId28"/>
    <p:sldId id="471" r:id="rId29"/>
    <p:sldId id="472" r:id="rId30"/>
    <p:sldId id="473" r:id="rId31"/>
    <p:sldId id="474" r:id="rId32"/>
    <p:sldId id="485" r:id="rId33"/>
    <p:sldId id="475" r:id="rId34"/>
    <p:sldId id="476" r:id="rId35"/>
    <p:sldId id="477" r:id="rId36"/>
    <p:sldId id="478" r:id="rId37"/>
    <p:sldId id="479" r:id="rId38"/>
    <p:sldId id="480" r:id="rId39"/>
    <p:sldId id="481" r:id="rId40"/>
    <p:sldId id="482" r:id="rId41"/>
    <p:sldId id="483" r:id="rId42"/>
    <p:sldId id="484" r:id="rId43"/>
    <p:sldId id="371" r:id="rId44"/>
    <p:sldId id="373" r:id="rId45"/>
    <p:sldId id="374" r:id="rId46"/>
    <p:sldId id="375" r:id="rId47"/>
    <p:sldId id="487" r:id="rId48"/>
    <p:sldId id="488" r:id="rId49"/>
    <p:sldId id="489" r:id="rId50"/>
    <p:sldId id="490" r:id="rId51"/>
    <p:sldId id="491" r:id="rId52"/>
    <p:sldId id="492" r:id="rId53"/>
    <p:sldId id="493" r:id="rId54"/>
    <p:sldId id="494" r:id="rId55"/>
    <p:sldId id="495" r:id="rId5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autoAdjust="0"/>
    <p:restoredTop sz="94676" autoAdjust="0"/>
  </p:normalViewPr>
  <p:slideViewPr>
    <p:cSldViewPr>
      <p:cViewPr varScale="1">
        <p:scale>
          <a:sx n="81" d="100"/>
          <a:sy n="81" d="100"/>
        </p:scale>
        <p:origin x="1426" y="53"/>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charts/_rels/chart1.xml.rels><?xml version="1.0" encoding="UTF-8" standalone="yes"?>
<Relationships xmlns="http://schemas.openxmlformats.org/package/2006/relationships"><Relationship Id="rId1" Type="http://schemas.openxmlformats.org/officeDocument/2006/relationships/oleObject" Target="Book1" TargetMode="External"/></Relationships>
</file>

<file path=ppt/charts/_rels/chart2.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oleObject" Target="Book1"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Book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lineMarker"/>
        <c:varyColors val="0"/>
        <c:ser>
          <c:idx val="0"/>
          <c:order val="0"/>
          <c:spPr>
            <a:ln w="28575">
              <a:noFill/>
            </a:ln>
          </c:spPr>
          <c:xVal>
            <c:numRef>
              <c:f>Sheet2!$A$1:$A$477</c:f>
              <c:numCache>
                <c:formatCode>General</c:formatCode>
                <c:ptCount val="477"/>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91</c:v>
                </c:pt>
                <c:pt idx="90">
                  <c:v>92</c:v>
                </c:pt>
                <c:pt idx="91">
                  <c:v>93</c:v>
                </c:pt>
                <c:pt idx="92">
                  <c:v>94</c:v>
                </c:pt>
                <c:pt idx="93">
                  <c:v>95</c:v>
                </c:pt>
                <c:pt idx="94">
                  <c:v>96</c:v>
                </c:pt>
                <c:pt idx="95">
                  <c:v>97</c:v>
                </c:pt>
                <c:pt idx="96">
                  <c:v>98</c:v>
                </c:pt>
                <c:pt idx="97">
                  <c:v>99</c:v>
                </c:pt>
                <c:pt idx="98">
                  <c:v>100</c:v>
                </c:pt>
                <c:pt idx="99">
                  <c:v>102</c:v>
                </c:pt>
                <c:pt idx="100">
                  <c:v>103</c:v>
                </c:pt>
                <c:pt idx="101">
                  <c:v>104</c:v>
                </c:pt>
                <c:pt idx="102">
                  <c:v>105</c:v>
                </c:pt>
                <c:pt idx="103">
                  <c:v>106</c:v>
                </c:pt>
                <c:pt idx="104">
                  <c:v>107</c:v>
                </c:pt>
                <c:pt idx="105">
                  <c:v>108</c:v>
                </c:pt>
                <c:pt idx="106">
                  <c:v>109</c:v>
                </c:pt>
                <c:pt idx="107">
                  <c:v>110</c:v>
                </c:pt>
                <c:pt idx="108">
                  <c:v>111</c:v>
                </c:pt>
                <c:pt idx="109">
                  <c:v>112</c:v>
                </c:pt>
                <c:pt idx="110">
                  <c:v>113</c:v>
                </c:pt>
                <c:pt idx="111">
                  <c:v>114</c:v>
                </c:pt>
                <c:pt idx="112">
                  <c:v>115</c:v>
                </c:pt>
                <c:pt idx="113">
                  <c:v>116</c:v>
                </c:pt>
                <c:pt idx="114">
                  <c:v>117</c:v>
                </c:pt>
                <c:pt idx="115">
                  <c:v>118</c:v>
                </c:pt>
                <c:pt idx="116">
                  <c:v>119</c:v>
                </c:pt>
                <c:pt idx="117">
                  <c:v>120</c:v>
                </c:pt>
                <c:pt idx="118">
                  <c:v>121</c:v>
                </c:pt>
                <c:pt idx="119">
                  <c:v>122</c:v>
                </c:pt>
                <c:pt idx="120">
                  <c:v>123</c:v>
                </c:pt>
                <c:pt idx="121">
                  <c:v>124</c:v>
                </c:pt>
                <c:pt idx="122">
                  <c:v>125</c:v>
                </c:pt>
                <c:pt idx="123">
                  <c:v>126</c:v>
                </c:pt>
                <c:pt idx="124">
                  <c:v>127</c:v>
                </c:pt>
                <c:pt idx="125">
                  <c:v>128</c:v>
                </c:pt>
                <c:pt idx="126">
                  <c:v>129</c:v>
                </c:pt>
                <c:pt idx="127">
                  <c:v>130</c:v>
                </c:pt>
                <c:pt idx="128">
                  <c:v>131</c:v>
                </c:pt>
                <c:pt idx="129">
                  <c:v>132</c:v>
                </c:pt>
                <c:pt idx="130">
                  <c:v>133</c:v>
                </c:pt>
                <c:pt idx="131">
                  <c:v>134</c:v>
                </c:pt>
                <c:pt idx="132">
                  <c:v>135</c:v>
                </c:pt>
                <c:pt idx="133">
                  <c:v>136</c:v>
                </c:pt>
                <c:pt idx="134">
                  <c:v>137</c:v>
                </c:pt>
                <c:pt idx="135">
                  <c:v>138</c:v>
                </c:pt>
                <c:pt idx="136">
                  <c:v>139</c:v>
                </c:pt>
                <c:pt idx="137">
                  <c:v>140</c:v>
                </c:pt>
                <c:pt idx="138">
                  <c:v>142</c:v>
                </c:pt>
                <c:pt idx="139">
                  <c:v>143</c:v>
                </c:pt>
                <c:pt idx="140">
                  <c:v>144</c:v>
                </c:pt>
                <c:pt idx="141">
                  <c:v>145</c:v>
                </c:pt>
                <c:pt idx="142">
                  <c:v>146</c:v>
                </c:pt>
                <c:pt idx="143">
                  <c:v>147</c:v>
                </c:pt>
                <c:pt idx="144">
                  <c:v>148</c:v>
                </c:pt>
                <c:pt idx="145">
                  <c:v>149</c:v>
                </c:pt>
                <c:pt idx="146">
                  <c:v>151</c:v>
                </c:pt>
                <c:pt idx="147">
                  <c:v>152</c:v>
                </c:pt>
                <c:pt idx="148">
                  <c:v>153</c:v>
                </c:pt>
                <c:pt idx="149">
                  <c:v>155</c:v>
                </c:pt>
                <c:pt idx="150">
                  <c:v>156</c:v>
                </c:pt>
                <c:pt idx="151">
                  <c:v>158</c:v>
                </c:pt>
                <c:pt idx="152">
                  <c:v>159</c:v>
                </c:pt>
                <c:pt idx="153">
                  <c:v>160</c:v>
                </c:pt>
                <c:pt idx="154">
                  <c:v>161</c:v>
                </c:pt>
                <c:pt idx="155">
                  <c:v>162</c:v>
                </c:pt>
                <c:pt idx="156">
                  <c:v>163</c:v>
                </c:pt>
                <c:pt idx="157">
                  <c:v>164</c:v>
                </c:pt>
                <c:pt idx="158">
                  <c:v>165</c:v>
                </c:pt>
                <c:pt idx="159">
                  <c:v>166</c:v>
                </c:pt>
                <c:pt idx="160">
                  <c:v>167</c:v>
                </c:pt>
                <c:pt idx="161">
                  <c:v>168</c:v>
                </c:pt>
                <c:pt idx="162">
                  <c:v>169</c:v>
                </c:pt>
                <c:pt idx="163">
                  <c:v>170</c:v>
                </c:pt>
                <c:pt idx="164">
                  <c:v>171</c:v>
                </c:pt>
                <c:pt idx="165">
                  <c:v>172</c:v>
                </c:pt>
                <c:pt idx="166">
                  <c:v>173</c:v>
                </c:pt>
                <c:pt idx="167">
                  <c:v>175</c:v>
                </c:pt>
                <c:pt idx="168">
                  <c:v>176</c:v>
                </c:pt>
                <c:pt idx="169">
                  <c:v>178</c:v>
                </c:pt>
                <c:pt idx="170">
                  <c:v>179</c:v>
                </c:pt>
                <c:pt idx="171">
                  <c:v>180</c:v>
                </c:pt>
                <c:pt idx="172">
                  <c:v>181</c:v>
                </c:pt>
                <c:pt idx="173">
                  <c:v>182</c:v>
                </c:pt>
                <c:pt idx="174">
                  <c:v>183</c:v>
                </c:pt>
                <c:pt idx="175">
                  <c:v>184</c:v>
                </c:pt>
                <c:pt idx="176">
                  <c:v>186</c:v>
                </c:pt>
                <c:pt idx="177">
                  <c:v>187</c:v>
                </c:pt>
                <c:pt idx="178">
                  <c:v>190</c:v>
                </c:pt>
                <c:pt idx="179">
                  <c:v>193</c:v>
                </c:pt>
                <c:pt idx="180">
                  <c:v>195</c:v>
                </c:pt>
                <c:pt idx="181">
                  <c:v>197</c:v>
                </c:pt>
                <c:pt idx="182">
                  <c:v>198</c:v>
                </c:pt>
                <c:pt idx="183">
                  <c:v>199</c:v>
                </c:pt>
                <c:pt idx="184">
                  <c:v>200</c:v>
                </c:pt>
                <c:pt idx="185">
                  <c:v>203</c:v>
                </c:pt>
                <c:pt idx="186">
                  <c:v>204</c:v>
                </c:pt>
                <c:pt idx="187">
                  <c:v>205</c:v>
                </c:pt>
                <c:pt idx="188">
                  <c:v>206</c:v>
                </c:pt>
                <c:pt idx="189">
                  <c:v>207</c:v>
                </c:pt>
                <c:pt idx="190">
                  <c:v>208</c:v>
                </c:pt>
                <c:pt idx="191">
                  <c:v>210</c:v>
                </c:pt>
                <c:pt idx="192">
                  <c:v>211</c:v>
                </c:pt>
                <c:pt idx="193">
                  <c:v>212</c:v>
                </c:pt>
                <c:pt idx="194">
                  <c:v>214</c:v>
                </c:pt>
                <c:pt idx="195">
                  <c:v>215</c:v>
                </c:pt>
                <c:pt idx="196">
                  <c:v>216</c:v>
                </c:pt>
                <c:pt idx="197">
                  <c:v>217</c:v>
                </c:pt>
                <c:pt idx="198">
                  <c:v>218</c:v>
                </c:pt>
                <c:pt idx="199">
                  <c:v>219</c:v>
                </c:pt>
                <c:pt idx="200">
                  <c:v>221</c:v>
                </c:pt>
                <c:pt idx="201">
                  <c:v>222</c:v>
                </c:pt>
                <c:pt idx="202">
                  <c:v>224</c:v>
                </c:pt>
                <c:pt idx="203">
                  <c:v>225</c:v>
                </c:pt>
                <c:pt idx="204">
                  <c:v>226</c:v>
                </c:pt>
                <c:pt idx="205">
                  <c:v>227</c:v>
                </c:pt>
                <c:pt idx="206">
                  <c:v>229</c:v>
                </c:pt>
                <c:pt idx="207">
                  <c:v>230</c:v>
                </c:pt>
                <c:pt idx="208">
                  <c:v>231</c:v>
                </c:pt>
                <c:pt idx="209">
                  <c:v>232</c:v>
                </c:pt>
                <c:pt idx="210">
                  <c:v>233</c:v>
                </c:pt>
                <c:pt idx="211">
                  <c:v>235</c:v>
                </c:pt>
                <c:pt idx="212">
                  <c:v>236</c:v>
                </c:pt>
                <c:pt idx="213">
                  <c:v>237</c:v>
                </c:pt>
                <c:pt idx="214">
                  <c:v>238</c:v>
                </c:pt>
                <c:pt idx="215">
                  <c:v>239</c:v>
                </c:pt>
                <c:pt idx="216">
                  <c:v>240</c:v>
                </c:pt>
                <c:pt idx="217">
                  <c:v>242</c:v>
                </c:pt>
                <c:pt idx="218">
                  <c:v>245</c:v>
                </c:pt>
                <c:pt idx="219">
                  <c:v>246</c:v>
                </c:pt>
                <c:pt idx="220">
                  <c:v>249</c:v>
                </c:pt>
                <c:pt idx="221">
                  <c:v>250</c:v>
                </c:pt>
                <c:pt idx="222">
                  <c:v>252</c:v>
                </c:pt>
                <c:pt idx="223">
                  <c:v>255</c:v>
                </c:pt>
                <c:pt idx="224">
                  <c:v>257</c:v>
                </c:pt>
                <c:pt idx="225">
                  <c:v>259</c:v>
                </c:pt>
                <c:pt idx="226">
                  <c:v>260</c:v>
                </c:pt>
                <c:pt idx="227">
                  <c:v>264</c:v>
                </c:pt>
                <c:pt idx="228">
                  <c:v>265</c:v>
                </c:pt>
                <c:pt idx="229">
                  <c:v>266</c:v>
                </c:pt>
                <c:pt idx="230">
                  <c:v>267</c:v>
                </c:pt>
                <c:pt idx="231">
                  <c:v>268</c:v>
                </c:pt>
                <c:pt idx="232">
                  <c:v>269</c:v>
                </c:pt>
                <c:pt idx="233">
                  <c:v>272</c:v>
                </c:pt>
                <c:pt idx="234">
                  <c:v>273</c:v>
                </c:pt>
                <c:pt idx="235">
                  <c:v>275</c:v>
                </c:pt>
                <c:pt idx="236">
                  <c:v>277</c:v>
                </c:pt>
                <c:pt idx="237">
                  <c:v>278</c:v>
                </c:pt>
                <c:pt idx="238">
                  <c:v>279</c:v>
                </c:pt>
                <c:pt idx="239">
                  <c:v>280</c:v>
                </c:pt>
                <c:pt idx="240">
                  <c:v>283</c:v>
                </c:pt>
                <c:pt idx="241">
                  <c:v>284</c:v>
                </c:pt>
                <c:pt idx="242">
                  <c:v>285</c:v>
                </c:pt>
                <c:pt idx="243">
                  <c:v>286</c:v>
                </c:pt>
                <c:pt idx="244">
                  <c:v>287</c:v>
                </c:pt>
                <c:pt idx="245">
                  <c:v>288</c:v>
                </c:pt>
                <c:pt idx="246">
                  <c:v>289</c:v>
                </c:pt>
                <c:pt idx="247">
                  <c:v>291</c:v>
                </c:pt>
                <c:pt idx="248">
                  <c:v>292</c:v>
                </c:pt>
                <c:pt idx="249">
                  <c:v>293</c:v>
                </c:pt>
                <c:pt idx="250">
                  <c:v>296</c:v>
                </c:pt>
                <c:pt idx="251">
                  <c:v>301</c:v>
                </c:pt>
                <c:pt idx="252">
                  <c:v>302</c:v>
                </c:pt>
                <c:pt idx="253">
                  <c:v>303</c:v>
                </c:pt>
                <c:pt idx="254">
                  <c:v>305</c:v>
                </c:pt>
                <c:pt idx="255">
                  <c:v>306</c:v>
                </c:pt>
                <c:pt idx="256">
                  <c:v>307</c:v>
                </c:pt>
                <c:pt idx="257">
                  <c:v>308</c:v>
                </c:pt>
                <c:pt idx="258">
                  <c:v>314</c:v>
                </c:pt>
                <c:pt idx="259">
                  <c:v>315</c:v>
                </c:pt>
                <c:pt idx="260">
                  <c:v>320</c:v>
                </c:pt>
                <c:pt idx="261">
                  <c:v>321</c:v>
                </c:pt>
                <c:pt idx="262">
                  <c:v>323</c:v>
                </c:pt>
                <c:pt idx="263">
                  <c:v>326</c:v>
                </c:pt>
                <c:pt idx="264">
                  <c:v>329</c:v>
                </c:pt>
                <c:pt idx="265">
                  <c:v>334</c:v>
                </c:pt>
                <c:pt idx="266">
                  <c:v>337</c:v>
                </c:pt>
                <c:pt idx="267">
                  <c:v>338</c:v>
                </c:pt>
                <c:pt idx="268">
                  <c:v>339</c:v>
                </c:pt>
                <c:pt idx="269">
                  <c:v>340</c:v>
                </c:pt>
                <c:pt idx="270">
                  <c:v>341</c:v>
                </c:pt>
                <c:pt idx="271">
                  <c:v>348</c:v>
                </c:pt>
                <c:pt idx="272">
                  <c:v>350</c:v>
                </c:pt>
                <c:pt idx="273">
                  <c:v>352</c:v>
                </c:pt>
                <c:pt idx="274">
                  <c:v>353</c:v>
                </c:pt>
                <c:pt idx="275">
                  <c:v>356</c:v>
                </c:pt>
                <c:pt idx="276">
                  <c:v>357</c:v>
                </c:pt>
                <c:pt idx="277">
                  <c:v>358</c:v>
                </c:pt>
                <c:pt idx="278">
                  <c:v>362</c:v>
                </c:pt>
                <c:pt idx="279">
                  <c:v>363</c:v>
                </c:pt>
                <c:pt idx="280">
                  <c:v>369</c:v>
                </c:pt>
                <c:pt idx="281">
                  <c:v>370</c:v>
                </c:pt>
                <c:pt idx="282">
                  <c:v>372</c:v>
                </c:pt>
                <c:pt idx="283">
                  <c:v>373</c:v>
                </c:pt>
                <c:pt idx="284">
                  <c:v>376</c:v>
                </c:pt>
                <c:pt idx="285">
                  <c:v>377</c:v>
                </c:pt>
                <c:pt idx="286">
                  <c:v>380</c:v>
                </c:pt>
                <c:pt idx="287">
                  <c:v>383</c:v>
                </c:pt>
                <c:pt idx="288">
                  <c:v>384</c:v>
                </c:pt>
                <c:pt idx="289">
                  <c:v>387</c:v>
                </c:pt>
                <c:pt idx="290">
                  <c:v>388</c:v>
                </c:pt>
                <c:pt idx="291">
                  <c:v>394</c:v>
                </c:pt>
                <c:pt idx="292">
                  <c:v>397</c:v>
                </c:pt>
                <c:pt idx="293">
                  <c:v>398</c:v>
                </c:pt>
                <c:pt idx="294">
                  <c:v>400</c:v>
                </c:pt>
                <c:pt idx="295">
                  <c:v>401</c:v>
                </c:pt>
                <c:pt idx="296">
                  <c:v>404</c:v>
                </c:pt>
                <c:pt idx="297">
                  <c:v>408</c:v>
                </c:pt>
                <c:pt idx="298">
                  <c:v>411</c:v>
                </c:pt>
                <c:pt idx="299">
                  <c:v>416</c:v>
                </c:pt>
                <c:pt idx="300">
                  <c:v>419</c:v>
                </c:pt>
                <c:pt idx="301">
                  <c:v>425</c:v>
                </c:pt>
                <c:pt idx="302">
                  <c:v>426</c:v>
                </c:pt>
                <c:pt idx="303">
                  <c:v>427</c:v>
                </c:pt>
                <c:pt idx="304">
                  <c:v>428</c:v>
                </c:pt>
                <c:pt idx="305">
                  <c:v>429</c:v>
                </c:pt>
                <c:pt idx="306">
                  <c:v>432</c:v>
                </c:pt>
                <c:pt idx="307">
                  <c:v>435</c:v>
                </c:pt>
                <c:pt idx="308">
                  <c:v>437</c:v>
                </c:pt>
                <c:pt idx="309">
                  <c:v>442</c:v>
                </c:pt>
                <c:pt idx="310">
                  <c:v>444</c:v>
                </c:pt>
                <c:pt idx="311">
                  <c:v>450</c:v>
                </c:pt>
                <c:pt idx="312">
                  <c:v>455</c:v>
                </c:pt>
                <c:pt idx="313">
                  <c:v>458</c:v>
                </c:pt>
                <c:pt idx="314">
                  <c:v>459</c:v>
                </c:pt>
                <c:pt idx="315">
                  <c:v>462</c:v>
                </c:pt>
                <c:pt idx="316">
                  <c:v>463</c:v>
                </c:pt>
                <c:pt idx="317">
                  <c:v>466</c:v>
                </c:pt>
                <c:pt idx="318">
                  <c:v>467</c:v>
                </c:pt>
                <c:pt idx="319">
                  <c:v>481</c:v>
                </c:pt>
                <c:pt idx="320">
                  <c:v>484</c:v>
                </c:pt>
                <c:pt idx="321">
                  <c:v>485</c:v>
                </c:pt>
                <c:pt idx="322">
                  <c:v>487</c:v>
                </c:pt>
                <c:pt idx="323">
                  <c:v>488</c:v>
                </c:pt>
                <c:pt idx="324">
                  <c:v>493</c:v>
                </c:pt>
                <c:pt idx="325">
                  <c:v>501</c:v>
                </c:pt>
                <c:pt idx="326">
                  <c:v>503</c:v>
                </c:pt>
                <c:pt idx="327">
                  <c:v>506</c:v>
                </c:pt>
                <c:pt idx="328">
                  <c:v>509</c:v>
                </c:pt>
                <c:pt idx="329">
                  <c:v>514</c:v>
                </c:pt>
                <c:pt idx="330">
                  <c:v>515</c:v>
                </c:pt>
                <c:pt idx="331">
                  <c:v>519</c:v>
                </c:pt>
                <c:pt idx="332">
                  <c:v>523</c:v>
                </c:pt>
                <c:pt idx="333">
                  <c:v>525</c:v>
                </c:pt>
                <c:pt idx="334">
                  <c:v>531</c:v>
                </c:pt>
                <c:pt idx="335">
                  <c:v>532</c:v>
                </c:pt>
                <c:pt idx="336">
                  <c:v>534</c:v>
                </c:pt>
                <c:pt idx="337">
                  <c:v>540</c:v>
                </c:pt>
                <c:pt idx="338">
                  <c:v>545</c:v>
                </c:pt>
                <c:pt idx="339">
                  <c:v>546</c:v>
                </c:pt>
                <c:pt idx="340">
                  <c:v>554</c:v>
                </c:pt>
                <c:pt idx="341">
                  <c:v>562</c:v>
                </c:pt>
                <c:pt idx="342">
                  <c:v>563</c:v>
                </c:pt>
                <c:pt idx="343">
                  <c:v>564</c:v>
                </c:pt>
                <c:pt idx="344">
                  <c:v>566</c:v>
                </c:pt>
                <c:pt idx="345">
                  <c:v>568</c:v>
                </c:pt>
                <c:pt idx="346">
                  <c:v>571</c:v>
                </c:pt>
                <c:pt idx="347">
                  <c:v>588</c:v>
                </c:pt>
                <c:pt idx="348">
                  <c:v>605</c:v>
                </c:pt>
                <c:pt idx="349">
                  <c:v>606</c:v>
                </c:pt>
                <c:pt idx="350">
                  <c:v>610</c:v>
                </c:pt>
                <c:pt idx="351">
                  <c:v>613</c:v>
                </c:pt>
                <c:pt idx="352">
                  <c:v>616</c:v>
                </c:pt>
                <c:pt idx="353">
                  <c:v>621</c:v>
                </c:pt>
                <c:pt idx="354">
                  <c:v>626</c:v>
                </c:pt>
                <c:pt idx="355">
                  <c:v>633</c:v>
                </c:pt>
                <c:pt idx="356">
                  <c:v>636</c:v>
                </c:pt>
                <c:pt idx="357">
                  <c:v>638</c:v>
                </c:pt>
                <c:pt idx="358">
                  <c:v>641</c:v>
                </c:pt>
                <c:pt idx="359">
                  <c:v>650</c:v>
                </c:pt>
                <c:pt idx="360">
                  <c:v>663</c:v>
                </c:pt>
                <c:pt idx="361">
                  <c:v>677</c:v>
                </c:pt>
                <c:pt idx="362">
                  <c:v>695</c:v>
                </c:pt>
                <c:pt idx="363">
                  <c:v>698</c:v>
                </c:pt>
                <c:pt idx="364">
                  <c:v>699</c:v>
                </c:pt>
                <c:pt idx="365">
                  <c:v>703</c:v>
                </c:pt>
                <c:pt idx="366">
                  <c:v>709</c:v>
                </c:pt>
                <c:pt idx="367">
                  <c:v>714</c:v>
                </c:pt>
                <c:pt idx="368">
                  <c:v>723</c:v>
                </c:pt>
                <c:pt idx="369">
                  <c:v>726</c:v>
                </c:pt>
                <c:pt idx="370">
                  <c:v>728</c:v>
                </c:pt>
                <c:pt idx="371">
                  <c:v>731</c:v>
                </c:pt>
                <c:pt idx="372">
                  <c:v>737</c:v>
                </c:pt>
                <c:pt idx="373">
                  <c:v>739</c:v>
                </c:pt>
                <c:pt idx="374">
                  <c:v>746</c:v>
                </c:pt>
                <c:pt idx="375">
                  <c:v>761</c:v>
                </c:pt>
                <c:pt idx="376">
                  <c:v>769</c:v>
                </c:pt>
                <c:pt idx="377">
                  <c:v>775</c:v>
                </c:pt>
                <c:pt idx="378">
                  <c:v>813</c:v>
                </c:pt>
                <c:pt idx="379">
                  <c:v>820</c:v>
                </c:pt>
                <c:pt idx="380">
                  <c:v>821</c:v>
                </c:pt>
                <c:pt idx="381">
                  <c:v>826</c:v>
                </c:pt>
                <c:pt idx="382">
                  <c:v>842</c:v>
                </c:pt>
                <c:pt idx="383">
                  <c:v>844</c:v>
                </c:pt>
                <c:pt idx="384">
                  <c:v>853</c:v>
                </c:pt>
                <c:pt idx="385">
                  <c:v>876</c:v>
                </c:pt>
                <c:pt idx="386">
                  <c:v>881</c:v>
                </c:pt>
                <c:pt idx="387">
                  <c:v>887</c:v>
                </c:pt>
                <c:pt idx="388">
                  <c:v>898</c:v>
                </c:pt>
                <c:pt idx="389">
                  <c:v>901</c:v>
                </c:pt>
                <c:pt idx="390">
                  <c:v>913</c:v>
                </c:pt>
                <c:pt idx="391">
                  <c:v>928</c:v>
                </c:pt>
                <c:pt idx="392">
                  <c:v>936</c:v>
                </c:pt>
                <c:pt idx="393">
                  <c:v>953</c:v>
                </c:pt>
                <c:pt idx="394">
                  <c:v>954</c:v>
                </c:pt>
                <c:pt idx="395">
                  <c:v>966</c:v>
                </c:pt>
                <c:pt idx="396">
                  <c:v>990</c:v>
                </c:pt>
                <c:pt idx="397">
                  <c:v>993</c:v>
                </c:pt>
                <c:pt idx="398">
                  <c:v>1000</c:v>
                </c:pt>
                <c:pt idx="399">
                  <c:v>1015</c:v>
                </c:pt>
                <c:pt idx="400">
                  <c:v>1022</c:v>
                </c:pt>
                <c:pt idx="401">
                  <c:v>1030</c:v>
                </c:pt>
                <c:pt idx="402">
                  <c:v>1038</c:v>
                </c:pt>
                <c:pt idx="403">
                  <c:v>1056</c:v>
                </c:pt>
                <c:pt idx="404">
                  <c:v>1076</c:v>
                </c:pt>
                <c:pt idx="405">
                  <c:v>1084</c:v>
                </c:pt>
                <c:pt idx="406">
                  <c:v>1087</c:v>
                </c:pt>
                <c:pt idx="407">
                  <c:v>1099</c:v>
                </c:pt>
                <c:pt idx="408">
                  <c:v>1107</c:v>
                </c:pt>
                <c:pt idx="409">
                  <c:v>1120</c:v>
                </c:pt>
                <c:pt idx="410">
                  <c:v>1140</c:v>
                </c:pt>
                <c:pt idx="411">
                  <c:v>1167</c:v>
                </c:pt>
                <c:pt idx="412">
                  <c:v>1172</c:v>
                </c:pt>
                <c:pt idx="413">
                  <c:v>1173</c:v>
                </c:pt>
                <c:pt idx="414">
                  <c:v>1228</c:v>
                </c:pt>
                <c:pt idx="415">
                  <c:v>1242</c:v>
                </c:pt>
                <c:pt idx="416">
                  <c:v>1248</c:v>
                </c:pt>
                <c:pt idx="417">
                  <c:v>1256</c:v>
                </c:pt>
                <c:pt idx="418">
                  <c:v>1272</c:v>
                </c:pt>
                <c:pt idx="419">
                  <c:v>1296</c:v>
                </c:pt>
                <c:pt idx="420">
                  <c:v>1310</c:v>
                </c:pt>
                <c:pt idx="421">
                  <c:v>1316</c:v>
                </c:pt>
                <c:pt idx="422">
                  <c:v>1329</c:v>
                </c:pt>
                <c:pt idx="423">
                  <c:v>1366</c:v>
                </c:pt>
                <c:pt idx="424">
                  <c:v>1399</c:v>
                </c:pt>
                <c:pt idx="425">
                  <c:v>1431</c:v>
                </c:pt>
                <c:pt idx="426">
                  <c:v>1437</c:v>
                </c:pt>
                <c:pt idx="427">
                  <c:v>1463</c:v>
                </c:pt>
                <c:pt idx="428">
                  <c:v>1570</c:v>
                </c:pt>
                <c:pt idx="429">
                  <c:v>1606</c:v>
                </c:pt>
                <c:pt idx="430">
                  <c:v>1613</c:v>
                </c:pt>
                <c:pt idx="431">
                  <c:v>1619</c:v>
                </c:pt>
                <c:pt idx="432">
                  <c:v>1641</c:v>
                </c:pt>
                <c:pt idx="433">
                  <c:v>1739</c:v>
                </c:pt>
                <c:pt idx="434">
                  <c:v>1829</c:v>
                </c:pt>
                <c:pt idx="435">
                  <c:v>1872</c:v>
                </c:pt>
                <c:pt idx="436">
                  <c:v>1896</c:v>
                </c:pt>
                <c:pt idx="437">
                  <c:v>1902</c:v>
                </c:pt>
                <c:pt idx="438">
                  <c:v>1918</c:v>
                </c:pt>
                <c:pt idx="439">
                  <c:v>2042</c:v>
                </c:pt>
                <c:pt idx="440">
                  <c:v>2183</c:v>
                </c:pt>
                <c:pt idx="441">
                  <c:v>2251</c:v>
                </c:pt>
                <c:pt idx="442">
                  <c:v>2261</c:v>
                </c:pt>
                <c:pt idx="443">
                  <c:v>2280</c:v>
                </c:pt>
                <c:pt idx="444">
                  <c:v>2361</c:v>
                </c:pt>
                <c:pt idx="445">
                  <c:v>2437</c:v>
                </c:pt>
                <c:pt idx="446">
                  <c:v>2501</c:v>
                </c:pt>
                <c:pt idx="447">
                  <c:v>2506</c:v>
                </c:pt>
                <c:pt idx="448">
                  <c:v>2509</c:v>
                </c:pt>
                <c:pt idx="449">
                  <c:v>2603</c:v>
                </c:pt>
                <c:pt idx="450">
                  <c:v>2867</c:v>
                </c:pt>
                <c:pt idx="451">
                  <c:v>2898</c:v>
                </c:pt>
                <c:pt idx="452">
                  <c:v>2946</c:v>
                </c:pt>
                <c:pt idx="453">
                  <c:v>3006</c:v>
                </c:pt>
                <c:pt idx="454">
                  <c:v>3020</c:v>
                </c:pt>
                <c:pt idx="455">
                  <c:v>3092</c:v>
                </c:pt>
                <c:pt idx="456">
                  <c:v>3195</c:v>
                </c:pt>
                <c:pt idx="457">
                  <c:v>3261</c:v>
                </c:pt>
                <c:pt idx="458">
                  <c:v>3665</c:v>
                </c:pt>
                <c:pt idx="459">
                  <c:v>4024</c:v>
                </c:pt>
                <c:pt idx="460">
                  <c:v>4152</c:v>
                </c:pt>
                <c:pt idx="461">
                  <c:v>4207</c:v>
                </c:pt>
                <c:pt idx="462">
                  <c:v>4464</c:v>
                </c:pt>
                <c:pt idx="463">
                  <c:v>4578</c:v>
                </c:pt>
                <c:pt idx="464">
                  <c:v>5504</c:v>
                </c:pt>
                <c:pt idx="465">
                  <c:v>6221</c:v>
                </c:pt>
                <c:pt idx="466">
                  <c:v>6453</c:v>
                </c:pt>
                <c:pt idx="467">
                  <c:v>6857</c:v>
                </c:pt>
                <c:pt idx="468">
                  <c:v>7119</c:v>
                </c:pt>
                <c:pt idx="469">
                  <c:v>8289</c:v>
                </c:pt>
                <c:pt idx="470">
                  <c:v>8573</c:v>
                </c:pt>
                <c:pt idx="471">
                  <c:v>8718</c:v>
                </c:pt>
                <c:pt idx="472">
                  <c:v>10702</c:v>
                </c:pt>
                <c:pt idx="473">
                  <c:v>12235</c:v>
                </c:pt>
                <c:pt idx="474">
                  <c:v>14407</c:v>
                </c:pt>
                <c:pt idx="475">
                  <c:v>14689</c:v>
                </c:pt>
                <c:pt idx="476">
                  <c:v>28846</c:v>
                </c:pt>
              </c:numCache>
            </c:numRef>
          </c:xVal>
          <c:yVal>
            <c:numRef>
              <c:f>Sheet2!$B$1:$B$477</c:f>
              <c:numCache>
                <c:formatCode>General</c:formatCode>
                <c:ptCount val="477"/>
                <c:pt idx="0">
                  <c:v>7313</c:v>
                </c:pt>
                <c:pt idx="1">
                  <c:v>1999</c:v>
                </c:pt>
                <c:pt idx="2">
                  <c:v>984</c:v>
                </c:pt>
                <c:pt idx="3">
                  <c:v>650</c:v>
                </c:pt>
                <c:pt idx="4">
                  <c:v>426</c:v>
                </c:pt>
                <c:pt idx="5">
                  <c:v>343</c:v>
                </c:pt>
                <c:pt idx="6">
                  <c:v>277</c:v>
                </c:pt>
                <c:pt idx="7">
                  <c:v>192</c:v>
                </c:pt>
                <c:pt idx="8">
                  <c:v>180</c:v>
                </c:pt>
                <c:pt idx="9">
                  <c:v>139</c:v>
                </c:pt>
                <c:pt idx="10">
                  <c:v>122</c:v>
                </c:pt>
                <c:pt idx="11">
                  <c:v>124</c:v>
                </c:pt>
                <c:pt idx="12">
                  <c:v>82</c:v>
                </c:pt>
                <c:pt idx="13">
                  <c:v>84</c:v>
                </c:pt>
                <c:pt idx="14">
                  <c:v>89</c:v>
                </c:pt>
                <c:pt idx="15">
                  <c:v>70</c:v>
                </c:pt>
                <c:pt idx="16">
                  <c:v>65</c:v>
                </c:pt>
                <c:pt idx="17">
                  <c:v>61</c:v>
                </c:pt>
                <c:pt idx="18">
                  <c:v>45</c:v>
                </c:pt>
                <c:pt idx="19">
                  <c:v>55</c:v>
                </c:pt>
                <c:pt idx="20">
                  <c:v>49</c:v>
                </c:pt>
                <c:pt idx="21">
                  <c:v>51</c:v>
                </c:pt>
                <c:pt idx="22">
                  <c:v>34</c:v>
                </c:pt>
                <c:pt idx="23">
                  <c:v>48</c:v>
                </c:pt>
                <c:pt idx="24">
                  <c:v>39</c:v>
                </c:pt>
                <c:pt idx="25">
                  <c:v>31</c:v>
                </c:pt>
                <c:pt idx="26">
                  <c:v>35</c:v>
                </c:pt>
                <c:pt idx="27">
                  <c:v>28</c:v>
                </c:pt>
                <c:pt idx="28">
                  <c:v>27</c:v>
                </c:pt>
                <c:pt idx="29">
                  <c:v>38</c:v>
                </c:pt>
                <c:pt idx="30">
                  <c:v>31</c:v>
                </c:pt>
                <c:pt idx="31">
                  <c:v>15</c:v>
                </c:pt>
                <c:pt idx="32">
                  <c:v>24</c:v>
                </c:pt>
                <c:pt idx="33">
                  <c:v>33</c:v>
                </c:pt>
                <c:pt idx="34">
                  <c:v>20</c:v>
                </c:pt>
                <c:pt idx="35">
                  <c:v>18</c:v>
                </c:pt>
                <c:pt idx="36">
                  <c:v>25</c:v>
                </c:pt>
                <c:pt idx="37">
                  <c:v>25</c:v>
                </c:pt>
                <c:pt idx="38">
                  <c:v>16</c:v>
                </c:pt>
                <c:pt idx="39">
                  <c:v>16</c:v>
                </c:pt>
                <c:pt idx="40">
                  <c:v>12</c:v>
                </c:pt>
                <c:pt idx="41">
                  <c:v>17</c:v>
                </c:pt>
                <c:pt idx="42">
                  <c:v>18</c:v>
                </c:pt>
                <c:pt idx="43">
                  <c:v>12</c:v>
                </c:pt>
                <c:pt idx="44">
                  <c:v>14</c:v>
                </c:pt>
                <c:pt idx="45">
                  <c:v>13</c:v>
                </c:pt>
                <c:pt idx="46">
                  <c:v>15</c:v>
                </c:pt>
                <c:pt idx="47">
                  <c:v>11</c:v>
                </c:pt>
                <c:pt idx="48">
                  <c:v>20</c:v>
                </c:pt>
                <c:pt idx="49">
                  <c:v>12</c:v>
                </c:pt>
                <c:pt idx="50">
                  <c:v>17</c:v>
                </c:pt>
                <c:pt idx="51">
                  <c:v>11</c:v>
                </c:pt>
                <c:pt idx="52">
                  <c:v>9</c:v>
                </c:pt>
                <c:pt idx="53">
                  <c:v>10</c:v>
                </c:pt>
                <c:pt idx="54">
                  <c:v>9</c:v>
                </c:pt>
                <c:pt idx="55">
                  <c:v>14</c:v>
                </c:pt>
                <c:pt idx="56">
                  <c:v>7</c:v>
                </c:pt>
                <c:pt idx="57">
                  <c:v>9</c:v>
                </c:pt>
                <c:pt idx="58">
                  <c:v>8</c:v>
                </c:pt>
                <c:pt idx="59">
                  <c:v>11</c:v>
                </c:pt>
                <c:pt idx="60">
                  <c:v>8</c:v>
                </c:pt>
                <c:pt idx="61">
                  <c:v>12</c:v>
                </c:pt>
                <c:pt idx="62">
                  <c:v>13</c:v>
                </c:pt>
                <c:pt idx="63">
                  <c:v>10</c:v>
                </c:pt>
                <c:pt idx="64">
                  <c:v>7</c:v>
                </c:pt>
                <c:pt idx="65">
                  <c:v>14</c:v>
                </c:pt>
                <c:pt idx="66">
                  <c:v>7</c:v>
                </c:pt>
                <c:pt idx="67">
                  <c:v>10</c:v>
                </c:pt>
                <c:pt idx="68">
                  <c:v>6</c:v>
                </c:pt>
                <c:pt idx="69">
                  <c:v>10</c:v>
                </c:pt>
                <c:pt idx="70">
                  <c:v>7</c:v>
                </c:pt>
                <c:pt idx="71">
                  <c:v>15</c:v>
                </c:pt>
                <c:pt idx="72">
                  <c:v>8</c:v>
                </c:pt>
                <c:pt idx="73">
                  <c:v>6</c:v>
                </c:pt>
                <c:pt idx="74">
                  <c:v>3</c:v>
                </c:pt>
                <c:pt idx="75">
                  <c:v>6</c:v>
                </c:pt>
                <c:pt idx="76">
                  <c:v>3</c:v>
                </c:pt>
                <c:pt idx="77">
                  <c:v>7</c:v>
                </c:pt>
                <c:pt idx="78">
                  <c:v>6</c:v>
                </c:pt>
                <c:pt idx="79">
                  <c:v>8</c:v>
                </c:pt>
                <c:pt idx="80">
                  <c:v>10</c:v>
                </c:pt>
                <c:pt idx="81">
                  <c:v>10</c:v>
                </c:pt>
                <c:pt idx="82">
                  <c:v>3</c:v>
                </c:pt>
                <c:pt idx="83">
                  <c:v>3</c:v>
                </c:pt>
                <c:pt idx="84">
                  <c:v>5</c:v>
                </c:pt>
                <c:pt idx="85">
                  <c:v>6</c:v>
                </c:pt>
                <c:pt idx="86">
                  <c:v>4</c:v>
                </c:pt>
                <c:pt idx="87">
                  <c:v>5</c:v>
                </c:pt>
                <c:pt idx="88">
                  <c:v>5</c:v>
                </c:pt>
                <c:pt idx="89">
                  <c:v>6</c:v>
                </c:pt>
                <c:pt idx="90">
                  <c:v>5</c:v>
                </c:pt>
                <c:pt idx="91">
                  <c:v>9</c:v>
                </c:pt>
                <c:pt idx="92">
                  <c:v>4</c:v>
                </c:pt>
                <c:pt idx="93">
                  <c:v>7</c:v>
                </c:pt>
                <c:pt idx="94">
                  <c:v>4</c:v>
                </c:pt>
                <c:pt idx="95">
                  <c:v>5</c:v>
                </c:pt>
                <c:pt idx="96">
                  <c:v>2</c:v>
                </c:pt>
                <c:pt idx="97">
                  <c:v>8</c:v>
                </c:pt>
                <c:pt idx="98">
                  <c:v>3</c:v>
                </c:pt>
                <c:pt idx="99">
                  <c:v>3</c:v>
                </c:pt>
                <c:pt idx="100">
                  <c:v>3</c:v>
                </c:pt>
                <c:pt idx="101">
                  <c:v>6</c:v>
                </c:pt>
                <c:pt idx="102">
                  <c:v>2</c:v>
                </c:pt>
                <c:pt idx="103">
                  <c:v>2</c:v>
                </c:pt>
                <c:pt idx="104">
                  <c:v>6</c:v>
                </c:pt>
                <c:pt idx="105">
                  <c:v>3</c:v>
                </c:pt>
                <c:pt idx="106">
                  <c:v>3</c:v>
                </c:pt>
                <c:pt idx="107">
                  <c:v>3</c:v>
                </c:pt>
                <c:pt idx="108">
                  <c:v>2</c:v>
                </c:pt>
                <c:pt idx="109">
                  <c:v>2</c:v>
                </c:pt>
                <c:pt idx="110">
                  <c:v>1</c:v>
                </c:pt>
                <c:pt idx="111">
                  <c:v>3</c:v>
                </c:pt>
                <c:pt idx="112">
                  <c:v>2</c:v>
                </c:pt>
                <c:pt idx="113">
                  <c:v>5</c:v>
                </c:pt>
                <c:pt idx="114">
                  <c:v>4</c:v>
                </c:pt>
                <c:pt idx="115">
                  <c:v>3</c:v>
                </c:pt>
                <c:pt idx="116">
                  <c:v>3</c:v>
                </c:pt>
                <c:pt idx="117">
                  <c:v>2</c:v>
                </c:pt>
                <c:pt idx="118">
                  <c:v>4</c:v>
                </c:pt>
                <c:pt idx="119">
                  <c:v>1</c:v>
                </c:pt>
                <c:pt idx="120">
                  <c:v>2</c:v>
                </c:pt>
                <c:pt idx="121">
                  <c:v>3</c:v>
                </c:pt>
                <c:pt idx="122">
                  <c:v>4</c:v>
                </c:pt>
                <c:pt idx="123">
                  <c:v>4</c:v>
                </c:pt>
                <c:pt idx="124">
                  <c:v>4</c:v>
                </c:pt>
                <c:pt idx="125">
                  <c:v>3</c:v>
                </c:pt>
                <c:pt idx="126">
                  <c:v>4</c:v>
                </c:pt>
                <c:pt idx="127">
                  <c:v>5</c:v>
                </c:pt>
                <c:pt idx="128">
                  <c:v>1</c:v>
                </c:pt>
                <c:pt idx="129">
                  <c:v>3</c:v>
                </c:pt>
                <c:pt idx="130">
                  <c:v>3</c:v>
                </c:pt>
                <c:pt idx="131">
                  <c:v>10</c:v>
                </c:pt>
                <c:pt idx="132">
                  <c:v>5</c:v>
                </c:pt>
                <c:pt idx="133">
                  <c:v>1</c:v>
                </c:pt>
                <c:pt idx="134">
                  <c:v>4</c:v>
                </c:pt>
                <c:pt idx="135">
                  <c:v>2</c:v>
                </c:pt>
                <c:pt idx="136">
                  <c:v>1</c:v>
                </c:pt>
                <c:pt idx="137">
                  <c:v>2</c:v>
                </c:pt>
                <c:pt idx="138">
                  <c:v>5</c:v>
                </c:pt>
                <c:pt idx="139">
                  <c:v>2</c:v>
                </c:pt>
                <c:pt idx="140">
                  <c:v>6</c:v>
                </c:pt>
                <c:pt idx="141">
                  <c:v>4</c:v>
                </c:pt>
                <c:pt idx="142">
                  <c:v>5</c:v>
                </c:pt>
                <c:pt idx="143">
                  <c:v>2</c:v>
                </c:pt>
                <c:pt idx="144">
                  <c:v>6</c:v>
                </c:pt>
                <c:pt idx="145">
                  <c:v>1</c:v>
                </c:pt>
                <c:pt idx="146">
                  <c:v>2</c:v>
                </c:pt>
                <c:pt idx="147">
                  <c:v>3</c:v>
                </c:pt>
                <c:pt idx="148">
                  <c:v>2</c:v>
                </c:pt>
                <c:pt idx="149">
                  <c:v>3</c:v>
                </c:pt>
                <c:pt idx="150">
                  <c:v>2</c:v>
                </c:pt>
                <c:pt idx="151">
                  <c:v>3</c:v>
                </c:pt>
                <c:pt idx="152">
                  <c:v>1</c:v>
                </c:pt>
                <c:pt idx="153">
                  <c:v>5</c:v>
                </c:pt>
                <c:pt idx="154">
                  <c:v>1</c:v>
                </c:pt>
                <c:pt idx="155">
                  <c:v>1</c:v>
                </c:pt>
                <c:pt idx="156">
                  <c:v>2</c:v>
                </c:pt>
                <c:pt idx="157">
                  <c:v>1</c:v>
                </c:pt>
                <c:pt idx="158">
                  <c:v>1</c:v>
                </c:pt>
                <c:pt idx="159">
                  <c:v>3</c:v>
                </c:pt>
                <c:pt idx="160">
                  <c:v>4</c:v>
                </c:pt>
                <c:pt idx="161">
                  <c:v>1</c:v>
                </c:pt>
                <c:pt idx="162">
                  <c:v>1</c:v>
                </c:pt>
                <c:pt idx="163">
                  <c:v>3</c:v>
                </c:pt>
                <c:pt idx="164">
                  <c:v>3</c:v>
                </c:pt>
                <c:pt idx="165">
                  <c:v>3</c:v>
                </c:pt>
                <c:pt idx="166">
                  <c:v>1</c:v>
                </c:pt>
                <c:pt idx="167">
                  <c:v>2</c:v>
                </c:pt>
                <c:pt idx="168">
                  <c:v>6</c:v>
                </c:pt>
                <c:pt idx="169">
                  <c:v>3</c:v>
                </c:pt>
                <c:pt idx="170">
                  <c:v>2</c:v>
                </c:pt>
                <c:pt idx="171">
                  <c:v>1</c:v>
                </c:pt>
                <c:pt idx="172">
                  <c:v>3</c:v>
                </c:pt>
                <c:pt idx="173">
                  <c:v>2</c:v>
                </c:pt>
                <c:pt idx="174">
                  <c:v>5</c:v>
                </c:pt>
                <c:pt idx="175">
                  <c:v>1</c:v>
                </c:pt>
                <c:pt idx="176">
                  <c:v>2</c:v>
                </c:pt>
                <c:pt idx="177">
                  <c:v>2</c:v>
                </c:pt>
                <c:pt idx="178">
                  <c:v>4</c:v>
                </c:pt>
                <c:pt idx="179">
                  <c:v>4</c:v>
                </c:pt>
                <c:pt idx="180">
                  <c:v>3</c:v>
                </c:pt>
                <c:pt idx="181">
                  <c:v>1</c:v>
                </c:pt>
                <c:pt idx="182">
                  <c:v>1</c:v>
                </c:pt>
                <c:pt idx="183">
                  <c:v>1</c:v>
                </c:pt>
                <c:pt idx="184">
                  <c:v>2</c:v>
                </c:pt>
                <c:pt idx="185">
                  <c:v>1</c:v>
                </c:pt>
                <c:pt idx="186">
                  <c:v>2</c:v>
                </c:pt>
                <c:pt idx="187">
                  <c:v>1</c:v>
                </c:pt>
                <c:pt idx="188">
                  <c:v>1</c:v>
                </c:pt>
                <c:pt idx="189">
                  <c:v>2</c:v>
                </c:pt>
                <c:pt idx="190">
                  <c:v>1</c:v>
                </c:pt>
                <c:pt idx="191">
                  <c:v>1</c:v>
                </c:pt>
                <c:pt idx="192">
                  <c:v>2</c:v>
                </c:pt>
                <c:pt idx="193">
                  <c:v>1</c:v>
                </c:pt>
                <c:pt idx="194">
                  <c:v>1</c:v>
                </c:pt>
                <c:pt idx="195">
                  <c:v>2</c:v>
                </c:pt>
                <c:pt idx="196">
                  <c:v>2</c:v>
                </c:pt>
                <c:pt idx="197">
                  <c:v>2</c:v>
                </c:pt>
                <c:pt idx="198">
                  <c:v>3</c:v>
                </c:pt>
                <c:pt idx="199">
                  <c:v>2</c:v>
                </c:pt>
                <c:pt idx="200">
                  <c:v>1</c:v>
                </c:pt>
                <c:pt idx="201">
                  <c:v>1</c:v>
                </c:pt>
                <c:pt idx="202">
                  <c:v>2</c:v>
                </c:pt>
                <c:pt idx="203">
                  <c:v>1</c:v>
                </c:pt>
                <c:pt idx="204">
                  <c:v>2</c:v>
                </c:pt>
                <c:pt idx="205">
                  <c:v>1</c:v>
                </c:pt>
                <c:pt idx="206">
                  <c:v>1</c:v>
                </c:pt>
                <c:pt idx="207">
                  <c:v>2</c:v>
                </c:pt>
                <c:pt idx="208">
                  <c:v>1</c:v>
                </c:pt>
                <c:pt idx="209">
                  <c:v>1</c:v>
                </c:pt>
                <c:pt idx="210">
                  <c:v>4</c:v>
                </c:pt>
                <c:pt idx="211">
                  <c:v>2</c:v>
                </c:pt>
                <c:pt idx="212">
                  <c:v>1</c:v>
                </c:pt>
                <c:pt idx="213">
                  <c:v>1</c:v>
                </c:pt>
                <c:pt idx="214">
                  <c:v>2</c:v>
                </c:pt>
                <c:pt idx="215">
                  <c:v>1</c:v>
                </c:pt>
                <c:pt idx="216">
                  <c:v>1</c:v>
                </c:pt>
                <c:pt idx="217">
                  <c:v>2</c:v>
                </c:pt>
                <c:pt idx="218">
                  <c:v>1</c:v>
                </c:pt>
                <c:pt idx="219">
                  <c:v>2</c:v>
                </c:pt>
                <c:pt idx="220">
                  <c:v>1</c:v>
                </c:pt>
                <c:pt idx="221">
                  <c:v>1</c:v>
                </c:pt>
                <c:pt idx="222">
                  <c:v>1</c:v>
                </c:pt>
                <c:pt idx="223">
                  <c:v>2</c:v>
                </c:pt>
                <c:pt idx="224">
                  <c:v>2</c:v>
                </c:pt>
                <c:pt idx="225">
                  <c:v>1</c:v>
                </c:pt>
                <c:pt idx="226">
                  <c:v>1</c:v>
                </c:pt>
                <c:pt idx="227">
                  <c:v>1</c:v>
                </c:pt>
                <c:pt idx="228">
                  <c:v>1</c:v>
                </c:pt>
                <c:pt idx="229">
                  <c:v>1</c:v>
                </c:pt>
                <c:pt idx="230">
                  <c:v>2</c:v>
                </c:pt>
                <c:pt idx="231">
                  <c:v>1</c:v>
                </c:pt>
                <c:pt idx="232">
                  <c:v>1</c:v>
                </c:pt>
                <c:pt idx="233">
                  <c:v>2</c:v>
                </c:pt>
                <c:pt idx="234">
                  <c:v>2</c:v>
                </c:pt>
                <c:pt idx="235">
                  <c:v>2</c:v>
                </c:pt>
                <c:pt idx="236">
                  <c:v>1</c:v>
                </c:pt>
                <c:pt idx="237">
                  <c:v>2</c:v>
                </c:pt>
                <c:pt idx="238">
                  <c:v>1</c:v>
                </c:pt>
                <c:pt idx="239">
                  <c:v>1</c:v>
                </c:pt>
                <c:pt idx="240">
                  <c:v>2</c:v>
                </c:pt>
                <c:pt idx="241">
                  <c:v>1</c:v>
                </c:pt>
                <c:pt idx="242">
                  <c:v>1</c:v>
                </c:pt>
                <c:pt idx="243">
                  <c:v>1</c:v>
                </c:pt>
                <c:pt idx="244">
                  <c:v>2</c:v>
                </c:pt>
                <c:pt idx="245">
                  <c:v>1</c:v>
                </c:pt>
                <c:pt idx="246">
                  <c:v>1</c:v>
                </c:pt>
                <c:pt idx="247">
                  <c:v>2</c:v>
                </c:pt>
                <c:pt idx="248">
                  <c:v>2</c:v>
                </c:pt>
                <c:pt idx="249">
                  <c:v>2</c:v>
                </c:pt>
                <c:pt idx="250">
                  <c:v>1</c:v>
                </c:pt>
                <c:pt idx="251">
                  <c:v>1</c:v>
                </c:pt>
                <c:pt idx="252">
                  <c:v>1</c:v>
                </c:pt>
                <c:pt idx="253">
                  <c:v>1</c:v>
                </c:pt>
                <c:pt idx="254">
                  <c:v>1</c:v>
                </c:pt>
                <c:pt idx="255">
                  <c:v>1</c:v>
                </c:pt>
                <c:pt idx="256">
                  <c:v>1</c:v>
                </c:pt>
                <c:pt idx="257">
                  <c:v>1</c:v>
                </c:pt>
                <c:pt idx="258">
                  <c:v>2</c:v>
                </c:pt>
                <c:pt idx="259">
                  <c:v>1</c:v>
                </c:pt>
                <c:pt idx="260">
                  <c:v>2</c:v>
                </c:pt>
                <c:pt idx="261">
                  <c:v>2</c:v>
                </c:pt>
                <c:pt idx="262">
                  <c:v>2</c:v>
                </c:pt>
                <c:pt idx="263">
                  <c:v>2</c:v>
                </c:pt>
                <c:pt idx="264">
                  <c:v>1</c:v>
                </c:pt>
                <c:pt idx="265">
                  <c:v>1</c:v>
                </c:pt>
                <c:pt idx="266">
                  <c:v>1</c:v>
                </c:pt>
                <c:pt idx="267">
                  <c:v>2</c:v>
                </c:pt>
                <c:pt idx="268">
                  <c:v>1</c:v>
                </c:pt>
                <c:pt idx="269">
                  <c:v>2</c:v>
                </c:pt>
                <c:pt idx="270">
                  <c:v>1</c:v>
                </c:pt>
                <c:pt idx="271">
                  <c:v>2</c:v>
                </c:pt>
                <c:pt idx="272">
                  <c:v>1</c:v>
                </c:pt>
                <c:pt idx="273">
                  <c:v>2</c:v>
                </c:pt>
                <c:pt idx="274">
                  <c:v>1</c:v>
                </c:pt>
                <c:pt idx="275">
                  <c:v>2</c:v>
                </c:pt>
                <c:pt idx="276">
                  <c:v>1</c:v>
                </c:pt>
                <c:pt idx="277">
                  <c:v>1</c:v>
                </c:pt>
                <c:pt idx="278">
                  <c:v>2</c:v>
                </c:pt>
                <c:pt idx="279">
                  <c:v>1</c:v>
                </c:pt>
                <c:pt idx="280">
                  <c:v>1</c:v>
                </c:pt>
                <c:pt idx="281">
                  <c:v>1</c:v>
                </c:pt>
                <c:pt idx="282">
                  <c:v>1</c:v>
                </c:pt>
                <c:pt idx="283">
                  <c:v>1</c:v>
                </c:pt>
                <c:pt idx="284">
                  <c:v>2</c:v>
                </c:pt>
                <c:pt idx="285">
                  <c:v>1</c:v>
                </c:pt>
                <c:pt idx="286">
                  <c:v>1</c:v>
                </c:pt>
                <c:pt idx="287">
                  <c:v>1</c:v>
                </c:pt>
                <c:pt idx="288">
                  <c:v>1</c:v>
                </c:pt>
                <c:pt idx="289">
                  <c:v>1</c:v>
                </c:pt>
                <c:pt idx="290">
                  <c:v>1</c:v>
                </c:pt>
                <c:pt idx="291">
                  <c:v>1</c:v>
                </c:pt>
                <c:pt idx="292">
                  <c:v>1</c:v>
                </c:pt>
                <c:pt idx="293">
                  <c:v>1</c:v>
                </c:pt>
                <c:pt idx="294">
                  <c:v>2</c:v>
                </c:pt>
                <c:pt idx="295">
                  <c:v>1</c:v>
                </c:pt>
                <c:pt idx="296">
                  <c:v>1</c:v>
                </c:pt>
                <c:pt idx="297">
                  <c:v>2</c:v>
                </c:pt>
                <c:pt idx="298">
                  <c:v>1</c:v>
                </c:pt>
                <c:pt idx="299">
                  <c:v>1</c:v>
                </c:pt>
                <c:pt idx="300">
                  <c:v>1</c:v>
                </c:pt>
                <c:pt idx="301">
                  <c:v>1</c:v>
                </c:pt>
                <c:pt idx="302">
                  <c:v>1</c:v>
                </c:pt>
                <c:pt idx="303">
                  <c:v>1</c:v>
                </c:pt>
                <c:pt idx="304">
                  <c:v>1</c:v>
                </c:pt>
                <c:pt idx="305">
                  <c:v>1</c:v>
                </c:pt>
                <c:pt idx="306">
                  <c:v>1</c:v>
                </c:pt>
                <c:pt idx="307">
                  <c:v>1</c:v>
                </c:pt>
                <c:pt idx="308">
                  <c:v>2</c:v>
                </c:pt>
                <c:pt idx="309">
                  <c:v>1</c:v>
                </c:pt>
                <c:pt idx="310">
                  <c:v>1</c:v>
                </c:pt>
                <c:pt idx="311">
                  <c:v>1</c:v>
                </c:pt>
                <c:pt idx="312">
                  <c:v>1</c:v>
                </c:pt>
                <c:pt idx="313">
                  <c:v>1</c:v>
                </c:pt>
                <c:pt idx="314">
                  <c:v>1</c:v>
                </c:pt>
                <c:pt idx="315">
                  <c:v>1</c:v>
                </c:pt>
                <c:pt idx="316">
                  <c:v>1</c:v>
                </c:pt>
                <c:pt idx="317">
                  <c:v>1</c:v>
                </c:pt>
                <c:pt idx="318">
                  <c:v>1</c:v>
                </c:pt>
                <c:pt idx="319">
                  <c:v>1</c:v>
                </c:pt>
                <c:pt idx="320">
                  <c:v>1</c:v>
                </c:pt>
                <c:pt idx="321">
                  <c:v>1</c:v>
                </c:pt>
                <c:pt idx="322">
                  <c:v>1</c:v>
                </c:pt>
                <c:pt idx="323">
                  <c:v>1</c:v>
                </c:pt>
                <c:pt idx="324">
                  <c:v>1</c:v>
                </c:pt>
                <c:pt idx="325">
                  <c:v>1</c:v>
                </c:pt>
                <c:pt idx="326">
                  <c:v>1</c:v>
                </c:pt>
                <c:pt idx="327">
                  <c:v>1</c:v>
                </c:pt>
                <c:pt idx="328">
                  <c:v>2</c:v>
                </c:pt>
                <c:pt idx="329">
                  <c:v>1</c:v>
                </c:pt>
                <c:pt idx="330">
                  <c:v>1</c:v>
                </c:pt>
                <c:pt idx="331">
                  <c:v>1</c:v>
                </c:pt>
                <c:pt idx="332">
                  <c:v>2</c:v>
                </c:pt>
                <c:pt idx="333">
                  <c:v>1</c:v>
                </c:pt>
                <c:pt idx="334">
                  <c:v>1</c:v>
                </c:pt>
                <c:pt idx="335">
                  <c:v>1</c:v>
                </c:pt>
                <c:pt idx="336">
                  <c:v>2</c:v>
                </c:pt>
                <c:pt idx="337">
                  <c:v>1</c:v>
                </c:pt>
                <c:pt idx="338">
                  <c:v>2</c:v>
                </c:pt>
                <c:pt idx="339">
                  <c:v>1</c:v>
                </c:pt>
                <c:pt idx="340">
                  <c:v>1</c:v>
                </c:pt>
                <c:pt idx="341">
                  <c:v>1</c:v>
                </c:pt>
                <c:pt idx="342">
                  <c:v>1</c:v>
                </c:pt>
                <c:pt idx="343">
                  <c:v>1</c:v>
                </c:pt>
                <c:pt idx="344">
                  <c:v>1</c:v>
                </c:pt>
                <c:pt idx="345">
                  <c:v>1</c:v>
                </c:pt>
                <c:pt idx="346">
                  <c:v>2</c:v>
                </c:pt>
                <c:pt idx="347">
                  <c:v>1</c:v>
                </c:pt>
                <c:pt idx="348">
                  <c:v>1</c:v>
                </c:pt>
                <c:pt idx="349">
                  <c:v>2</c:v>
                </c:pt>
                <c:pt idx="350">
                  <c:v>1</c:v>
                </c:pt>
                <c:pt idx="351">
                  <c:v>1</c:v>
                </c:pt>
                <c:pt idx="352">
                  <c:v>1</c:v>
                </c:pt>
                <c:pt idx="353">
                  <c:v>1</c:v>
                </c:pt>
                <c:pt idx="354">
                  <c:v>1</c:v>
                </c:pt>
                <c:pt idx="355">
                  <c:v>2</c:v>
                </c:pt>
                <c:pt idx="356">
                  <c:v>1</c:v>
                </c:pt>
                <c:pt idx="357">
                  <c:v>1</c:v>
                </c:pt>
                <c:pt idx="358">
                  <c:v>2</c:v>
                </c:pt>
                <c:pt idx="359">
                  <c:v>1</c:v>
                </c:pt>
                <c:pt idx="360">
                  <c:v>1</c:v>
                </c:pt>
                <c:pt idx="361">
                  <c:v>1</c:v>
                </c:pt>
                <c:pt idx="362">
                  <c:v>2</c:v>
                </c:pt>
                <c:pt idx="363">
                  <c:v>1</c:v>
                </c:pt>
                <c:pt idx="364">
                  <c:v>1</c:v>
                </c:pt>
                <c:pt idx="365">
                  <c:v>1</c:v>
                </c:pt>
                <c:pt idx="366">
                  <c:v>1</c:v>
                </c:pt>
                <c:pt idx="367">
                  <c:v>1</c:v>
                </c:pt>
                <c:pt idx="368">
                  <c:v>1</c:v>
                </c:pt>
                <c:pt idx="369">
                  <c:v>1</c:v>
                </c:pt>
                <c:pt idx="370">
                  <c:v>1</c:v>
                </c:pt>
                <c:pt idx="371">
                  <c:v>1</c:v>
                </c:pt>
                <c:pt idx="372">
                  <c:v>1</c:v>
                </c:pt>
                <c:pt idx="373">
                  <c:v>2</c:v>
                </c:pt>
                <c:pt idx="374">
                  <c:v>1</c:v>
                </c:pt>
                <c:pt idx="375">
                  <c:v>1</c:v>
                </c:pt>
                <c:pt idx="376">
                  <c:v>1</c:v>
                </c:pt>
                <c:pt idx="377">
                  <c:v>1</c:v>
                </c:pt>
                <c:pt idx="378">
                  <c:v>1</c:v>
                </c:pt>
                <c:pt idx="379">
                  <c:v>1</c:v>
                </c:pt>
                <c:pt idx="380">
                  <c:v>1</c:v>
                </c:pt>
                <c:pt idx="381">
                  <c:v>1</c:v>
                </c:pt>
                <c:pt idx="382">
                  <c:v>1</c:v>
                </c:pt>
                <c:pt idx="383">
                  <c:v>1</c:v>
                </c:pt>
                <c:pt idx="384">
                  <c:v>1</c:v>
                </c:pt>
                <c:pt idx="385">
                  <c:v>1</c:v>
                </c:pt>
                <c:pt idx="386">
                  <c:v>1</c:v>
                </c:pt>
                <c:pt idx="387">
                  <c:v>1</c:v>
                </c:pt>
                <c:pt idx="388">
                  <c:v>1</c:v>
                </c:pt>
                <c:pt idx="389">
                  <c:v>1</c:v>
                </c:pt>
                <c:pt idx="390">
                  <c:v>1</c:v>
                </c:pt>
                <c:pt idx="391">
                  <c:v>1</c:v>
                </c:pt>
                <c:pt idx="392">
                  <c:v>1</c:v>
                </c:pt>
                <c:pt idx="393">
                  <c:v>1</c:v>
                </c:pt>
                <c:pt idx="394">
                  <c:v>1</c:v>
                </c:pt>
                <c:pt idx="395">
                  <c:v>1</c:v>
                </c:pt>
                <c:pt idx="396">
                  <c:v>1</c:v>
                </c:pt>
                <c:pt idx="397">
                  <c:v>1</c:v>
                </c:pt>
                <c:pt idx="398">
                  <c:v>1</c:v>
                </c:pt>
                <c:pt idx="399">
                  <c:v>1</c:v>
                </c:pt>
                <c:pt idx="400">
                  <c:v>1</c:v>
                </c:pt>
                <c:pt idx="401">
                  <c:v>1</c:v>
                </c:pt>
                <c:pt idx="402">
                  <c:v>1</c:v>
                </c:pt>
                <c:pt idx="403">
                  <c:v>1</c:v>
                </c:pt>
                <c:pt idx="404">
                  <c:v>1</c:v>
                </c:pt>
                <c:pt idx="405">
                  <c:v>1</c:v>
                </c:pt>
                <c:pt idx="406">
                  <c:v>1</c:v>
                </c:pt>
                <c:pt idx="407">
                  <c:v>1</c:v>
                </c:pt>
                <c:pt idx="408">
                  <c:v>2</c:v>
                </c:pt>
                <c:pt idx="409">
                  <c:v>1</c:v>
                </c:pt>
                <c:pt idx="410">
                  <c:v>1</c:v>
                </c:pt>
                <c:pt idx="411">
                  <c:v>1</c:v>
                </c:pt>
                <c:pt idx="412">
                  <c:v>1</c:v>
                </c:pt>
                <c:pt idx="413">
                  <c:v>1</c:v>
                </c:pt>
                <c:pt idx="414">
                  <c:v>1</c:v>
                </c:pt>
                <c:pt idx="415">
                  <c:v>1</c:v>
                </c:pt>
                <c:pt idx="416">
                  <c:v>1</c:v>
                </c:pt>
                <c:pt idx="417">
                  <c:v>1</c:v>
                </c:pt>
                <c:pt idx="418">
                  <c:v>1</c:v>
                </c:pt>
                <c:pt idx="419">
                  <c:v>1</c:v>
                </c:pt>
                <c:pt idx="420">
                  <c:v>1</c:v>
                </c:pt>
                <c:pt idx="421">
                  <c:v>1</c:v>
                </c:pt>
                <c:pt idx="422">
                  <c:v>1</c:v>
                </c:pt>
                <c:pt idx="423">
                  <c:v>1</c:v>
                </c:pt>
                <c:pt idx="424">
                  <c:v>1</c:v>
                </c:pt>
                <c:pt idx="425">
                  <c:v>2</c:v>
                </c:pt>
                <c:pt idx="426">
                  <c:v>1</c:v>
                </c:pt>
                <c:pt idx="427">
                  <c:v>1</c:v>
                </c:pt>
                <c:pt idx="428">
                  <c:v>1</c:v>
                </c:pt>
                <c:pt idx="429">
                  <c:v>1</c:v>
                </c:pt>
                <c:pt idx="430">
                  <c:v>1</c:v>
                </c:pt>
                <c:pt idx="431">
                  <c:v>1</c:v>
                </c:pt>
                <c:pt idx="432">
                  <c:v>1</c:v>
                </c:pt>
                <c:pt idx="433">
                  <c:v>1</c:v>
                </c:pt>
                <c:pt idx="434">
                  <c:v>1</c:v>
                </c:pt>
                <c:pt idx="435">
                  <c:v>1</c:v>
                </c:pt>
                <c:pt idx="436">
                  <c:v>1</c:v>
                </c:pt>
                <c:pt idx="437">
                  <c:v>1</c:v>
                </c:pt>
                <c:pt idx="438">
                  <c:v>1</c:v>
                </c:pt>
                <c:pt idx="439">
                  <c:v>1</c:v>
                </c:pt>
                <c:pt idx="440">
                  <c:v>1</c:v>
                </c:pt>
                <c:pt idx="441">
                  <c:v>1</c:v>
                </c:pt>
                <c:pt idx="442">
                  <c:v>1</c:v>
                </c:pt>
                <c:pt idx="443">
                  <c:v>1</c:v>
                </c:pt>
                <c:pt idx="444">
                  <c:v>1</c:v>
                </c:pt>
                <c:pt idx="445">
                  <c:v>1</c:v>
                </c:pt>
                <c:pt idx="446">
                  <c:v>1</c:v>
                </c:pt>
                <c:pt idx="447">
                  <c:v>1</c:v>
                </c:pt>
                <c:pt idx="448">
                  <c:v>1</c:v>
                </c:pt>
                <c:pt idx="449">
                  <c:v>1</c:v>
                </c:pt>
                <c:pt idx="450">
                  <c:v>1</c:v>
                </c:pt>
                <c:pt idx="451">
                  <c:v>1</c:v>
                </c:pt>
                <c:pt idx="452">
                  <c:v>1</c:v>
                </c:pt>
                <c:pt idx="453">
                  <c:v>1</c:v>
                </c:pt>
                <c:pt idx="454">
                  <c:v>1</c:v>
                </c:pt>
                <c:pt idx="455">
                  <c:v>1</c:v>
                </c:pt>
                <c:pt idx="456">
                  <c:v>1</c:v>
                </c:pt>
                <c:pt idx="457">
                  <c:v>1</c:v>
                </c:pt>
                <c:pt idx="458">
                  <c:v>1</c:v>
                </c:pt>
                <c:pt idx="459">
                  <c:v>1</c:v>
                </c:pt>
                <c:pt idx="460">
                  <c:v>1</c:v>
                </c:pt>
                <c:pt idx="461">
                  <c:v>1</c:v>
                </c:pt>
                <c:pt idx="462">
                  <c:v>1</c:v>
                </c:pt>
                <c:pt idx="463">
                  <c:v>1</c:v>
                </c:pt>
                <c:pt idx="464">
                  <c:v>1</c:v>
                </c:pt>
                <c:pt idx="465">
                  <c:v>1</c:v>
                </c:pt>
                <c:pt idx="466">
                  <c:v>1</c:v>
                </c:pt>
                <c:pt idx="467">
                  <c:v>1</c:v>
                </c:pt>
                <c:pt idx="468">
                  <c:v>1</c:v>
                </c:pt>
                <c:pt idx="469">
                  <c:v>1</c:v>
                </c:pt>
                <c:pt idx="470">
                  <c:v>1</c:v>
                </c:pt>
                <c:pt idx="471">
                  <c:v>1</c:v>
                </c:pt>
                <c:pt idx="472">
                  <c:v>1</c:v>
                </c:pt>
                <c:pt idx="473">
                  <c:v>1</c:v>
                </c:pt>
                <c:pt idx="474">
                  <c:v>1</c:v>
                </c:pt>
                <c:pt idx="475">
                  <c:v>1</c:v>
                </c:pt>
                <c:pt idx="476">
                  <c:v>1</c:v>
                </c:pt>
              </c:numCache>
            </c:numRef>
          </c:yVal>
          <c:smooth val="0"/>
        </c:ser>
        <c:dLbls>
          <c:showLegendKey val="0"/>
          <c:showVal val="0"/>
          <c:showCatName val="0"/>
          <c:showSerName val="0"/>
          <c:showPercent val="0"/>
          <c:showBubbleSize val="0"/>
        </c:dLbls>
        <c:axId val="1911347280"/>
        <c:axId val="1911345648"/>
      </c:scatterChart>
      <c:valAx>
        <c:axId val="1911347280"/>
        <c:scaling>
          <c:orientation val="minMax"/>
        </c:scaling>
        <c:delete val="0"/>
        <c:axPos val="b"/>
        <c:numFmt formatCode="General" sourceLinked="1"/>
        <c:majorTickMark val="out"/>
        <c:minorTickMark val="none"/>
        <c:tickLblPos val="nextTo"/>
        <c:crossAx val="1911345648"/>
        <c:crosses val="autoZero"/>
        <c:crossBetween val="midCat"/>
      </c:valAx>
      <c:valAx>
        <c:axId val="1911345648"/>
        <c:scaling>
          <c:orientation val="minMax"/>
        </c:scaling>
        <c:delete val="0"/>
        <c:axPos val="l"/>
        <c:majorGridlines/>
        <c:numFmt formatCode="General" sourceLinked="1"/>
        <c:majorTickMark val="out"/>
        <c:minorTickMark val="none"/>
        <c:tickLblPos val="nextTo"/>
        <c:crossAx val="1911347280"/>
        <c:crosses val="autoZero"/>
        <c:crossBetween val="midCat"/>
      </c:valAx>
    </c:plotArea>
    <c:plotVisOnly val="1"/>
    <c:dispBlanksAs val="gap"/>
    <c:showDLblsOverMax val="0"/>
  </c:chart>
  <c:spPr>
    <a:ln>
      <a:solidFill>
        <a:schemeClr val="tx2"/>
      </a:solidFill>
    </a:ln>
  </c:sp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lineMarker"/>
        <c:varyColors val="0"/>
        <c:ser>
          <c:idx val="0"/>
          <c:order val="0"/>
          <c:spPr>
            <a:ln w="28575">
              <a:noFill/>
            </a:ln>
          </c:spPr>
          <c:xVal>
            <c:numRef>
              <c:f>Sheet2!$A$1:$A$477</c:f>
              <c:numCache>
                <c:formatCode>General</c:formatCode>
                <c:ptCount val="477"/>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91</c:v>
                </c:pt>
                <c:pt idx="90">
                  <c:v>92</c:v>
                </c:pt>
                <c:pt idx="91">
                  <c:v>93</c:v>
                </c:pt>
                <c:pt idx="92">
                  <c:v>94</c:v>
                </c:pt>
                <c:pt idx="93">
                  <c:v>95</c:v>
                </c:pt>
                <c:pt idx="94">
                  <c:v>96</c:v>
                </c:pt>
                <c:pt idx="95">
                  <c:v>97</c:v>
                </c:pt>
                <c:pt idx="96">
                  <c:v>98</c:v>
                </c:pt>
                <c:pt idx="97">
                  <c:v>99</c:v>
                </c:pt>
                <c:pt idx="98">
                  <c:v>100</c:v>
                </c:pt>
                <c:pt idx="99">
                  <c:v>102</c:v>
                </c:pt>
                <c:pt idx="100">
                  <c:v>103</c:v>
                </c:pt>
                <c:pt idx="101">
                  <c:v>104</c:v>
                </c:pt>
                <c:pt idx="102">
                  <c:v>105</c:v>
                </c:pt>
                <c:pt idx="103">
                  <c:v>106</c:v>
                </c:pt>
                <c:pt idx="104">
                  <c:v>107</c:v>
                </c:pt>
                <c:pt idx="105">
                  <c:v>108</c:v>
                </c:pt>
                <c:pt idx="106">
                  <c:v>109</c:v>
                </c:pt>
                <c:pt idx="107">
                  <c:v>110</c:v>
                </c:pt>
                <c:pt idx="108">
                  <c:v>111</c:v>
                </c:pt>
                <c:pt idx="109">
                  <c:v>112</c:v>
                </c:pt>
                <c:pt idx="110">
                  <c:v>113</c:v>
                </c:pt>
                <c:pt idx="111">
                  <c:v>114</c:v>
                </c:pt>
                <c:pt idx="112">
                  <c:v>115</c:v>
                </c:pt>
                <c:pt idx="113">
                  <c:v>116</c:v>
                </c:pt>
                <c:pt idx="114">
                  <c:v>117</c:v>
                </c:pt>
                <c:pt idx="115">
                  <c:v>118</c:v>
                </c:pt>
                <c:pt idx="116">
                  <c:v>119</c:v>
                </c:pt>
                <c:pt idx="117">
                  <c:v>120</c:v>
                </c:pt>
                <c:pt idx="118">
                  <c:v>121</c:v>
                </c:pt>
                <c:pt idx="119">
                  <c:v>122</c:v>
                </c:pt>
                <c:pt idx="120">
                  <c:v>123</c:v>
                </c:pt>
                <c:pt idx="121">
                  <c:v>124</c:v>
                </c:pt>
                <c:pt idx="122">
                  <c:v>125</c:v>
                </c:pt>
                <c:pt idx="123">
                  <c:v>126</c:v>
                </c:pt>
                <c:pt idx="124">
                  <c:v>127</c:v>
                </c:pt>
                <c:pt idx="125">
                  <c:v>128</c:v>
                </c:pt>
                <c:pt idx="126">
                  <c:v>129</c:v>
                </c:pt>
                <c:pt idx="127">
                  <c:v>130</c:v>
                </c:pt>
                <c:pt idx="128">
                  <c:v>131</c:v>
                </c:pt>
                <c:pt idx="129">
                  <c:v>132</c:v>
                </c:pt>
                <c:pt idx="130">
                  <c:v>133</c:v>
                </c:pt>
                <c:pt idx="131">
                  <c:v>134</c:v>
                </c:pt>
                <c:pt idx="132">
                  <c:v>135</c:v>
                </c:pt>
                <c:pt idx="133">
                  <c:v>136</c:v>
                </c:pt>
                <c:pt idx="134">
                  <c:v>137</c:v>
                </c:pt>
                <c:pt idx="135">
                  <c:v>138</c:v>
                </c:pt>
                <c:pt idx="136">
                  <c:v>139</c:v>
                </c:pt>
                <c:pt idx="137">
                  <c:v>140</c:v>
                </c:pt>
                <c:pt idx="138">
                  <c:v>142</c:v>
                </c:pt>
                <c:pt idx="139">
                  <c:v>143</c:v>
                </c:pt>
                <c:pt idx="140">
                  <c:v>144</c:v>
                </c:pt>
                <c:pt idx="141">
                  <c:v>145</c:v>
                </c:pt>
                <c:pt idx="142">
                  <c:v>146</c:v>
                </c:pt>
                <c:pt idx="143">
                  <c:v>147</c:v>
                </c:pt>
                <c:pt idx="144">
                  <c:v>148</c:v>
                </c:pt>
                <c:pt idx="145">
                  <c:v>149</c:v>
                </c:pt>
                <c:pt idx="146">
                  <c:v>151</c:v>
                </c:pt>
                <c:pt idx="147">
                  <c:v>152</c:v>
                </c:pt>
                <c:pt idx="148">
                  <c:v>153</c:v>
                </c:pt>
                <c:pt idx="149">
                  <c:v>155</c:v>
                </c:pt>
                <c:pt idx="150">
                  <c:v>156</c:v>
                </c:pt>
                <c:pt idx="151">
                  <c:v>158</c:v>
                </c:pt>
                <c:pt idx="152">
                  <c:v>159</c:v>
                </c:pt>
                <c:pt idx="153">
                  <c:v>160</c:v>
                </c:pt>
                <c:pt idx="154">
                  <c:v>161</c:v>
                </c:pt>
                <c:pt idx="155">
                  <c:v>162</c:v>
                </c:pt>
                <c:pt idx="156">
                  <c:v>163</c:v>
                </c:pt>
                <c:pt idx="157">
                  <c:v>164</c:v>
                </c:pt>
                <c:pt idx="158">
                  <c:v>165</c:v>
                </c:pt>
                <c:pt idx="159">
                  <c:v>166</c:v>
                </c:pt>
                <c:pt idx="160">
                  <c:v>167</c:v>
                </c:pt>
                <c:pt idx="161">
                  <c:v>168</c:v>
                </c:pt>
                <c:pt idx="162">
                  <c:v>169</c:v>
                </c:pt>
                <c:pt idx="163">
                  <c:v>170</c:v>
                </c:pt>
                <c:pt idx="164">
                  <c:v>171</c:v>
                </c:pt>
                <c:pt idx="165">
                  <c:v>172</c:v>
                </c:pt>
                <c:pt idx="166">
                  <c:v>173</c:v>
                </c:pt>
                <c:pt idx="167">
                  <c:v>175</c:v>
                </c:pt>
                <c:pt idx="168">
                  <c:v>176</c:v>
                </c:pt>
                <c:pt idx="169">
                  <c:v>178</c:v>
                </c:pt>
                <c:pt idx="170">
                  <c:v>179</c:v>
                </c:pt>
                <c:pt idx="171">
                  <c:v>180</c:v>
                </c:pt>
                <c:pt idx="172">
                  <c:v>181</c:v>
                </c:pt>
                <c:pt idx="173">
                  <c:v>182</c:v>
                </c:pt>
                <c:pt idx="174">
                  <c:v>183</c:v>
                </c:pt>
                <c:pt idx="175">
                  <c:v>184</c:v>
                </c:pt>
                <c:pt idx="176">
                  <c:v>186</c:v>
                </c:pt>
                <c:pt idx="177">
                  <c:v>187</c:v>
                </c:pt>
                <c:pt idx="178">
                  <c:v>190</c:v>
                </c:pt>
                <c:pt idx="179">
                  <c:v>193</c:v>
                </c:pt>
                <c:pt idx="180">
                  <c:v>195</c:v>
                </c:pt>
                <c:pt idx="181">
                  <c:v>197</c:v>
                </c:pt>
                <c:pt idx="182">
                  <c:v>198</c:v>
                </c:pt>
                <c:pt idx="183">
                  <c:v>199</c:v>
                </c:pt>
                <c:pt idx="184">
                  <c:v>200</c:v>
                </c:pt>
                <c:pt idx="185">
                  <c:v>203</c:v>
                </c:pt>
                <c:pt idx="186">
                  <c:v>204</c:v>
                </c:pt>
                <c:pt idx="187">
                  <c:v>205</c:v>
                </c:pt>
                <c:pt idx="188">
                  <c:v>206</c:v>
                </c:pt>
                <c:pt idx="189">
                  <c:v>207</c:v>
                </c:pt>
                <c:pt idx="190">
                  <c:v>208</c:v>
                </c:pt>
                <c:pt idx="191">
                  <c:v>210</c:v>
                </c:pt>
                <c:pt idx="192">
                  <c:v>211</c:v>
                </c:pt>
                <c:pt idx="193">
                  <c:v>212</c:v>
                </c:pt>
                <c:pt idx="194">
                  <c:v>214</c:v>
                </c:pt>
                <c:pt idx="195">
                  <c:v>215</c:v>
                </c:pt>
                <c:pt idx="196">
                  <c:v>216</c:v>
                </c:pt>
                <c:pt idx="197">
                  <c:v>217</c:v>
                </c:pt>
                <c:pt idx="198">
                  <c:v>218</c:v>
                </c:pt>
                <c:pt idx="199">
                  <c:v>219</c:v>
                </c:pt>
                <c:pt idx="200">
                  <c:v>221</c:v>
                </c:pt>
                <c:pt idx="201">
                  <c:v>222</c:v>
                </c:pt>
                <c:pt idx="202">
                  <c:v>224</c:v>
                </c:pt>
                <c:pt idx="203">
                  <c:v>225</c:v>
                </c:pt>
                <c:pt idx="204">
                  <c:v>226</c:v>
                </c:pt>
                <c:pt idx="205">
                  <c:v>227</c:v>
                </c:pt>
                <c:pt idx="206">
                  <c:v>229</c:v>
                </c:pt>
                <c:pt idx="207">
                  <c:v>230</c:v>
                </c:pt>
                <c:pt idx="208">
                  <c:v>231</c:v>
                </c:pt>
                <c:pt idx="209">
                  <c:v>232</c:v>
                </c:pt>
                <c:pt idx="210">
                  <c:v>233</c:v>
                </c:pt>
                <c:pt idx="211">
                  <c:v>235</c:v>
                </c:pt>
                <c:pt idx="212">
                  <c:v>236</c:v>
                </c:pt>
                <c:pt idx="213">
                  <c:v>237</c:v>
                </c:pt>
                <c:pt idx="214">
                  <c:v>238</c:v>
                </c:pt>
                <c:pt idx="215">
                  <c:v>239</c:v>
                </c:pt>
                <c:pt idx="216">
                  <c:v>240</c:v>
                </c:pt>
                <c:pt idx="217">
                  <c:v>242</c:v>
                </c:pt>
                <c:pt idx="218">
                  <c:v>245</c:v>
                </c:pt>
                <c:pt idx="219">
                  <c:v>246</c:v>
                </c:pt>
                <c:pt idx="220">
                  <c:v>249</c:v>
                </c:pt>
                <c:pt idx="221">
                  <c:v>250</c:v>
                </c:pt>
                <c:pt idx="222">
                  <c:v>252</c:v>
                </c:pt>
                <c:pt idx="223">
                  <c:v>255</c:v>
                </c:pt>
                <c:pt idx="224">
                  <c:v>257</c:v>
                </c:pt>
                <c:pt idx="225">
                  <c:v>259</c:v>
                </c:pt>
                <c:pt idx="226">
                  <c:v>260</c:v>
                </c:pt>
                <c:pt idx="227">
                  <c:v>264</c:v>
                </c:pt>
                <c:pt idx="228">
                  <c:v>265</c:v>
                </c:pt>
                <c:pt idx="229">
                  <c:v>266</c:v>
                </c:pt>
                <c:pt idx="230">
                  <c:v>267</c:v>
                </c:pt>
                <c:pt idx="231">
                  <c:v>268</c:v>
                </c:pt>
                <c:pt idx="232">
                  <c:v>269</c:v>
                </c:pt>
                <c:pt idx="233">
                  <c:v>272</c:v>
                </c:pt>
                <c:pt idx="234">
                  <c:v>273</c:v>
                </c:pt>
                <c:pt idx="235">
                  <c:v>275</c:v>
                </c:pt>
                <c:pt idx="236">
                  <c:v>277</c:v>
                </c:pt>
                <c:pt idx="237">
                  <c:v>278</c:v>
                </c:pt>
                <c:pt idx="238">
                  <c:v>279</c:v>
                </c:pt>
                <c:pt idx="239">
                  <c:v>280</c:v>
                </c:pt>
                <c:pt idx="240">
                  <c:v>283</c:v>
                </c:pt>
                <c:pt idx="241">
                  <c:v>284</c:v>
                </c:pt>
                <c:pt idx="242">
                  <c:v>285</c:v>
                </c:pt>
                <c:pt idx="243">
                  <c:v>286</c:v>
                </c:pt>
                <c:pt idx="244">
                  <c:v>287</c:v>
                </c:pt>
                <c:pt idx="245">
                  <c:v>288</c:v>
                </c:pt>
                <c:pt idx="246">
                  <c:v>289</c:v>
                </c:pt>
                <c:pt idx="247">
                  <c:v>291</c:v>
                </c:pt>
                <c:pt idx="248">
                  <c:v>292</c:v>
                </c:pt>
                <c:pt idx="249">
                  <c:v>293</c:v>
                </c:pt>
                <c:pt idx="250">
                  <c:v>296</c:v>
                </c:pt>
                <c:pt idx="251">
                  <c:v>301</c:v>
                </c:pt>
                <c:pt idx="252">
                  <c:v>302</c:v>
                </c:pt>
                <c:pt idx="253">
                  <c:v>303</c:v>
                </c:pt>
                <c:pt idx="254">
                  <c:v>305</c:v>
                </c:pt>
                <c:pt idx="255">
                  <c:v>306</c:v>
                </c:pt>
                <c:pt idx="256">
                  <c:v>307</c:v>
                </c:pt>
                <c:pt idx="257">
                  <c:v>308</c:v>
                </c:pt>
                <c:pt idx="258">
                  <c:v>314</c:v>
                </c:pt>
                <c:pt idx="259">
                  <c:v>315</c:v>
                </c:pt>
                <c:pt idx="260">
                  <c:v>320</c:v>
                </c:pt>
                <c:pt idx="261">
                  <c:v>321</c:v>
                </c:pt>
                <c:pt idx="262">
                  <c:v>323</c:v>
                </c:pt>
                <c:pt idx="263">
                  <c:v>326</c:v>
                </c:pt>
                <c:pt idx="264">
                  <c:v>329</c:v>
                </c:pt>
                <c:pt idx="265">
                  <c:v>334</c:v>
                </c:pt>
                <c:pt idx="266">
                  <c:v>337</c:v>
                </c:pt>
                <c:pt idx="267">
                  <c:v>338</c:v>
                </c:pt>
                <c:pt idx="268">
                  <c:v>339</c:v>
                </c:pt>
                <c:pt idx="269">
                  <c:v>340</c:v>
                </c:pt>
                <c:pt idx="270">
                  <c:v>341</c:v>
                </c:pt>
                <c:pt idx="271">
                  <c:v>348</c:v>
                </c:pt>
                <c:pt idx="272">
                  <c:v>350</c:v>
                </c:pt>
                <c:pt idx="273">
                  <c:v>352</c:v>
                </c:pt>
                <c:pt idx="274">
                  <c:v>353</c:v>
                </c:pt>
                <c:pt idx="275">
                  <c:v>356</c:v>
                </c:pt>
                <c:pt idx="276">
                  <c:v>357</c:v>
                </c:pt>
                <c:pt idx="277">
                  <c:v>358</c:v>
                </c:pt>
                <c:pt idx="278">
                  <c:v>362</c:v>
                </c:pt>
                <c:pt idx="279">
                  <c:v>363</c:v>
                </c:pt>
                <c:pt idx="280">
                  <c:v>369</c:v>
                </c:pt>
                <c:pt idx="281">
                  <c:v>370</c:v>
                </c:pt>
                <c:pt idx="282">
                  <c:v>372</c:v>
                </c:pt>
                <c:pt idx="283">
                  <c:v>373</c:v>
                </c:pt>
                <c:pt idx="284">
                  <c:v>376</c:v>
                </c:pt>
                <c:pt idx="285">
                  <c:v>377</c:v>
                </c:pt>
                <c:pt idx="286">
                  <c:v>380</c:v>
                </c:pt>
                <c:pt idx="287">
                  <c:v>383</c:v>
                </c:pt>
                <c:pt idx="288">
                  <c:v>384</c:v>
                </c:pt>
                <c:pt idx="289">
                  <c:v>387</c:v>
                </c:pt>
                <c:pt idx="290">
                  <c:v>388</c:v>
                </c:pt>
                <c:pt idx="291">
                  <c:v>394</c:v>
                </c:pt>
                <c:pt idx="292">
                  <c:v>397</c:v>
                </c:pt>
                <c:pt idx="293">
                  <c:v>398</c:v>
                </c:pt>
                <c:pt idx="294">
                  <c:v>400</c:v>
                </c:pt>
                <c:pt idx="295">
                  <c:v>401</c:v>
                </c:pt>
                <c:pt idx="296">
                  <c:v>404</c:v>
                </c:pt>
                <c:pt idx="297">
                  <c:v>408</c:v>
                </c:pt>
                <c:pt idx="298">
                  <c:v>411</c:v>
                </c:pt>
                <c:pt idx="299">
                  <c:v>416</c:v>
                </c:pt>
                <c:pt idx="300">
                  <c:v>419</c:v>
                </c:pt>
                <c:pt idx="301">
                  <c:v>425</c:v>
                </c:pt>
                <c:pt idx="302">
                  <c:v>426</c:v>
                </c:pt>
                <c:pt idx="303">
                  <c:v>427</c:v>
                </c:pt>
                <c:pt idx="304">
                  <c:v>428</c:v>
                </c:pt>
                <c:pt idx="305">
                  <c:v>429</c:v>
                </c:pt>
                <c:pt idx="306">
                  <c:v>432</c:v>
                </c:pt>
                <c:pt idx="307">
                  <c:v>435</c:v>
                </c:pt>
                <c:pt idx="308">
                  <c:v>437</c:v>
                </c:pt>
                <c:pt idx="309">
                  <c:v>442</c:v>
                </c:pt>
                <c:pt idx="310">
                  <c:v>444</c:v>
                </c:pt>
                <c:pt idx="311">
                  <c:v>450</c:v>
                </c:pt>
                <c:pt idx="312">
                  <c:v>455</c:v>
                </c:pt>
                <c:pt idx="313">
                  <c:v>458</c:v>
                </c:pt>
                <c:pt idx="314">
                  <c:v>459</c:v>
                </c:pt>
                <c:pt idx="315">
                  <c:v>462</c:v>
                </c:pt>
                <c:pt idx="316">
                  <c:v>463</c:v>
                </c:pt>
                <c:pt idx="317">
                  <c:v>466</c:v>
                </c:pt>
                <c:pt idx="318">
                  <c:v>467</c:v>
                </c:pt>
                <c:pt idx="319">
                  <c:v>481</c:v>
                </c:pt>
                <c:pt idx="320">
                  <c:v>484</c:v>
                </c:pt>
                <c:pt idx="321">
                  <c:v>485</c:v>
                </c:pt>
                <c:pt idx="322">
                  <c:v>487</c:v>
                </c:pt>
                <c:pt idx="323">
                  <c:v>488</c:v>
                </c:pt>
                <c:pt idx="324">
                  <c:v>493</c:v>
                </c:pt>
                <c:pt idx="325">
                  <c:v>501</c:v>
                </c:pt>
                <c:pt idx="326">
                  <c:v>503</c:v>
                </c:pt>
                <c:pt idx="327">
                  <c:v>506</c:v>
                </c:pt>
                <c:pt idx="328">
                  <c:v>509</c:v>
                </c:pt>
                <c:pt idx="329">
                  <c:v>514</c:v>
                </c:pt>
                <c:pt idx="330">
                  <c:v>515</c:v>
                </c:pt>
                <c:pt idx="331">
                  <c:v>519</c:v>
                </c:pt>
                <c:pt idx="332">
                  <c:v>523</c:v>
                </c:pt>
                <c:pt idx="333">
                  <c:v>525</c:v>
                </c:pt>
                <c:pt idx="334">
                  <c:v>531</c:v>
                </c:pt>
                <c:pt idx="335">
                  <c:v>532</c:v>
                </c:pt>
                <c:pt idx="336">
                  <c:v>534</c:v>
                </c:pt>
                <c:pt idx="337">
                  <c:v>540</c:v>
                </c:pt>
                <c:pt idx="338">
                  <c:v>545</c:v>
                </c:pt>
                <c:pt idx="339">
                  <c:v>546</c:v>
                </c:pt>
                <c:pt idx="340">
                  <c:v>554</c:v>
                </c:pt>
                <c:pt idx="341">
                  <c:v>562</c:v>
                </c:pt>
                <c:pt idx="342">
                  <c:v>563</c:v>
                </c:pt>
                <c:pt idx="343">
                  <c:v>564</c:v>
                </c:pt>
                <c:pt idx="344">
                  <c:v>566</c:v>
                </c:pt>
                <c:pt idx="345">
                  <c:v>568</c:v>
                </c:pt>
                <c:pt idx="346">
                  <c:v>571</c:v>
                </c:pt>
                <c:pt idx="347">
                  <c:v>588</c:v>
                </c:pt>
                <c:pt idx="348">
                  <c:v>605</c:v>
                </c:pt>
                <c:pt idx="349">
                  <c:v>606</c:v>
                </c:pt>
                <c:pt idx="350">
                  <c:v>610</c:v>
                </c:pt>
                <c:pt idx="351">
                  <c:v>613</c:v>
                </c:pt>
                <c:pt idx="352">
                  <c:v>616</c:v>
                </c:pt>
                <c:pt idx="353">
                  <c:v>621</c:v>
                </c:pt>
                <c:pt idx="354">
                  <c:v>626</c:v>
                </c:pt>
                <c:pt idx="355">
                  <c:v>633</c:v>
                </c:pt>
                <c:pt idx="356">
                  <c:v>636</c:v>
                </c:pt>
                <c:pt idx="357">
                  <c:v>638</c:v>
                </c:pt>
                <c:pt idx="358">
                  <c:v>641</c:v>
                </c:pt>
                <c:pt idx="359">
                  <c:v>650</c:v>
                </c:pt>
                <c:pt idx="360">
                  <c:v>663</c:v>
                </c:pt>
                <c:pt idx="361">
                  <c:v>677</c:v>
                </c:pt>
                <c:pt idx="362">
                  <c:v>695</c:v>
                </c:pt>
                <c:pt idx="363">
                  <c:v>698</c:v>
                </c:pt>
                <c:pt idx="364">
                  <c:v>699</c:v>
                </c:pt>
                <c:pt idx="365">
                  <c:v>703</c:v>
                </c:pt>
                <c:pt idx="366">
                  <c:v>709</c:v>
                </c:pt>
                <c:pt idx="367">
                  <c:v>714</c:v>
                </c:pt>
                <c:pt idx="368">
                  <c:v>723</c:v>
                </c:pt>
                <c:pt idx="369">
                  <c:v>726</c:v>
                </c:pt>
                <c:pt idx="370">
                  <c:v>728</c:v>
                </c:pt>
                <c:pt idx="371">
                  <c:v>731</c:v>
                </c:pt>
                <c:pt idx="372">
                  <c:v>737</c:v>
                </c:pt>
                <c:pt idx="373">
                  <c:v>739</c:v>
                </c:pt>
                <c:pt idx="374">
                  <c:v>746</c:v>
                </c:pt>
                <c:pt idx="375">
                  <c:v>761</c:v>
                </c:pt>
                <c:pt idx="376">
                  <c:v>769</c:v>
                </c:pt>
                <c:pt idx="377">
                  <c:v>775</c:v>
                </c:pt>
                <c:pt idx="378">
                  <c:v>813</c:v>
                </c:pt>
                <c:pt idx="379">
                  <c:v>820</c:v>
                </c:pt>
                <c:pt idx="380">
                  <c:v>821</c:v>
                </c:pt>
                <c:pt idx="381">
                  <c:v>826</c:v>
                </c:pt>
                <c:pt idx="382">
                  <c:v>842</c:v>
                </c:pt>
                <c:pt idx="383">
                  <c:v>844</c:v>
                </c:pt>
                <c:pt idx="384">
                  <c:v>853</c:v>
                </c:pt>
                <c:pt idx="385">
                  <c:v>876</c:v>
                </c:pt>
                <c:pt idx="386">
                  <c:v>881</c:v>
                </c:pt>
                <c:pt idx="387">
                  <c:v>887</c:v>
                </c:pt>
                <c:pt idx="388">
                  <c:v>898</c:v>
                </c:pt>
                <c:pt idx="389">
                  <c:v>901</c:v>
                </c:pt>
                <c:pt idx="390">
                  <c:v>913</c:v>
                </c:pt>
                <c:pt idx="391">
                  <c:v>928</c:v>
                </c:pt>
                <c:pt idx="392">
                  <c:v>936</c:v>
                </c:pt>
                <c:pt idx="393">
                  <c:v>953</c:v>
                </c:pt>
                <c:pt idx="394">
                  <c:v>954</c:v>
                </c:pt>
                <c:pt idx="395">
                  <c:v>966</c:v>
                </c:pt>
                <c:pt idx="396">
                  <c:v>990</c:v>
                </c:pt>
                <c:pt idx="397">
                  <c:v>993</c:v>
                </c:pt>
                <c:pt idx="398">
                  <c:v>1000</c:v>
                </c:pt>
                <c:pt idx="399">
                  <c:v>1015</c:v>
                </c:pt>
                <c:pt idx="400">
                  <c:v>1022</c:v>
                </c:pt>
                <c:pt idx="401">
                  <c:v>1030</c:v>
                </c:pt>
                <c:pt idx="402">
                  <c:v>1038</c:v>
                </c:pt>
                <c:pt idx="403">
                  <c:v>1056</c:v>
                </c:pt>
                <c:pt idx="404">
                  <c:v>1076</c:v>
                </c:pt>
                <c:pt idx="405">
                  <c:v>1084</c:v>
                </c:pt>
                <c:pt idx="406">
                  <c:v>1087</c:v>
                </c:pt>
                <c:pt idx="407">
                  <c:v>1099</c:v>
                </c:pt>
                <c:pt idx="408">
                  <c:v>1107</c:v>
                </c:pt>
                <c:pt idx="409">
                  <c:v>1120</c:v>
                </c:pt>
                <c:pt idx="410">
                  <c:v>1140</c:v>
                </c:pt>
                <c:pt idx="411">
                  <c:v>1167</c:v>
                </c:pt>
                <c:pt idx="412">
                  <c:v>1172</c:v>
                </c:pt>
                <c:pt idx="413">
                  <c:v>1173</c:v>
                </c:pt>
                <c:pt idx="414">
                  <c:v>1228</c:v>
                </c:pt>
                <c:pt idx="415">
                  <c:v>1242</c:v>
                </c:pt>
                <c:pt idx="416">
                  <c:v>1248</c:v>
                </c:pt>
                <c:pt idx="417">
                  <c:v>1256</c:v>
                </c:pt>
                <c:pt idx="418">
                  <c:v>1272</c:v>
                </c:pt>
                <c:pt idx="419">
                  <c:v>1296</c:v>
                </c:pt>
                <c:pt idx="420">
                  <c:v>1310</c:v>
                </c:pt>
                <c:pt idx="421">
                  <c:v>1316</c:v>
                </c:pt>
                <c:pt idx="422">
                  <c:v>1329</c:v>
                </c:pt>
                <c:pt idx="423">
                  <c:v>1366</c:v>
                </c:pt>
                <c:pt idx="424">
                  <c:v>1399</c:v>
                </c:pt>
                <c:pt idx="425">
                  <c:v>1431</c:v>
                </c:pt>
                <c:pt idx="426">
                  <c:v>1437</c:v>
                </c:pt>
                <c:pt idx="427">
                  <c:v>1463</c:v>
                </c:pt>
                <c:pt idx="428">
                  <c:v>1570</c:v>
                </c:pt>
                <c:pt idx="429">
                  <c:v>1606</c:v>
                </c:pt>
                <c:pt idx="430">
                  <c:v>1613</c:v>
                </c:pt>
                <c:pt idx="431">
                  <c:v>1619</c:v>
                </c:pt>
                <c:pt idx="432">
                  <c:v>1641</c:v>
                </c:pt>
                <c:pt idx="433">
                  <c:v>1739</c:v>
                </c:pt>
                <c:pt idx="434">
                  <c:v>1829</c:v>
                </c:pt>
                <c:pt idx="435">
                  <c:v>1872</c:v>
                </c:pt>
                <c:pt idx="436">
                  <c:v>1896</c:v>
                </c:pt>
                <c:pt idx="437">
                  <c:v>1902</c:v>
                </c:pt>
                <c:pt idx="438">
                  <c:v>1918</c:v>
                </c:pt>
                <c:pt idx="439">
                  <c:v>2042</c:v>
                </c:pt>
                <c:pt idx="440">
                  <c:v>2183</c:v>
                </c:pt>
                <c:pt idx="441">
                  <c:v>2251</c:v>
                </c:pt>
                <c:pt idx="442">
                  <c:v>2261</c:v>
                </c:pt>
                <c:pt idx="443">
                  <c:v>2280</c:v>
                </c:pt>
                <c:pt idx="444">
                  <c:v>2361</c:v>
                </c:pt>
                <c:pt idx="445">
                  <c:v>2437</c:v>
                </c:pt>
                <c:pt idx="446">
                  <c:v>2501</c:v>
                </c:pt>
                <c:pt idx="447">
                  <c:v>2506</c:v>
                </c:pt>
                <c:pt idx="448">
                  <c:v>2509</c:v>
                </c:pt>
                <c:pt idx="449">
                  <c:v>2603</c:v>
                </c:pt>
                <c:pt idx="450">
                  <c:v>2867</c:v>
                </c:pt>
                <c:pt idx="451">
                  <c:v>2898</c:v>
                </c:pt>
                <c:pt idx="452">
                  <c:v>2946</c:v>
                </c:pt>
                <c:pt idx="453">
                  <c:v>3006</c:v>
                </c:pt>
                <c:pt idx="454">
                  <c:v>3020</c:v>
                </c:pt>
                <c:pt idx="455">
                  <c:v>3092</c:v>
                </c:pt>
                <c:pt idx="456">
                  <c:v>3195</c:v>
                </c:pt>
                <c:pt idx="457">
                  <c:v>3261</c:v>
                </c:pt>
                <c:pt idx="458">
                  <c:v>3665</c:v>
                </c:pt>
                <c:pt idx="459">
                  <c:v>4024</c:v>
                </c:pt>
                <c:pt idx="460">
                  <c:v>4152</c:v>
                </c:pt>
                <c:pt idx="461">
                  <c:v>4207</c:v>
                </c:pt>
                <c:pt idx="462">
                  <c:v>4464</c:v>
                </c:pt>
                <c:pt idx="463">
                  <c:v>4578</c:v>
                </c:pt>
                <c:pt idx="464">
                  <c:v>5504</c:v>
                </c:pt>
                <c:pt idx="465">
                  <c:v>6221</c:v>
                </c:pt>
                <c:pt idx="466">
                  <c:v>6453</c:v>
                </c:pt>
                <c:pt idx="467">
                  <c:v>6857</c:v>
                </c:pt>
                <c:pt idx="468">
                  <c:v>7119</c:v>
                </c:pt>
                <c:pt idx="469">
                  <c:v>8289</c:v>
                </c:pt>
                <c:pt idx="470">
                  <c:v>8573</c:v>
                </c:pt>
                <c:pt idx="471">
                  <c:v>8718</c:v>
                </c:pt>
                <c:pt idx="472">
                  <c:v>10702</c:v>
                </c:pt>
                <c:pt idx="473">
                  <c:v>12235</c:v>
                </c:pt>
                <c:pt idx="474">
                  <c:v>14407</c:v>
                </c:pt>
                <c:pt idx="475">
                  <c:v>14689</c:v>
                </c:pt>
                <c:pt idx="476">
                  <c:v>28846</c:v>
                </c:pt>
              </c:numCache>
            </c:numRef>
          </c:xVal>
          <c:yVal>
            <c:numRef>
              <c:f>Sheet2!$B$1:$B$477</c:f>
              <c:numCache>
                <c:formatCode>General</c:formatCode>
                <c:ptCount val="477"/>
                <c:pt idx="0">
                  <c:v>7313</c:v>
                </c:pt>
                <c:pt idx="1">
                  <c:v>1999</c:v>
                </c:pt>
                <c:pt idx="2">
                  <c:v>984</c:v>
                </c:pt>
                <c:pt idx="3">
                  <c:v>650</c:v>
                </c:pt>
                <c:pt idx="4">
                  <c:v>426</c:v>
                </c:pt>
                <c:pt idx="5">
                  <c:v>343</c:v>
                </c:pt>
                <c:pt idx="6">
                  <c:v>277</c:v>
                </c:pt>
                <c:pt idx="7">
                  <c:v>192</c:v>
                </c:pt>
                <c:pt idx="8">
                  <c:v>180</c:v>
                </c:pt>
                <c:pt idx="9">
                  <c:v>139</c:v>
                </c:pt>
                <c:pt idx="10">
                  <c:v>122</c:v>
                </c:pt>
                <c:pt idx="11">
                  <c:v>124</c:v>
                </c:pt>
                <c:pt idx="12">
                  <c:v>82</c:v>
                </c:pt>
                <c:pt idx="13">
                  <c:v>84</c:v>
                </c:pt>
                <c:pt idx="14">
                  <c:v>89</c:v>
                </c:pt>
                <c:pt idx="15">
                  <c:v>70</c:v>
                </c:pt>
                <c:pt idx="16">
                  <c:v>65</c:v>
                </c:pt>
                <c:pt idx="17">
                  <c:v>61</c:v>
                </c:pt>
                <c:pt idx="18">
                  <c:v>45</c:v>
                </c:pt>
                <c:pt idx="19">
                  <c:v>55</c:v>
                </c:pt>
                <c:pt idx="20">
                  <c:v>49</c:v>
                </c:pt>
                <c:pt idx="21">
                  <c:v>51</c:v>
                </c:pt>
                <c:pt idx="22">
                  <c:v>34</c:v>
                </c:pt>
                <c:pt idx="23">
                  <c:v>48</c:v>
                </c:pt>
                <c:pt idx="24">
                  <c:v>39</c:v>
                </c:pt>
                <c:pt idx="25">
                  <c:v>31</c:v>
                </c:pt>
                <c:pt idx="26">
                  <c:v>35</c:v>
                </c:pt>
                <c:pt idx="27">
                  <c:v>28</c:v>
                </c:pt>
                <c:pt idx="28">
                  <c:v>27</c:v>
                </c:pt>
                <c:pt idx="29">
                  <c:v>38</c:v>
                </c:pt>
                <c:pt idx="30">
                  <c:v>31</c:v>
                </c:pt>
                <c:pt idx="31">
                  <c:v>15</c:v>
                </c:pt>
                <c:pt idx="32">
                  <c:v>24</c:v>
                </c:pt>
                <c:pt idx="33">
                  <c:v>33</c:v>
                </c:pt>
                <c:pt idx="34">
                  <c:v>20</c:v>
                </c:pt>
                <c:pt idx="35">
                  <c:v>18</c:v>
                </c:pt>
                <c:pt idx="36">
                  <c:v>25</c:v>
                </c:pt>
                <c:pt idx="37">
                  <c:v>25</c:v>
                </c:pt>
                <c:pt idx="38">
                  <c:v>16</c:v>
                </c:pt>
                <c:pt idx="39">
                  <c:v>16</c:v>
                </c:pt>
                <c:pt idx="40">
                  <c:v>12</c:v>
                </c:pt>
                <c:pt idx="41">
                  <c:v>17</c:v>
                </c:pt>
                <c:pt idx="42">
                  <c:v>18</c:v>
                </c:pt>
                <c:pt idx="43">
                  <c:v>12</c:v>
                </c:pt>
                <c:pt idx="44">
                  <c:v>14</c:v>
                </c:pt>
                <c:pt idx="45">
                  <c:v>13</c:v>
                </c:pt>
                <c:pt idx="46">
                  <c:v>15</c:v>
                </c:pt>
                <c:pt idx="47">
                  <c:v>11</c:v>
                </c:pt>
                <c:pt idx="48">
                  <c:v>20</c:v>
                </c:pt>
                <c:pt idx="49">
                  <c:v>12</c:v>
                </c:pt>
                <c:pt idx="50">
                  <c:v>17</c:v>
                </c:pt>
                <c:pt idx="51">
                  <c:v>11</c:v>
                </c:pt>
                <c:pt idx="52">
                  <c:v>9</c:v>
                </c:pt>
                <c:pt idx="53">
                  <c:v>10</c:v>
                </c:pt>
                <c:pt idx="54">
                  <c:v>9</c:v>
                </c:pt>
                <c:pt idx="55">
                  <c:v>14</c:v>
                </c:pt>
                <c:pt idx="56">
                  <c:v>7</c:v>
                </c:pt>
                <c:pt idx="57">
                  <c:v>9</c:v>
                </c:pt>
                <c:pt idx="58">
                  <c:v>8</c:v>
                </c:pt>
                <c:pt idx="59">
                  <c:v>11</c:v>
                </c:pt>
                <c:pt idx="60">
                  <c:v>8</c:v>
                </c:pt>
                <c:pt idx="61">
                  <c:v>12</c:v>
                </c:pt>
                <c:pt idx="62">
                  <c:v>13</c:v>
                </c:pt>
                <c:pt idx="63">
                  <c:v>10</c:v>
                </c:pt>
                <c:pt idx="64">
                  <c:v>7</c:v>
                </c:pt>
                <c:pt idx="65">
                  <c:v>14</c:v>
                </c:pt>
                <c:pt idx="66">
                  <c:v>7</c:v>
                </c:pt>
                <c:pt idx="67">
                  <c:v>10</c:v>
                </c:pt>
                <c:pt idx="68">
                  <c:v>6</c:v>
                </c:pt>
                <c:pt idx="69">
                  <c:v>10</c:v>
                </c:pt>
                <c:pt idx="70">
                  <c:v>7</c:v>
                </c:pt>
                <c:pt idx="71">
                  <c:v>15</c:v>
                </c:pt>
                <c:pt idx="72">
                  <c:v>8</c:v>
                </c:pt>
                <c:pt idx="73">
                  <c:v>6</c:v>
                </c:pt>
                <c:pt idx="74">
                  <c:v>3</c:v>
                </c:pt>
                <c:pt idx="75">
                  <c:v>6</c:v>
                </c:pt>
                <c:pt idx="76">
                  <c:v>3</c:v>
                </c:pt>
                <c:pt idx="77">
                  <c:v>7</c:v>
                </c:pt>
                <c:pt idx="78">
                  <c:v>6</c:v>
                </c:pt>
                <c:pt idx="79">
                  <c:v>8</c:v>
                </c:pt>
                <c:pt idx="80">
                  <c:v>10</c:v>
                </c:pt>
                <c:pt idx="81">
                  <c:v>10</c:v>
                </c:pt>
                <c:pt idx="82">
                  <c:v>3</c:v>
                </c:pt>
                <c:pt idx="83">
                  <c:v>3</c:v>
                </c:pt>
                <c:pt idx="84">
                  <c:v>5</c:v>
                </c:pt>
                <c:pt idx="85">
                  <c:v>6</c:v>
                </c:pt>
                <c:pt idx="86">
                  <c:v>4</c:v>
                </c:pt>
                <c:pt idx="87">
                  <c:v>5</c:v>
                </c:pt>
                <c:pt idx="88">
                  <c:v>5</c:v>
                </c:pt>
                <c:pt idx="89">
                  <c:v>6</c:v>
                </c:pt>
                <c:pt idx="90">
                  <c:v>5</c:v>
                </c:pt>
                <c:pt idx="91">
                  <c:v>9</c:v>
                </c:pt>
                <c:pt idx="92">
                  <c:v>4</c:v>
                </c:pt>
                <c:pt idx="93">
                  <c:v>7</c:v>
                </c:pt>
                <c:pt idx="94">
                  <c:v>4</c:v>
                </c:pt>
                <c:pt idx="95">
                  <c:v>5</c:v>
                </c:pt>
                <c:pt idx="96">
                  <c:v>2</c:v>
                </c:pt>
                <c:pt idx="97">
                  <c:v>8</c:v>
                </c:pt>
                <c:pt idx="98">
                  <c:v>3</c:v>
                </c:pt>
                <c:pt idx="99">
                  <c:v>3</c:v>
                </c:pt>
                <c:pt idx="100">
                  <c:v>3</c:v>
                </c:pt>
                <c:pt idx="101">
                  <c:v>6</c:v>
                </c:pt>
                <c:pt idx="102">
                  <c:v>2</c:v>
                </c:pt>
                <c:pt idx="103">
                  <c:v>2</c:v>
                </c:pt>
                <c:pt idx="104">
                  <c:v>6</c:v>
                </c:pt>
                <c:pt idx="105">
                  <c:v>3</c:v>
                </c:pt>
                <c:pt idx="106">
                  <c:v>3</c:v>
                </c:pt>
                <c:pt idx="107">
                  <c:v>3</c:v>
                </c:pt>
                <c:pt idx="108">
                  <c:v>2</c:v>
                </c:pt>
                <c:pt idx="109">
                  <c:v>2</c:v>
                </c:pt>
                <c:pt idx="110">
                  <c:v>1</c:v>
                </c:pt>
                <c:pt idx="111">
                  <c:v>3</c:v>
                </c:pt>
                <c:pt idx="112">
                  <c:v>2</c:v>
                </c:pt>
                <c:pt idx="113">
                  <c:v>5</c:v>
                </c:pt>
                <c:pt idx="114">
                  <c:v>4</c:v>
                </c:pt>
                <c:pt idx="115">
                  <c:v>3</c:v>
                </c:pt>
                <c:pt idx="116">
                  <c:v>3</c:v>
                </c:pt>
                <c:pt idx="117">
                  <c:v>2</c:v>
                </c:pt>
                <c:pt idx="118">
                  <c:v>4</c:v>
                </c:pt>
                <c:pt idx="119">
                  <c:v>1</c:v>
                </c:pt>
                <c:pt idx="120">
                  <c:v>2</c:v>
                </c:pt>
                <c:pt idx="121">
                  <c:v>3</c:v>
                </c:pt>
                <c:pt idx="122">
                  <c:v>4</c:v>
                </c:pt>
                <c:pt idx="123">
                  <c:v>4</c:v>
                </c:pt>
                <c:pt idx="124">
                  <c:v>4</c:v>
                </c:pt>
                <c:pt idx="125">
                  <c:v>3</c:v>
                </c:pt>
                <c:pt idx="126">
                  <c:v>4</c:v>
                </c:pt>
                <c:pt idx="127">
                  <c:v>5</c:v>
                </c:pt>
                <c:pt idx="128">
                  <c:v>1</c:v>
                </c:pt>
                <c:pt idx="129">
                  <c:v>3</c:v>
                </c:pt>
                <c:pt idx="130">
                  <c:v>3</c:v>
                </c:pt>
                <c:pt idx="131">
                  <c:v>10</c:v>
                </c:pt>
                <c:pt idx="132">
                  <c:v>5</c:v>
                </c:pt>
                <c:pt idx="133">
                  <c:v>1</c:v>
                </c:pt>
                <c:pt idx="134">
                  <c:v>4</c:v>
                </c:pt>
                <c:pt idx="135">
                  <c:v>2</c:v>
                </c:pt>
                <c:pt idx="136">
                  <c:v>1</c:v>
                </c:pt>
                <c:pt idx="137">
                  <c:v>2</c:v>
                </c:pt>
                <c:pt idx="138">
                  <c:v>5</c:v>
                </c:pt>
                <c:pt idx="139">
                  <c:v>2</c:v>
                </c:pt>
                <c:pt idx="140">
                  <c:v>6</c:v>
                </c:pt>
                <c:pt idx="141">
                  <c:v>4</c:v>
                </c:pt>
                <c:pt idx="142">
                  <c:v>5</c:v>
                </c:pt>
                <c:pt idx="143">
                  <c:v>2</c:v>
                </c:pt>
                <c:pt idx="144">
                  <c:v>6</c:v>
                </c:pt>
                <c:pt idx="145">
                  <c:v>1</c:v>
                </c:pt>
                <c:pt idx="146">
                  <c:v>2</c:v>
                </c:pt>
                <c:pt idx="147">
                  <c:v>3</c:v>
                </c:pt>
                <c:pt idx="148">
                  <c:v>2</c:v>
                </c:pt>
                <c:pt idx="149">
                  <c:v>3</c:v>
                </c:pt>
                <c:pt idx="150">
                  <c:v>2</c:v>
                </c:pt>
                <c:pt idx="151">
                  <c:v>3</c:v>
                </c:pt>
                <c:pt idx="152">
                  <c:v>1</c:v>
                </c:pt>
                <c:pt idx="153">
                  <c:v>5</c:v>
                </c:pt>
                <c:pt idx="154">
                  <c:v>1</c:v>
                </c:pt>
                <c:pt idx="155">
                  <c:v>1</c:v>
                </c:pt>
                <c:pt idx="156">
                  <c:v>2</c:v>
                </c:pt>
                <c:pt idx="157">
                  <c:v>1</c:v>
                </c:pt>
                <c:pt idx="158">
                  <c:v>1</c:v>
                </c:pt>
                <c:pt idx="159">
                  <c:v>3</c:v>
                </c:pt>
                <c:pt idx="160">
                  <c:v>4</c:v>
                </c:pt>
                <c:pt idx="161">
                  <c:v>1</c:v>
                </c:pt>
                <c:pt idx="162">
                  <c:v>1</c:v>
                </c:pt>
                <c:pt idx="163">
                  <c:v>3</c:v>
                </c:pt>
                <c:pt idx="164">
                  <c:v>3</c:v>
                </c:pt>
                <c:pt idx="165">
                  <c:v>3</c:v>
                </c:pt>
                <c:pt idx="166">
                  <c:v>1</c:v>
                </c:pt>
                <c:pt idx="167">
                  <c:v>2</c:v>
                </c:pt>
                <c:pt idx="168">
                  <c:v>6</c:v>
                </c:pt>
                <c:pt idx="169">
                  <c:v>3</c:v>
                </c:pt>
                <c:pt idx="170">
                  <c:v>2</c:v>
                </c:pt>
                <c:pt idx="171">
                  <c:v>1</c:v>
                </c:pt>
                <c:pt idx="172">
                  <c:v>3</c:v>
                </c:pt>
                <c:pt idx="173">
                  <c:v>2</c:v>
                </c:pt>
                <c:pt idx="174">
                  <c:v>5</c:v>
                </c:pt>
                <c:pt idx="175">
                  <c:v>1</c:v>
                </c:pt>
                <c:pt idx="176">
                  <c:v>2</c:v>
                </c:pt>
                <c:pt idx="177">
                  <c:v>2</c:v>
                </c:pt>
                <c:pt idx="178">
                  <c:v>4</c:v>
                </c:pt>
                <c:pt idx="179">
                  <c:v>4</c:v>
                </c:pt>
                <c:pt idx="180">
                  <c:v>3</c:v>
                </c:pt>
                <c:pt idx="181">
                  <c:v>1</c:v>
                </c:pt>
                <c:pt idx="182">
                  <c:v>1</c:v>
                </c:pt>
                <c:pt idx="183">
                  <c:v>1</c:v>
                </c:pt>
                <c:pt idx="184">
                  <c:v>2</c:v>
                </c:pt>
                <c:pt idx="185">
                  <c:v>1</c:v>
                </c:pt>
                <c:pt idx="186">
                  <c:v>2</c:v>
                </c:pt>
                <c:pt idx="187">
                  <c:v>1</c:v>
                </c:pt>
                <c:pt idx="188">
                  <c:v>1</c:v>
                </c:pt>
                <c:pt idx="189">
                  <c:v>2</c:v>
                </c:pt>
                <c:pt idx="190">
                  <c:v>1</c:v>
                </c:pt>
                <c:pt idx="191">
                  <c:v>1</c:v>
                </c:pt>
                <c:pt idx="192">
                  <c:v>2</c:v>
                </c:pt>
                <c:pt idx="193">
                  <c:v>1</c:v>
                </c:pt>
                <c:pt idx="194">
                  <c:v>1</c:v>
                </c:pt>
                <c:pt idx="195">
                  <c:v>2</c:v>
                </c:pt>
                <c:pt idx="196">
                  <c:v>2</c:v>
                </c:pt>
                <c:pt idx="197">
                  <c:v>2</c:v>
                </c:pt>
                <c:pt idx="198">
                  <c:v>3</c:v>
                </c:pt>
                <c:pt idx="199">
                  <c:v>2</c:v>
                </c:pt>
                <c:pt idx="200">
                  <c:v>1</c:v>
                </c:pt>
                <c:pt idx="201">
                  <c:v>1</c:v>
                </c:pt>
                <c:pt idx="202">
                  <c:v>2</c:v>
                </c:pt>
                <c:pt idx="203">
                  <c:v>1</c:v>
                </c:pt>
                <c:pt idx="204">
                  <c:v>2</c:v>
                </c:pt>
                <c:pt idx="205">
                  <c:v>1</c:v>
                </c:pt>
                <c:pt idx="206">
                  <c:v>1</c:v>
                </c:pt>
                <c:pt idx="207">
                  <c:v>2</c:v>
                </c:pt>
                <c:pt idx="208">
                  <c:v>1</c:v>
                </c:pt>
                <c:pt idx="209">
                  <c:v>1</c:v>
                </c:pt>
                <c:pt idx="210">
                  <c:v>4</c:v>
                </c:pt>
                <c:pt idx="211">
                  <c:v>2</c:v>
                </c:pt>
                <c:pt idx="212">
                  <c:v>1</c:v>
                </c:pt>
                <c:pt idx="213">
                  <c:v>1</c:v>
                </c:pt>
                <c:pt idx="214">
                  <c:v>2</c:v>
                </c:pt>
                <c:pt idx="215">
                  <c:v>1</c:v>
                </c:pt>
                <c:pt idx="216">
                  <c:v>1</c:v>
                </c:pt>
                <c:pt idx="217">
                  <c:v>2</c:v>
                </c:pt>
                <c:pt idx="218">
                  <c:v>1</c:v>
                </c:pt>
                <c:pt idx="219">
                  <c:v>2</c:v>
                </c:pt>
                <c:pt idx="220">
                  <c:v>1</c:v>
                </c:pt>
                <c:pt idx="221">
                  <c:v>1</c:v>
                </c:pt>
                <c:pt idx="222">
                  <c:v>1</c:v>
                </c:pt>
                <c:pt idx="223">
                  <c:v>2</c:v>
                </c:pt>
                <c:pt idx="224">
                  <c:v>2</c:v>
                </c:pt>
                <c:pt idx="225">
                  <c:v>1</c:v>
                </c:pt>
                <c:pt idx="226">
                  <c:v>1</c:v>
                </c:pt>
                <c:pt idx="227">
                  <c:v>1</c:v>
                </c:pt>
                <c:pt idx="228">
                  <c:v>1</c:v>
                </c:pt>
                <c:pt idx="229">
                  <c:v>1</c:v>
                </c:pt>
                <c:pt idx="230">
                  <c:v>2</c:v>
                </c:pt>
                <c:pt idx="231">
                  <c:v>1</c:v>
                </c:pt>
                <c:pt idx="232">
                  <c:v>1</c:v>
                </c:pt>
                <c:pt idx="233">
                  <c:v>2</c:v>
                </c:pt>
                <c:pt idx="234">
                  <c:v>2</c:v>
                </c:pt>
                <c:pt idx="235">
                  <c:v>2</c:v>
                </c:pt>
                <c:pt idx="236">
                  <c:v>1</c:v>
                </c:pt>
                <c:pt idx="237">
                  <c:v>2</c:v>
                </c:pt>
                <c:pt idx="238">
                  <c:v>1</c:v>
                </c:pt>
                <c:pt idx="239">
                  <c:v>1</c:v>
                </c:pt>
                <c:pt idx="240">
                  <c:v>2</c:v>
                </c:pt>
                <c:pt idx="241">
                  <c:v>1</c:v>
                </c:pt>
                <c:pt idx="242">
                  <c:v>1</c:v>
                </c:pt>
                <c:pt idx="243">
                  <c:v>1</c:v>
                </c:pt>
                <c:pt idx="244">
                  <c:v>2</c:v>
                </c:pt>
                <c:pt idx="245">
                  <c:v>1</c:v>
                </c:pt>
                <c:pt idx="246">
                  <c:v>1</c:v>
                </c:pt>
                <c:pt idx="247">
                  <c:v>2</c:v>
                </c:pt>
                <c:pt idx="248">
                  <c:v>2</c:v>
                </c:pt>
                <c:pt idx="249">
                  <c:v>2</c:v>
                </c:pt>
                <c:pt idx="250">
                  <c:v>1</c:v>
                </c:pt>
                <c:pt idx="251">
                  <c:v>1</c:v>
                </c:pt>
                <c:pt idx="252">
                  <c:v>1</c:v>
                </c:pt>
                <c:pt idx="253">
                  <c:v>1</c:v>
                </c:pt>
                <c:pt idx="254">
                  <c:v>1</c:v>
                </c:pt>
                <c:pt idx="255">
                  <c:v>1</c:v>
                </c:pt>
                <c:pt idx="256">
                  <c:v>1</c:v>
                </c:pt>
                <c:pt idx="257">
                  <c:v>1</c:v>
                </c:pt>
                <c:pt idx="258">
                  <c:v>2</c:v>
                </c:pt>
                <c:pt idx="259">
                  <c:v>1</c:v>
                </c:pt>
                <c:pt idx="260">
                  <c:v>2</c:v>
                </c:pt>
                <c:pt idx="261">
                  <c:v>2</c:v>
                </c:pt>
                <c:pt idx="262">
                  <c:v>2</c:v>
                </c:pt>
                <c:pt idx="263">
                  <c:v>2</c:v>
                </c:pt>
                <c:pt idx="264">
                  <c:v>1</c:v>
                </c:pt>
                <c:pt idx="265">
                  <c:v>1</c:v>
                </c:pt>
                <c:pt idx="266">
                  <c:v>1</c:v>
                </c:pt>
                <c:pt idx="267">
                  <c:v>2</c:v>
                </c:pt>
                <c:pt idx="268">
                  <c:v>1</c:v>
                </c:pt>
                <c:pt idx="269">
                  <c:v>2</c:v>
                </c:pt>
                <c:pt idx="270">
                  <c:v>1</c:v>
                </c:pt>
                <c:pt idx="271">
                  <c:v>2</c:v>
                </c:pt>
                <c:pt idx="272">
                  <c:v>1</c:v>
                </c:pt>
                <c:pt idx="273">
                  <c:v>2</c:v>
                </c:pt>
                <c:pt idx="274">
                  <c:v>1</c:v>
                </c:pt>
                <c:pt idx="275">
                  <c:v>2</c:v>
                </c:pt>
                <c:pt idx="276">
                  <c:v>1</c:v>
                </c:pt>
                <c:pt idx="277">
                  <c:v>1</c:v>
                </c:pt>
                <c:pt idx="278">
                  <c:v>2</c:v>
                </c:pt>
                <c:pt idx="279">
                  <c:v>1</c:v>
                </c:pt>
                <c:pt idx="280">
                  <c:v>1</c:v>
                </c:pt>
                <c:pt idx="281">
                  <c:v>1</c:v>
                </c:pt>
                <c:pt idx="282">
                  <c:v>1</c:v>
                </c:pt>
                <c:pt idx="283">
                  <c:v>1</c:v>
                </c:pt>
                <c:pt idx="284">
                  <c:v>2</c:v>
                </c:pt>
                <c:pt idx="285">
                  <c:v>1</c:v>
                </c:pt>
                <c:pt idx="286">
                  <c:v>1</c:v>
                </c:pt>
                <c:pt idx="287">
                  <c:v>1</c:v>
                </c:pt>
                <c:pt idx="288">
                  <c:v>1</c:v>
                </c:pt>
                <c:pt idx="289">
                  <c:v>1</c:v>
                </c:pt>
                <c:pt idx="290">
                  <c:v>1</c:v>
                </c:pt>
                <c:pt idx="291">
                  <c:v>1</c:v>
                </c:pt>
                <c:pt idx="292">
                  <c:v>1</c:v>
                </c:pt>
                <c:pt idx="293">
                  <c:v>1</c:v>
                </c:pt>
                <c:pt idx="294">
                  <c:v>2</c:v>
                </c:pt>
                <c:pt idx="295">
                  <c:v>1</c:v>
                </c:pt>
                <c:pt idx="296">
                  <c:v>1</c:v>
                </c:pt>
                <c:pt idx="297">
                  <c:v>2</c:v>
                </c:pt>
                <c:pt idx="298">
                  <c:v>1</c:v>
                </c:pt>
                <c:pt idx="299">
                  <c:v>1</c:v>
                </c:pt>
                <c:pt idx="300">
                  <c:v>1</c:v>
                </c:pt>
                <c:pt idx="301">
                  <c:v>1</c:v>
                </c:pt>
                <c:pt idx="302">
                  <c:v>1</c:v>
                </c:pt>
                <c:pt idx="303">
                  <c:v>1</c:v>
                </c:pt>
                <c:pt idx="304">
                  <c:v>1</c:v>
                </c:pt>
                <c:pt idx="305">
                  <c:v>1</c:v>
                </c:pt>
                <c:pt idx="306">
                  <c:v>1</c:v>
                </c:pt>
                <c:pt idx="307">
                  <c:v>1</c:v>
                </c:pt>
                <c:pt idx="308">
                  <c:v>2</c:v>
                </c:pt>
                <c:pt idx="309">
                  <c:v>1</c:v>
                </c:pt>
                <c:pt idx="310">
                  <c:v>1</c:v>
                </c:pt>
                <c:pt idx="311">
                  <c:v>1</c:v>
                </c:pt>
                <c:pt idx="312">
                  <c:v>1</c:v>
                </c:pt>
                <c:pt idx="313">
                  <c:v>1</c:v>
                </c:pt>
                <c:pt idx="314">
                  <c:v>1</c:v>
                </c:pt>
                <c:pt idx="315">
                  <c:v>1</c:v>
                </c:pt>
                <c:pt idx="316">
                  <c:v>1</c:v>
                </c:pt>
                <c:pt idx="317">
                  <c:v>1</c:v>
                </c:pt>
                <c:pt idx="318">
                  <c:v>1</c:v>
                </c:pt>
                <c:pt idx="319">
                  <c:v>1</c:v>
                </c:pt>
                <c:pt idx="320">
                  <c:v>1</c:v>
                </c:pt>
                <c:pt idx="321">
                  <c:v>1</c:v>
                </c:pt>
                <c:pt idx="322">
                  <c:v>1</c:v>
                </c:pt>
                <c:pt idx="323">
                  <c:v>1</c:v>
                </c:pt>
                <c:pt idx="324">
                  <c:v>1</c:v>
                </c:pt>
                <c:pt idx="325">
                  <c:v>1</c:v>
                </c:pt>
                <c:pt idx="326">
                  <c:v>1</c:v>
                </c:pt>
                <c:pt idx="327">
                  <c:v>1</c:v>
                </c:pt>
                <c:pt idx="328">
                  <c:v>2</c:v>
                </c:pt>
                <c:pt idx="329">
                  <c:v>1</c:v>
                </c:pt>
                <c:pt idx="330">
                  <c:v>1</c:v>
                </c:pt>
                <c:pt idx="331">
                  <c:v>1</c:v>
                </c:pt>
                <c:pt idx="332">
                  <c:v>2</c:v>
                </c:pt>
                <c:pt idx="333">
                  <c:v>1</c:v>
                </c:pt>
                <c:pt idx="334">
                  <c:v>1</c:v>
                </c:pt>
                <c:pt idx="335">
                  <c:v>1</c:v>
                </c:pt>
                <c:pt idx="336">
                  <c:v>2</c:v>
                </c:pt>
                <c:pt idx="337">
                  <c:v>1</c:v>
                </c:pt>
                <c:pt idx="338">
                  <c:v>2</c:v>
                </c:pt>
                <c:pt idx="339">
                  <c:v>1</c:v>
                </c:pt>
                <c:pt idx="340">
                  <c:v>1</c:v>
                </c:pt>
                <c:pt idx="341">
                  <c:v>1</c:v>
                </c:pt>
                <c:pt idx="342">
                  <c:v>1</c:v>
                </c:pt>
                <c:pt idx="343">
                  <c:v>1</c:v>
                </c:pt>
                <c:pt idx="344">
                  <c:v>1</c:v>
                </c:pt>
                <c:pt idx="345">
                  <c:v>1</c:v>
                </c:pt>
                <c:pt idx="346">
                  <c:v>2</c:v>
                </c:pt>
                <c:pt idx="347">
                  <c:v>1</c:v>
                </c:pt>
                <c:pt idx="348">
                  <c:v>1</c:v>
                </c:pt>
                <c:pt idx="349">
                  <c:v>2</c:v>
                </c:pt>
                <c:pt idx="350">
                  <c:v>1</c:v>
                </c:pt>
                <c:pt idx="351">
                  <c:v>1</c:v>
                </c:pt>
                <c:pt idx="352">
                  <c:v>1</c:v>
                </c:pt>
                <c:pt idx="353">
                  <c:v>1</c:v>
                </c:pt>
                <c:pt idx="354">
                  <c:v>1</c:v>
                </c:pt>
                <c:pt idx="355">
                  <c:v>2</c:v>
                </c:pt>
                <c:pt idx="356">
                  <c:v>1</c:v>
                </c:pt>
                <c:pt idx="357">
                  <c:v>1</c:v>
                </c:pt>
                <c:pt idx="358">
                  <c:v>2</c:v>
                </c:pt>
                <c:pt idx="359">
                  <c:v>1</c:v>
                </c:pt>
                <c:pt idx="360">
                  <c:v>1</c:v>
                </c:pt>
                <c:pt idx="361">
                  <c:v>1</c:v>
                </c:pt>
                <c:pt idx="362">
                  <c:v>2</c:v>
                </c:pt>
                <c:pt idx="363">
                  <c:v>1</c:v>
                </c:pt>
                <c:pt idx="364">
                  <c:v>1</c:v>
                </c:pt>
                <c:pt idx="365">
                  <c:v>1</c:v>
                </c:pt>
                <c:pt idx="366">
                  <c:v>1</c:v>
                </c:pt>
                <c:pt idx="367">
                  <c:v>1</c:v>
                </c:pt>
                <c:pt idx="368">
                  <c:v>1</c:v>
                </c:pt>
                <c:pt idx="369">
                  <c:v>1</c:v>
                </c:pt>
                <c:pt idx="370">
                  <c:v>1</c:v>
                </c:pt>
                <c:pt idx="371">
                  <c:v>1</c:v>
                </c:pt>
                <c:pt idx="372">
                  <c:v>1</c:v>
                </c:pt>
                <c:pt idx="373">
                  <c:v>2</c:v>
                </c:pt>
                <c:pt idx="374">
                  <c:v>1</c:v>
                </c:pt>
                <c:pt idx="375">
                  <c:v>1</c:v>
                </c:pt>
                <c:pt idx="376">
                  <c:v>1</c:v>
                </c:pt>
                <c:pt idx="377">
                  <c:v>1</c:v>
                </c:pt>
                <c:pt idx="378">
                  <c:v>1</c:v>
                </c:pt>
                <c:pt idx="379">
                  <c:v>1</c:v>
                </c:pt>
                <c:pt idx="380">
                  <c:v>1</c:v>
                </c:pt>
                <c:pt idx="381">
                  <c:v>1</c:v>
                </c:pt>
                <c:pt idx="382">
                  <c:v>1</c:v>
                </c:pt>
                <c:pt idx="383">
                  <c:v>1</c:v>
                </c:pt>
                <c:pt idx="384">
                  <c:v>1</c:v>
                </c:pt>
                <c:pt idx="385">
                  <c:v>1</c:v>
                </c:pt>
                <c:pt idx="386">
                  <c:v>1</c:v>
                </c:pt>
                <c:pt idx="387">
                  <c:v>1</c:v>
                </c:pt>
                <c:pt idx="388">
                  <c:v>1</c:v>
                </c:pt>
                <c:pt idx="389">
                  <c:v>1</c:v>
                </c:pt>
                <c:pt idx="390">
                  <c:v>1</c:v>
                </c:pt>
                <c:pt idx="391">
                  <c:v>1</c:v>
                </c:pt>
                <c:pt idx="392">
                  <c:v>1</c:v>
                </c:pt>
                <c:pt idx="393">
                  <c:v>1</c:v>
                </c:pt>
                <c:pt idx="394">
                  <c:v>1</c:v>
                </c:pt>
                <c:pt idx="395">
                  <c:v>1</c:v>
                </c:pt>
                <c:pt idx="396">
                  <c:v>1</c:v>
                </c:pt>
                <c:pt idx="397">
                  <c:v>1</c:v>
                </c:pt>
                <c:pt idx="398">
                  <c:v>1</c:v>
                </c:pt>
                <c:pt idx="399">
                  <c:v>1</c:v>
                </c:pt>
                <c:pt idx="400">
                  <c:v>1</c:v>
                </c:pt>
                <c:pt idx="401">
                  <c:v>1</c:v>
                </c:pt>
                <c:pt idx="402">
                  <c:v>1</c:v>
                </c:pt>
                <c:pt idx="403">
                  <c:v>1</c:v>
                </c:pt>
                <c:pt idx="404">
                  <c:v>1</c:v>
                </c:pt>
                <c:pt idx="405">
                  <c:v>1</c:v>
                </c:pt>
                <c:pt idx="406">
                  <c:v>1</c:v>
                </c:pt>
                <c:pt idx="407">
                  <c:v>1</c:v>
                </c:pt>
                <c:pt idx="408">
                  <c:v>2</c:v>
                </c:pt>
                <c:pt idx="409">
                  <c:v>1</c:v>
                </c:pt>
                <c:pt idx="410">
                  <c:v>1</c:v>
                </c:pt>
                <c:pt idx="411">
                  <c:v>1</c:v>
                </c:pt>
                <c:pt idx="412">
                  <c:v>1</c:v>
                </c:pt>
                <c:pt idx="413">
                  <c:v>1</c:v>
                </c:pt>
                <c:pt idx="414">
                  <c:v>1</c:v>
                </c:pt>
                <c:pt idx="415">
                  <c:v>1</c:v>
                </c:pt>
                <c:pt idx="416">
                  <c:v>1</c:v>
                </c:pt>
                <c:pt idx="417">
                  <c:v>1</c:v>
                </c:pt>
                <c:pt idx="418">
                  <c:v>1</c:v>
                </c:pt>
                <c:pt idx="419">
                  <c:v>1</c:v>
                </c:pt>
                <c:pt idx="420">
                  <c:v>1</c:v>
                </c:pt>
                <c:pt idx="421">
                  <c:v>1</c:v>
                </c:pt>
                <c:pt idx="422">
                  <c:v>1</c:v>
                </c:pt>
                <c:pt idx="423">
                  <c:v>1</c:v>
                </c:pt>
                <c:pt idx="424">
                  <c:v>1</c:v>
                </c:pt>
                <c:pt idx="425">
                  <c:v>2</c:v>
                </c:pt>
                <c:pt idx="426">
                  <c:v>1</c:v>
                </c:pt>
                <c:pt idx="427">
                  <c:v>1</c:v>
                </c:pt>
                <c:pt idx="428">
                  <c:v>1</c:v>
                </c:pt>
                <c:pt idx="429">
                  <c:v>1</c:v>
                </c:pt>
                <c:pt idx="430">
                  <c:v>1</c:v>
                </c:pt>
                <c:pt idx="431">
                  <c:v>1</c:v>
                </c:pt>
                <c:pt idx="432">
                  <c:v>1</c:v>
                </c:pt>
                <c:pt idx="433">
                  <c:v>1</c:v>
                </c:pt>
                <c:pt idx="434">
                  <c:v>1</c:v>
                </c:pt>
                <c:pt idx="435">
                  <c:v>1</c:v>
                </c:pt>
                <c:pt idx="436">
                  <c:v>1</c:v>
                </c:pt>
                <c:pt idx="437">
                  <c:v>1</c:v>
                </c:pt>
                <c:pt idx="438">
                  <c:v>1</c:v>
                </c:pt>
                <c:pt idx="439">
                  <c:v>1</c:v>
                </c:pt>
                <c:pt idx="440">
                  <c:v>1</c:v>
                </c:pt>
                <c:pt idx="441">
                  <c:v>1</c:v>
                </c:pt>
                <c:pt idx="442">
                  <c:v>1</c:v>
                </c:pt>
                <c:pt idx="443">
                  <c:v>1</c:v>
                </c:pt>
                <c:pt idx="444">
                  <c:v>1</c:v>
                </c:pt>
                <c:pt idx="445">
                  <c:v>1</c:v>
                </c:pt>
                <c:pt idx="446">
                  <c:v>1</c:v>
                </c:pt>
                <c:pt idx="447">
                  <c:v>1</c:v>
                </c:pt>
                <c:pt idx="448">
                  <c:v>1</c:v>
                </c:pt>
                <c:pt idx="449">
                  <c:v>1</c:v>
                </c:pt>
                <c:pt idx="450">
                  <c:v>1</c:v>
                </c:pt>
                <c:pt idx="451">
                  <c:v>1</c:v>
                </c:pt>
                <c:pt idx="452">
                  <c:v>1</c:v>
                </c:pt>
                <c:pt idx="453">
                  <c:v>1</c:v>
                </c:pt>
                <c:pt idx="454">
                  <c:v>1</c:v>
                </c:pt>
                <c:pt idx="455">
                  <c:v>1</c:v>
                </c:pt>
                <c:pt idx="456">
                  <c:v>1</c:v>
                </c:pt>
                <c:pt idx="457">
                  <c:v>1</c:v>
                </c:pt>
                <c:pt idx="458">
                  <c:v>1</c:v>
                </c:pt>
                <c:pt idx="459">
                  <c:v>1</c:v>
                </c:pt>
                <c:pt idx="460">
                  <c:v>1</c:v>
                </c:pt>
                <c:pt idx="461">
                  <c:v>1</c:v>
                </c:pt>
                <c:pt idx="462">
                  <c:v>1</c:v>
                </c:pt>
                <c:pt idx="463">
                  <c:v>1</c:v>
                </c:pt>
                <c:pt idx="464">
                  <c:v>1</c:v>
                </c:pt>
                <c:pt idx="465">
                  <c:v>1</c:v>
                </c:pt>
                <c:pt idx="466">
                  <c:v>1</c:v>
                </c:pt>
                <c:pt idx="467">
                  <c:v>1</c:v>
                </c:pt>
                <c:pt idx="468">
                  <c:v>1</c:v>
                </c:pt>
                <c:pt idx="469">
                  <c:v>1</c:v>
                </c:pt>
                <c:pt idx="470">
                  <c:v>1</c:v>
                </c:pt>
                <c:pt idx="471">
                  <c:v>1</c:v>
                </c:pt>
                <c:pt idx="472">
                  <c:v>1</c:v>
                </c:pt>
                <c:pt idx="473">
                  <c:v>1</c:v>
                </c:pt>
                <c:pt idx="474">
                  <c:v>1</c:v>
                </c:pt>
                <c:pt idx="475">
                  <c:v>1</c:v>
                </c:pt>
                <c:pt idx="476">
                  <c:v>1</c:v>
                </c:pt>
              </c:numCache>
            </c:numRef>
          </c:yVal>
          <c:smooth val="0"/>
        </c:ser>
        <c:dLbls>
          <c:showLegendKey val="0"/>
          <c:showVal val="0"/>
          <c:showCatName val="0"/>
          <c:showSerName val="0"/>
          <c:showPercent val="0"/>
          <c:showBubbleSize val="0"/>
        </c:dLbls>
        <c:axId val="1911350544"/>
        <c:axId val="1911352176"/>
      </c:scatterChart>
      <c:valAx>
        <c:axId val="1911350544"/>
        <c:scaling>
          <c:logBase val="10"/>
          <c:orientation val="minMax"/>
        </c:scaling>
        <c:delete val="0"/>
        <c:axPos val="b"/>
        <c:numFmt formatCode="General" sourceLinked="1"/>
        <c:majorTickMark val="out"/>
        <c:minorTickMark val="none"/>
        <c:tickLblPos val="nextTo"/>
        <c:crossAx val="1911352176"/>
        <c:crosses val="autoZero"/>
        <c:crossBetween val="midCat"/>
      </c:valAx>
      <c:valAx>
        <c:axId val="1911352176"/>
        <c:scaling>
          <c:logBase val="10"/>
          <c:orientation val="minMax"/>
        </c:scaling>
        <c:delete val="0"/>
        <c:axPos val="l"/>
        <c:majorGridlines/>
        <c:numFmt formatCode="General" sourceLinked="1"/>
        <c:majorTickMark val="out"/>
        <c:minorTickMark val="none"/>
        <c:tickLblPos val="nextTo"/>
        <c:crossAx val="1911350544"/>
        <c:crosses val="autoZero"/>
        <c:crossBetween val="midCat"/>
      </c:valAx>
    </c:plotArea>
    <c:plotVisOnly val="1"/>
    <c:dispBlanksAs val="gap"/>
    <c:showDLblsOverMax val="0"/>
  </c:chart>
  <c:spPr>
    <a:ln>
      <a:solidFill>
        <a:schemeClr val="tx2"/>
      </a:solidFill>
    </a:ln>
  </c:spPr>
  <c:externalData r:id="rId1">
    <c:autoUpdate val="0"/>
  </c:externalData>
  <c:userShapes r:id="rId2"/>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lineMarker"/>
        <c:varyColors val="0"/>
        <c:ser>
          <c:idx val="0"/>
          <c:order val="0"/>
          <c:spPr>
            <a:ln w="28575">
              <a:noFill/>
            </a:ln>
          </c:spPr>
          <c:xVal>
            <c:numRef>
              <c:f>Sheet1!$A$1:$A$15018</c:f>
              <c:numCache>
                <c:formatCode>General</c:formatCode>
                <c:ptCount val="15018"/>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pt idx="100">
                  <c:v>101</c:v>
                </c:pt>
                <c:pt idx="101">
                  <c:v>102</c:v>
                </c:pt>
                <c:pt idx="102">
                  <c:v>103</c:v>
                </c:pt>
                <c:pt idx="103">
                  <c:v>104</c:v>
                </c:pt>
                <c:pt idx="104">
                  <c:v>105</c:v>
                </c:pt>
                <c:pt idx="105">
                  <c:v>106</c:v>
                </c:pt>
                <c:pt idx="106">
                  <c:v>107</c:v>
                </c:pt>
                <c:pt idx="107">
                  <c:v>108</c:v>
                </c:pt>
                <c:pt idx="108">
                  <c:v>109</c:v>
                </c:pt>
                <c:pt idx="109">
                  <c:v>110</c:v>
                </c:pt>
                <c:pt idx="110">
                  <c:v>111</c:v>
                </c:pt>
                <c:pt idx="111">
                  <c:v>112</c:v>
                </c:pt>
                <c:pt idx="112">
                  <c:v>113</c:v>
                </c:pt>
                <c:pt idx="113">
                  <c:v>114</c:v>
                </c:pt>
                <c:pt idx="114">
                  <c:v>115</c:v>
                </c:pt>
                <c:pt idx="115">
                  <c:v>116</c:v>
                </c:pt>
                <c:pt idx="116">
                  <c:v>117</c:v>
                </c:pt>
                <c:pt idx="117">
                  <c:v>118</c:v>
                </c:pt>
                <c:pt idx="118">
                  <c:v>119</c:v>
                </c:pt>
                <c:pt idx="119">
                  <c:v>120</c:v>
                </c:pt>
                <c:pt idx="120">
                  <c:v>121</c:v>
                </c:pt>
                <c:pt idx="121">
                  <c:v>122</c:v>
                </c:pt>
                <c:pt idx="122">
                  <c:v>123</c:v>
                </c:pt>
                <c:pt idx="123">
                  <c:v>124</c:v>
                </c:pt>
                <c:pt idx="124">
                  <c:v>125</c:v>
                </c:pt>
                <c:pt idx="125">
                  <c:v>126</c:v>
                </c:pt>
                <c:pt idx="126">
                  <c:v>127</c:v>
                </c:pt>
                <c:pt idx="127">
                  <c:v>128</c:v>
                </c:pt>
                <c:pt idx="128">
                  <c:v>129</c:v>
                </c:pt>
                <c:pt idx="129">
                  <c:v>130</c:v>
                </c:pt>
                <c:pt idx="130">
                  <c:v>131</c:v>
                </c:pt>
                <c:pt idx="131">
                  <c:v>132</c:v>
                </c:pt>
                <c:pt idx="132">
                  <c:v>133</c:v>
                </c:pt>
                <c:pt idx="133">
                  <c:v>134</c:v>
                </c:pt>
                <c:pt idx="134">
                  <c:v>135</c:v>
                </c:pt>
                <c:pt idx="135">
                  <c:v>136</c:v>
                </c:pt>
                <c:pt idx="136">
                  <c:v>137</c:v>
                </c:pt>
                <c:pt idx="137">
                  <c:v>138</c:v>
                </c:pt>
                <c:pt idx="138">
                  <c:v>139</c:v>
                </c:pt>
                <c:pt idx="139">
                  <c:v>140</c:v>
                </c:pt>
                <c:pt idx="140">
                  <c:v>141</c:v>
                </c:pt>
                <c:pt idx="141">
                  <c:v>142</c:v>
                </c:pt>
                <c:pt idx="142">
                  <c:v>143</c:v>
                </c:pt>
                <c:pt idx="143">
                  <c:v>144</c:v>
                </c:pt>
                <c:pt idx="144">
                  <c:v>145</c:v>
                </c:pt>
                <c:pt idx="145">
                  <c:v>146</c:v>
                </c:pt>
                <c:pt idx="146">
                  <c:v>147</c:v>
                </c:pt>
                <c:pt idx="147">
                  <c:v>148</c:v>
                </c:pt>
                <c:pt idx="148">
                  <c:v>149</c:v>
                </c:pt>
                <c:pt idx="149">
                  <c:v>150</c:v>
                </c:pt>
                <c:pt idx="150">
                  <c:v>151</c:v>
                </c:pt>
                <c:pt idx="151">
                  <c:v>152</c:v>
                </c:pt>
                <c:pt idx="152">
                  <c:v>153</c:v>
                </c:pt>
                <c:pt idx="153">
                  <c:v>154</c:v>
                </c:pt>
                <c:pt idx="154">
                  <c:v>155</c:v>
                </c:pt>
                <c:pt idx="155">
                  <c:v>156</c:v>
                </c:pt>
                <c:pt idx="156">
                  <c:v>157</c:v>
                </c:pt>
                <c:pt idx="157">
                  <c:v>158</c:v>
                </c:pt>
                <c:pt idx="158">
                  <c:v>159</c:v>
                </c:pt>
                <c:pt idx="159">
                  <c:v>160</c:v>
                </c:pt>
                <c:pt idx="160">
                  <c:v>161</c:v>
                </c:pt>
                <c:pt idx="161">
                  <c:v>162</c:v>
                </c:pt>
                <c:pt idx="162">
                  <c:v>163</c:v>
                </c:pt>
                <c:pt idx="163">
                  <c:v>164</c:v>
                </c:pt>
                <c:pt idx="164">
                  <c:v>165</c:v>
                </c:pt>
                <c:pt idx="165">
                  <c:v>166</c:v>
                </c:pt>
                <c:pt idx="166">
                  <c:v>167</c:v>
                </c:pt>
                <c:pt idx="167">
                  <c:v>168</c:v>
                </c:pt>
                <c:pt idx="168">
                  <c:v>169</c:v>
                </c:pt>
                <c:pt idx="169">
                  <c:v>170</c:v>
                </c:pt>
                <c:pt idx="170">
                  <c:v>171</c:v>
                </c:pt>
                <c:pt idx="171">
                  <c:v>172</c:v>
                </c:pt>
                <c:pt idx="172">
                  <c:v>173</c:v>
                </c:pt>
                <c:pt idx="173">
                  <c:v>174</c:v>
                </c:pt>
                <c:pt idx="174">
                  <c:v>175</c:v>
                </c:pt>
                <c:pt idx="175">
                  <c:v>176</c:v>
                </c:pt>
                <c:pt idx="176">
                  <c:v>177</c:v>
                </c:pt>
                <c:pt idx="177">
                  <c:v>178</c:v>
                </c:pt>
                <c:pt idx="178">
                  <c:v>179</c:v>
                </c:pt>
                <c:pt idx="179">
                  <c:v>180</c:v>
                </c:pt>
                <c:pt idx="180">
                  <c:v>181</c:v>
                </c:pt>
                <c:pt idx="181">
                  <c:v>182</c:v>
                </c:pt>
                <c:pt idx="182">
                  <c:v>183</c:v>
                </c:pt>
                <c:pt idx="183">
                  <c:v>184</c:v>
                </c:pt>
                <c:pt idx="184">
                  <c:v>185</c:v>
                </c:pt>
                <c:pt idx="185">
                  <c:v>186</c:v>
                </c:pt>
                <c:pt idx="186">
                  <c:v>187</c:v>
                </c:pt>
                <c:pt idx="187">
                  <c:v>188</c:v>
                </c:pt>
                <c:pt idx="188">
                  <c:v>189</c:v>
                </c:pt>
                <c:pt idx="189">
                  <c:v>190</c:v>
                </c:pt>
                <c:pt idx="190">
                  <c:v>191</c:v>
                </c:pt>
                <c:pt idx="191">
                  <c:v>192</c:v>
                </c:pt>
                <c:pt idx="192">
                  <c:v>193</c:v>
                </c:pt>
                <c:pt idx="193">
                  <c:v>194</c:v>
                </c:pt>
                <c:pt idx="194">
                  <c:v>195</c:v>
                </c:pt>
                <c:pt idx="195">
                  <c:v>196</c:v>
                </c:pt>
                <c:pt idx="196">
                  <c:v>197</c:v>
                </c:pt>
                <c:pt idx="197">
                  <c:v>198</c:v>
                </c:pt>
                <c:pt idx="198">
                  <c:v>199</c:v>
                </c:pt>
                <c:pt idx="199">
                  <c:v>200</c:v>
                </c:pt>
                <c:pt idx="200">
                  <c:v>201</c:v>
                </c:pt>
                <c:pt idx="201">
                  <c:v>202</c:v>
                </c:pt>
                <c:pt idx="202">
                  <c:v>203</c:v>
                </c:pt>
                <c:pt idx="203">
                  <c:v>204</c:v>
                </c:pt>
                <c:pt idx="204">
                  <c:v>205</c:v>
                </c:pt>
                <c:pt idx="205">
                  <c:v>206</c:v>
                </c:pt>
                <c:pt idx="206">
                  <c:v>207</c:v>
                </c:pt>
                <c:pt idx="207">
                  <c:v>208</c:v>
                </c:pt>
                <c:pt idx="208">
                  <c:v>209</c:v>
                </c:pt>
                <c:pt idx="209">
                  <c:v>210</c:v>
                </c:pt>
                <c:pt idx="210">
                  <c:v>211</c:v>
                </c:pt>
                <c:pt idx="211">
                  <c:v>212</c:v>
                </c:pt>
                <c:pt idx="212">
                  <c:v>213</c:v>
                </c:pt>
                <c:pt idx="213">
                  <c:v>214</c:v>
                </c:pt>
                <c:pt idx="214">
                  <c:v>215</c:v>
                </c:pt>
                <c:pt idx="215">
                  <c:v>216</c:v>
                </c:pt>
                <c:pt idx="216">
                  <c:v>217</c:v>
                </c:pt>
                <c:pt idx="217">
                  <c:v>218</c:v>
                </c:pt>
                <c:pt idx="218">
                  <c:v>219</c:v>
                </c:pt>
                <c:pt idx="219">
                  <c:v>220</c:v>
                </c:pt>
                <c:pt idx="220">
                  <c:v>221</c:v>
                </c:pt>
                <c:pt idx="221">
                  <c:v>222</c:v>
                </c:pt>
                <c:pt idx="222">
                  <c:v>223</c:v>
                </c:pt>
                <c:pt idx="223">
                  <c:v>224</c:v>
                </c:pt>
                <c:pt idx="224">
                  <c:v>225</c:v>
                </c:pt>
                <c:pt idx="225">
                  <c:v>226</c:v>
                </c:pt>
                <c:pt idx="226">
                  <c:v>227</c:v>
                </c:pt>
                <c:pt idx="227">
                  <c:v>228</c:v>
                </c:pt>
                <c:pt idx="228">
                  <c:v>229</c:v>
                </c:pt>
                <c:pt idx="229">
                  <c:v>230</c:v>
                </c:pt>
                <c:pt idx="230">
                  <c:v>231</c:v>
                </c:pt>
                <c:pt idx="231">
                  <c:v>232</c:v>
                </c:pt>
                <c:pt idx="232">
                  <c:v>233</c:v>
                </c:pt>
                <c:pt idx="233">
                  <c:v>234</c:v>
                </c:pt>
                <c:pt idx="234">
                  <c:v>235</c:v>
                </c:pt>
                <c:pt idx="235">
                  <c:v>236</c:v>
                </c:pt>
                <c:pt idx="236">
                  <c:v>237</c:v>
                </c:pt>
                <c:pt idx="237">
                  <c:v>238</c:v>
                </c:pt>
                <c:pt idx="238">
                  <c:v>239</c:v>
                </c:pt>
                <c:pt idx="239">
                  <c:v>240</c:v>
                </c:pt>
                <c:pt idx="240">
                  <c:v>241</c:v>
                </c:pt>
                <c:pt idx="241">
                  <c:v>242</c:v>
                </c:pt>
                <c:pt idx="242">
                  <c:v>243</c:v>
                </c:pt>
                <c:pt idx="243">
                  <c:v>244</c:v>
                </c:pt>
                <c:pt idx="244">
                  <c:v>245</c:v>
                </c:pt>
                <c:pt idx="245">
                  <c:v>246</c:v>
                </c:pt>
                <c:pt idx="246">
                  <c:v>247</c:v>
                </c:pt>
                <c:pt idx="247">
                  <c:v>248</c:v>
                </c:pt>
                <c:pt idx="248">
                  <c:v>249</c:v>
                </c:pt>
                <c:pt idx="249">
                  <c:v>250</c:v>
                </c:pt>
                <c:pt idx="250">
                  <c:v>251</c:v>
                </c:pt>
                <c:pt idx="251">
                  <c:v>252</c:v>
                </c:pt>
                <c:pt idx="252">
                  <c:v>253</c:v>
                </c:pt>
                <c:pt idx="253">
                  <c:v>254</c:v>
                </c:pt>
                <c:pt idx="254">
                  <c:v>255</c:v>
                </c:pt>
                <c:pt idx="255">
                  <c:v>256</c:v>
                </c:pt>
                <c:pt idx="256">
                  <c:v>257</c:v>
                </c:pt>
                <c:pt idx="257">
                  <c:v>258</c:v>
                </c:pt>
                <c:pt idx="258">
                  <c:v>259</c:v>
                </c:pt>
                <c:pt idx="259">
                  <c:v>260</c:v>
                </c:pt>
                <c:pt idx="260">
                  <c:v>261</c:v>
                </c:pt>
                <c:pt idx="261">
                  <c:v>262</c:v>
                </c:pt>
                <c:pt idx="262">
                  <c:v>263</c:v>
                </c:pt>
                <c:pt idx="263">
                  <c:v>264</c:v>
                </c:pt>
                <c:pt idx="264">
                  <c:v>265</c:v>
                </c:pt>
                <c:pt idx="265">
                  <c:v>266</c:v>
                </c:pt>
                <c:pt idx="266">
                  <c:v>267</c:v>
                </c:pt>
                <c:pt idx="267">
                  <c:v>268</c:v>
                </c:pt>
                <c:pt idx="268">
                  <c:v>269</c:v>
                </c:pt>
                <c:pt idx="269">
                  <c:v>270</c:v>
                </c:pt>
                <c:pt idx="270">
                  <c:v>271</c:v>
                </c:pt>
                <c:pt idx="271">
                  <c:v>272</c:v>
                </c:pt>
                <c:pt idx="272">
                  <c:v>273</c:v>
                </c:pt>
                <c:pt idx="273">
                  <c:v>274</c:v>
                </c:pt>
                <c:pt idx="274">
                  <c:v>275</c:v>
                </c:pt>
                <c:pt idx="275">
                  <c:v>276</c:v>
                </c:pt>
                <c:pt idx="276">
                  <c:v>277</c:v>
                </c:pt>
                <c:pt idx="277">
                  <c:v>278</c:v>
                </c:pt>
                <c:pt idx="278">
                  <c:v>279</c:v>
                </c:pt>
                <c:pt idx="279">
                  <c:v>280</c:v>
                </c:pt>
                <c:pt idx="280">
                  <c:v>281</c:v>
                </c:pt>
                <c:pt idx="281">
                  <c:v>282</c:v>
                </c:pt>
                <c:pt idx="282">
                  <c:v>283</c:v>
                </c:pt>
                <c:pt idx="283">
                  <c:v>284</c:v>
                </c:pt>
                <c:pt idx="284">
                  <c:v>285</c:v>
                </c:pt>
                <c:pt idx="285">
                  <c:v>286</c:v>
                </c:pt>
                <c:pt idx="286">
                  <c:v>287</c:v>
                </c:pt>
                <c:pt idx="287">
                  <c:v>288</c:v>
                </c:pt>
                <c:pt idx="288">
                  <c:v>289</c:v>
                </c:pt>
                <c:pt idx="289">
                  <c:v>290</c:v>
                </c:pt>
                <c:pt idx="290">
                  <c:v>291</c:v>
                </c:pt>
                <c:pt idx="291">
                  <c:v>292</c:v>
                </c:pt>
                <c:pt idx="292">
                  <c:v>293</c:v>
                </c:pt>
                <c:pt idx="293">
                  <c:v>294</c:v>
                </c:pt>
                <c:pt idx="294">
                  <c:v>295</c:v>
                </c:pt>
                <c:pt idx="295">
                  <c:v>296</c:v>
                </c:pt>
                <c:pt idx="296">
                  <c:v>297</c:v>
                </c:pt>
                <c:pt idx="297">
                  <c:v>298</c:v>
                </c:pt>
                <c:pt idx="298">
                  <c:v>299</c:v>
                </c:pt>
                <c:pt idx="299">
                  <c:v>300</c:v>
                </c:pt>
                <c:pt idx="300">
                  <c:v>301</c:v>
                </c:pt>
                <c:pt idx="301">
                  <c:v>302</c:v>
                </c:pt>
                <c:pt idx="302">
                  <c:v>303</c:v>
                </c:pt>
                <c:pt idx="303">
                  <c:v>304</c:v>
                </c:pt>
                <c:pt idx="304">
                  <c:v>305</c:v>
                </c:pt>
                <c:pt idx="305">
                  <c:v>306</c:v>
                </c:pt>
                <c:pt idx="306">
                  <c:v>307</c:v>
                </c:pt>
                <c:pt idx="307">
                  <c:v>308</c:v>
                </c:pt>
                <c:pt idx="308">
                  <c:v>309</c:v>
                </c:pt>
                <c:pt idx="309">
                  <c:v>310</c:v>
                </c:pt>
                <c:pt idx="310">
                  <c:v>311</c:v>
                </c:pt>
                <c:pt idx="311">
                  <c:v>312</c:v>
                </c:pt>
                <c:pt idx="312">
                  <c:v>313</c:v>
                </c:pt>
                <c:pt idx="313">
                  <c:v>314</c:v>
                </c:pt>
                <c:pt idx="314">
                  <c:v>315</c:v>
                </c:pt>
                <c:pt idx="315">
                  <c:v>316</c:v>
                </c:pt>
                <c:pt idx="316">
                  <c:v>317</c:v>
                </c:pt>
                <c:pt idx="317">
                  <c:v>318</c:v>
                </c:pt>
                <c:pt idx="318">
                  <c:v>319</c:v>
                </c:pt>
                <c:pt idx="319">
                  <c:v>320</c:v>
                </c:pt>
                <c:pt idx="320">
                  <c:v>321</c:v>
                </c:pt>
                <c:pt idx="321">
                  <c:v>322</c:v>
                </c:pt>
                <c:pt idx="322">
                  <c:v>323</c:v>
                </c:pt>
                <c:pt idx="323">
                  <c:v>324</c:v>
                </c:pt>
                <c:pt idx="324">
                  <c:v>325</c:v>
                </c:pt>
                <c:pt idx="325">
                  <c:v>326</c:v>
                </c:pt>
                <c:pt idx="326">
                  <c:v>327</c:v>
                </c:pt>
                <c:pt idx="327">
                  <c:v>328</c:v>
                </c:pt>
                <c:pt idx="328">
                  <c:v>329</c:v>
                </c:pt>
                <c:pt idx="329">
                  <c:v>330</c:v>
                </c:pt>
                <c:pt idx="330">
                  <c:v>331</c:v>
                </c:pt>
                <c:pt idx="331">
                  <c:v>332</c:v>
                </c:pt>
                <c:pt idx="332">
                  <c:v>333</c:v>
                </c:pt>
                <c:pt idx="333">
                  <c:v>334</c:v>
                </c:pt>
                <c:pt idx="334">
                  <c:v>335</c:v>
                </c:pt>
                <c:pt idx="335">
                  <c:v>336</c:v>
                </c:pt>
                <c:pt idx="336">
                  <c:v>337</c:v>
                </c:pt>
                <c:pt idx="337">
                  <c:v>338</c:v>
                </c:pt>
                <c:pt idx="338">
                  <c:v>339</c:v>
                </c:pt>
                <c:pt idx="339">
                  <c:v>340</c:v>
                </c:pt>
                <c:pt idx="340">
                  <c:v>341</c:v>
                </c:pt>
                <c:pt idx="341">
                  <c:v>342</c:v>
                </c:pt>
                <c:pt idx="342">
                  <c:v>343</c:v>
                </c:pt>
                <c:pt idx="343">
                  <c:v>344</c:v>
                </c:pt>
                <c:pt idx="344">
                  <c:v>345</c:v>
                </c:pt>
                <c:pt idx="345">
                  <c:v>346</c:v>
                </c:pt>
                <c:pt idx="346">
                  <c:v>347</c:v>
                </c:pt>
                <c:pt idx="347">
                  <c:v>348</c:v>
                </c:pt>
                <c:pt idx="348">
                  <c:v>349</c:v>
                </c:pt>
                <c:pt idx="349">
                  <c:v>350</c:v>
                </c:pt>
                <c:pt idx="350">
                  <c:v>351</c:v>
                </c:pt>
                <c:pt idx="351">
                  <c:v>352</c:v>
                </c:pt>
                <c:pt idx="352">
                  <c:v>353</c:v>
                </c:pt>
                <c:pt idx="353">
                  <c:v>354</c:v>
                </c:pt>
                <c:pt idx="354">
                  <c:v>355</c:v>
                </c:pt>
                <c:pt idx="355">
                  <c:v>356</c:v>
                </c:pt>
                <c:pt idx="356">
                  <c:v>357</c:v>
                </c:pt>
                <c:pt idx="357">
                  <c:v>358</c:v>
                </c:pt>
                <c:pt idx="358">
                  <c:v>359</c:v>
                </c:pt>
                <c:pt idx="359">
                  <c:v>360</c:v>
                </c:pt>
                <c:pt idx="360">
                  <c:v>361</c:v>
                </c:pt>
                <c:pt idx="361">
                  <c:v>362</c:v>
                </c:pt>
                <c:pt idx="362">
                  <c:v>363</c:v>
                </c:pt>
                <c:pt idx="363">
                  <c:v>364</c:v>
                </c:pt>
                <c:pt idx="364">
                  <c:v>365</c:v>
                </c:pt>
                <c:pt idx="365">
                  <c:v>366</c:v>
                </c:pt>
                <c:pt idx="366">
                  <c:v>367</c:v>
                </c:pt>
                <c:pt idx="367">
                  <c:v>368</c:v>
                </c:pt>
                <c:pt idx="368">
                  <c:v>369</c:v>
                </c:pt>
                <c:pt idx="369">
                  <c:v>370</c:v>
                </c:pt>
                <c:pt idx="370">
                  <c:v>371</c:v>
                </c:pt>
                <c:pt idx="371">
                  <c:v>372</c:v>
                </c:pt>
                <c:pt idx="372">
                  <c:v>373</c:v>
                </c:pt>
                <c:pt idx="373">
                  <c:v>374</c:v>
                </c:pt>
                <c:pt idx="374">
                  <c:v>375</c:v>
                </c:pt>
                <c:pt idx="375">
                  <c:v>376</c:v>
                </c:pt>
                <c:pt idx="376">
                  <c:v>377</c:v>
                </c:pt>
                <c:pt idx="377">
                  <c:v>378</c:v>
                </c:pt>
                <c:pt idx="378">
                  <c:v>379</c:v>
                </c:pt>
                <c:pt idx="379">
                  <c:v>380</c:v>
                </c:pt>
                <c:pt idx="380">
                  <c:v>381</c:v>
                </c:pt>
                <c:pt idx="381">
                  <c:v>382</c:v>
                </c:pt>
                <c:pt idx="382">
                  <c:v>383</c:v>
                </c:pt>
                <c:pt idx="383">
                  <c:v>384</c:v>
                </c:pt>
                <c:pt idx="384">
                  <c:v>385</c:v>
                </c:pt>
                <c:pt idx="385">
                  <c:v>386</c:v>
                </c:pt>
                <c:pt idx="386">
                  <c:v>387</c:v>
                </c:pt>
                <c:pt idx="387">
                  <c:v>388</c:v>
                </c:pt>
                <c:pt idx="388">
                  <c:v>389</c:v>
                </c:pt>
                <c:pt idx="389">
                  <c:v>390</c:v>
                </c:pt>
                <c:pt idx="390">
                  <c:v>391</c:v>
                </c:pt>
                <c:pt idx="391">
                  <c:v>392</c:v>
                </c:pt>
                <c:pt idx="392">
                  <c:v>393</c:v>
                </c:pt>
                <c:pt idx="393">
                  <c:v>394</c:v>
                </c:pt>
                <c:pt idx="394">
                  <c:v>395</c:v>
                </c:pt>
                <c:pt idx="395">
                  <c:v>396</c:v>
                </c:pt>
                <c:pt idx="396">
                  <c:v>397</c:v>
                </c:pt>
                <c:pt idx="397">
                  <c:v>398</c:v>
                </c:pt>
                <c:pt idx="398">
                  <c:v>399</c:v>
                </c:pt>
                <c:pt idx="399">
                  <c:v>400</c:v>
                </c:pt>
                <c:pt idx="400">
                  <c:v>401</c:v>
                </c:pt>
                <c:pt idx="401">
                  <c:v>402</c:v>
                </c:pt>
                <c:pt idx="402">
                  <c:v>403</c:v>
                </c:pt>
                <c:pt idx="403">
                  <c:v>404</c:v>
                </c:pt>
                <c:pt idx="404">
                  <c:v>405</c:v>
                </c:pt>
                <c:pt idx="405">
                  <c:v>406</c:v>
                </c:pt>
                <c:pt idx="406">
                  <c:v>407</c:v>
                </c:pt>
                <c:pt idx="407">
                  <c:v>408</c:v>
                </c:pt>
                <c:pt idx="408">
                  <c:v>409</c:v>
                </c:pt>
                <c:pt idx="409">
                  <c:v>410</c:v>
                </c:pt>
                <c:pt idx="410">
                  <c:v>411</c:v>
                </c:pt>
                <c:pt idx="411">
                  <c:v>412</c:v>
                </c:pt>
                <c:pt idx="412">
                  <c:v>413</c:v>
                </c:pt>
                <c:pt idx="413">
                  <c:v>414</c:v>
                </c:pt>
                <c:pt idx="414">
                  <c:v>415</c:v>
                </c:pt>
                <c:pt idx="415">
                  <c:v>416</c:v>
                </c:pt>
                <c:pt idx="416">
                  <c:v>417</c:v>
                </c:pt>
                <c:pt idx="417">
                  <c:v>418</c:v>
                </c:pt>
                <c:pt idx="418">
                  <c:v>419</c:v>
                </c:pt>
                <c:pt idx="419">
                  <c:v>420</c:v>
                </c:pt>
                <c:pt idx="420">
                  <c:v>421</c:v>
                </c:pt>
                <c:pt idx="421">
                  <c:v>422</c:v>
                </c:pt>
                <c:pt idx="422">
                  <c:v>423</c:v>
                </c:pt>
                <c:pt idx="423">
                  <c:v>424</c:v>
                </c:pt>
                <c:pt idx="424">
                  <c:v>425</c:v>
                </c:pt>
                <c:pt idx="425">
                  <c:v>426</c:v>
                </c:pt>
                <c:pt idx="426">
                  <c:v>427</c:v>
                </c:pt>
                <c:pt idx="427">
                  <c:v>428</c:v>
                </c:pt>
                <c:pt idx="428">
                  <c:v>429</c:v>
                </c:pt>
                <c:pt idx="429">
                  <c:v>430</c:v>
                </c:pt>
                <c:pt idx="430">
                  <c:v>431</c:v>
                </c:pt>
                <c:pt idx="431">
                  <c:v>432</c:v>
                </c:pt>
                <c:pt idx="432">
                  <c:v>433</c:v>
                </c:pt>
                <c:pt idx="433">
                  <c:v>434</c:v>
                </c:pt>
                <c:pt idx="434">
                  <c:v>435</c:v>
                </c:pt>
                <c:pt idx="435">
                  <c:v>436</c:v>
                </c:pt>
                <c:pt idx="436">
                  <c:v>437</c:v>
                </c:pt>
                <c:pt idx="437">
                  <c:v>438</c:v>
                </c:pt>
                <c:pt idx="438">
                  <c:v>439</c:v>
                </c:pt>
                <c:pt idx="439">
                  <c:v>440</c:v>
                </c:pt>
                <c:pt idx="440">
                  <c:v>441</c:v>
                </c:pt>
                <c:pt idx="441">
                  <c:v>442</c:v>
                </c:pt>
                <c:pt idx="442">
                  <c:v>443</c:v>
                </c:pt>
                <c:pt idx="443">
                  <c:v>444</c:v>
                </c:pt>
                <c:pt idx="444">
                  <c:v>445</c:v>
                </c:pt>
                <c:pt idx="445">
                  <c:v>446</c:v>
                </c:pt>
                <c:pt idx="446">
                  <c:v>447</c:v>
                </c:pt>
                <c:pt idx="447">
                  <c:v>448</c:v>
                </c:pt>
                <c:pt idx="448">
                  <c:v>449</c:v>
                </c:pt>
                <c:pt idx="449">
                  <c:v>450</c:v>
                </c:pt>
                <c:pt idx="450">
                  <c:v>451</c:v>
                </c:pt>
                <c:pt idx="451">
                  <c:v>452</c:v>
                </c:pt>
                <c:pt idx="452">
                  <c:v>453</c:v>
                </c:pt>
                <c:pt idx="453">
                  <c:v>454</c:v>
                </c:pt>
                <c:pt idx="454">
                  <c:v>455</c:v>
                </c:pt>
                <c:pt idx="455">
                  <c:v>456</c:v>
                </c:pt>
                <c:pt idx="456">
                  <c:v>457</c:v>
                </c:pt>
                <c:pt idx="457">
                  <c:v>458</c:v>
                </c:pt>
                <c:pt idx="458">
                  <c:v>459</c:v>
                </c:pt>
                <c:pt idx="459">
                  <c:v>460</c:v>
                </c:pt>
                <c:pt idx="460">
                  <c:v>461</c:v>
                </c:pt>
                <c:pt idx="461">
                  <c:v>462</c:v>
                </c:pt>
                <c:pt idx="462">
                  <c:v>463</c:v>
                </c:pt>
                <c:pt idx="463">
                  <c:v>464</c:v>
                </c:pt>
                <c:pt idx="464">
                  <c:v>465</c:v>
                </c:pt>
                <c:pt idx="465">
                  <c:v>466</c:v>
                </c:pt>
                <c:pt idx="466">
                  <c:v>467</c:v>
                </c:pt>
                <c:pt idx="467">
                  <c:v>468</c:v>
                </c:pt>
                <c:pt idx="468">
                  <c:v>469</c:v>
                </c:pt>
                <c:pt idx="469">
                  <c:v>470</c:v>
                </c:pt>
                <c:pt idx="470">
                  <c:v>471</c:v>
                </c:pt>
                <c:pt idx="471">
                  <c:v>472</c:v>
                </c:pt>
                <c:pt idx="472">
                  <c:v>473</c:v>
                </c:pt>
                <c:pt idx="473">
                  <c:v>474</c:v>
                </c:pt>
                <c:pt idx="474">
                  <c:v>475</c:v>
                </c:pt>
                <c:pt idx="475">
                  <c:v>476</c:v>
                </c:pt>
                <c:pt idx="476">
                  <c:v>477</c:v>
                </c:pt>
                <c:pt idx="477">
                  <c:v>478</c:v>
                </c:pt>
                <c:pt idx="478">
                  <c:v>479</c:v>
                </c:pt>
                <c:pt idx="479">
                  <c:v>480</c:v>
                </c:pt>
                <c:pt idx="480">
                  <c:v>481</c:v>
                </c:pt>
                <c:pt idx="481">
                  <c:v>482</c:v>
                </c:pt>
                <c:pt idx="482">
                  <c:v>483</c:v>
                </c:pt>
                <c:pt idx="483">
                  <c:v>484</c:v>
                </c:pt>
                <c:pt idx="484">
                  <c:v>485</c:v>
                </c:pt>
                <c:pt idx="485">
                  <c:v>486</c:v>
                </c:pt>
                <c:pt idx="486">
                  <c:v>487</c:v>
                </c:pt>
                <c:pt idx="487">
                  <c:v>488</c:v>
                </c:pt>
                <c:pt idx="488">
                  <c:v>489</c:v>
                </c:pt>
                <c:pt idx="489">
                  <c:v>490</c:v>
                </c:pt>
                <c:pt idx="490">
                  <c:v>491</c:v>
                </c:pt>
                <c:pt idx="491">
                  <c:v>492</c:v>
                </c:pt>
                <c:pt idx="492">
                  <c:v>493</c:v>
                </c:pt>
                <c:pt idx="493">
                  <c:v>494</c:v>
                </c:pt>
                <c:pt idx="494">
                  <c:v>495</c:v>
                </c:pt>
                <c:pt idx="495">
                  <c:v>496</c:v>
                </c:pt>
                <c:pt idx="496">
                  <c:v>497</c:v>
                </c:pt>
                <c:pt idx="497">
                  <c:v>498</c:v>
                </c:pt>
                <c:pt idx="498">
                  <c:v>499</c:v>
                </c:pt>
                <c:pt idx="499">
                  <c:v>500</c:v>
                </c:pt>
                <c:pt idx="500">
                  <c:v>501</c:v>
                </c:pt>
                <c:pt idx="501">
                  <c:v>502</c:v>
                </c:pt>
                <c:pt idx="502">
                  <c:v>503</c:v>
                </c:pt>
                <c:pt idx="503">
                  <c:v>504</c:v>
                </c:pt>
                <c:pt idx="504">
                  <c:v>505</c:v>
                </c:pt>
                <c:pt idx="505">
                  <c:v>506</c:v>
                </c:pt>
                <c:pt idx="506">
                  <c:v>507</c:v>
                </c:pt>
                <c:pt idx="507">
                  <c:v>508</c:v>
                </c:pt>
                <c:pt idx="508">
                  <c:v>509</c:v>
                </c:pt>
                <c:pt idx="509">
                  <c:v>510</c:v>
                </c:pt>
                <c:pt idx="510">
                  <c:v>511</c:v>
                </c:pt>
                <c:pt idx="511">
                  <c:v>512</c:v>
                </c:pt>
                <c:pt idx="512">
                  <c:v>513</c:v>
                </c:pt>
                <c:pt idx="513">
                  <c:v>514</c:v>
                </c:pt>
                <c:pt idx="514">
                  <c:v>515</c:v>
                </c:pt>
                <c:pt idx="515">
                  <c:v>516</c:v>
                </c:pt>
                <c:pt idx="516">
                  <c:v>517</c:v>
                </c:pt>
                <c:pt idx="517">
                  <c:v>518</c:v>
                </c:pt>
                <c:pt idx="518">
                  <c:v>519</c:v>
                </c:pt>
                <c:pt idx="519">
                  <c:v>520</c:v>
                </c:pt>
                <c:pt idx="520">
                  <c:v>521</c:v>
                </c:pt>
                <c:pt idx="521">
                  <c:v>522</c:v>
                </c:pt>
                <c:pt idx="522">
                  <c:v>523</c:v>
                </c:pt>
                <c:pt idx="523">
                  <c:v>524</c:v>
                </c:pt>
                <c:pt idx="524">
                  <c:v>525</c:v>
                </c:pt>
                <c:pt idx="525">
                  <c:v>526</c:v>
                </c:pt>
                <c:pt idx="526">
                  <c:v>527</c:v>
                </c:pt>
                <c:pt idx="527">
                  <c:v>528</c:v>
                </c:pt>
                <c:pt idx="528">
                  <c:v>529</c:v>
                </c:pt>
                <c:pt idx="529">
                  <c:v>530</c:v>
                </c:pt>
                <c:pt idx="530">
                  <c:v>531</c:v>
                </c:pt>
                <c:pt idx="531">
                  <c:v>532</c:v>
                </c:pt>
                <c:pt idx="532">
                  <c:v>533</c:v>
                </c:pt>
                <c:pt idx="533">
                  <c:v>534</c:v>
                </c:pt>
                <c:pt idx="534">
                  <c:v>535</c:v>
                </c:pt>
                <c:pt idx="535">
                  <c:v>536</c:v>
                </c:pt>
                <c:pt idx="536">
                  <c:v>537</c:v>
                </c:pt>
                <c:pt idx="537">
                  <c:v>538</c:v>
                </c:pt>
                <c:pt idx="538">
                  <c:v>539</c:v>
                </c:pt>
                <c:pt idx="539">
                  <c:v>540</c:v>
                </c:pt>
                <c:pt idx="540">
                  <c:v>541</c:v>
                </c:pt>
                <c:pt idx="541">
                  <c:v>542</c:v>
                </c:pt>
                <c:pt idx="542">
                  <c:v>543</c:v>
                </c:pt>
                <c:pt idx="543">
                  <c:v>544</c:v>
                </c:pt>
                <c:pt idx="544">
                  <c:v>545</c:v>
                </c:pt>
                <c:pt idx="545">
                  <c:v>546</c:v>
                </c:pt>
                <c:pt idx="546">
                  <c:v>547</c:v>
                </c:pt>
                <c:pt idx="547">
                  <c:v>548</c:v>
                </c:pt>
                <c:pt idx="548">
                  <c:v>549</c:v>
                </c:pt>
                <c:pt idx="549">
                  <c:v>550</c:v>
                </c:pt>
                <c:pt idx="550">
                  <c:v>551</c:v>
                </c:pt>
                <c:pt idx="551">
                  <c:v>552</c:v>
                </c:pt>
                <c:pt idx="552">
                  <c:v>553</c:v>
                </c:pt>
                <c:pt idx="553">
                  <c:v>554</c:v>
                </c:pt>
                <c:pt idx="554">
                  <c:v>555</c:v>
                </c:pt>
                <c:pt idx="555">
                  <c:v>556</c:v>
                </c:pt>
                <c:pt idx="556">
                  <c:v>557</c:v>
                </c:pt>
                <c:pt idx="557">
                  <c:v>558</c:v>
                </c:pt>
                <c:pt idx="558">
                  <c:v>559</c:v>
                </c:pt>
                <c:pt idx="559">
                  <c:v>560</c:v>
                </c:pt>
                <c:pt idx="560">
                  <c:v>561</c:v>
                </c:pt>
                <c:pt idx="561">
                  <c:v>562</c:v>
                </c:pt>
                <c:pt idx="562">
                  <c:v>563</c:v>
                </c:pt>
                <c:pt idx="563">
                  <c:v>564</c:v>
                </c:pt>
                <c:pt idx="564">
                  <c:v>565</c:v>
                </c:pt>
                <c:pt idx="565">
                  <c:v>566</c:v>
                </c:pt>
                <c:pt idx="566">
                  <c:v>567</c:v>
                </c:pt>
                <c:pt idx="567">
                  <c:v>568</c:v>
                </c:pt>
                <c:pt idx="568">
                  <c:v>569</c:v>
                </c:pt>
                <c:pt idx="569">
                  <c:v>570</c:v>
                </c:pt>
                <c:pt idx="570">
                  <c:v>571</c:v>
                </c:pt>
                <c:pt idx="571">
                  <c:v>572</c:v>
                </c:pt>
                <c:pt idx="572">
                  <c:v>573</c:v>
                </c:pt>
                <c:pt idx="573">
                  <c:v>574</c:v>
                </c:pt>
                <c:pt idx="574">
                  <c:v>575</c:v>
                </c:pt>
                <c:pt idx="575">
                  <c:v>576</c:v>
                </c:pt>
                <c:pt idx="576">
                  <c:v>577</c:v>
                </c:pt>
                <c:pt idx="577">
                  <c:v>578</c:v>
                </c:pt>
                <c:pt idx="578">
                  <c:v>579</c:v>
                </c:pt>
                <c:pt idx="579">
                  <c:v>580</c:v>
                </c:pt>
                <c:pt idx="580">
                  <c:v>581</c:v>
                </c:pt>
                <c:pt idx="581">
                  <c:v>582</c:v>
                </c:pt>
                <c:pt idx="582">
                  <c:v>583</c:v>
                </c:pt>
                <c:pt idx="583">
                  <c:v>584</c:v>
                </c:pt>
                <c:pt idx="584">
                  <c:v>585</c:v>
                </c:pt>
                <c:pt idx="585">
                  <c:v>586</c:v>
                </c:pt>
                <c:pt idx="586">
                  <c:v>587</c:v>
                </c:pt>
                <c:pt idx="587">
                  <c:v>588</c:v>
                </c:pt>
                <c:pt idx="588">
                  <c:v>589</c:v>
                </c:pt>
                <c:pt idx="589">
                  <c:v>590</c:v>
                </c:pt>
                <c:pt idx="590">
                  <c:v>591</c:v>
                </c:pt>
                <c:pt idx="591">
                  <c:v>592</c:v>
                </c:pt>
                <c:pt idx="592">
                  <c:v>593</c:v>
                </c:pt>
                <c:pt idx="593">
                  <c:v>594</c:v>
                </c:pt>
                <c:pt idx="594">
                  <c:v>595</c:v>
                </c:pt>
                <c:pt idx="595">
                  <c:v>596</c:v>
                </c:pt>
                <c:pt idx="596">
                  <c:v>597</c:v>
                </c:pt>
                <c:pt idx="597">
                  <c:v>598</c:v>
                </c:pt>
                <c:pt idx="598">
                  <c:v>599</c:v>
                </c:pt>
                <c:pt idx="599">
                  <c:v>600</c:v>
                </c:pt>
                <c:pt idx="600">
                  <c:v>601</c:v>
                </c:pt>
                <c:pt idx="601">
                  <c:v>602</c:v>
                </c:pt>
                <c:pt idx="602">
                  <c:v>603</c:v>
                </c:pt>
                <c:pt idx="603">
                  <c:v>604</c:v>
                </c:pt>
                <c:pt idx="604">
                  <c:v>605</c:v>
                </c:pt>
                <c:pt idx="605">
                  <c:v>606</c:v>
                </c:pt>
                <c:pt idx="606">
                  <c:v>607</c:v>
                </c:pt>
                <c:pt idx="607">
                  <c:v>608</c:v>
                </c:pt>
                <c:pt idx="608">
                  <c:v>609</c:v>
                </c:pt>
                <c:pt idx="609">
                  <c:v>610</c:v>
                </c:pt>
                <c:pt idx="610">
                  <c:v>611</c:v>
                </c:pt>
                <c:pt idx="611">
                  <c:v>612</c:v>
                </c:pt>
                <c:pt idx="612">
                  <c:v>613</c:v>
                </c:pt>
                <c:pt idx="613">
                  <c:v>614</c:v>
                </c:pt>
                <c:pt idx="614">
                  <c:v>615</c:v>
                </c:pt>
                <c:pt idx="615">
                  <c:v>616</c:v>
                </c:pt>
                <c:pt idx="616">
                  <c:v>617</c:v>
                </c:pt>
                <c:pt idx="617">
                  <c:v>618</c:v>
                </c:pt>
                <c:pt idx="618">
                  <c:v>619</c:v>
                </c:pt>
                <c:pt idx="619">
                  <c:v>620</c:v>
                </c:pt>
                <c:pt idx="620">
                  <c:v>621</c:v>
                </c:pt>
                <c:pt idx="621">
                  <c:v>622</c:v>
                </c:pt>
                <c:pt idx="622">
                  <c:v>623</c:v>
                </c:pt>
                <c:pt idx="623">
                  <c:v>624</c:v>
                </c:pt>
                <c:pt idx="624">
                  <c:v>625</c:v>
                </c:pt>
                <c:pt idx="625">
                  <c:v>626</c:v>
                </c:pt>
                <c:pt idx="626">
                  <c:v>627</c:v>
                </c:pt>
                <c:pt idx="627">
                  <c:v>628</c:v>
                </c:pt>
                <c:pt idx="628">
                  <c:v>629</c:v>
                </c:pt>
                <c:pt idx="629">
                  <c:v>630</c:v>
                </c:pt>
                <c:pt idx="630">
                  <c:v>631</c:v>
                </c:pt>
                <c:pt idx="631">
                  <c:v>632</c:v>
                </c:pt>
                <c:pt idx="632">
                  <c:v>633</c:v>
                </c:pt>
                <c:pt idx="633">
                  <c:v>634</c:v>
                </c:pt>
                <c:pt idx="634">
                  <c:v>635</c:v>
                </c:pt>
                <c:pt idx="635">
                  <c:v>636</c:v>
                </c:pt>
                <c:pt idx="636">
                  <c:v>637</c:v>
                </c:pt>
                <c:pt idx="637">
                  <c:v>638</c:v>
                </c:pt>
                <c:pt idx="638">
                  <c:v>639</c:v>
                </c:pt>
                <c:pt idx="639">
                  <c:v>640</c:v>
                </c:pt>
                <c:pt idx="640">
                  <c:v>641</c:v>
                </c:pt>
                <c:pt idx="641">
                  <c:v>642</c:v>
                </c:pt>
                <c:pt idx="642">
                  <c:v>643</c:v>
                </c:pt>
                <c:pt idx="643">
                  <c:v>644</c:v>
                </c:pt>
                <c:pt idx="644">
                  <c:v>645</c:v>
                </c:pt>
                <c:pt idx="645">
                  <c:v>646</c:v>
                </c:pt>
                <c:pt idx="646">
                  <c:v>647</c:v>
                </c:pt>
                <c:pt idx="647">
                  <c:v>648</c:v>
                </c:pt>
                <c:pt idx="648">
                  <c:v>649</c:v>
                </c:pt>
                <c:pt idx="649">
                  <c:v>650</c:v>
                </c:pt>
                <c:pt idx="650">
                  <c:v>651</c:v>
                </c:pt>
                <c:pt idx="651">
                  <c:v>652</c:v>
                </c:pt>
                <c:pt idx="652">
                  <c:v>653</c:v>
                </c:pt>
                <c:pt idx="653">
                  <c:v>654</c:v>
                </c:pt>
                <c:pt idx="654">
                  <c:v>655</c:v>
                </c:pt>
                <c:pt idx="655">
                  <c:v>656</c:v>
                </c:pt>
                <c:pt idx="656">
                  <c:v>657</c:v>
                </c:pt>
                <c:pt idx="657">
                  <c:v>658</c:v>
                </c:pt>
                <c:pt idx="658">
                  <c:v>659</c:v>
                </c:pt>
                <c:pt idx="659">
                  <c:v>660</c:v>
                </c:pt>
                <c:pt idx="660">
                  <c:v>661</c:v>
                </c:pt>
                <c:pt idx="661">
                  <c:v>662</c:v>
                </c:pt>
                <c:pt idx="662">
                  <c:v>663</c:v>
                </c:pt>
                <c:pt idx="663">
                  <c:v>664</c:v>
                </c:pt>
                <c:pt idx="664">
                  <c:v>665</c:v>
                </c:pt>
                <c:pt idx="665">
                  <c:v>666</c:v>
                </c:pt>
                <c:pt idx="666">
                  <c:v>667</c:v>
                </c:pt>
                <c:pt idx="667">
                  <c:v>668</c:v>
                </c:pt>
                <c:pt idx="668">
                  <c:v>669</c:v>
                </c:pt>
                <c:pt idx="669">
                  <c:v>670</c:v>
                </c:pt>
                <c:pt idx="670">
                  <c:v>671</c:v>
                </c:pt>
                <c:pt idx="671">
                  <c:v>672</c:v>
                </c:pt>
                <c:pt idx="672">
                  <c:v>673</c:v>
                </c:pt>
                <c:pt idx="673">
                  <c:v>674</c:v>
                </c:pt>
                <c:pt idx="674">
                  <c:v>675</c:v>
                </c:pt>
                <c:pt idx="675">
                  <c:v>676</c:v>
                </c:pt>
                <c:pt idx="676">
                  <c:v>677</c:v>
                </c:pt>
                <c:pt idx="677">
                  <c:v>678</c:v>
                </c:pt>
                <c:pt idx="678">
                  <c:v>679</c:v>
                </c:pt>
                <c:pt idx="679">
                  <c:v>680</c:v>
                </c:pt>
                <c:pt idx="680">
                  <c:v>681</c:v>
                </c:pt>
                <c:pt idx="681">
                  <c:v>682</c:v>
                </c:pt>
                <c:pt idx="682">
                  <c:v>683</c:v>
                </c:pt>
                <c:pt idx="683">
                  <c:v>684</c:v>
                </c:pt>
                <c:pt idx="684">
                  <c:v>685</c:v>
                </c:pt>
                <c:pt idx="685">
                  <c:v>686</c:v>
                </c:pt>
                <c:pt idx="686">
                  <c:v>687</c:v>
                </c:pt>
                <c:pt idx="687">
                  <c:v>688</c:v>
                </c:pt>
                <c:pt idx="688">
                  <c:v>689</c:v>
                </c:pt>
                <c:pt idx="689">
                  <c:v>690</c:v>
                </c:pt>
                <c:pt idx="690">
                  <c:v>691</c:v>
                </c:pt>
                <c:pt idx="691">
                  <c:v>692</c:v>
                </c:pt>
                <c:pt idx="692">
                  <c:v>693</c:v>
                </c:pt>
                <c:pt idx="693">
                  <c:v>694</c:v>
                </c:pt>
                <c:pt idx="694">
                  <c:v>695</c:v>
                </c:pt>
                <c:pt idx="695">
                  <c:v>696</c:v>
                </c:pt>
                <c:pt idx="696">
                  <c:v>697</c:v>
                </c:pt>
                <c:pt idx="697">
                  <c:v>698</c:v>
                </c:pt>
                <c:pt idx="698">
                  <c:v>699</c:v>
                </c:pt>
                <c:pt idx="699">
                  <c:v>700</c:v>
                </c:pt>
                <c:pt idx="700">
                  <c:v>701</c:v>
                </c:pt>
                <c:pt idx="701">
                  <c:v>702</c:v>
                </c:pt>
                <c:pt idx="702">
                  <c:v>703</c:v>
                </c:pt>
                <c:pt idx="703">
                  <c:v>704</c:v>
                </c:pt>
                <c:pt idx="704">
                  <c:v>705</c:v>
                </c:pt>
                <c:pt idx="705">
                  <c:v>706</c:v>
                </c:pt>
                <c:pt idx="706">
                  <c:v>707</c:v>
                </c:pt>
                <c:pt idx="707">
                  <c:v>708</c:v>
                </c:pt>
                <c:pt idx="708">
                  <c:v>709</c:v>
                </c:pt>
                <c:pt idx="709">
                  <c:v>710</c:v>
                </c:pt>
                <c:pt idx="710">
                  <c:v>711</c:v>
                </c:pt>
                <c:pt idx="711">
                  <c:v>712</c:v>
                </c:pt>
                <c:pt idx="712">
                  <c:v>713</c:v>
                </c:pt>
                <c:pt idx="713">
                  <c:v>714</c:v>
                </c:pt>
                <c:pt idx="714">
                  <c:v>715</c:v>
                </c:pt>
                <c:pt idx="715">
                  <c:v>716</c:v>
                </c:pt>
                <c:pt idx="716">
                  <c:v>717</c:v>
                </c:pt>
                <c:pt idx="717">
                  <c:v>718</c:v>
                </c:pt>
                <c:pt idx="718">
                  <c:v>719</c:v>
                </c:pt>
                <c:pt idx="719">
                  <c:v>720</c:v>
                </c:pt>
                <c:pt idx="720">
                  <c:v>721</c:v>
                </c:pt>
                <c:pt idx="721">
                  <c:v>722</c:v>
                </c:pt>
                <c:pt idx="722">
                  <c:v>723</c:v>
                </c:pt>
                <c:pt idx="723">
                  <c:v>724</c:v>
                </c:pt>
                <c:pt idx="724">
                  <c:v>725</c:v>
                </c:pt>
                <c:pt idx="725">
                  <c:v>726</c:v>
                </c:pt>
                <c:pt idx="726">
                  <c:v>727</c:v>
                </c:pt>
                <c:pt idx="727">
                  <c:v>728</c:v>
                </c:pt>
                <c:pt idx="728">
                  <c:v>729</c:v>
                </c:pt>
                <c:pt idx="729">
                  <c:v>730</c:v>
                </c:pt>
                <c:pt idx="730">
                  <c:v>731</c:v>
                </c:pt>
                <c:pt idx="731">
                  <c:v>732</c:v>
                </c:pt>
                <c:pt idx="732">
                  <c:v>733</c:v>
                </c:pt>
                <c:pt idx="733">
                  <c:v>734</c:v>
                </c:pt>
                <c:pt idx="734">
                  <c:v>735</c:v>
                </c:pt>
                <c:pt idx="735">
                  <c:v>736</c:v>
                </c:pt>
                <c:pt idx="736">
                  <c:v>737</c:v>
                </c:pt>
                <c:pt idx="737">
                  <c:v>738</c:v>
                </c:pt>
                <c:pt idx="738">
                  <c:v>739</c:v>
                </c:pt>
                <c:pt idx="739">
                  <c:v>740</c:v>
                </c:pt>
                <c:pt idx="740">
                  <c:v>741</c:v>
                </c:pt>
                <c:pt idx="741">
                  <c:v>742</c:v>
                </c:pt>
                <c:pt idx="742">
                  <c:v>743</c:v>
                </c:pt>
                <c:pt idx="743">
                  <c:v>744</c:v>
                </c:pt>
                <c:pt idx="744">
                  <c:v>745</c:v>
                </c:pt>
                <c:pt idx="745">
                  <c:v>746</c:v>
                </c:pt>
                <c:pt idx="746">
                  <c:v>747</c:v>
                </c:pt>
                <c:pt idx="747">
                  <c:v>748</c:v>
                </c:pt>
                <c:pt idx="748">
                  <c:v>749</c:v>
                </c:pt>
                <c:pt idx="749">
                  <c:v>750</c:v>
                </c:pt>
                <c:pt idx="750">
                  <c:v>751</c:v>
                </c:pt>
                <c:pt idx="751">
                  <c:v>752</c:v>
                </c:pt>
                <c:pt idx="752">
                  <c:v>753</c:v>
                </c:pt>
                <c:pt idx="753">
                  <c:v>754</c:v>
                </c:pt>
                <c:pt idx="754">
                  <c:v>755</c:v>
                </c:pt>
                <c:pt idx="755">
                  <c:v>756</c:v>
                </c:pt>
                <c:pt idx="756">
                  <c:v>757</c:v>
                </c:pt>
                <c:pt idx="757">
                  <c:v>758</c:v>
                </c:pt>
                <c:pt idx="758">
                  <c:v>759</c:v>
                </c:pt>
                <c:pt idx="759">
                  <c:v>760</c:v>
                </c:pt>
                <c:pt idx="760">
                  <c:v>761</c:v>
                </c:pt>
                <c:pt idx="761">
                  <c:v>762</c:v>
                </c:pt>
                <c:pt idx="762">
                  <c:v>763</c:v>
                </c:pt>
                <c:pt idx="763">
                  <c:v>764</c:v>
                </c:pt>
                <c:pt idx="764">
                  <c:v>765</c:v>
                </c:pt>
                <c:pt idx="765">
                  <c:v>766</c:v>
                </c:pt>
                <c:pt idx="766">
                  <c:v>767</c:v>
                </c:pt>
                <c:pt idx="767">
                  <c:v>768</c:v>
                </c:pt>
                <c:pt idx="768">
                  <c:v>769</c:v>
                </c:pt>
                <c:pt idx="769">
                  <c:v>770</c:v>
                </c:pt>
                <c:pt idx="770">
                  <c:v>771</c:v>
                </c:pt>
                <c:pt idx="771">
                  <c:v>772</c:v>
                </c:pt>
                <c:pt idx="772">
                  <c:v>773</c:v>
                </c:pt>
                <c:pt idx="773">
                  <c:v>774</c:v>
                </c:pt>
                <c:pt idx="774">
                  <c:v>775</c:v>
                </c:pt>
                <c:pt idx="775">
                  <c:v>776</c:v>
                </c:pt>
                <c:pt idx="776">
                  <c:v>777</c:v>
                </c:pt>
                <c:pt idx="777">
                  <c:v>778</c:v>
                </c:pt>
                <c:pt idx="778">
                  <c:v>779</c:v>
                </c:pt>
                <c:pt idx="779">
                  <c:v>780</c:v>
                </c:pt>
                <c:pt idx="780">
                  <c:v>781</c:v>
                </c:pt>
                <c:pt idx="781">
                  <c:v>782</c:v>
                </c:pt>
                <c:pt idx="782">
                  <c:v>783</c:v>
                </c:pt>
                <c:pt idx="783">
                  <c:v>784</c:v>
                </c:pt>
                <c:pt idx="784">
                  <c:v>785</c:v>
                </c:pt>
                <c:pt idx="785">
                  <c:v>786</c:v>
                </c:pt>
                <c:pt idx="786">
                  <c:v>787</c:v>
                </c:pt>
                <c:pt idx="787">
                  <c:v>788</c:v>
                </c:pt>
                <c:pt idx="788">
                  <c:v>789</c:v>
                </c:pt>
                <c:pt idx="789">
                  <c:v>790</c:v>
                </c:pt>
                <c:pt idx="790">
                  <c:v>791</c:v>
                </c:pt>
                <c:pt idx="791">
                  <c:v>792</c:v>
                </c:pt>
                <c:pt idx="792">
                  <c:v>793</c:v>
                </c:pt>
                <c:pt idx="793">
                  <c:v>794</c:v>
                </c:pt>
                <c:pt idx="794">
                  <c:v>795</c:v>
                </c:pt>
                <c:pt idx="795">
                  <c:v>796</c:v>
                </c:pt>
                <c:pt idx="796">
                  <c:v>797</c:v>
                </c:pt>
                <c:pt idx="797">
                  <c:v>798</c:v>
                </c:pt>
                <c:pt idx="798">
                  <c:v>799</c:v>
                </c:pt>
                <c:pt idx="799">
                  <c:v>800</c:v>
                </c:pt>
                <c:pt idx="800">
                  <c:v>801</c:v>
                </c:pt>
                <c:pt idx="801">
                  <c:v>802</c:v>
                </c:pt>
                <c:pt idx="802">
                  <c:v>803</c:v>
                </c:pt>
                <c:pt idx="803">
                  <c:v>804</c:v>
                </c:pt>
                <c:pt idx="804">
                  <c:v>805</c:v>
                </c:pt>
                <c:pt idx="805">
                  <c:v>806</c:v>
                </c:pt>
                <c:pt idx="806">
                  <c:v>807</c:v>
                </c:pt>
                <c:pt idx="807">
                  <c:v>808</c:v>
                </c:pt>
                <c:pt idx="808">
                  <c:v>809</c:v>
                </c:pt>
                <c:pt idx="809">
                  <c:v>810</c:v>
                </c:pt>
                <c:pt idx="810">
                  <c:v>811</c:v>
                </c:pt>
                <c:pt idx="811">
                  <c:v>812</c:v>
                </c:pt>
                <c:pt idx="812">
                  <c:v>813</c:v>
                </c:pt>
                <c:pt idx="813">
                  <c:v>814</c:v>
                </c:pt>
                <c:pt idx="814">
                  <c:v>815</c:v>
                </c:pt>
                <c:pt idx="815">
                  <c:v>816</c:v>
                </c:pt>
                <c:pt idx="816">
                  <c:v>817</c:v>
                </c:pt>
                <c:pt idx="817">
                  <c:v>818</c:v>
                </c:pt>
                <c:pt idx="818">
                  <c:v>819</c:v>
                </c:pt>
                <c:pt idx="819">
                  <c:v>820</c:v>
                </c:pt>
                <c:pt idx="820">
                  <c:v>821</c:v>
                </c:pt>
                <c:pt idx="821">
                  <c:v>822</c:v>
                </c:pt>
                <c:pt idx="822">
                  <c:v>823</c:v>
                </c:pt>
                <c:pt idx="823">
                  <c:v>824</c:v>
                </c:pt>
                <c:pt idx="824">
                  <c:v>825</c:v>
                </c:pt>
                <c:pt idx="825">
                  <c:v>826</c:v>
                </c:pt>
                <c:pt idx="826">
                  <c:v>827</c:v>
                </c:pt>
                <c:pt idx="827">
                  <c:v>828</c:v>
                </c:pt>
                <c:pt idx="828">
                  <c:v>829</c:v>
                </c:pt>
                <c:pt idx="829">
                  <c:v>830</c:v>
                </c:pt>
                <c:pt idx="830">
                  <c:v>831</c:v>
                </c:pt>
                <c:pt idx="831">
                  <c:v>832</c:v>
                </c:pt>
                <c:pt idx="832">
                  <c:v>833</c:v>
                </c:pt>
                <c:pt idx="833">
                  <c:v>834</c:v>
                </c:pt>
                <c:pt idx="834">
                  <c:v>835</c:v>
                </c:pt>
                <c:pt idx="835">
                  <c:v>836</c:v>
                </c:pt>
                <c:pt idx="836">
                  <c:v>837</c:v>
                </c:pt>
                <c:pt idx="837">
                  <c:v>838</c:v>
                </c:pt>
                <c:pt idx="838">
                  <c:v>839</c:v>
                </c:pt>
                <c:pt idx="839">
                  <c:v>840</c:v>
                </c:pt>
                <c:pt idx="840">
                  <c:v>841</c:v>
                </c:pt>
                <c:pt idx="841">
                  <c:v>842</c:v>
                </c:pt>
                <c:pt idx="842">
                  <c:v>843</c:v>
                </c:pt>
                <c:pt idx="843">
                  <c:v>844</c:v>
                </c:pt>
                <c:pt idx="844">
                  <c:v>845</c:v>
                </c:pt>
                <c:pt idx="845">
                  <c:v>846</c:v>
                </c:pt>
                <c:pt idx="846">
                  <c:v>847</c:v>
                </c:pt>
                <c:pt idx="847">
                  <c:v>848</c:v>
                </c:pt>
                <c:pt idx="848">
                  <c:v>849</c:v>
                </c:pt>
                <c:pt idx="849">
                  <c:v>850</c:v>
                </c:pt>
                <c:pt idx="850">
                  <c:v>851</c:v>
                </c:pt>
                <c:pt idx="851">
                  <c:v>852</c:v>
                </c:pt>
                <c:pt idx="852">
                  <c:v>853</c:v>
                </c:pt>
                <c:pt idx="853">
                  <c:v>854</c:v>
                </c:pt>
                <c:pt idx="854">
                  <c:v>855</c:v>
                </c:pt>
                <c:pt idx="855">
                  <c:v>856</c:v>
                </c:pt>
                <c:pt idx="856">
                  <c:v>857</c:v>
                </c:pt>
                <c:pt idx="857">
                  <c:v>858</c:v>
                </c:pt>
                <c:pt idx="858">
                  <c:v>859</c:v>
                </c:pt>
                <c:pt idx="859">
                  <c:v>860</c:v>
                </c:pt>
                <c:pt idx="860">
                  <c:v>861</c:v>
                </c:pt>
                <c:pt idx="861">
                  <c:v>862</c:v>
                </c:pt>
                <c:pt idx="862">
                  <c:v>863</c:v>
                </c:pt>
                <c:pt idx="863">
                  <c:v>864</c:v>
                </c:pt>
                <c:pt idx="864">
                  <c:v>865</c:v>
                </c:pt>
                <c:pt idx="865">
                  <c:v>866</c:v>
                </c:pt>
                <c:pt idx="866">
                  <c:v>867</c:v>
                </c:pt>
                <c:pt idx="867">
                  <c:v>868</c:v>
                </c:pt>
                <c:pt idx="868">
                  <c:v>869</c:v>
                </c:pt>
                <c:pt idx="869">
                  <c:v>870</c:v>
                </c:pt>
                <c:pt idx="870">
                  <c:v>871</c:v>
                </c:pt>
                <c:pt idx="871">
                  <c:v>872</c:v>
                </c:pt>
                <c:pt idx="872">
                  <c:v>873</c:v>
                </c:pt>
                <c:pt idx="873">
                  <c:v>874</c:v>
                </c:pt>
                <c:pt idx="874">
                  <c:v>875</c:v>
                </c:pt>
                <c:pt idx="875">
                  <c:v>876</c:v>
                </c:pt>
                <c:pt idx="876">
                  <c:v>877</c:v>
                </c:pt>
                <c:pt idx="877">
                  <c:v>878</c:v>
                </c:pt>
                <c:pt idx="878">
                  <c:v>879</c:v>
                </c:pt>
                <c:pt idx="879">
                  <c:v>880</c:v>
                </c:pt>
                <c:pt idx="880">
                  <c:v>881</c:v>
                </c:pt>
                <c:pt idx="881">
                  <c:v>882</c:v>
                </c:pt>
                <c:pt idx="882">
                  <c:v>883</c:v>
                </c:pt>
                <c:pt idx="883">
                  <c:v>884</c:v>
                </c:pt>
                <c:pt idx="884">
                  <c:v>885</c:v>
                </c:pt>
                <c:pt idx="885">
                  <c:v>886</c:v>
                </c:pt>
                <c:pt idx="886">
                  <c:v>887</c:v>
                </c:pt>
                <c:pt idx="887">
                  <c:v>888</c:v>
                </c:pt>
                <c:pt idx="888">
                  <c:v>889</c:v>
                </c:pt>
                <c:pt idx="889">
                  <c:v>890</c:v>
                </c:pt>
                <c:pt idx="890">
                  <c:v>891</c:v>
                </c:pt>
                <c:pt idx="891">
                  <c:v>892</c:v>
                </c:pt>
                <c:pt idx="892">
                  <c:v>893</c:v>
                </c:pt>
                <c:pt idx="893">
                  <c:v>894</c:v>
                </c:pt>
                <c:pt idx="894">
                  <c:v>895</c:v>
                </c:pt>
                <c:pt idx="895">
                  <c:v>896</c:v>
                </c:pt>
                <c:pt idx="896">
                  <c:v>897</c:v>
                </c:pt>
                <c:pt idx="897">
                  <c:v>898</c:v>
                </c:pt>
                <c:pt idx="898">
                  <c:v>899</c:v>
                </c:pt>
                <c:pt idx="899">
                  <c:v>900</c:v>
                </c:pt>
                <c:pt idx="900">
                  <c:v>901</c:v>
                </c:pt>
                <c:pt idx="901">
                  <c:v>902</c:v>
                </c:pt>
                <c:pt idx="902">
                  <c:v>903</c:v>
                </c:pt>
                <c:pt idx="903">
                  <c:v>904</c:v>
                </c:pt>
                <c:pt idx="904">
                  <c:v>905</c:v>
                </c:pt>
                <c:pt idx="905">
                  <c:v>906</c:v>
                </c:pt>
                <c:pt idx="906">
                  <c:v>907</c:v>
                </c:pt>
                <c:pt idx="907">
                  <c:v>908</c:v>
                </c:pt>
                <c:pt idx="908">
                  <c:v>909</c:v>
                </c:pt>
                <c:pt idx="909">
                  <c:v>910</c:v>
                </c:pt>
                <c:pt idx="910">
                  <c:v>911</c:v>
                </c:pt>
                <c:pt idx="911">
                  <c:v>912</c:v>
                </c:pt>
                <c:pt idx="912">
                  <c:v>913</c:v>
                </c:pt>
                <c:pt idx="913">
                  <c:v>914</c:v>
                </c:pt>
                <c:pt idx="914">
                  <c:v>915</c:v>
                </c:pt>
                <c:pt idx="915">
                  <c:v>916</c:v>
                </c:pt>
                <c:pt idx="916">
                  <c:v>917</c:v>
                </c:pt>
                <c:pt idx="917">
                  <c:v>918</c:v>
                </c:pt>
                <c:pt idx="918">
                  <c:v>919</c:v>
                </c:pt>
                <c:pt idx="919">
                  <c:v>920</c:v>
                </c:pt>
                <c:pt idx="920">
                  <c:v>921</c:v>
                </c:pt>
                <c:pt idx="921">
                  <c:v>922</c:v>
                </c:pt>
                <c:pt idx="922">
                  <c:v>923</c:v>
                </c:pt>
                <c:pt idx="923">
                  <c:v>924</c:v>
                </c:pt>
                <c:pt idx="924">
                  <c:v>925</c:v>
                </c:pt>
                <c:pt idx="925">
                  <c:v>926</c:v>
                </c:pt>
                <c:pt idx="926">
                  <c:v>927</c:v>
                </c:pt>
                <c:pt idx="927">
                  <c:v>928</c:v>
                </c:pt>
                <c:pt idx="928">
                  <c:v>929</c:v>
                </c:pt>
                <c:pt idx="929">
                  <c:v>930</c:v>
                </c:pt>
                <c:pt idx="930">
                  <c:v>931</c:v>
                </c:pt>
                <c:pt idx="931">
                  <c:v>932</c:v>
                </c:pt>
                <c:pt idx="932">
                  <c:v>933</c:v>
                </c:pt>
                <c:pt idx="933">
                  <c:v>934</c:v>
                </c:pt>
                <c:pt idx="934">
                  <c:v>935</c:v>
                </c:pt>
                <c:pt idx="935">
                  <c:v>936</c:v>
                </c:pt>
                <c:pt idx="936">
                  <c:v>937</c:v>
                </c:pt>
                <c:pt idx="937">
                  <c:v>938</c:v>
                </c:pt>
                <c:pt idx="938">
                  <c:v>939</c:v>
                </c:pt>
                <c:pt idx="939">
                  <c:v>940</c:v>
                </c:pt>
                <c:pt idx="940">
                  <c:v>941</c:v>
                </c:pt>
                <c:pt idx="941">
                  <c:v>942</c:v>
                </c:pt>
                <c:pt idx="942">
                  <c:v>943</c:v>
                </c:pt>
                <c:pt idx="943">
                  <c:v>944</c:v>
                </c:pt>
                <c:pt idx="944">
                  <c:v>945</c:v>
                </c:pt>
                <c:pt idx="945">
                  <c:v>946</c:v>
                </c:pt>
                <c:pt idx="946">
                  <c:v>947</c:v>
                </c:pt>
                <c:pt idx="947">
                  <c:v>948</c:v>
                </c:pt>
                <c:pt idx="948">
                  <c:v>949</c:v>
                </c:pt>
                <c:pt idx="949">
                  <c:v>950</c:v>
                </c:pt>
                <c:pt idx="950">
                  <c:v>951</c:v>
                </c:pt>
                <c:pt idx="951">
                  <c:v>952</c:v>
                </c:pt>
                <c:pt idx="952">
                  <c:v>953</c:v>
                </c:pt>
                <c:pt idx="953">
                  <c:v>954</c:v>
                </c:pt>
                <c:pt idx="954">
                  <c:v>955</c:v>
                </c:pt>
                <c:pt idx="955">
                  <c:v>956</c:v>
                </c:pt>
                <c:pt idx="956">
                  <c:v>957</c:v>
                </c:pt>
                <c:pt idx="957">
                  <c:v>958</c:v>
                </c:pt>
                <c:pt idx="958">
                  <c:v>959</c:v>
                </c:pt>
                <c:pt idx="959">
                  <c:v>960</c:v>
                </c:pt>
                <c:pt idx="960">
                  <c:v>961</c:v>
                </c:pt>
                <c:pt idx="961">
                  <c:v>962</c:v>
                </c:pt>
                <c:pt idx="962">
                  <c:v>963</c:v>
                </c:pt>
                <c:pt idx="963">
                  <c:v>964</c:v>
                </c:pt>
                <c:pt idx="964">
                  <c:v>965</c:v>
                </c:pt>
                <c:pt idx="965">
                  <c:v>966</c:v>
                </c:pt>
                <c:pt idx="966">
                  <c:v>967</c:v>
                </c:pt>
                <c:pt idx="967">
                  <c:v>968</c:v>
                </c:pt>
                <c:pt idx="968">
                  <c:v>969</c:v>
                </c:pt>
                <c:pt idx="969">
                  <c:v>970</c:v>
                </c:pt>
                <c:pt idx="970">
                  <c:v>971</c:v>
                </c:pt>
                <c:pt idx="971">
                  <c:v>972</c:v>
                </c:pt>
                <c:pt idx="972">
                  <c:v>973</c:v>
                </c:pt>
                <c:pt idx="973">
                  <c:v>974</c:v>
                </c:pt>
                <c:pt idx="974">
                  <c:v>975</c:v>
                </c:pt>
                <c:pt idx="975">
                  <c:v>976</c:v>
                </c:pt>
                <c:pt idx="976">
                  <c:v>977</c:v>
                </c:pt>
                <c:pt idx="977">
                  <c:v>978</c:v>
                </c:pt>
                <c:pt idx="978">
                  <c:v>979</c:v>
                </c:pt>
                <c:pt idx="979">
                  <c:v>980</c:v>
                </c:pt>
                <c:pt idx="980">
                  <c:v>981</c:v>
                </c:pt>
                <c:pt idx="981">
                  <c:v>982</c:v>
                </c:pt>
                <c:pt idx="982">
                  <c:v>983</c:v>
                </c:pt>
                <c:pt idx="983">
                  <c:v>984</c:v>
                </c:pt>
                <c:pt idx="984">
                  <c:v>985</c:v>
                </c:pt>
                <c:pt idx="985">
                  <c:v>986</c:v>
                </c:pt>
                <c:pt idx="986">
                  <c:v>987</c:v>
                </c:pt>
                <c:pt idx="987">
                  <c:v>988</c:v>
                </c:pt>
                <c:pt idx="988">
                  <c:v>989</c:v>
                </c:pt>
                <c:pt idx="989">
                  <c:v>990</c:v>
                </c:pt>
                <c:pt idx="990">
                  <c:v>991</c:v>
                </c:pt>
                <c:pt idx="991">
                  <c:v>992</c:v>
                </c:pt>
                <c:pt idx="992">
                  <c:v>993</c:v>
                </c:pt>
                <c:pt idx="993">
                  <c:v>994</c:v>
                </c:pt>
                <c:pt idx="994">
                  <c:v>995</c:v>
                </c:pt>
                <c:pt idx="995">
                  <c:v>996</c:v>
                </c:pt>
                <c:pt idx="996">
                  <c:v>997</c:v>
                </c:pt>
                <c:pt idx="997">
                  <c:v>998</c:v>
                </c:pt>
                <c:pt idx="998">
                  <c:v>999</c:v>
                </c:pt>
                <c:pt idx="999">
                  <c:v>1000</c:v>
                </c:pt>
                <c:pt idx="1000">
                  <c:v>1001</c:v>
                </c:pt>
                <c:pt idx="1001">
                  <c:v>1002</c:v>
                </c:pt>
                <c:pt idx="1002">
                  <c:v>1003</c:v>
                </c:pt>
                <c:pt idx="1003">
                  <c:v>1004</c:v>
                </c:pt>
                <c:pt idx="1004">
                  <c:v>1005</c:v>
                </c:pt>
                <c:pt idx="1005">
                  <c:v>1006</c:v>
                </c:pt>
                <c:pt idx="1006">
                  <c:v>1007</c:v>
                </c:pt>
                <c:pt idx="1007">
                  <c:v>1008</c:v>
                </c:pt>
                <c:pt idx="1008">
                  <c:v>1009</c:v>
                </c:pt>
                <c:pt idx="1009">
                  <c:v>1010</c:v>
                </c:pt>
                <c:pt idx="1010">
                  <c:v>1011</c:v>
                </c:pt>
                <c:pt idx="1011">
                  <c:v>1012</c:v>
                </c:pt>
                <c:pt idx="1012">
                  <c:v>1013</c:v>
                </c:pt>
                <c:pt idx="1013">
                  <c:v>1014</c:v>
                </c:pt>
                <c:pt idx="1014">
                  <c:v>1015</c:v>
                </c:pt>
                <c:pt idx="1015">
                  <c:v>1016</c:v>
                </c:pt>
                <c:pt idx="1016">
                  <c:v>1017</c:v>
                </c:pt>
                <c:pt idx="1017">
                  <c:v>1018</c:v>
                </c:pt>
                <c:pt idx="1018">
                  <c:v>1019</c:v>
                </c:pt>
                <c:pt idx="1019">
                  <c:v>1020</c:v>
                </c:pt>
                <c:pt idx="1020">
                  <c:v>1021</c:v>
                </c:pt>
                <c:pt idx="1021">
                  <c:v>1022</c:v>
                </c:pt>
                <c:pt idx="1022">
                  <c:v>1023</c:v>
                </c:pt>
                <c:pt idx="1023">
                  <c:v>1024</c:v>
                </c:pt>
                <c:pt idx="1024">
                  <c:v>1025</c:v>
                </c:pt>
                <c:pt idx="1025">
                  <c:v>1026</c:v>
                </c:pt>
                <c:pt idx="1026">
                  <c:v>1027</c:v>
                </c:pt>
                <c:pt idx="1027">
                  <c:v>1028</c:v>
                </c:pt>
                <c:pt idx="1028">
                  <c:v>1029</c:v>
                </c:pt>
                <c:pt idx="1029">
                  <c:v>1030</c:v>
                </c:pt>
                <c:pt idx="1030">
                  <c:v>1031</c:v>
                </c:pt>
                <c:pt idx="1031">
                  <c:v>1032</c:v>
                </c:pt>
                <c:pt idx="1032">
                  <c:v>1033</c:v>
                </c:pt>
                <c:pt idx="1033">
                  <c:v>1034</c:v>
                </c:pt>
                <c:pt idx="1034">
                  <c:v>1035</c:v>
                </c:pt>
                <c:pt idx="1035">
                  <c:v>1036</c:v>
                </c:pt>
                <c:pt idx="1036">
                  <c:v>1037</c:v>
                </c:pt>
                <c:pt idx="1037">
                  <c:v>1038</c:v>
                </c:pt>
                <c:pt idx="1038">
                  <c:v>1039</c:v>
                </c:pt>
                <c:pt idx="1039">
                  <c:v>1040</c:v>
                </c:pt>
                <c:pt idx="1040">
                  <c:v>1041</c:v>
                </c:pt>
                <c:pt idx="1041">
                  <c:v>1042</c:v>
                </c:pt>
                <c:pt idx="1042">
                  <c:v>1043</c:v>
                </c:pt>
                <c:pt idx="1043">
                  <c:v>1044</c:v>
                </c:pt>
                <c:pt idx="1044">
                  <c:v>1045</c:v>
                </c:pt>
                <c:pt idx="1045">
                  <c:v>1046</c:v>
                </c:pt>
                <c:pt idx="1046">
                  <c:v>1047</c:v>
                </c:pt>
                <c:pt idx="1047">
                  <c:v>1048</c:v>
                </c:pt>
                <c:pt idx="1048">
                  <c:v>1049</c:v>
                </c:pt>
                <c:pt idx="1049">
                  <c:v>1050</c:v>
                </c:pt>
                <c:pt idx="1050">
                  <c:v>1051</c:v>
                </c:pt>
                <c:pt idx="1051">
                  <c:v>1052</c:v>
                </c:pt>
                <c:pt idx="1052">
                  <c:v>1053</c:v>
                </c:pt>
                <c:pt idx="1053">
                  <c:v>1054</c:v>
                </c:pt>
                <c:pt idx="1054">
                  <c:v>1055</c:v>
                </c:pt>
                <c:pt idx="1055">
                  <c:v>1056</c:v>
                </c:pt>
                <c:pt idx="1056">
                  <c:v>1057</c:v>
                </c:pt>
                <c:pt idx="1057">
                  <c:v>1058</c:v>
                </c:pt>
                <c:pt idx="1058">
                  <c:v>1059</c:v>
                </c:pt>
                <c:pt idx="1059">
                  <c:v>1060</c:v>
                </c:pt>
                <c:pt idx="1060">
                  <c:v>1061</c:v>
                </c:pt>
                <c:pt idx="1061">
                  <c:v>1062</c:v>
                </c:pt>
                <c:pt idx="1062">
                  <c:v>1063</c:v>
                </c:pt>
                <c:pt idx="1063">
                  <c:v>1064</c:v>
                </c:pt>
                <c:pt idx="1064">
                  <c:v>1065</c:v>
                </c:pt>
                <c:pt idx="1065">
                  <c:v>1066</c:v>
                </c:pt>
                <c:pt idx="1066">
                  <c:v>1067</c:v>
                </c:pt>
                <c:pt idx="1067">
                  <c:v>1068</c:v>
                </c:pt>
                <c:pt idx="1068">
                  <c:v>1069</c:v>
                </c:pt>
                <c:pt idx="1069">
                  <c:v>1070</c:v>
                </c:pt>
                <c:pt idx="1070">
                  <c:v>1071</c:v>
                </c:pt>
                <c:pt idx="1071">
                  <c:v>1072</c:v>
                </c:pt>
                <c:pt idx="1072">
                  <c:v>1073</c:v>
                </c:pt>
                <c:pt idx="1073">
                  <c:v>1074</c:v>
                </c:pt>
                <c:pt idx="1074">
                  <c:v>1075</c:v>
                </c:pt>
                <c:pt idx="1075">
                  <c:v>1076</c:v>
                </c:pt>
                <c:pt idx="1076">
                  <c:v>1077</c:v>
                </c:pt>
                <c:pt idx="1077">
                  <c:v>1078</c:v>
                </c:pt>
                <c:pt idx="1078">
                  <c:v>1079</c:v>
                </c:pt>
                <c:pt idx="1079">
                  <c:v>1080</c:v>
                </c:pt>
                <c:pt idx="1080">
                  <c:v>1081</c:v>
                </c:pt>
                <c:pt idx="1081">
                  <c:v>1082</c:v>
                </c:pt>
                <c:pt idx="1082">
                  <c:v>1083</c:v>
                </c:pt>
                <c:pt idx="1083">
                  <c:v>1084</c:v>
                </c:pt>
                <c:pt idx="1084">
                  <c:v>1085</c:v>
                </c:pt>
                <c:pt idx="1085">
                  <c:v>1086</c:v>
                </c:pt>
                <c:pt idx="1086">
                  <c:v>1087</c:v>
                </c:pt>
                <c:pt idx="1087">
                  <c:v>1088</c:v>
                </c:pt>
                <c:pt idx="1088">
                  <c:v>1089</c:v>
                </c:pt>
                <c:pt idx="1089">
                  <c:v>1090</c:v>
                </c:pt>
                <c:pt idx="1090">
                  <c:v>1091</c:v>
                </c:pt>
                <c:pt idx="1091">
                  <c:v>1092</c:v>
                </c:pt>
                <c:pt idx="1092">
                  <c:v>1093</c:v>
                </c:pt>
                <c:pt idx="1093">
                  <c:v>1094</c:v>
                </c:pt>
                <c:pt idx="1094">
                  <c:v>1095</c:v>
                </c:pt>
                <c:pt idx="1095">
                  <c:v>1096</c:v>
                </c:pt>
                <c:pt idx="1096">
                  <c:v>1097</c:v>
                </c:pt>
                <c:pt idx="1097">
                  <c:v>1098</c:v>
                </c:pt>
                <c:pt idx="1098">
                  <c:v>1099</c:v>
                </c:pt>
                <c:pt idx="1099">
                  <c:v>1100</c:v>
                </c:pt>
                <c:pt idx="1100">
                  <c:v>1101</c:v>
                </c:pt>
                <c:pt idx="1101">
                  <c:v>1102</c:v>
                </c:pt>
                <c:pt idx="1102">
                  <c:v>1103</c:v>
                </c:pt>
                <c:pt idx="1103">
                  <c:v>1104</c:v>
                </c:pt>
                <c:pt idx="1104">
                  <c:v>1105</c:v>
                </c:pt>
                <c:pt idx="1105">
                  <c:v>1106</c:v>
                </c:pt>
                <c:pt idx="1106">
                  <c:v>1107</c:v>
                </c:pt>
                <c:pt idx="1107">
                  <c:v>1108</c:v>
                </c:pt>
                <c:pt idx="1108">
                  <c:v>1109</c:v>
                </c:pt>
                <c:pt idx="1109">
                  <c:v>1110</c:v>
                </c:pt>
                <c:pt idx="1110">
                  <c:v>1111</c:v>
                </c:pt>
                <c:pt idx="1111">
                  <c:v>1112</c:v>
                </c:pt>
                <c:pt idx="1112">
                  <c:v>1113</c:v>
                </c:pt>
                <c:pt idx="1113">
                  <c:v>1114</c:v>
                </c:pt>
                <c:pt idx="1114">
                  <c:v>1115</c:v>
                </c:pt>
                <c:pt idx="1115">
                  <c:v>1116</c:v>
                </c:pt>
                <c:pt idx="1116">
                  <c:v>1117</c:v>
                </c:pt>
                <c:pt idx="1117">
                  <c:v>1118</c:v>
                </c:pt>
                <c:pt idx="1118">
                  <c:v>1119</c:v>
                </c:pt>
                <c:pt idx="1119">
                  <c:v>1120</c:v>
                </c:pt>
                <c:pt idx="1120">
                  <c:v>1121</c:v>
                </c:pt>
                <c:pt idx="1121">
                  <c:v>1122</c:v>
                </c:pt>
                <c:pt idx="1122">
                  <c:v>1123</c:v>
                </c:pt>
                <c:pt idx="1123">
                  <c:v>1124</c:v>
                </c:pt>
                <c:pt idx="1124">
                  <c:v>1125</c:v>
                </c:pt>
                <c:pt idx="1125">
                  <c:v>1126</c:v>
                </c:pt>
                <c:pt idx="1126">
                  <c:v>1127</c:v>
                </c:pt>
                <c:pt idx="1127">
                  <c:v>1128</c:v>
                </c:pt>
                <c:pt idx="1128">
                  <c:v>1129</c:v>
                </c:pt>
                <c:pt idx="1129">
                  <c:v>1130</c:v>
                </c:pt>
                <c:pt idx="1130">
                  <c:v>1131</c:v>
                </c:pt>
                <c:pt idx="1131">
                  <c:v>1132</c:v>
                </c:pt>
                <c:pt idx="1132">
                  <c:v>1133</c:v>
                </c:pt>
                <c:pt idx="1133">
                  <c:v>1134</c:v>
                </c:pt>
                <c:pt idx="1134">
                  <c:v>1135</c:v>
                </c:pt>
                <c:pt idx="1135">
                  <c:v>1136</c:v>
                </c:pt>
                <c:pt idx="1136">
                  <c:v>1137</c:v>
                </c:pt>
                <c:pt idx="1137">
                  <c:v>1138</c:v>
                </c:pt>
                <c:pt idx="1138">
                  <c:v>1139</c:v>
                </c:pt>
                <c:pt idx="1139">
                  <c:v>1140</c:v>
                </c:pt>
                <c:pt idx="1140">
                  <c:v>1141</c:v>
                </c:pt>
                <c:pt idx="1141">
                  <c:v>1142</c:v>
                </c:pt>
                <c:pt idx="1142">
                  <c:v>1143</c:v>
                </c:pt>
                <c:pt idx="1143">
                  <c:v>1144</c:v>
                </c:pt>
                <c:pt idx="1144">
                  <c:v>1145</c:v>
                </c:pt>
                <c:pt idx="1145">
                  <c:v>1146</c:v>
                </c:pt>
                <c:pt idx="1146">
                  <c:v>1147</c:v>
                </c:pt>
                <c:pt idx="1147">
                  <c:v>1148</c:v>
                </c:pt>
                <c:pt idx="1148">
                  <c:v>1149</c:v>
                </c:pt>
                <c:pt idx="1149">
                  <c:v>1150</c:v>
                </c:pt>
                <c:pt idx="1150">
                  <c:v>1151</c:v>
                </c:pt>
                <c:pt idx="1151">
                  <c:v>1152</c:v>
                </c:pt>
                <c:pt idx="1152">
                  <c:v>1153</c:v>
                </c:pt>
                <c:pt idx="1153">
                  <c:v>1154</c:v>
                </c:pt>
                <c:pt idx="1154">
                  <c:v>1155</c:v>
                </c:pt>
                <c:pt idx="1155">
                  <c:v>1156</c:v>
                </c:pt>
                <c:pt idx="1156">
                  <c:v>1157</c:v>
                </c:pt>
                <c:pt idx="1157">
                  <c:v>1158</c:v>
                </c:pt>
                <c:pt idx="1158">
                  <c:v>1159</c:v>
                </c:pt>
                <c:pt idx="1159">
                  <c:v>1160</c:v>
                </c:pt>
                <c:pt idx="1160">
                  <c:v>1161</c:v>
                </c:pt>
                <c:pt idx="1161">
                  <c:v>1162</c:v>
                </c:pt>
                <c:pt idx="1162">
                  <c:v>1163</c:v>
                </c:pt>
                <c:pt idx="1163">
                  <c:v>1164</c:v>
                </c:pt>
                <c:pt idx="1164">
                  <c:v>1165</c:v>
                </c:pt>
                <c:pt idx="1165">
                  <c:v>1166</c:v>
                </c:pt>
                <c:pt idx="1166">
                  <c:v>1167</c:v>
                </c:pt>
                <c:pt idx="1167">
                  <c:v>1168</c:v>
                </c:pt>
                <c:pt idx="1168">
                  <c:v>1169</c:v>
                </c:pt>
                <c:pt idx="1169">
                  <c:v>1170</c:v>
                </c:pt>
                <c:pt idx="1170">
                  <c:v>1171</c:v>
                </c:pt>
                <c:pt idx="1171">
                  <c:v>1172</c:v>
                </c:pt>
                <c:pt idx="1172">
                  <c:v>1173</c:v>
                </c:pt>
                <c:pt idx="1173">
                  <c:v>1174</c:v>
                </c:pt>
                <c:pt idx="1174">
                  <c:v>1175</c:v>
                </c:pt>
                <c:pt idx="1175">
                  <c:v>1176</c:v>
                </c:pt>
                <c:pt idx="1176">
                  <c:v>1177</c:v>
                </c:pt>
                <c:pt idx="1177">
                  <c:v>1178</c:v>
                </c:pt>
                <c:pt idx="1178">
                  <c:v>1179</c:v>
                </c:pt>
                <c:pt idx="1179">
                  <c:v>1180</c:v>
                </c:pt>
                <c:pt idx="1180">
                  <c:v>1181</c:v>
                </c:pt>
                <c:pt idx="1181">
                  <c:v>1182</c:v>
                </c:pt>
                <c:pt idx="1182">
                  <c:v>1183</c:v>
                </c:pt>
                <c:pt idx="1183">
                  <c:v>1184</c:v>
                </c:pt>
                <c:pt idx="1184">
                  <c:v>1185</c:v>
                </c:pt>
                <c:pt idx="1185">
                  <c:v>1186</c:v>
                </c:pt>
                <c:pt idx="1186">
                  <c:v>1187</c:v>
                </c:pt>
                <c:pt idx="1187">
                  <c:v>1188</c:v>
                </c:pt>
                <c:pt idx="1188">
                  <c:v>1189</c:v>
                </c:pt>
                <c:pt idx="1189">
                  <c:v>1190</c:v>
                </c:pt>
                <c:pt idx="1190">
                  <c:v>1191</c:v>
                </c:pt>
                <c:pt idx="1191">
                  <c:v>1192</c:v>
                </c:pt>
                <c:pt idx="1192">
                  <c:v>1193</c:v>
                </c:pt>
                <c:pt idx="1193">
                  <c:v>1194</c:v>
                </c:pt>
                <c:pt idx="1194">
                  <c:v>1195</c:v>
                </c:pt>
                <c:pt idx="1195">
                  <c:v>1196</c:v>
                </c:pt>
                <c:pt idx="1196">
                  <c:v>1197</c:v>
                </c:pt>
                <c:pt idx="1197">
                  <c:v>1198</c:v>
                </c:pt>
                <c:pt idx="1198">
                  <c:v>1199</c:v>
                </c:pt>
                <c:pt idx="1199">
                  <c:v>1200</c:v>
                </c:pt>
                <c:pt idx="1200">
                  <c:v>1201</c:v>
                </c:pt>
                <c:pt idx="1201">
                  <c:v>1202</c:v>
                </c:pt>
                <c:pt idx="1202">
                  <c:v>1203</c:v>
                </c:pt>
                <c:pt idx="1203">
                  <c:v>1204</c:v>
                </c:pt>
                <c:pt idx="1204">
                  <c:v>1205</c:v>
                </c:pt>
                <c:pt idx="1205">
                  <c:v>1206</c:v>
                </c:pt>
                <c:pt idx="1206">
                  <c:v>1207</c:v>
                </c:pt>
                <c:pt idx="1207">
                  <c:v>1208</c:v>
                </c:pt>
                <c:pt idx="1208">
                  <c:v>1209</c:v>
                </c:pt>
                <c:pt idx="1209">
                  <c:v>1210</c:v>
                </c:pt>
                <c:pt idx="1210">
                  <c:v>1211</c:v>
                </c:pt>
                <c:pt idx="1211">
                  <c:v>1212</c:v>
                </c:pt>
                <c:pt idx="1212">
                  <c:v>1213</c:v>
                </c:pt>
                <c:pt idx="1213">
                  <c:v>1214</c:v>
                </c:pt>
                <c:pt idx="1214">
                  <c:v>1215</c:v>
                </c:pt>
                <c:pt idx="1215">
                  <c:v>1216</c:v>
                </c:pt>
                <c:pt idx="1216">
                  <c:v>1217</c:v>
                </c:pt>
                <c:pt idx="1217">
                  <c:v>1218</c:v>
                </c:pt>
                <c:pt idx="1218">
                  <c:v>1219</c:v>
                </c:pt>
                <c:pt idx="1219">
                  <c:v>1220</c:v>
                </c:pt>
                <c:pt idx="1220">
                  <c:v>1221</c:v>
                </c:pt>
                <c:pt idx="1221">
                  <c:v>1222</c:v>
                </c:pt>
                <c:pt idx="1222">
                  <c:v>1223</c:v>
                </c:pt>
                <c:pt idx="1223">
                  <c:v>1224</c:v>
                </c:pt>
                <c:pt idx="1224">
                  <c:v>1225</c:v>
                </c:pt>
                <c:pt idx="1225">
                  <c:v>1226</c:v>
                </c:pt>
                <c:pt idx="1226">
                  <c:v>1227</c:v>
                </c:pt>
                <c:pt idx="1227">
                  <c:v>1228</c:v>
                </c:pt>
                <c:pt idx="1228">
                  <c:v>1229</c:v>
                </c:pt>
                <c:pt idx="1229">
                  <c:v>1230</c:v>
                </c:pt>
                <c:pt idx="1230">
                  <c:v>1231</c:v>
                </c:pt>
                <c:pt idx="1231">
                  <c:v>1232</c:v>
                </c:pt>
                <c:pt idx="1232">
                  <c:v>1233</c:v>
                </c:pt>
                <c:pt idx="1233">
                  <c:v>1234</c:v>
                </c:pt>
                <c:pt idx="1234">
                  <c:v>1235</c:v>
                </c:pt>
                <c:pt idx="1235">
                  <c:v>1236</c:v>
                </c:pt>
                <c:pt idx="1236">
                  <c:v>1237</c:v>
                </c:pt>
                <c:pt idx="1237">
                  <c:v>1238</c:v>
                </c:pt>
                <c:pt idx="1238">
                  <c:v>1239</c:v>
                </c:pt>
                <c:pt idx="1239">
                  <c:v>1240</c:v>
                </c:pt>
                <c:pt idx="1240">
                  <c:v>1241</c:v>
                </c:pt>
                <c:pt idx="1241">
                  <c:v>1242</c:v>
                </c:pt>
                <c:pt idx="1242">
                  <c:v>1243</c:v>
                </c:pt>
                <c:pt idx="1243">
                  <c:v>1244</c:v>
                </c:pt>
                <c:pt idx="1244">
                  <c:v>1245</c:v>
                </c:pt>
                <c:pt idx="1245">
                  <c:v>1246</c:v>
                </c:pt>
                <c:pt idx="1246">
                  <c:v>1247</c:v>
                </c:pt>
                <c:pt idx="1247">
                  <c:v>1248</c:v>
                </c:pt>
                <c:pt idx="1248">
                  <c:v>1249</c:v>
                </c:pt>
                <c:pt idx="1249">
                  <c:v>1250</c:v>
                </c:pt>
                <c:pt idx="1250">
                  <c:v>1251</c:v>
                </c:pt>
                <c:pt idx="1251">
                  <c:v>1252</c:v>
                </c:pt>
                <c:pt idx="1252">
                  <c:v>1253</c:v>
                </c:pt>
                <c:pt idx="1253">
                  <c:v>1254</c:v>
                </c:pt>
                <c:pt idx="1254">
                  <c:v>1255</c:v>
                </c:pt>
                <c:pt idx="1255">
                  <c:v>1256</c:v>
                </c:pt>
                <c:pt idx="1256">
                  <c:v>1257</c:v>
                </c:pt>
                <c:pt idx="1257">
                  <c:v>1258</c:v>
                </c:pt>
                <c:pt idx="1258">
                  <c:v>1259</c:v>
                </c:pt>
                <c:pt idx="1259">
                  <c:v>1260</c:v>
                </c:pt>
                <c:pt idx="1260">
                  <c:v>1261</c:v>
                </c:pt>
                <c:pt idx="1261">
                  <c:v>1262</c:v>
                </c:pt>
                <c:pt idx="1262">
                  <c:v>1263</c:v>
                </c:pt>
                <c:pt idx="1263">
                  <c:v>1264</c:v>
                </c:pt>
                <c:pt idx="1264">
                  <c:v>1265</c:v>
                </c:pt>
                <c:pt idx="1265">
                  <c:v>1266</c:v>
                </c:pt>
                <c:pt idx="1266">
                  <c:v>1267</c:v>
                </c:pt>
                <c:pt idx="1267">
                  <c:v>1268</c:v>
                </c:pt>
                <c:pt idx="1268">
                  <c:v>1269</c:v>
                </c:pt>
                <c:pt idx="1269">
                  <c:v>1270</c:v>
                </c:pt>
                <c:pt idx="1270">
                  <c:v>1271</c:v>
                </c:pt>
                <c:pt idx="1271">
                  <c:v>1272</c:v>
                </c:pt>
                <c:pt idx="1272">
                  <c:v>1273</c:v>
                </c:pt>
                <c:pt idx="1273">
                  <c:v>1274</c:v>
                </c:pt>
                <c:pt idx="1274">
                  <c:v>1275</c:v>
                </c:pt>
                <c:pt idx="1275">
                  <c:v>1276</c:v>
                </c:pt>
                <c:pt idx="1276">
                  <c:v>1277</c:v>
                </c:pt>
                <c:pt idx="1277">
                  <c:v>1278</c:v>
                </c:pt>
                <c:pt idx="1278">
                  <c:v>1279</c:v>
                </c:pt>
                <c:pt idx="1279">
                  <c:v>1280</c:v>
                </c:pt>
                <c:pt idx="1280">
                  <c:v>1281</c:v>
                </c:pt>
                <c:pt idx="1281">
                  <c:v>1282</c:v>
                </c:pt>
                <c:pt idx="1282">
                  <c:v>1283</c:v>
                </c:pt>
                <c:pt idx="1283">
                  <c:v>1284</c:v>
                </c:pt>
                <c:pt idx="1284">
                  <c:v>1285</c:v>
                </c:pt>
                <c:pt idx="1285">
                  <c:v>1286</c:v>
                </c:pt>
                <c:pt idx="1286">
                  <c:v>1287</c:v>
                </c:pt>
                <c:pt idx="1287">
                  <c:v>1288</c:v>
                </c:pt>
                <c:pt idx="1288">
                  <c:v>1289</c:v>
                </c:pt>
                <c:pt idx="1289">
                  <c:v>1290</c:v>
                </c:pt>
                <c:pt idx="1290">
                  <c:v>1291</c:v>
                </c:pt>
                <c:pt idx="1291">
                  <c:v>1292</c:v>
                </c:pt>
                <c:pt idx="1292">
                  <c:v>1293</c:v>
                </c:pt>
                <c:pt idx="1293">
                  <c:v>1294</c:v>
                </c:pt>
                <c:pt idx="1294">
                  <c:v>1295</c:v>
                </c:pt>
                <c:pt idx="1295">
                  <c:v>1296</c:v>
                </c:pt>
                <c:pt idx="1296">
                  <c:v>1297</c:v>
                </c:pt>
                <c:pt idx="1297">
                  <c:v>1298</c:v>
                </c:pt>
                <c:pt idx="1298">
                  <c:v>1299</c:v>
                </c:pt>
                <c:pt idx="1299">
                  <c:v>1300</c:v>
                </c:pt>
                <c:pt idx="1300">
                  <c:v>1301</c:v>
                </c:pt>
                <c:pt idx="1301">
                  <c:v>1302</c:v>
                </c:pt>
                <c:pt idx="1302">
                  <c:v>1303</c:v>
                </c:pt>
                <c:pt idx="1303">
                  <c:v>1304</c:v>
                </c:pt>
                <c:pt idx="1304">
                  <c:v>1305</c:v>
                </c:pt>
                <c:pt idx="1305">
                  <c:v>1306</c:v>
                </c:pt>
                <c:pt idx="1306">
                  <c:v>1307</c:v>
                </c:pt>
                <c:pt idx="1307">
                  <c:v>1308</c:v>
                </c:pt>
                <c:pt idx="1308">
                  <c:v>1309</c:v>
                </c:pt>
                <c:pt idx="1309">
                  <c:v>1310</c:v>
                </c:pt>
                <c:pt idx="1310">
                  <c:v>1311</c:v>
                </c:pt>
                <c:pt idx="1311">
                  <c:v>1312</c:v>
                </c:pt>
                <c:pt idx="1312">
                  <c:v>1313</c:v>
                </c:pt>
                <c:pt idx="1313">
                  <c:v>1314</c:v>
                </c:pt>
                <c:pt idx="1314">
                  <c:v>1315</c:v>
                </c:pt>
                <c:pt idx="1315">
                  <c:v>1316</c:v>
                </c:pt>
                <c:pt idx="1316">
                  <c:v>1317</c:v>
                </c:pt>
                <c:pt idx="1317">
                  <c:v>1318</c:v>
                </c:pt>
                <c:pt idx="1318">
                  <c:v>1319</c:v>
                </c:pt>
                <c:pt idx="1319">
                  <c:v>1320</c:v>
                </c:pt>
                <c:pt idx="1320">
                  <c:v>1321</c:v>
                </c:pt>
                <c:pt idx="1321">
                  <c:v>1322</c:v>
                </c:pt>
                <c:pt idx="1322">
                  <c:v>1323</c:v>
                </c:pt>
                <c:pt idx="1323">
                  <c:v>1324</c:v>
                </c:pt>
                <c:pt idx="1324">
                  <c:v>1325</c:v>
                </c:pt>
                <c:pt idx="1325">
                  <c:v>1326</c:v>
                </c:pt>
                <c:pt idx="1326">
                  <c:v>1327</c:v>
                </c:pt>
                <c:pt idx="1327">
                  <c:v>1328</c:v>
                </c:pt>
                <c:pt idx="1328">
                  <c:v>1329</c:v>
                </c:pt>
                <c:pt idx="1329">
                  <c:v>1330</c:v>
                </c:pt>
                <c:pt idx="1330">
                  <c:v>1331</c:v>
                </c:pt>
                <c:pt idx="1331">
                  <c:v>1332</c:v>
                </c:pt>
                <c:pt idx="1332">
                  <c:v>1333</c:v>
                </c:pt>
                <c:pt idx="1333">
                  <c:v>1334</c:v>
                </c:pt>
                <c:pt idx="1334">
                  <c:v>1335</c:v>
                </c:pt>
                <c:pt idx="1335">
                  <c:v>1336</c:v>
                </c:pt>
                <c:pt idx="1336">
                  <c:v>1337</c:v>
                </c:pt>
                <c:pt idx="1337">
                  <c:v>1338</c:v>
                </c:pt>
                <c:pt idx="1338">
                  <c:v>1339</c:v>
                </c:pt>
                <c:pt idx="1339">
                  <c:v>1340</c:v>
                </c:pt>
                <c:pt idx="1340">
                  <c:v>1341</c:v>
                </c:pt>
                <c:pt idx="1341">
                  <c:v>1342</c:v>
                </c:pt>
                <c:pt idx="1342">
                  <c:v>1343</c:v>
                </c:pt>
                <c:pt idx="1343">
                  <c:v>1344</c:v>
                </c:pt>
                <c:pt idx="1344">
                  <c:v>1345</c:v>
                </c:pt>
                <c:pt idx="1345">
                  <c:v>1346</c:v>
                </c:pt>
                <c:pt idx="1346">
                  <c:v>1347</c:v>
                </c:pt>
                <c:pt idx="1347">
                  <c:v>1348</c:v>
                </c:pt>
                <c:pt idx="1348">
                  <c:v>1349</c:v>
                </c:pt>
                <c:pt idx="1349">
                  <c:v>1350</c:v>
                </c:pt>
                <c:pt idx="1350">
                  <c:v>1351</c:v>
                </c:pt>
                <c:pt idx="1351">
                  <c:v>1352</c:v>
                </c:pt>
                <c:pt idx="1352">
                  <c:v>1353</c:v>
                </c:pt>
                <c:pt idx="1353">
                  <c:v>1354</c:v>
                </c:pt>
                <c:pt idx="1354">
                  <c:v>1355</c:v>
                </c:pt>
                <c:pt idx="1355">
                  <c:v>1356</c:v>
                </c:pt>
                <c:pt idx="1356">
                  <c:v>1357</c:v>
                </c:pt>
                <c:pt idx="1357">
                  <c:v>1358</c:v>
                </c:pt>
                <c:pt idx="1358">
                  <c:v>1359</c:v>
                </c:pt>
                <c:pt idx="1359">
                  <c:v>1360</c:v>
                </c:pt>
                <c:pt idx="1360">
                  <c:v>1361</c:v>
                </c:pt>
                <c:pt idx="1361">
                  <c:v>1362</c:v>
                </c:pt>
                <c:pt idx="1362">
                  <c:v>1363</c:v>
                </c:pt>
                <c:pt idx="1363">
                  <c:v>1364</c:v>
                </c:pt>
                <c:pt idx="1364">
                  <c:v>1365</c:v>
                </c:pt>
                <c:pt idx="1365">
                  <c:v>1366</c:v>
                </c:pt>
                <c:pt idx="1366">
                  <c:v>1367</c:v>
                </c:pt>
                <c:pt idx="1367">
                  <c:v>1368</c:v>
                </c:pt>
                <c:pt idx="1368">
                  <c:v>1369</c:v>
                </c:pt>
                <c:pt idx="1369">
                  <c:v>1370</c:v>
                </c:pt>
                <c:pt idx="1370">
                  <c:v>1371</c:v>
                </c:pt>
                <c:pt idx="1371">
                  <c:v>1372</c:v>
                </c:pt>
                <c:pt idx="1372">
                  <c:v>1373</c:v>
                </c:pt>
                <c:pt idx="1373">
                  <c:v>1374</c:v>
                </c:pt>
                <c:pt idx="1374">
                  <c:v>1375</c:v>
                </c:pt>
                <c:pt idx="1375">
                  <c:v>1376</c:v>
                </c:pt>
                <c:pt idx="1376">
                  <c:v>1377</c:v>
                </c:pt>
                <c:pt idx="1377">
                  <c:v>1378</c:v>
                </c:pt>
                <c:pt idx="1378">
                  <c:v>1379</c:v>
                </c:pt>
                <c:pt idx="1379">
                  <c:v>1380</c:v>
                </c:pt>
                <c:pt idx="1380">
                  <c:v>1381</c:v>
                </c:pt>
                <c:pt idx="1381">
                  <c:v>1382</c:v>
                </c:pt>
                <c:pt idx="1382">
                  <c:v>1383</c:v>
                </c:pt>
                <c:pt idx="1383">
                  <c:v>1384</c:v>
                </c:pt>
                <c:pt idx="1384">
                  <c:v>1385</c:v>
                </c:pt>
                <c:pt idx="1385">
                  <c:v>1386</c:v>
                </c:pt>
                <c:pt idx="1386">
                  <c:v>1387</c:v>
                </c:pt>
                <c:pt idx="1387">
                  <c:v>1388</c:v>
                </c:pt>
                <c:pt idx="1388">
                  <c:v>1389</c:v>
                </c:pt>
                <c:pt idx="1389">
                  <c:v>1390</c:v>
                </c:pt>
                <c:pt idx="1390">
                  <c:v>1391</c:v>
                </c:pt>
                <c:pt idx="1391">
                  <c:v>1392</c:v>
                </c:pt>
                <c:pt idx="1392">
                  <c:v>1393</c:v>
                </c:pt>
                <c:pt idx="1393">
                  <c:v>1394</c:v>
                </c:pt>
                <c:pt idx="1394">
                  <c:v>1395</c:v>
                </c:pt>
                <c:pt idx="1395">
                  <c:v>1396</c:v>
                </c:pt>
                <c:pt idx="1396">
                  <c:v>1397</c:v>
                </c:pt>
                <c:pt idx="1397">
                  <c:v>1398</c:v>
                </c:pt>
                <c:pt idx="1398">
                  <c:v>1399</c:v>
                </c:pt>
                <c:pt idx="1399">
                  <c:v>1400</c:v>
                </c:pt>
                <c:pt idx="1400">
                  <c:v>1401</c:v>
                </c:pt>
                <c:pt idx="1401">
                  <c:v>1402</c:v>
                </c:pt>
                <c:pt idx="1402">
                  <c:v>1403</c:v>
                </c:pt>
                <c:pt idx="1403">
                  <c:v>1404</c:v>
                </c:pt>
                <c:pt idx="1404">
                  <c:v>1405</c:v>
                </c:pt>
                <c:pt idx="1405">
                  <c:v>1406</c:v>
                </c:pt>
                <c:pt idx="1406">
                  <c:v>1407</c:v>
                </c:pt>
                <c:pt idx="1407">
                  <c:v>1408</c:v>
                </c:pt>
                <c:pt idx="1408">
                  <c:v>1409</c:v>
                </c:pt>
                <c:pt idx="1409">
                  <c:v>1410</c:v>
                </c:pt>
                <c:pt idx="1410">
                  <c:v>1411</c:v>
                </c:pt>
                <c:pt idx="1411">
                  <c:v>1412</c:v>
                </c:pt>
                <c:pt idx="1412">
                  <c:v>1413</c:v>
                </c:pt>
                <c:pt idx="1413">
                  <c:v>1414</c:v>
                </c:pt>
                <c:pt idx="1414">
                  <c:v>1415</c:v>
                </c:pt>
                <c:pt idx="1415">
                  <c:v>1416</c:v>
                </c:pt>
                <c:pt idx="1416">
                  <c:v>1417</c:v>
                </c:pt>
                <c:pt idx="1417">
                  <c:v>1418</c:v>
                </c:pt>
                <c:pt idx="1418">
                  <c:v>1419</c:v>
                </c:pt>
                <c:pt idx="1419">
                  <c:v>1420</c:v>
                </c:pt>
                <c:pt idx="1420">
                  <c:v>1421</c:v>
                </c:pt>
                <c:pt idx="1421">
                  <c:v>1422</c:v>
                </c:pt>
                <c:pt idx="1422">
                  <c:v>1423</c:v>
                </c:pt>
                <c:pt idx="1423">
                  <c:v>1424</c:v>
                </c:pt>
                <c:pt idx="1424">
                  <c:v>1425</c:v>
                </c:pt>
                <c:pt idx="1425">
                  <c:v>1426</c:v>
                </c:pt>
                <c:pt idx="1426">
                  <c:v>1427</c:v>
                </c:pt>
                <c:pt idx="1427">
                  <c:v>1428</c:v>
                </c:pt>
                <c:pt idx="1428">
                  <c:v>1429</c:v>
                </c:pt>
                <c:pt idx="1429">
                  <c:v>1430</c:v>
                </c:pt>
                <c:pt idx="1430">
                  <c:v>1431</c:v>
                </c:pt>
                <c:pt idx="1431">
                  <c:v>1432</c:v>
                </c:pt>
                <c:pt idx="1432">
                  <c:v>1433</c:v>
                </c:pt>
                <c:pt idx="1433">
                  <c:v>1434</c:v>
                </c:pt>
                <c:pt idx="1434">
                  <c:v>1435</c:v>
                </c:pt>
                <c:pt idx="1435">
                  <c:v>1436</c:v>
                </c:pt>
                <c:pt idx="1436">
                  <c:v>1437</c:v>
                </c:pt>
                <c:pt idx="1437">
                  <c:v>1438</c:v>
                </c:pt>
                <c:pt idx="1438">
                  <c:v>1439</c:v>
                </c:pt>
                <c:pt idx="1439">
                  <c:v>1440</c:v>
                </c:pt>
                <c:pt idx="1440">
                  <c:v>1441</c:v>
                </c:pt>
                <c:pt idx="1441">
                  <c:v>1442</c:v>
                </c:pt>
                <c:pt idx="1442">
                  <c:v>1443</c:v>
                </c:pt>
                <c:pt idx="1443">
                  <c:v>1444</c:v>
                </c:pt>
                <c:pt idx="1444">
                  <c:v>1445</c:v>
                </c:pt>
                <c:pt idx="1445">
                  <c:v>1446</c:v>
                </c:pt>
                <c:pt idx="1446">
                  <c:v>1447</c:v>
                </c:pt>
                <c:pt idx="1447">
                  <c:v>1448</c:v>
                </c:pt>
                <c:pt idx="1448">
                  <c:v>1449</c:v>
                </c:pt>
                <c:pt idx="1449">
                  <c:v>1450</c:v>
                </c:pt>
                <c:pt idx="1450">
                  <c:v>1451</c:v>
                </c:pt>
                <c:pt idx="1451">
                  <c:v>1452</c:v>
                </c:pt>
                <c:pt idx="1452">
                  <c:v>1453</c:v>
                </c:pt>
                <c:pt idx="1453">
                  <c:v>1454</c:v>
                </c:pt>
                <c:pt idx="1454">
                  <c:v>1455</c:v>
                </c:pt>
                <c:pt idx="1455">
                  <c:v>1456</c:v>
                </c:pt>
                <c:pt idx="1456">
                  <c:v>1457</c:v>
                </c:pt>
                <c:pt idx="1457">
                  <c:v>1458</c:v>
                </c:pt>
                <c:pt idx="1458">
                  <c:v>1459</c:v>
                </c:pt>
                <c:pt idx="1459">
                  <c:v>1460</c:v>
                </c:pt>
                <c:pt idx="1460">
                  <c:v>1461</c:v>
                </c:pt>
                <c:pt idx="1461">
                  <c:v>1462</c:v>
                </c:pt>
                <c:pt idx="1462">
                  <c:v>1463</c:v>
                </c:pt>
                <c:pt idx="1463">
                  <c:v>1464</c:v>
                </c:pt>
                <c:pt idx="1464">
                  <c:v>1465</c:v>
                </c:pt>
                <c:pt idx="1465">
                  <c:v>1466</c:v>
                </c:pt>
                <c:pt idx="1466">
                  <c:v>1467</c:v>
                </c:pt>
                <c:pt idx="1467">
                  <c:v>1468</c:v>
                </c:pt>
                <c:pt idx="1468">
                  <c:v>1469</c:v>
                </c:pt>
                <c:pt idx="1469">
                  <c:v>1470</c:v>
                </c:pt>
                <c:pt idx="1470">
                  <c:v>1471</c:v>
                </c:pt>
                <c:pt idx="1471">
                  <c:v>1472</c:v>
                </c:pt>
                <c:pt idx="1472">
                  <c:v>1473</c:v>
                </c:pt>
                <c:pt idx="1473">
                  <c:v>1474</c:v>
                </c:pt>
                <c:pt idx="1474">
                  <c:v>1475</c:v>
                </c:pt>
                <c:pt idx="1475">
                  <c:v>1476</c:v>
                </c:pt>
                <c:pt idx="1476">
                  <c:v>1477</c:v>
                </c:pt>
                <c:pt idx="1477">
                  <c:v>1478</c:v>
                </c:pt>
                <c:pt idx="1478">
                  <c:v>1479</c:v>
                </c:pt>
                <c:pt idx="1479">
                  <c:v>1480</c:v>
                </c:pt>
                <c:pt idx="1480">
                  <c:v>1481</c:v>
                </c:pt>
                <c:pt idx="1481">
                  <c:v>1482</c:v>
                </c:pt>
                <c:pt idx="1482">
                  <c:v>1483</c:v>
                </c:pt>
                <c:pt idx="1483">
                  <c:v>1484</c:v>
                </c:pt>
                <c:pt idx="1484">
                  <c:v>1485</c:v>
                </c:pt>
                <c:pt idx="1485">
                  <c:v>1486</c:v>
                </c:pt>
                <c:pt idx="1486">
                  <c:v>1487</c:v>
                </c:pt>
                <c:pt idx="1487">
                  <c:v>1488</c:v>
                </c:pt>
                <c:pt idx="1488">
                  <c:v>1489</c:v>
                </c:pt>
                <c:pt idx="1489">
                  <c:v>1490</c:v>
                </c:pt>
                <c:pt idx="1490">
                  <c:v>1491</c:v>
                </c:pt>
                <c:pt idx="1491">
                  <c:v>1492</c:v>
                </c:pt>
                <c:pt idx="1492">
                  <c:v>1493</c:v>
                </c:pt>
                <c:pt idx="1493">
                  <c:v>1494</c:v>
                </c:pt>
                <c:pt idx="1494">
                  <c:v>1495</c:v>
                </c:pt>
                <c:pt idx="1495">
                  <c:v>1496</c:v>
                </c:pt>
                <c:pt idx="1496">
                  <c:v>1497</c:v>
                </c:pt>
                <c:pt idx="1497">
                  <c:v>1498</c:v>
                </c:pt>
                <c:pt idx="1498">
                  <c:v>1499</c:v>
                </c:pt>
                <c:pt idx="1499">
                  <c:v>1500</c:v>
                </c:pt>
                <c:pt idx="1500">
                  <c:v>1501</c:v>
                </c:pt>
                <c:pt idx="1501">
                  <c:v>1502</c:v>
                </c:pt>
                <c:pt idx="1502">
                  <c:v>1503</c:v>
                </c:pt>
                <c:pt idx="1503">
                  <c:v>1504</c:v>
                </c:pt>
                <c:pt idx="1504">
                  <c:v>1505</c:v>
                </c:pt>
                <c:pt idx="1505">
                  <c:v>1506</c:v>
                </c:pt>
                <c:pt idx="1506">
                  <c:v>1507</c:v>
                </c:pt>
                <c:pt idx="1507">
                  <c:v>1508</c:v>
                </c:pt>
                <c:pt idx="1508">
                  <c:v>1509</c:v>
                </c:pt>
                <c:pt idx="1509">
                  <c:v>1510</c:v>
                </c:pt>
                <c:pt idx="1510">
                  <c:v>1511</c:v>
                </c:pt>
                <c:pt idx="1511">
                  <c:v>1512</c:v>
                </c:pt>
                <c:pt idx="1512">
                  <c:v>1513</c:v>
                </c:pt>
                <c:pt idx="1513">
                  <c:v>1514</c:v>
                </c:pt>
                <c:pt idx="1514">
                  <c:v>1515</c:v>
                </c:pt>
                <c:pt idx="1515">
                  <c:v>1516</c:v>
                </c:pt>
                <c:pt idx="1516">
                  <c:v>1517</c:v>
                </c:pt>
                <c:pt idx="1517">
                  <c:v>1518</c:v>
                </c:pt>
                <c:pt idx="1518">
                  <c:v>1519</c:v>
                </c:pt>
                <c:pt idx="1519">
                  <c:v>1520</c:v>
                </c:pt>
                <c:pt idx="1520">
                  <c:v>1521</c:v>
                </c:pt>
                <c:pt idx="1521">
                  <c:v>1522</c:v>
                </c:pt>
                <c:pt idx="1522">
                  <c:v>1523</c:v>
                </c:pt>
                <c:pt idx="1523">
                  <c:v>1524</c:v>
                </c:pt>
                <c:pt idx="1524">
                  <c:v>1525</c:v>
                </c:pt>
                <c:pt idx="1525">
                  <c:v>1526</c:v>
                </c:pt>
                <c:pt idx="1526">
                  <c:v>1527</c:v>
                </c:pt>
                <c:pt idx="1527">
                  <c:v>1528</c:v>
                </c:pt>
                <c:pt idx="1528">
                  <c:v>1529</c:v>
                </c:pt>
                <c:pt idx="1529">
                  <c:v>1530</c:v>
                </c:pt>
                <c:pt idx="1530">
                  <c:v>1531</c:v>
                </c:pt>
                <c:pt idx="1531">
                  <c:v>1532</c:v>
                </c:pt>
                <c:pt idx="1532">
                  <c:v>1533</c:v>
                </c:pt>
                <c:pt idx="1533">
                  <c:v>1534</c:v>
                </c:pt>
                <c:pt idx="1534">
                  <c:v>1535</c:v>
                </c:pt>
                <c:pt idx="1535">
                  <c:v>1536</c:v>
                </c:pt>
                <c:pt idx="1536">
                  <c:v>1537</c:v>
                </c:pt>
                <c:pt idx="1537">
                  <c:v>1538</c:v>
                </c:pt>
                <c:pt idx="1538">
                  <c:v>1539</c:v>
                </c:pt>
                <c:pt idx="1539">
                  <c:v>1540</c:v>
                </c:pt>
                <c:pt idx="1540">
                  <c:v>1541</c:v>
                </c:pt>
                <c:pt idx="1541">
                  <c:v>1542</c:v>
                </c:pt>
                <c:pt idx="1542">
                  <c:v>1543</c:v>
                </c:pt>
                <c:pt idx="1543">
                  <c:v>1544</c:v>
                </c:pt>
                <c:pt idx="1544">
                  <c:v>1545</c:v>
                </c:pt>
                <c:pt idx="1545">
                  <c:v>1546</c:v>
                </c:pt>
                <c:pt idx="1546">
                  <c:v>1547</c:v>
                </c:pt>
                <c:pt idx="1547">
                  <c:v>1548</c:v>
                </c:pt>
                <c:pt idx="1548">
                  <c:v>1549</c:v>
                </c:pt>
                <c:pt idx="1549">
                  <c:v>1550</c:v>
                </c:pt>
                <c:pt idx="1550">
                  <c:v>1551</c:v>
                </c:pt>
                <c:pt idx="1551">
                  <c:v>1552</c:v>
                </c:pt>
                <c:pt idx="1552">
                  <c:v>1553</c:v>
                </c:pt>
                <c:pt idx="1553">
                  <c:v>1554</c:v>
                </c:pt>
                <c:pt idx="1554">
                  <c:v>1555</c:v>
                </c:pt>
                <c:pt idx="1555">
                  <c:v>1556</c:v>
                </c:pt>
                <c:pt idx="1556">
                  <c:v>1557</c:v>
                </c:pt>
                <c:pt idx="1557">
                  <c:v>1558</c:v>
                </c:pt>
                <c:pt idx="1558">
                  <c:v>1559</c:v>
                </c:pt>
                <c:pt idx="1559">
                  <c:v>1560</c:v>
                </c:pt>
                <c:pt idx="1560">
                  <c:v>1561</c:v>
                </c:pt>
                <c:pt idx="1561">
                  <c:v>1562</c:v>
                </c:pt>
                <c:pt idx="1562">
                  <c:v>1563</c:v>
                </c:pt>
                <c:pt idx="1563">
                  <c:v>1564</c:v>
                </c:pt>
                <c:pt idx="1564">
                  <c:v>1565</c:v>
                </c:pt>
                <c:pt idx="1565">
                  <c:v>1566</c:v>
                </c:pt>
                <c:pt idx="1566">
                  <c:v>1567</c:v>
                </c:pt>
                <c:pt idx="1567">
                  <c:v>1568</c:v>
                </c:pt>
                <c:pt idx="1568">
                  <c:v>1569</c:v>
                </c:pt>
                <c:pt idx="1569">
                  <c:v>1570</c:v>
                </c:pt>
                <c:pt idx="1570">
                  <c:v>1571</c:v>
                </c:pt>
                <c:pt idx="1571">
                  <c:v>1572</c:v>
                </c:pt>
                <c:pt idx="1572">
                  <c:v>1573</c:v>
                </c:pt>
                <c:pt idx="1573">
                  <c:v>1574</c:v>
                </c:pt>
                <c:pt idx="1574">
                  <c:v>1575</c:v>
                </c:pt>
                <c:pt idx="1575">
                  <c:v>1576</c:v>
                </c:pt>
                <c:pt idx="1576">
                  <c:v>1577</c:v>
                </c:pt>
                <c:pt idx="1577">
                  <c:v>1578</c:v>
                </c:pt>
                <c:pt idx="1578">
                  <c:v>1579</c:v>
                </c:pt>
                <c:pt idx="1579">
                  <c:v>1580</c:v>
                </c:pt>
                <c:pt idx="1580">
                  <c:v>1581</c:v>
                </c:pt>
                <c:pt idx="1581">
                  <c:v>1582</c:v>
                </c:pt>
                <c:pt idx="1582">
                  <c:v>1583</c:v>
                </c:pt>
                <c:pt idx="1583">
                  <c:v>1584</c:v>
                </c:pt>
                <c:pt idx="1584">
                  <c:v>1585</c:v>
                </c:pt>
                <c:pt idx="1585">
                  <c:v>1586</c:v>
                </c:pt>
                <c:pt idx="1586">
                  <c:v>1587</c:v>
                </c:pt>
                <c:pt idx="1587">
                  <c:v>1588</c:v>
                </c:pt>
                <c:pt idx="1588">
                  <c:v>1589</c:v>
                </c:pt>
                <c:pt idx="1589">
                  <c:v>1590</c:v>
                </c:pt>
                <c:pt idx="1590">
                  <c:v>1591</c:v>
                </c:pt>
                <c:pt idx="1591">
                  <c:v>1592</c:v>
                </c:pt>
                <c:pt idx="1592">
                  <c:v>1593</c:v>
                </c:pt>
                <c:pt idx="1593">
                  <c:v>1594</c:v>
                </c:pt>
                <c:pt idx="1594">
                  <c:v>1595</c:v>
                </c:pt>
                <c:pt idx="1595">
                  <c:v>1596</c:v>
                </c:pt>
                <c:pt idx="1596">
                  <c:v>1597</c:v>
                </c:pt>
                <c:pt idx="1597">
                  <c:v>1598</c:v>
                </c:pt>
                <c:pt idx="1598">
                  <c:v>1599</c:v>
                </c:pt>
                <c:pt idx="1599">
                  <c:v>1600</c:v>
                </c:pt>
                <c:pt idx="1600">
                  <c:v>1601</c:v>
                </c:pt>
                <c:pt idx="1601">
                  <c:v>1602</c:v>
                </c:pt>
                <c:pt idx="1602">
                  <c:v>1603</c:v>
                </c:pt>
                <c:pt idx="1603">
                  <c:v>1604</c:v>
                </c:pt>
                <c:pt idx="1604">
                  <c:v>1605</c:v>
                </c:pt>
                <c:pt idx="1605">
                  <c:v>1606</c:v>
                </c:pt>
                <c:pt idx="1606">
                  <c:v>1607</c:v>
                </c:pt>
                <c:pt idx="1607">
                  <c:v>1608</c:v>
                </c:pt>
                <c:pt idx="1608">
                  <c:v>1609</c:v>
                </c:pt>
                <c:pt idx="1609">
                  <c:v>1610</c:v>
                </c:pt>
                <c:pt idx="1610">
                  <c:v>1611</c:v>
                </c:pt>
                <c:pt idx="1611">
                  <c:v>1612</c:v>
                </c:pt>
                <c:pt idx="1612">
                  <c:v>1613</c:v>
                </c:pt>
                <c:pt idx="1613">
                  <c:v>1614</c:v>
                </c:pt>
                <c:pt idx="1614">
                  <c:v>1615</c:v>
                </c:pt>
                <c:pt idx="1615">
                  <c:v>1616</c:v>
                </c:pt>
                <c:pt idx="1616">
                  <c:v>1617</c:v>
                </c:pt>
                <c:pt idx="1617">
                  <c:v>1618</c:v>
                </c:pt>
                <c:pt idx="1618">
                  <c:v>1619</c:v>
                </c:pt>
                <c:pt idx="1619">
                  <c:v>1620</c:v>
                </c:pt>
                <c:pt idx="1620">
                  <c:v>1621</c:v>
                </c:pt>
                <c:pt idx="1621">
                  <c:v>1622</c:v>
                </c:pt>
                <c:pt idx="1622">
                  <c:v>1623</c:v>
                </c:pt>
                <c:pt idx="1623">
                  <c:v>1624</c:v>
                </c:pt>
                <c:pt idx="1624">
                  <c:v>1625</c:v>
                </c:pt>
                <c:pt idx="1625">
                  <c:v>1626</c:v>
                </c:pt>
                <c:pt idx="1626">
                  <c:v>1627</c:v>
                </c:pt>
                <c:pt idx="1627">
                  <c:v>1628</c:v>
                </c:pt>
                <c:pt idx="1628">
                  <c:v>1629</c:v>
                </c:pt>
                <c:pt idx="1629">
                  <c:v>1630</c:v>
                </c:pt>
                <c:pt idx="1630">
                  <c:v>1631</c:v>
                </c:pt>
                <c:pt idx="1631">
                  <c:v>1632</c:v>
                </c:pt>
                <c:pt idx="1632">
                  <c:v>1633</c:v>
                </c:pt>
                <c:pt idx="1633">
                  <c:v>1634</c:v>
                </c:pt>
                <c:pt idx="1634">
                  <c:v>1635</c:v>
                </c:pt>
                <c:pt idx="1635">
                  <c:v>1636</c:v>
                </c:pt>
                <c:pt idx="1636">
                  <c:v>1637</c:v>
                </c:pt>
                <c:pt idx="1637">
                  <c:v>1638</c:v>
                </c:pt>
                <c:pt idx="1638">
                  <c:v>1639</c:v>
                </c:pt>
                <c:pt idx="1639">
                  <c:v>1640</c:v>
                </c:pt>
                <c:pt idx="1640">
                  <c:v>1641</c:v>
                </c:pt>
                <c:pt idx="1641">
                  <c:v>1642</c:v>
                </c:pt>
                <c:pt idx="1642">
                  <c:v>1643</c:v>
                </c:pt>
                <c:pt idx="1643">
                  <c:v>1644</c:v>
                </c:pt>
                <c:pt idx="1644">
                  <c:v>1645</c:v>
                </c:pt>
                <c:pt idx="1645">
                  <c:v>1646</c:v>
                </c:pt>
                <c:pt idx="1646">
                  <c:v>1647</c:v>
                </c:pt>
                <c:pt idx="1647">
                  <c:v>1648</c:v>
                </c:pt>
                <c:pt idx="1648">
                  <c:v>1649</c:v>
                </c:pt>
                <c:pt idx="1649">
                  <c:v>1650</c:v>
                </c:pt>
                <c:pt idx="1650">
                  <c:v>1651</c:v>
                </c:pt>
                <c:pt idx="1651">
                  <c:v>1652</c:v>
                </c:pt>
                <c:pt idx="1652">
                  <c:v>1653</c:v>
                </c:pt>
                <c:pt idx="1653">
                  <c:v>1654</c:v>
                </c:pt>
                <c:pt idx="1654">
                  <c:v>1655</c:v>
                </c:pt>
                <c:pt idx="1655">
                  <c:v>1656</c:v>
                </c:pt>
                <c:pt idx="1656">
                  <c:v>1657</c:v>
                </c:pt>
                <c:pt idx="1657">
                  <c:v>1658</c:v>
                </c:pt>
                <c:pt idx="1658">
                  <c:v>1659</c:v>
                </c:pt>
                <c:pt idx="1659">
                  <c:v>1660</c:v>
                </c:pt>
                <c:pt idx="1660">
                  <c:v>1661</c:v>
                </c:pt>
                <c:pt idx="1661">
                  <c:v>1662</c:v>
                </c:pt>
                <c:pt idx="1662">
                  <c:v>1663</c:v>
                </c:pt>
                <c:pt idx="1663">
                  <c:v>1664</c:v>
                </c:pt>
                <c:pt idx="1664">
                  <c:v>1665</c:v>
                </c:pt>
                <c:pt idx="1665">
                  <c:v>1666</c:v>
                </c:pt>
                <c:pt idx="1666">
                  <c:v>1667</c:v>
                </c:pt>
                <c:pt idx="1667">
                  <c:v>1668</c:v>
                </c:pt>
                <c:pt idx="1668">
                  <c:v>1669</c:v>
                </c:pt>
                <c:pt idx="1669">
                  <c:v>1670</c:v>
                </c:pt>
                <c:pt idx="1670">
                  <c:v>1671</c:v>
                </c:pt>
                <c:pt idx="1671">
                  <c:v>1672</c:v>
                </c:pt>
                <c:pt idx="1672">
                  <c:v>1673</c:v>
                </c:pt>
                <c:pt idx="1673">
                  <c:v>1674</c:v>
                </c:pt>
                <c:pt idx="1674">
                  <c:v>1675</c:v>
                </c:pt>
                <c:pt idx="1675">
                  <c:v>1676</c:v>
                </c:pt>
                <c:pt idx="1676">
                  <c:v>1677</c:v>
                </c:pt>
                <c:pt idx="1677">
                  <c:v>1678</c:v>
                </c:pt>
                <c:pt idx="1678">
                  <c:v>1679</c:v>
                </c:pt>
                <c:pt idx="1679">
                  <c:v>1680</c:v>
                </c:pt>
                <c:pt idx="1680">
                  <c:v>1681</c:v>
                </c:pt>
                <c:pt idx="1681">
                  <c:v>1682</c:v>
                </c:pt>
                <c:pt idx="1682">
                  <c:v>1683</c:v>
                </c:pt>
                <c:pt idx="1683">
                  <c:v>1684</c:v>
                </c:pt>
                <c:pt idx="1684">
                  <c:v>1685</c:v>
                </c:pt>
                <c:pt idx="1685">
                  <c:v>1686</c:v>
                </c:pt>
                <c:pt idx="1686">
                  <c:v>1687</c:v>
                </c:pt>
                <c:pt idx="1687">
                  <c:v>1688</c:v>
                </c:pt>
                <c:pt idx="1688">
                  <c:v>1689</c:v>
                </c:pt>
                <c:pt idx="1689">
                  <c:v>1690</c:v>
                </c:pt>
                <c:pt idx="1690">
                  <c:v>1691</c:v>
                </c:pt>
                <c:pt idx="1691">
                  <c:v>1692</c:v>
                </c:pt>
                <c:pt idx="1692">
                  <c:v>1693</c:v>
                </c:pt>
                <c:pt idx="1693">
                  <c:v>1694</c:v>
                </c:pt>
                <c:pt idx="1694">
                  <c:v>1695</c:v>
                </c:pt>
                <c:pt idx="1695">
                  <c:v>1696</c:v>
                </c:pt>
                <c:pt idx="1696">
                  <c:v>1697</c:v>
                </c:pt>
                <c:pt idx="1697">
                  <c:v>1698</c:v>
                </c:pt>
                <c:pt idx="1698">
                  <c:v>1699</c:v>
                </c:pt>
                <c:pt idx="1699">
                  <c:v>1700</c:v>
                </c:pt>
                <c:pt idx="1700">
                  <c:v>1701</c:v>
                </c:pt>
                <c:pt idx="1701">
                  <c:v>1702</c:v>
                </c:pt>
                <c:pt idx="1702">
                  <c:v>1703</c:v>
                </c:pt>
                <c:pt idx="1703">
                  <c:v>1704</c:v>
                </c:pt>
                <c:pt idx="1704">
                  <c:v>1705</c:v>
                </c:pt>
                <c:pt idx="1705">
                  <c:v>1706</c:v>
                </c:pt>
                <c:pt idx="1706">
                  <c:v>1707</c:v>
                </c:pt>
                <c:pt idx="1707">
                  <c:v>1708</c:v>
                </c:pt>
                <c:pt idx="1708">
                  <c:v>1709</c:v>
                </c:pt>
                <c:pt idx="1709">
                  <c:v>1710</c:v>
                </c:pt>
                <c:pt idx="1710">
                  <c:v>1711</c:v>
                </c:pt>
                <c:pt idx="1711">
                  <c:v>1712</c:v>
                </c:pt>
                <c:pt idx="1712">
                  <c:v>1713</c:v>
                </c:pt>
                <c:pt idx="1713">
                  <c:v>1714</c:v>
                </c:pt>
                <c:pt idx="1714">
                  <c:v>1715</c:v>
                </c:pt>
                <c:pt idx="1715">
                  <c:v>1716</c:v>
                </c:pt>
                <c:pt idx="1716">
                  <c:v>1717</c:v>
                </c:pt>
                <c:pt idx="1717">
                  <c:v>1718</c:v>
                </c:pt>
                <c:pt idx="1718">
                  <c:v>1719</c:v>
                </c:pt>
                <c:pt idx="1719">
                  <c:v>1720</c:v>
                </c:pt>
                <c:pt idx="1720">
                  <c:v>1721</c:v>
                </c:pt>
                <c:pt idx="1721">
                  <c:v>1722</c:v>
                </c:pt>
                <c:pt idx="1722">
                  <c:v>1723</c:v>
                </c:pt>
                <c:pt idx="1723">
                  <c:v>1724</c:v>
                </c:pt>
                <c:pt idx="1724">
                  <c:v>1725</c:v>
                </c:pt>
                <c:pt idx="1725">
                  <c:v>1726</c:v>
                </c:pt>
                <c:pt idx="1726">
                  <c:v>1727</c:v>
                </c:pt>
                <c:pt idx="1727">
                  <c:v>1728</c:v>
                </c:pt>
                <c:pt idx="1728">
                  <c:v>1729</c:v>
                </c:pt>
                <c:pt idx="1729">
                  <c:v>1730</c:v>
                </c:pt>
                <c:pt idx="1730">
                  <c:v>1731</c:v>
                </c:pt>
                <c:pt idx="1731">
                  <c:v>1732</c:v>
                </c:pt>
                <c:pt idx="1732">
                  <c:v>1733</c:v>
                </c:pt>
                <c:pt idx="1733">
                  <c:v>1734</c:v>
                </c:pt>
                <c:pt idx="1734">
                  <c:v>1735</c:v>
                </c:pt>
                <c:pt idx="1735">
                  <c:v>1736</c:v>
                </c:pt>
                <c:pt idx="1736">
                  <c:v>1737</c:v>
                </c:pt>
                <c:pt idx="1737">
                  <c:v>1738</c:v>
                </c:pt>
                <c:pt idx="1738">
                  <c:v>1739</c:v>
                </c:pt>
                <c:pt idx="1739">
                  <c:v>1740</c:v>
                </c:pt>
                <c:pt idx="1740">
                  <c:v>1741</c:v>
                </c:pt>
                <c:pt idx="1741">
                  <c:v>1742</c:v>
                </c:pt>
                <c:pt idx="1742">
                  <c:v>1743</c:v>
                </c:pt>
                <c:pt idx="1743">
                  <c:v>1744</c:v>
                </c:pt>
                <c:pt idx="1744">
                  <c:v>1745</c:v>
                </c:pt>
                <c:pt idx="1745">
                  <c:v>1746</c:v>
                </c:pt>
                <c:pt idx="1746">
                  <c:v>1747</c:v>
                </c:pt>
                <c:pt idx="1747">
                  <c:v>1748</c:v>
                </c:pt>
                <c:pt idx="1748">
                  <c:v>1749</c:v>
                </c:pt>
                <c:pt idx="1749">
                  <c:v>1750</c:v>
                </c:pt>
                <c:pt idx="1750">
                  <c:v>1751</c:v>
                </c:pt>
                <c:pt idx="1751">
                  <c:v>1752</c:v>
                </c:pt>
                <c:pt idx="1752">
                  <c:v>1753</c:v>
                </c:pt>
                <c:pt idx="1753">
                  <c:v>1754</c:v>
                </c:pt>
                <c:pt idx="1754">
                  <c:v>1755</c:v>
                </c:pt>
                <c:pt idx="1755">
                  <c:v>1756</c:v>
                </c:pt>
                <c:pt idx="1756">
                  <c:v>1757</c:v>
                </c:pt>
                <c:pt idx="1757">
                  <c:v>1758</c:v>
                </c:pt>
                <c:pt idx="1758">
                  <c:v>1759</c:v>
                </c:pt>
                <c:pt idx="1759">
                  <c:v>1760</c:v>
                </c:pt>
                <c:pt idx="1760">
                  <c:v>1761</c:v>
                </c:pt>
                <c:pt idx="1761">
                  <c:v>1762</c:v>
                </c:pt>
                <c:pt idx="1762">
                  <c:v>1763</c:v>
                </c:pt>
                <c:pt idx="1763">
                  <c:v>1764</c:v>
                </c:pt>
                <c:pt idx="1764">
                  <c:v>1765</c:v>
                </c:pt>
                <c:pt idx="1765">
                  <c:v>1766</c:v>
                </c:pt>
                <c:pt idx="1766">
                  <c:v>1767</c:v>
                </c:pt>
                <c:pt idx="1767">
                  <c:v>1768</c:v>
                </c:pt>
                <c:pt idx="1768">
                  <c:v>1769</c:v>
                </c:pt>
                <c:pt idx="1769">
                  <c:v>1770</c:v>
                </c:pt>
                <c:pt idx="1770">
                  <c:v>1771</c:v>
                </c:pt>
                <c:pt idx="1771">
                  <c:v>1772</c:v>
                </c:pt>
                <c:pt idx="1772">
                  <c:v>1773</c:v>
                </c:pt>
                <c:pt idx="1773">
                  <c:v>1774</c:v>
                </c:pt>
                <c:pt idx="1774">
                  <c:v>1775</c:v>
                </c:pt>
                <c:pt idx="1775">
                  <c:v>1776</c:v>
                </c:pt>
                <c:pt idx="1776">
                  <c:v>1777</c:v>
                </c:pt>
                <c:pt idx="1777">
                  <c:v>1778</c:v>
                </c:pt>
                <c:pt idx="1778">
                  <c:v>1779</c:v>
                </c:pt>
                <c:pt idx="1779">
                  <c:v>1780</c:v>
                </c:pt>
                <c:pt idx="1780">
                  <c:v>1781</c:v>
                </c:pt>
                <c:pt idx="1781">
                  <c:v>1782</c:v>
                </c:pt>
                <c:pt idx="1782">
                  <c:v>1783</c:v>
                </c:pt>
                <c:pt idx="1783">
                  <c:v>1784</c:v>
                </c:pt>
                <c:pt idx="1784">
                  <c:v>1785</c:v>
                </c:pt>
                <c:pt idx="1785">
                  <c:v>1786</c:v>
                </c:pt>
                <c:pt idx="1786">
                  <c:v>1787</c:v>
                </c:pt>
                <c:pt idx="1787">
                  <c:v>1788</c:v>
                </c:pt>
                <c:pt idx="1788">
                  <c:v>1789</c:v>
                </c:pt>
                <c:pt idx="1789">
                  <c:v>1790</c:v>
                </c:pt>
                <c:pt idx="1790">
                  <c:v>1791</c:v>
                </c:pt>
                <c:pt idx="1791">
                  <c:v>1792</c:v>
                </c:pt>
                <c:pt idx="1792">
                  <c:v>1793</c:v>
                </c:pt>
                <c:pt idx="1793">
                  <c:v>1794</c:v>
                </c:pt>
                <c:pt idx="1794">
                  <c:v>1795</c:v>
                </c:pt>
                <c:pt idx="1795">
                  <c:v>1796</c:v>
                </c:pt>
                <c:pt idx="1796">
                  <c:v>1797</c:v>
                </c:pt>
                <c:pt idx="1797">
                  <c:v>1798</c:v>
                </c:pt>
                <c:pt idx="1798">
                  <c:v>1799</c:v>
                </c:pt>
                <c:pt idx="1799">
                  <c:v>1800</c:v>
                </c:pt>
                <c:pt idx="1800">
                  <c:v>1801</c:v>
                </c:pt>
                <c:pt idx="1801">
                  <c:v>1802</c:v>
                </c:pt>
                <c:pt idx="1802">
                  <c:v>1803</c:v>
                </c:pt>
                <c:pt idx="1803">
                  <c:v>1804</c:v>
                </c:pt>
                <c:pt idx="1804">
                  <c:v>1805</c:v>
                </c:pt>
                <c:pt idx="1805">
                  <c:v>1806</c:v>
                </c:pt>
                <c:pt idx="1806">
                  <c:v>1807</c:v>
                </c:pt>
                <c:pt idx="1807">
                  <c:v>1808</c:v>
                </c:pt>
                <c:pt idx="1808">
                  <c:v>1809</c:v>
                </c:pt>
                <c:pt idx="1809">
                  <c:v>1810</c:v>
                </c:pt>
                <c:pt idx="1810">
                  <c:v>1811</c:v>
                </c:pt>
                <c:pt idx="1811">
                  <c:v>1812</c:v>
                </c:pt>
                <c:pt idx="1812">
                  <c:v>1813</c:v>
                </c:pt>
                <c:pt idx="1813">
                  <c:v>1814</c:v>
                </c:pt>
                <c:pt idx="1814">
                  <c:v>1815</c:v>
                </c:pt>
                <c:pt idx="1815">
                  <c:v>1816</c:v>
                </c:pt>
                <c:pt idx="1816">
                  <c:v>1817</c:v>
                </c:pt>
                <c:pt idx="1817">
                  <c:v>1818</c:v>
                </c:pt>
                <c:pt idx="1818">
                  <c:v>1819</c:v>
                </c:pt>
                <c:pt idx="1819">
                  <c:v>1820</c:v>
                </c:pt>
                <c:pt idx="1820">
                  <c:v>1821</c:v>
                </c:pt>
                <c:pt idx="1821">
                  <c:v>1822</c:v>
                </c:pt>
                <c:pt idx="1822">
                  <c:v>1823</c:v>
                </c:pt>
                <c:pt idx="1823">
                  <c:v>1824</c:v>
                </c:pt>
                <c:pt idx="1824">
                  <c:v>1825</c:v>
                </c:pt>
                <c:pt idx="1825">
                  <c:v>1826</c:v>
                </c:pt>
                <c:pt idx="1826">
                  <c:v>1827</c:v>
                </c:pt>
                <c:pt idx="1827">
                  <c:v>1828</c:v>
                </c:pt>
                <c:pt idx="1828">
                  <c:v>1829</c:v>
                </c:pt>
                <c:pt idx="1829">
                  <c:v>1830</c:v>
                </c:pt>
                <c:pt idx="1830">
                  <c:v>1831</c:v>
                </c:pt>
                <c:pt idx="1831">
                  <c:v>1832</c:v>
                </c:pt>
                <c:pt idx="1832">
                  <c:v>1833</c:v>
                </c:pt>
                <c:pt idx="1833">
                  <c:v>1834</c:v>
                </c:pt>
                <c:pt idx="1834">
                  <c:v>1835</c:v>
                </c:pt>
                <c:pt idx="1835">
                  <c:v>1836</c:v>
                </c:pt>
                <c:pt idx="1836">
                  <c:v>1837</c:v>
                </c:pt>
                <c:pt idx="1837">
                  <c:v>1838</c:v>
                </c:pt>
                <c:pt idx="1838">
                  <c:v>1839</c:v>
                </c:pt>
                <c:pt idx="1839">
                  <c:v>1840</c:v>
                </c:pt>
                <c:pt idx="1840">
                  <c:v>1841</c:v>
                </c:pt>
                <c:pt idx="1841">
                  <c:v>1842</c:v>
                </c:pt>
                <c:pt idx="1842">
                  <c:v>1843</c:v>
                </c:pt>
                <c:pt idx="1843">
                  <c:v>1844</c:v>
                </c:pt>
                <c:pt idx="1844">
                  <c:v>1845</c:v>
                </c:pt>
                <c:pt idx="1845">
                  <c:v>1846</c:v>
                </c:pt>
                <c:pt idx="1846">
                  <c:v>1847</c:v>
                </c:pt>
                <c:pt idx="1847">
                  <c:v>1848</c:v>
                </c:pt>
                <c:pt idx="1848">
                  <c:v>1849</c:v>
                </c:pt>
                <c:pt idx="1849">
                  <c:v>1850</c:v>
                </c:pt>
                <c:pt idx="1850">
                  <c:v>1851</c:v>
                </c:pt>
                <c:pt idx="1851">
                  <c:v>1852</c:v>
                </c:pt>
                <c:pt idx="1852">
                  <c:v>1853</c:v>
                </c:pt>
                <c:pt idx="1853">
                  <c:v>1854</c:v>
                </c:pt>
                <c:pt idx="1854">
                  <c:v>1855</c:v>
                </c:pt>
                <c:pt idx="1855">
                  <c:v>1856</c:v>
                </c:pt>
                <c:pt idx="1856">
                  <c:v>1857</c:v>
                </c:pt>
                <c:pt idx="1857">
                  <c:v>1858</c:v>
                </c:pt>
                <c:pt idx="1858">
                  <c:v>1859</c:v>
                </c:pt>
                <c:pt idx="1859">
                  <c:v>1860</c:v>
                </c:pt>
                <c:pt idx="1860">
                  <c:v>1861</c:v>
                </c:pt>
                <c:pt idx="1861">
                  <c:v>1862</c:v>
                </c:pt>
                <c:pt idx="1862">
                  <c:v>1863</c:v>
                </c:pt>
                <c:pt idx="1863">
                  <c:v>1864</c:v>
                </c:pt>
                <c:pt idx="1864">
                  <c:v>1865</c:v>
                </c:pt>
                <c:pt idx="1865">
                  <c:v>1866</c:v>
                </c:pt>
                <c:pt idx="1866">
                  <c:v>1867</c:v>
                </c:pt>
                <c:pt idx="1867">
                  <c:v>1868</c:v>
                </c:pt>
                <c:pt idx="1868">
                  <c:v>1869</c:v>
                </c:pt>
                <c:pt idx="1869">
                  <c:v>1870</c:v>
                </c:pt>
                <c:pt idx="1870">
                  <c:v>1871</c:v>
                </c:pt>
                <c:pt idx="1871">
                  <c:v>1872</c:v>
                </c:pt>
                <c:pt idx="1872">
                  <c:v>1873</c:v>
                </c:pt>
                <c:pt idx="1873">
                  <c:v>1874</c:v>
                </c:pt>
                <c:pt idx="1874">
                  <c:v>1875</c:v>
                </c:pt>
                <c:pt idx="1875">
                  <c:v>1876</c:v>
                </c:pt>
                <c:pt idx="1876">
                  <c:v>1877</c:v>
                </c:pt>
                <c:pt idx="1877">
                  <c:v>1878</c:v>
                </c:pt>
                <c:pt idx="1878">
                  <c:v>1879</c:v>
                </c:pt>
                <c:pt idx="1879">
                  <c:v>1880</c:v>
                </c:pt>
                <c:pt idx="1880">
                  <c:v>1881</c:v>
                </c:pt>
                <c:pt idx="1881">
                  <c:v>1882</c:v>
                </c:pt>
                <c:pt idx="1882">
                  <c:v>1883</c:v>
                </c:pt>
                <c:pt idx="1883">
                  <c:v>1884</c:v>
                </c:pt>
                <c:pt idx="1884">
                  <c:v>1885</c:v>
                </c:pt>
                <c:pt idx="1885">
                  <c:v>1886</c:v>
                </c:pt>
                <c:pt idx="1886">
                  <c:v>1887</c:v>
                </c:pt>
                <c:pt idx="1887">
                  <c:v>1888</c:v>
                </c:pt>
                <c:pt idx="1888">
                  <c:v>1889</c:v>
                </c:pt>
                <c:pt idx="1889">
                  <c:v>1890</c:v>
                </c:pt>
                <c:pt idx="1890">
                  <c:v>1891</c:v>
                </c:pt>
                <c:pt idx="1891">
                  <c:v>1892</c:v>
                </c:pt>
                <c:pt idx="1892">
                  <c:v>1893</c:v>
                </c:pt>
                <c:pt idx="1893">
                  <c:v>1894</c:v>
                </c:pt>
                <c:pt idx="1894">
                  <c:v>1895</c:v>
                </c:pt>
                <c:pt idx="1895">
                  <c:v>1896</c:v>
                </c:pt>
                <c:pt idx="1896">
                  <c:v>1897</c:v>
                </c:pt>
                <c:pt idx="1897">
                  <c:v>1898</c:v>
                </c:pt>
                <c:pt idx="1898">
                  <c:v>1899</c:v>
                </c:pt>
                <c:pt idx="1899">
                  <c:v>1900</c:v>
                </c:pt>
                <c:pt idx="1900">
                  <c:v>1901</c:v>
                </c:pt>
                <c:pt idx="1901">
                  <c:v>1902</c:v>
                </c:pt>
                <c:pt idx="1902">
                  <c:v>1903</c:v>
                </c:pt>
                <c:pt idx="1903">
                  <c:v>1904</c:v>
                </c:pt>
                <c:pt idx="1904">
                  <c:v>1905</c:v>
                </c:pt>
                <c:pt idx="1905">
                  <c:v>1906</c:v>
                </c:pt>
                <c:pt idx="1906">
                  <c:v>1907</c:v>
                </c:pt>
                <c:pt idx="1907">
                  <c:v>1908</c:v>
                </c:pt>
                <c:pt idx="1908">
                  <c:v>1909</c:v>
                </c:pt>
                <c:pt idx="1909">
                  <c:v>1910</c:v>
                </c:pt>
                <c:pt idx="1910">
                  <c:v>1911</c:v>
                </c:pt>
                <c:pt idx="1911">
                  <c:v>1912</c:v>
                </c:pt>
                <c:pt idx="1912">
                  <c:v>1913</c:v>
                </c:pt>
                <c:pt idx="1913">
                  <c:v>1914</c:v>
                </c:pt>
                <c:pt idx="1914">
                  <c:v>1915</c:v>
                </c:pt>
                <c:pt idx="1915">
                  <c:v>1916</c:v>
                </c:pt>
                <c:pt idx="1916">
                  <c:v>1917</c:v>
                </c:pt>
                <c:pt idx="1917">
                  <c:v>1918</c:v>
                </c:pt>
                <c:pt idx="1918">
                  <c:v>1919</c:v>
                </c:pt>
                <c:pt idx="1919">
                  <c:v>1920</c:v>
                </c:pt>
                <c:pt idx="1920">
                  <c:v>1921</c:v>
                </c:pt>
                <c:pt idx="1921">
                  <c:v>1922</c:v>
                </c:pt>
                <c:pt idx="1922">
                  <c:v>1923</c:v>
                </c:pt>
                <c:pt idx="1923">
                  <c:v>1924</c:v>
                </c:pt>
                <c:pt idx="1924">
                  <c:v>1925</c:v>
                </c:pt>
                <c:pt idx="1925">
                  <c:v>1926</c:v>
                </c:pt>
                <c:pt idx="1926">
                  <c:v>1927</c:v>
                </c:pt>
                <c:pt idx="1927">
                  <c:v>1928</c:v>
                </c:pt>
                <c:pt idx="1928">
                  <c:v>1929</c:v>
                </c:pt>
                <c:pt idx="1929">
                  <c:v>1930</c:v>
                </c:pt>
                <c:pt idx="1930">
                  <c:v>1931</c:v>
                </c:pt>
                <c:pt idx="1931">
                  <c:v>1932</c:v>
                </c:pt>
                <c:pt idx="1932">
                  <c:v>1933</c:v>
                </c:pt>
                <c:pt idx="1933">
                  <c:v>1934</c:v>
                </c:pt>
                <c:pt idx="1934">
                  <c:v>1935</c:v>
                </c:pt>
                <c:pt idx="1935">
                  <c:v>1936</c:v>
                </c:pt>
                <c:pt idx="1936">
                  <c:v>1937</c:v>
                </c:pt>
                <c:pt idx="1937">
                  <c:v>1938</c:v>
                </c:pt>
                <c:pt idx="1938">
                  <c:v>1939</c:v>
                </c:pt>
                <c:pt idx="1939">
                  <c:v>1940</c:v>
                </c:pt>
                <c:pt idx="1940">
                  <c:v>1941</c:v>
                </c:pt>
                <c:pt idx="1941">
                  <c:v>1942</c:v>
                </c:pt>
                <c:pt idx="1942">
                  <c:v>1943</c:v>
                </c:pt>
                <c:pt idx="1943">
                  <c:v>1944</c:v>
                </c:pt>
                <c:pt idx="1944">
                  <c:v>1945</c:v>
                </c:pt>
                <c:pt idx="1945">
                  <c:v>1946</c:v>
                </c:pt>
                <c:pt idx="1946">
                  <c:v>1947</c:v>
                </c:pt>
                <c:pt idx="1947">
                  <c:v>1948</c:v>
                </c:pt>
                <c:pt idx="1948">
                  <c:v>1949</c:v>
                </c:pt>
                <c:pt idx="1949">
                  <c:v>1950</c:v>
                </c:pt>
                <c:pt idx="1950">
                  <c:v>1951</c:v>
                </c:pt>
                <c:pt idx="1951">
                  <c:v>1952</c:v>
                </c:pt>
                <c:pt idx="1952">
                  <c:v>1953</c:v>
                </c:pt>
                <c:pt idx="1953">
                  <c:v>1954</c:v>
                </c:pt>
                <c:pt idx="1954">
                  <c:v>1955</c:v>
                </c:pt>
                <c:pt idx="1955">
                  <c:v>1956</c:v>
                </c:pt>
                <c:pt idx="1956">
                  <c:v>1957</c:v>
                </c:pt>
                <c:pt idx="1957">
                  <c:v>1958</c:v>
                </c:pt>
                <c:pt idx="1958">
                  <c:v>1959</c:v>
                </c:pt>
                <c:pt idx="1959">
                  <c:v>1960</c:v>
                </c:pt>
                <c:pt idx="1960">
                  <c:v>1961</c:v>
                </c:pt>
                <c:pt idx="1961">
                  <c:v>1962</c:v>
                </c:pt>
                <c:pt idx="1962">
                  <c:v>1963</c:v>
                </c:pt>
                <c:pt idx="1963">
                  <c:v>1964</c:v>
                </c:pt>
                <c:pt idx="1964">
                  <c:v>1965</c:v>
                </c:pt>
                <c:pt idx="1965">
                  <c:v>1966</c:v>
                </c:pt>
                <c:pt idx="1966">
                  <c:v>1967</c:v>
                </c:pt>
                <c:pt idx="1967">
                  <c:v>1968</c:v>
                </c:pt>
                <c:pt idx="1968">
                  <c:v>1969</c:v>
                </c:pt>
                <c:pt idx="1969">
                  <c:v>1970</c:v>
                </c:pt>
                <c:pt idx="1970">
                  <c:v>1971</c:v>
                </c:pt>
                <c:pt idx="1971">
                  <c:v>1972</c:v>
                </c:pt>
                <c:pt idx="1972">
                  <c:v>1973</c:v>
                </c:pt>
                <c:pt idx="1973">
                  <c:v>1974</c:v>
                </c:pt>
                <c:pt idx="1974">
                  <c:v>1975</c:v>
                </c:pt>
                <c:pt idx="1975">
                  <c:v>1976</c:v>
                </c:pt>
                <c:pt idx="1976">
                  <c:v>1977</c:v>
                </c:pt>
                <c:pt idx="1977">
                  <c:v>1978</c:v>
                </c:pt>
                <c:pt idx="1978">
                  <c:v>1979</c:v>
                </c:pt>
                <c:pt idx="1979">
                  <c:v>1980</c:v>
                </c:pt>
                <c:pt idx="1980">
                  <c:v>1981</c:v>
                </c:pt>
                <c:pt idx="1981">
                  <c:v>1982</c:v>
                </c:pt>
                <c:pt idx="1982">
                  <c:v>1983</c:v>
                </c:pt>
                <c:pt idx="1983">
                  <c:v>1984</c:v>
                </c:pt>
                <c:pt idx="1984">
                  <c:v>1985</c:v>
                </c:pt>
                <c:pt idx="1985">
                  <c:v>1986</c:v>
                </c:pt>
                <c:pt idx="1986">
                  <c:v>1987</c:v>
                </c:pt>
                <c:pt idx="1987">
                  <c:v>1988</c:v>
                </c:pt>
                <c:pt idx="1988">
                  <c:v>1989</c:v>
                </c:pt>
                <c:pt idx="1989">
                  <c:v>1990</c:v>
                </c:pt>
                <c:pt idx="1990">
                  <c:v>1991</c:v>
                </c:pt>
                <c:pt idx="1991">
                  <c:v>1992</c:v>
                </c:pt>
                <c:pt idx="1992">
                  <c:v>1993</c:v>
                </c:pt>
                <c:pt idx="1993">
                  <c:v>1994</c:v>
                </c:pt>
                <c:pt idx="1994">
                  <c:v>1995</c:v>
                </c:pt>
                <c:pt idx="1995">
                  <c:v>1996</c:v>
                </c:pt>
                <c:pt idx="1996">
                  <c:v>1997</c:v>
                </c:pt>
                <c:pt idx="1997">
                  <c:v>1998</c:v>
                </c:pt>
                <c:pt idx="1998">
                  <c:v>1999</c:v>
                </c:pt>
                <c:pt idx="1999">
                  <c:v>2000</c:v>
                </c:pt>
                <c:pt idx="2000">
                  <c:v>2001</c:v>
                </c:pt>
                <c:pt idx="2001">
                  <c:v>2002</c:v>
                </c:pt>
                <c:pt idx="2002">
                  <c:v>2003</c:v>
                </c:pt>
                <c:pt idx="2003">
                  <c:v>2004</c:v>
                </c:pt>
                <c:pt idx="2004">
                  <c:v>2005</c:v>
                </c:pt>
                <c:pt idx="2005">
                  <c:v>2006</c:v>
                </c:pt>
                <c:pt idx="2006">
                  <c:v>2007</c:v>
                </c:pt>
                <c:pt idx="2007">
                  <c:v>2008</c:v>
                </c:pt>
                <c:pt idx="2008">
                  <c:v>2009</c:v>
                </c:pt>
                <c:pt idx="2009">
                  <c:v>2010</c:v>
                </c:pt>
                <c:pt idx="2010">
                  <c:v>2011</c:v>
                </c:pt>
                <c:pt idx="2011">
                  <c:v>2012</c:v>
                </c:pt>
                <c:pt idx="2012">
                  <c:v>2013</c:v>
                </c:pt>
                <c:pt idx="2013">
                  <c:v>2014</c:v>
                </c:pt>
                <c:pt idx="2014">
                  <c:v>2015</c:v>
                </c:pt>
                <c:pt idx="2015">
                  <c:v>2016</c:v>
                </c:pt>
                <c:pt idx="2016">
                  <c:v>2017</c:v>
                </c:pt>
                <c:pt idx="2017">
                  <c:v>2018</c:v>
                </c:pt>
                <c:pt idx="2018">
                  <c:v>2019</c:v>
                </c:pt>
                <c:pt idx="2019">
                  <c:v>2020</c:v>
                </c:pt>
                <c:pt idx="2020">
                  <c:v>2021</c:v>
                </c:pt>
                <c:pt idx="2021">
                  <c:v>2022</c:v>
                </c:pt>
                <c:pt idx="2022">
                  <c:v>2023</c:v>
                </c:pt>
                <c:pt idx="2023">
                  <c:v>2024</c:v>
                </c:pt>
                <c:pt idx="2024">
                  <c:v>2025</c:v>
                </c:pt>
                <c:pt idx="2025">
                  <c:v>2026</c:v>
                </c:pt>
                <c:pt idx="2026">
                  <c:v>2027</c:v>
                </c:pt>
                <c:pt idx="2027">
                  <c:v>2028</c:v>
                </c:pt>
                <c:pt idx="2028">
                  <c:v>2029</c:v>
                </c:pt>
                <c:pt idx="2029">
                  <c:v>2030</c:v>
                </c:pt>
                <c:pt idx="2030">
                  <c:v>2031</c:v>
                </c:pt>
                <c:pt idx="2031">
                  <c:v>2032</c:v>
                </c:pt>
                <c:pt idx="2032">
                  <c:v>2033</c:v>
                </c:pt>
                <c:pt idx="2033">
                  <c:v>2034</c:v>
                </c:pt>
                <c:pt idx="2034">
                  <c:v>2035</c:v>
                </c:pt>
                <c:pt idx="2035">
                  <c:v>2036</c:v>
                </c:pt>
                <c:pt idx="2036">
                  <c:v>2037</c:v>
                </c:pt>
                <c:pt idx="2037">
                  <c:v>2038</c:v>
                </c:pt>
                <c:pt idx="2038">
                  <c:v>2039</c:v>
                </c:pt>
                <c:pt idx="2039">
                  <c:v>2040</c:v>
                </c:pt>
                <c:pt idx="2040">
                  <c:v>2041</c:v>
                </c:pt>
                <c:pt idx="2041">
                  <c:v>2042</c:v>
                </c:pt>
                <c:pt idx="2042">
                  <c:v>2043</c:v>
                </c:pt>
                <c:pt idx="2043">
                  <c:v>2044</c:v>
                </c:pt>
                <c:pt idx="2044">
                  <c:v>2045</c:v>
                </c:pt>
                <c:pt idx="2045">
                  <c:v>2046</c:v>
                </c:pt>
                <c:pt idx="2046">
                  <c:v>2047</c:v>
                </c:pt>
                <c:pt idx="2047">
                  <c:v>2048</c:v>
                </c:pt>
                <c:pt idx="2048">
                  <c:v>2049</c:v>
                </c:pt>
                <c:pt idx="2049">
                  <c:v>2050</c:v>
                </c:pt>
                <c:pt idx="2050">
                  <c:v>2051</c:v>
                </c:pt>
                <c:pt idx="2051">
                  <c:v>2052</c:v>
                </c:pt>
                <c:pt idx="2052">
                  <c:v>2053</c:v>
                </c:pt>
                <c:pt idx="2053">
                  <c:v>2054</c:v>
                </c:pt>
                <c:pt idx="2054">
                  <c:v>2055</c:v>
                </c:pt>
                <c:pt idx="2055">
                  <c:v>2056</c:v>
                </c:pt>
                <c:pt idx="2056">
                  <c:v>2057</c:v>
                </c:pt>
                <c:pt idx="2057">
                  <c:v>2058</c:v>
                </c:pt>
                <c:pt idx="2058">
                  <c:v>2059</c:v>
                </c:pt>
                <c:pt idx="2059">
                  <c:v>2060</c:v>
                </c:pt>
                <c:pt idx="2060">
                  <c:v>2061</c:v>
                </c:pt>
                <c:pt idx="2061">
                  <c:v>2062</c:v>
                </c:pt>
                <c:pt idx="2062">
                  <c:v>2063</c:v>
                </c:pt>
                <c:pt idx="2063">
                  <c:v>2064</c:v>
                </c:pt>
                <c:pt idx="2064">
                  <c:v>2065</c:v>
                </c:pt>
                <c:pt idx="2065">
                  <c:v>2066</c:v>
                </c:pt>
                <c:pt idx="2066">
                  <c:v>2067</c:v>
                </c:pt>
                <c:pt idx="2067">
                  <c:v>2068</c:v>
                </c:pt>
                <c:pt idx="2068">
                  <c:v>2069</c:v>
                </c:pt>
                <c:pt idx="2069">
                  <c:v>2070</c:v>
                </c:pt>
                <c:pt idx="2070">
                  <c:v>2071</c:v>
                </c:pt>
                <c:pt idx="2071">
                  <c:v>2072</c:v>
                </c:pt>
                <c:pt idx="2072">
                  <c:v>2073</c:v>
                </c:pt>
                <c:pt idx="2073">
                  <c:v>2074</c:v>
                </c:pt>
                <c:pt idx="2074">
                  <c:v>2075</c:v>
                </c:pt>
                <c:pt idx="2075">
                  <c:v>2076</c:v>
                </c:pt>
                <c:pt idx="2076">
                  <c:v>2077</c:v>
                </c:pt>
                <c:pt idx="2077">
                  <c:v>2078</c:v>
                </c:pt>
                <c:pt idx="2078">
                  <c:v>2079</c:v>
                </c:pt>
                <c:pt idx="2079">
                  <c:v>2080</c:v>
                </c:pt>
                <c:pt idx="2080">
                  <c:v>2081</c:v>
                </c:pt>
                <c:pt idx="2081">
                  <c:v>2082</c:v>
                </c:pt>
                <c:pt idx="2082">
                  <c:v>2083</c:v>
                </c:pt>
                <c:pt idx="2083">
                  <c:v>2084</c:v>
                </c:pt>
                <c:pt idx="2084">
                  <c:v>2085</c:v>
                </c:pt>
                <c:pt idx="2085">
                  <c:v>2086</c:v>
                </c:pt>
                <c:pt idx="2086">
                  <c:v>2087</c:v>
                </c:pt>
                <c:pt idx="2087">
                  <c:v>2088</c:v>
                </c:pt>
                <c:pt idx="2088">
                  <c:v>2089</c:v>
                </c:pt>
                <c:pt idx="2089">
                  <c:v>2090</c:v>
                </c:pt>
                <c:pt idx="2090">
                  <c:v>2091</c:v>
                </c:pt>
                <c:pt idx="2091">
                  <c:v>2092</c:v>
                </c:pt>
                <c:pt idx="2092">
                  <c:v>2093</c:v>
                </c:pt>
                <c:pt idx="2093">
                  <c:v>2094</c:v>
                </c:pt>
                <c:pt idx="2094">
                  <c:v>2095</c:v>
                </c:pt>
                <c:pt idx="2095">
                  <c:v>2096</c:v>
                </c:pt>
                <c:pt idx="2096">
                  <c:v>2097</c:v>
                </c:pt>
                <c:pt idx="2097">
                  <c:v>2098</c:v>
                </c:pt>
                <c:pt idx="2098">
                  <c:v>2099</c:v>
                </c:pt>
                <c:pt idx="2099">
                  <c:v>2100</c:v>
                </c:pt>
                <c:pt idx="2100">
                  <c:v>2101</c:v>
                </c:pt>
                <c:pt idx="2101">
                  <c:v>2102</c:v>
                </c:pt>
                <c:pt idx="2102">
                  <c:v>2103</c:v>
                </c:pt>
                <c:pt idx="2103">
                  <c:v>2104</c:v>
                </c:pt>
                <c:pt idx="2104">
                  <c:v>2105</c:v>
                </c:pt>
                <c:pt idx="2105">
                  <c:v>2106</c:v>
                </c:pt>
                <c:pt idx="2106">
                  <c:v>2107</c:v>
                </c:pt>
                <c:pt idx="2107">
                  <c:v>2108</c:v>
                </c:pt>
                <c:pt idx="2108">
                  <c:v>2109</c:v>
                </c:pt>
                <c:pt idx="2109">
                  <c:v>2110</c:v>
                </c:pt>
                <c:pt idx="2110">
                  <c:v>2111</c:v>
                </c:pt>
                <c:pt idx="2111">
                  <c:v>2112</c:v>
                </c:pt>
                <c:pt idx="2112">
                  <c:v>2113</c:v>
                </c:pt>
                <c:pt idx="2113">
                  <c:v>2114</c:v>
                </c:pt>
                <c:pt idx="2114">
                  <c:v>2115</c:v>
                </c:pt>
                <c:pt idx="2115">
                  <c:v>2116</c:v>
                </c:pt>
                <c:pt idx="2116">
                  <c:v>2117</c:v>
                </c:pt>
                <c:pt idx="2117">
                  <c:v>2118</c:v>
                </c:pt>
                <c:pt idx="2118">
                  <c:v>2119</c:v>
                </c:pt>
                <c:pt idx="2119">
                  <c:v>2120</c:v>
                </c:pt>
                <c:pt idx="2120">
                  <c:v>2121</c:v>
                </c:pt>
                <c:pt idx="2121">
                  <c:v>2122</c:v>
                </c:pt>
                <c:pt idx="2122">
                  <c:v>2123</c:v>
                </c:pt>
                <c:pt idx="2123">
                  <c:v>2124</c:v>
                </c:pt>
                <c:pt idx="2124">
                  <c:v>2125</c:v>
                </c:pt>
                <c:pt idx="2125">
                  <c:v>2126</c:v>
                </c:pt>
                <c:pt idx="2126">
                  <c:v>2127</c:v>
                </c:pt>
                <c:pt idx="2127">
                  <c:v>2128</c:v>
                </c:pt>
                <c:pt idx="2128">
                  <c:v>2129</c:v>
                </c:pt>
                <c:pt idx="2129">
                  <c:v>2130</c:v>
                </c:pt>
                <c:pt idx="2130">
                  <c:v>2131</c:v>
                </c:pt>
                <c:pt idx="2131">
                  <c:v>2132</c:v>
                </c:pt>
                <c:pt idx="2132">
                  <c:v>2133</c:v>
                </c:pt>
                <c:pt idx="2133">
                  <c:v>2134</c:v>
                </c:pt>
                <c:pt idx="2134">
                  <c:v>2135</c:v>
                </c:pt>
                <c:pt idx="2135">
                  <c:v>2136</c:v>
                </c:pt>
                <c:pt idx="2136">
                  <c:v>2137</c:v>
                </c:pt>
                <c:pt idx="2137">
                  <c:v>2138</c:v>
                </c:pt>
                <c:pt idx="2138">
                  <c:v>2139</c:v>
                </c:pt>
                <c:pt idx="2139">
                  <c:v>2140</c:v>
                </c:pt>
                <c:pt idx="2140">
                  <c:v>2141</c:v>
                </c:pt>
                <c:pt idx="2141">
                  <c:v>2142</c:v>
                </c:pt>
                <c:pt idx="2142">
                  <c:v>2143</c:v>
                </c:pt>
                <c:pt idx="2143">
                  <c:v>2144</c:v>
                </c:pt>
                <c:pt idx="2144">
                  <c:v>2145</c:v>
                </c:pt>
                <c:pt idx="2145">
                  <c:v>2146</c:v>
                </c:pt>
                <c:pt idx="2146">
                  <c:v>2147</c:v>
                </c:pt>
                <c:pt idx="2147">
                  <c:v>2148</c:v>
                </c:pt>
                <c:pt idx="2148">
                  <c:v>2149</c:v>
                </c:pt>
                <c:pt idx="2149">
                  <c:v>2150</c:v>
                </c:pt>
                <c:pt idx="2150">
                  <c:v>2151</c:v>
                </c:pt>
                <c:pt idx="2151">
                  <c:v>2152</c:v>
                </c:pt>
                <c:pt idx="2152">
                  <c:v>2153</c:v>
                </c:pt>
                <c:pt idx="2153">
                  <c:v>2154</c:v>
                </c:pt>
                <c:pt idx="2154">
                  <c:v>2155</c:v>
                </c:pt>
                <c:pt idx="2155">
                  <c:v>2156</c:v>
                </c:pt>
                <c:pt idx="2156">
                  <c:v>2157</c:v>
                </c:pt>
                <c:pt idx="2157">
                  <c:v>2158</c:v>
                </c:pt>
                <c:pt idx="2158">
                  <c:v>2159</c:v>
                </c:pt>
                <c:pt idx="2159">
                  <c:v>2160</c:v>
                </c:pt>
                <c:pt idx="2160">
                  <c:v>2161</c:v>
                </c:pt>
                <c:pt idx="2161">
                  <c:v>2162</c:v>
                </c:pt>
                <c:pt idx="2162">
                  <c:v>2163</c:v>
                </c:pt>
                <c:pt idx="2163">
                  <c:v>2164</c:v>
                </c:pt>
                <c:pt idx="2164">
                  <c:v>2165</c:v>
                </c:pt>
                <c:pt idx="2165">
                  <c:v>2166</c:v>
                </c:pt>
                <c:pt idx="2166">
                  <c:v>2167</c:v>
                </c:pt>
                <c:pt idx="2167">
                  <c:v>2168</c:v>
                </c:pt>
                <c:pt idx="2168">
                  <c:v>2169</c:v>
                </c:pt>
                <c:pt idx="2169">
                  <c:v>2170</c:v>
                </c:pt>
                <c:pt idx="2170">
                  <c:v>2171</c:v>
                </c:pt>
                <c:pt idx="2171">
                  <c:v>2172</c:v>
                </c:pt>
                <c:pt idx="2172">
                  <c:v>2173</c:v>
                </c:pt>
                <c:pt idx="2173">
                  <c:v>2174</c:v>
                </c:pt>
                <c:pt idx="2174">
                  <c:v>2175</c:v>
                </c:pt>
                <c:pt idx="2175">
                  <c:v>2176</c:v>
                </c:pt>
                <c:pt idx="2176">
                  <c:v>2177</c:v>
                </c:pt>
                <c:pt idx="2177">
                  <c:v>2178</c:v>
                </c:pt>
                <c:pt idx="2178">
                  <c:v>2179</c:v>
                </c:pt>
                <c:pt idx="2179">
                  <c:v>2180</c:v>
                </c:pt>
                <c:pt idx="2180">
                  <c:v>2181</c:v>
                </c:pt>
                <c:pt idx="2181">
                  <c:v>2182</c:v>
                </c:pt>
                <c:pt idx="2182">
                  <c:v>2183</c:v>
                </c:pt>
                <c:pt idx="2183">
                  <c:v>2184</c:v>
                </c:pt>
                <c:pt idx="2184">
                  <c:v>2185</c:v>
                </c:pt>
                <c:pt idx="2185">
                  <c:v>2186</c:v>
                </c:pt>
                <c:pt idx="2186">
                  <c:v>2187</c:v>
                </c:pt>
                <c:pt idx="2187">
                  <c:v>2188</c:v>
                </c:pt>
                <c:pt idx="2188">
                  <c:v>2189</c:v>
                </c:pt>
                <c:pt idx="2189">
                  <c:v>2190</c:v>
                </c:pt>
                <c:pt idx="2190">
                  <c:v>2191</c:v>
                </c:pt>
                <c:pt idx="2191">
                  <c:v>2192</c:v>
                </c:pt>
                <c:pt idx="2192">
                  <c:v>2193</c:v>
                </c:pt>
                <c:pt idx="2193">
                  <c:v>2194</c:v>
                </c:pt>
                <c:pt idx="2194">
                  <c:v>2195</c:v>
                </c:pt>
                <c:pt idx="2195">
                  <c:v>2196</c:v>
                </c:pt>
                <c:pt idx="2196">
                  <c:v>2197</c:v>
                </c:pt>
                <c:pt idx="2197">
                  <c:v>2198</c:v>
                </c:pt>
                <c:pt idx="2198">
                  <c:v>2199</c:v>
                </c:pt>
                <c:pt idx="2199">
                  <c:v>2200</c:v>
                </c:pt>
                <c:pt idx="2200">
                  <c:v>2201</c:v>
                </c:pt>
                <c:pt idx="2201">
                  <c:v>2202</c:v>
                </c:pt>
                <c:pt idx="2202">
                  <c:v>2203</c:v>
                </c:pt>
                <c:pt idx="2203">
                  <c:v>2204</c:v>
                </c:pt>
                <c:pt idx="2204">
                  <c:v>2205</c:v>
                </c:pt>
                <c:pt idx="2205">
                  <c:v>2206</c:v>
                </c:pt>
                <c:pt idx="2206">
                  <c:v>2207</c:v>
                </c:pt>
                <c:pt idx="2207">
                  <c:v>2208</c:v>
                </c:pt>
                <c:pt idx="2208">
                  <c:v>2209</c:v>
                </c:pt>
                <c:pt idx="2209">
                  <c:v>2210</c:v>
                </c:pt>
                <c:pt idx="2210">
                  <c:v>2211</c:v>
                </c:pt>
                <c:pt idx="2211">
                  <c:v>2212</c:v>
                </c:pt>
                <c:pt idx="2212">
                  <c:v>2213</c:v>
                </c:pt>
                <c:pt idx="2213">
                  <c:v>2214</c:v>
                </c:pt>
                <c:pt idx="2214">
                  <c:v>2215</c:v>
                </c:pt>
                <c:pt idx="2215">
                  <c:v>2216</c:v>
                </c:pt>
                <c:pt idx="2216">
                  <c:v>2217</c:v>
                </c:pt>
                <c:pt idx="2217">
                  <c:v>2218</c:v>
                </c:pt>
                <c:pt idx="2218">
                  <c:v>2219</c:v>
                </c:pt>
                <c:pt idx="2219">
                  <c:v>2220</c:v>
                </c:pt>
                <c:pt idx="2220">
                  <c:v>2221</c:v>
                </c:pt>
                <c:pt idx="2221">
                  <c:v>2222</c:v>
                </c:pt>
                <c:pt idx="2222">
                  <c:v>2223</c:v>
                </c:pt>
                <c:pt idx="2223">
                  <c:v>2224</c:v>
                </c:pt>
                <c:pt idx="2224">
                  <c:v>2225</c:v>
                </c:pt>
                <c:pt idx="2225">
                  <c:v>2226</c:v>
                </c:pt>
                <c:pt idx="2226">
                  <c:v>2227</c:v>
                </c:pt>
                <c:pt idx="2227">
                  <c:v>2228</c:v>
                </c:pt>
                <c:pt idx="2228">
                  <c:v>2229</c:v>
                </c:pt>
                <c:pt idx="2229">
                  <c:v>2230</c:v>
                </c:pt>
                <c:pt idx="2230">
                  <c:v>2231</c:v>
                </c:pt>
                <c:pt idx="2231">
                  <c:v>2232</c:v>
                </c:pt>
                <c:pt idx="2232">
                  <c:v>2233</c:v>
                </c:pt>
                <c:pt idx="2233">
                  <c:v>2234</c:v>
                </c:pt>
                <c:pt idx="2234">
                  <c:v>2235</c:v>
                </c:pt>
                <c:pt idx="2235">
                  <c:v>2236</c:v>
                </c:pt>
                <c:pt idx="2236">
                  <c:v>2237</c:v>
                </c:pt>
                <c:pt idx="2237">
                  <c:v>2238</c:v>
                </c:pt>
                <c:pt idx="2238">
                  <c:v>2239</c:v>
                </c:pt>
                <c:pt idx="2239">
                  <c:v>2240</c:v>
                </c:pt>
                <c:pt idx="2240">
                  <c:v>2241</c:v>
                </c:pt>
                <c:pt idx="2241">
                  <c:v>2242</c:v>
                </c:pt>
                <c:pt idx="2242">
                  <c:v>2243</c:v>
                </c:pt>
                <c:pt idx="2243">
                  <c:v>2244</c:v>
                </c:pt>
                <c:pt idx="2244">
                  <c:v>2245</c:v>
                </c:pt>
                <c:pt idx="2245">
                  <c:v>2246</c:v>
                </c:pt>
                <c:pt idx="2246">
                  <c:v>2247</c:v>
                </c:pt>
                <c:pt idx="2247">
                  <c:v>2248</c:v>
                </c:pt>
                <c:pt idx="2248">
                  <c:v>2249</c:v>
                </c:pt>
                <c:pt idx="2249">
                  <c:v>2250</c:v>
                </c:pt>
                <c:pt idx="2250">
                  <c:v>2251</c:v>
                </c:pt>
                <c:pt idx="2251">
                  <c:v>2252</c:v>
                </c:pt>
                <c:pt idx="2252">
                  <c:v>2253</c:v>
                </c:pt>
                <c:pt idx="2253">
                  <c:v>2254</c:v>
                </c:pt>
                <c:pt idx="2254">
                  <c:v>2255</c:v>
                </c:pt>
                <c:pt idx="2255">
                  <c:v>2256</c:v>
                </c:pt>
                <c:pt idx="2256">
                  <c:v>2257</c:v>
                </c:pt>
                <c:pt idx="2257">
                  <c:v>2258</c:v>
                </c:pt>
                <c:pt idx="2258">
                  <c:v>2259</c:v>
                </c:pt>
                <c:pt idx="2259">
                  <c:v>2260</c:v>
                </c:pt>
                <c:pt idx="2260">
                  <c:v>2261</c:v>
                </c:pt>
                <c:pt idx="2261">
                  <c:v>2262</c:v>
                </c:pt>
                <c:pt idx="2262">
                  <c:v>2263</c:v>
                </c:pt>
                <c:pt idx="2263">
                  <c:v>2264</c:v>
                </c:pt>
                <c:pt idx="2264">
                  <c:v>2265</c:v>
                </c:pt>
                <c:pt idx="2265">
                  <c:v>2266</c:v>
                </c:pt>
                <c:pt idx="2266">
                  <c:v>2267</c:v>
                </c:pt>
                <c:pt idx="2267">
                  <c:v>2268</c:v>
                </c:pt>
                <c:pt idx="2268">
                  <c:v>2269</c:v>
                </c:pt>
                <c:pt idx="2269">
                  <c:v>2270</c:v>
                </c:pt>
                <c:pt idx="2270">
                  <c:v>2271</c:v>
                </c:pt>
                <c:pt idx="2271">
                  <c:v>2272</c:v>
                </c:pt>
                <c:pt idx="2272">
                  <c:v>2273</c:v>
                </c:pt>
                <c:pt idx="2273">
                  <c:v>2274</c:v>
                </c:pt>
                <c:pt idx="2274">
                  <c:v>2275</c:v>
                </c:pt>
                <c:pt idx="2275">
                  <c:v>2276</c:v>
                </c:pt>
                <c:pt idx="2276">
                  <c:v>2277</c:v>
                </c:pt>
                <c:pt idx="2277">
                  <c:v>2278</c:v>
                </c:pt>
                <c:pt idx="2278">
                  <c:v>2279</c:v>
                </c:pt>
                <c:pt idx="2279">
                  <c:v>2280</c:v>
                </c:pt>
                <c:pt idx="2280">
                  <c:v>2281</c:v>
                </c:pt>
                <c:pt idx="2281">
                  <c:v>2282</c:v>
                </c:pt>
                <c:pt idx="2282">
                  <c:v>2283</c:v>
                </c:pt>
                <c:pt idx="2283">
                  <c:v>2284</c:v>
                </c:pt>
                <c:pt idx="2284">
                  <c:v>2285</c:v>
                </c:pt>
                <c:pt idx="2285">
                  <c:v>2286</c:v>
                </c:pt>
                <c:pt idx="2286">
                  <c:v>2287</c:v>
                </c:pt>
                <c:pt idx="2287">
                  <c:v>2288</c:v>
                </c:pt>
                <c:pt idx="2288">
                  <c:v>2289</c:v>
                </c:pt>
                <c:pt idx="2289">
                  <c:v>2290</c:v>
                </c:pt>
                <c:pt idx="2290">
                  <c:v>2291</c:v>
                </c:pt>
                <c:pt idx="2291">
                  <c:v>2292</c:v>
                </c:pt>
                <c:pt idx="2292">
                  <c:v>2293</c:v>
                </c:pt>
                <c:pt idx="2293">
                  <c:v>2294</c:v>
                </c:pt>
                <c:pt idx="2294">
                  <c:v>2295</c:v>
                </c:pt>
                <c:pt idx="2295">
                  <c:v>2296</c:v>
                </c:pt>
                <c:pt idx="2296">
                  <c:v>2297</c:v>
                </c:pt>
                <c:pt idx="2297">
                  <c:v>2298</c:v>
                </c:pt>
                <c:pt idx="2298">
                  <c:v>2299</c:v>
                </c:pt>
                <c:pt idx="2299">
                  <c:v>2300</c:v>
                </c:pt>
                <c:pt idx="2300">
                  <c:v>2301</c:v>
                </c:pt>
                <c:pt idx="2301">
                  <c:v>2302</c:v>
                </c:pt>
                <c:pt idx="2302">
                  <c:v>2303</c:v>
                </c:pt>
                <c:pt idx="2303">
                  <c:v>2304</c:v>
                </c:pt>
                <c:pt idx="2304">
                  <c:v>2305</c:v>
                </c:pt>
                <c:pt idx="2305">
                  <c:v>2306</c:v>
                </c:pt>
                <c:pt idx="2306">
                  <c:v>2307</c:v>
                </c:pt>
                <c:pt idx="2307">
                  <c:v>2308</c:v>
                </c:pt>
                <c:pt idx="2308">
                  <c:v>2309</c:v>
                </c:pt>
                <c:pt idx="2309">
                  <c:v>2310</c:v>
                </c:pt>
                <c:pt idx="2310">
                  <c:v>2311</c:v>
                </c:pt>
                <c:pt idx="2311">
                  <c:v>2312</c:v>
                </c:pt>
                <c:pt idx="2312">
                  <c:v>2313</c:v>
                </c:pt>
                <c:pt idx="2313">
                  <c:v>2314</c:v>
                </c:pt>
                <c:pt idx="2314">
                  <c:v>2315</c:v>
                </c:pt>
                <c:pt idx="2315">
                  <c:v>2316</c:v>
                </c:pt>
                <c:pt idx="2316">
                  <c:v>2317</c:v>
                </c:pt>
                <c:pt idx="2317">
                  <c:v>2318</c:v>
                </c:pt>
                <c:pt idx="2318">
                  <c:v>2319</c:v>
                </c:pt>
                <c:pt idx="2319">
                  <c:v>2320</c:v>
                </c:pt>
                <c:pt idx="2320">
                  <c:v>2321</c:v>
                </c:pt>
                <c:pt idx="2321">
                  <c:v>2322</c:v>
                </c:pt>
                <c:pt idx="2322">
                  <c:v>2323</c:v>
                </c:pt>
                <c:pt idx="2323">
                  <c:v>2324</c:v>
                </c:pt>
                <c:pt idx="2324">
                  <c:v>2325</c:v>
                </c:pt>
                <c:pt idx="2325">
                  <c:v>2326</c:v>
                </c:pt>
                <c:pt idx="2326">
                  <c:v>2327</c:v>
                </c:pt>
                <c:pt idx="2327">
                  <c:v>2328</c:v>
                </c:pt>
                <c:pt idx="2328">
                  <c:v>2329</c:v>
                </c:pt>
                <c:pt idx="2329">
                  <c:v>2330</c:v>
                </c:pt>
                <c:pt idx="2330">
                  <c:v>2331</c:v>
                </c:pt>
                <c:pt idx="2331">
                  <c:v>2332</c:v>
                </c:pt>
                <c:pt idx="2332">
                  <c:v>2333</c:v>
                </c:pt>
                <c:pt idx="2333">
                  <c:v>2334</c:v>
                </c:pt>
                <c:pt idx="2334">
                  <c:v>2335</c:v>
                </c:pt>
                <c:pt idx="2335">
                  <c:v>2336</c:v>
                </c:pt>
                <c:pt idx="2336">
                  <c:v>2337</c:v>
                </c:pt>
                <c:pt idx="2337">
                  <c:v>2338</c:v>
                </c:pt>
                <c:pt idx="2338">
                  <c:v>2339</c:v>
                </c:pt>
                <c:pt idx="2339">
                  <c:v>2340</c:v>
                </c:pt>
                <c:pt idx="2340">
                  <c:v>2341</c:v>
                </c:pt>
                <c:pt idx="2341">
                  <c:v>2342</c:v>
                </c:pt>
                <c:pt idx="2342">
                  <c:v>2343</c:v>
                </c:pt>
                <c:pt idx="2343">
                  <c:v>2344</c:v>
                </c:pt>
                <c:pt idx="2344">
                  <c:v>2345</c:v>
                </c:pt>
                <c:pt idx="2345">
                  <c:v>2346</c:v>
                </c:pt>
                <c:pt idx="2346">
                  <c:v>2347</c:v>
                </c:pt>
                <c:pt idx="2347">
                  <c:v>2348</c:v>
                </c:pt>
                <c:pt idx="2348">
                  <c:v>2349</c:v>
                </c:pt>
                <c:pt idx="2349">
                  <c:v>2350</c:v>
                </c:pt>
                <c:pt idx="2350">
                  <c:v>2351</c:v>
                </c:pt>
                <c:pt idx="2351">
                  <c:v>2352</c:v>
                </c:pt>
                <c:pt idx="2352">
                  <c:v>2353</c:v>
                </c:pt>
                <c:pt idx="2353">
                  <c:v>2354</c:v>
                </c:pt>
                <c:pt idx="2354">
                  <c:v>2355</c:v>
                </c:pt>
                <c:pt idx="2355">
                  <c:v>2356</c:v>
                </c:pt>
                <c:pt idx="2356">
                  <c:v>2357</c:v>
                </c:pt>
                <c:pt idx="2357">
                  <c:v>2358</c:v>
                </c:pt>
                <c:pt idx="2358">
                  <c:v>2359</c:v>
                </c:pt>
                <c:pt idx="2359">
                  <c:v>2360</c:v>
                </c:pt>
                <c:pt idx="2360">
                  <c:v>2361</c:v>
                </c:pt>
                <c:pt idx="2361">
                  <c:v>2362</c:v>
                </c:pt>
                <c:pt idx="2362">
                  <c:v>2363</c:v>
                </c:pt>
                <c:pt idx="2363">
                  <c:v>2364</c:v>
                </c:pt>
                <c:pt idx="2364">
                  <c:v>2365</c:v>
                </c:pt>
                <c:pt idx="2365">
                  <c:v>2366</c:v>
                </c:pt>
                <c:pt idx="2366">
                  <c:v>2367</c:v>
                </c:pt>
                <c:pt idx="2367">
                  <c:v>2368</c:v>
                </c:pt>
                <c:pt idx="2368">
                  <c:v>2369</c:v>
                </c:pt>
                <c:pt idx="2369">
                  <c:v>2370</c:v>
                </c:pt>
                <c:pt idx="2370">
                  <c:v>2371</c:v>
                </c:pt>
                <c:pt idx="2371">
                  <c:v>2372</c:v>
                </c:pt>
                <c:pt idx="2372">
                  <c:v>2373</c:v>
                </c:pt>
                <c:pt idx="2373">
                  <c:v>2374</c:v>
                </c:pt>
                <c:pt idx="2374">
                  <c:v>2375</c:v>
                </c:pt>
                <c:pt idx="2375">
                  <c:v>2376</c:v>
                </c:pt>
                <c:pt idx="2376">
                  <c:v>2377</c:v>
                </c:pt>
                <c:pt idx="2377">
                  <c:v>2378</c:v>
                </c:pt>
                <c:pt idx="2378">
                  <c:v>2379</c:v>
                </c:pt>
                <c:pt idx="2379">
                  <c:v>2380</c:v>
                </c:pt>
                <c:pt idx="2380">
                  <c:v>2381</c:v>
                </c:pt>
                <c:pt idx="2381">
                  <c:v>2382</c:v>
                </c:pt>
                <c:pt idx="2382">
                  <c:v>2383</c:v>
                </c:pt>
                <c:pt idx="2383">
                  <c:v>2384</c:v>
                </c:pt>
                <c:pt idx="2384">
                  <c:v>2385</c:v>
                </c:pt>
                <c:pt idx="2385">
                  <c:v>2386</c:v>
                </c:pt>
                <c:pt idx="2386">
                  <c:v>2387</c:v>
                </c:pt>
                <c:pt idx="2387">
                  <c:v>2388</c:v>
                </c:pt>
                <c:pt idx="2388">
                  <c:v>2389</c:v>
                </c:pt>
                <c:pt idx="2389">
                  <c:v>2390</c:v>
                </c:pt>
                <c:pt idx="2390">
                  <c:v>2391</c:v>
                </c:pt>
                <c:pt idx="2391">
                  <c:v>2392</c:v>
                </c:pt>
                <c:pt idx="2392">
                  <c:v>2393</c:v>
                </c:pt>
                <c:pt idx="2393">
                  <c:v>2394</c:v>
                </c:pt>
                <c:pt idx="2394">
                  <c:v>2395</c:v>
                </c:pt>
                <c:pt idx="2395">
                  <c:v>2396</c:v>
                </c:pt>
                <c:pt idx="2396">
                  <c:v>2397</c:v>
                </c:pt>
                <c:pt idx="2397">
                  <c:v>2398</c:v>
                </c:pt>
                <c:pt idx="2398">
                  <c:v>2399</c:v>
                </c:pt>
                <c:pt idx="2399">
                  <c:v>2400</c:v>
                </c:pt>
                <c:pt idx="2400">
                  <c:v>2401</c:v>
                </c:pt>
                <c:pt idx="2401">
                  <c:v>2402</c:v>
                </c:pt>
                <c:pt idx="2402">
                  <c:v>2403</c:v>
                </c:pt>
                <c:pt idx="2403">
                  <c:v>2404</c:v>
                </c:pt>
                <c:pt idx="2404">
                  <c:v>2405</c:v>
                </c:pt>
                <c:pt idx="2405">
                  <c:v>2406</c:v>
                </c:pt>
                <c:pt idx="2406">
                  <c:v>2407</c:v>
                </c:pt>
                <c:pt idx="2407">
                  <c:v>2408</c:v>
                </c:pt>
                <c:pt idx="2408">
                  <c:v>2409</c:v>
                </c:pt>
                <c:pt idx="2409">
                  <c:v>2410</c:v>
                </c:pt>
                <c:pt idx="2410">
                  <c:v>2411</c:v>
                </c:pt>
                <c:pt idx="2411">
                  <c:v>2412</c:v>
                </c:pt>
                <c:pt idx="2412">
                  <c:v>2413</c:v>
                </c:pt>
                <c:pt idx="2413">
                  <c:v>2414</c:v>
                </c:pt>
                <c:pt idx="2414">
                  <c:v>2415</c:v>
                </c:pt>
                <c:pt idx="2415">
                  <c:v>2416</c:v>
                </c:pt>
                <c:pt idx="2416">
                  <c:v>2417</c:v>
                </c:pt>
                <c:pt idx="2417">
                  <c:v>2418</c:v>
                </c:pt>
                <c:pt idx="2418">
                  <c:v>2419</c:v>
                </c:pt>
                <c:pt idx="2419">
                  <c:v>2420</c:v>
                </c:pt>
                <c:pt idx="2420">
                  <c:v>2421</c:v>
                </c:pt>
                <c:pt idx="2421">
                  <c:v>2422</c:v>
                </c:pt>
                <c:pt idx="2422">
                  <c:v>2423</c:v>
                </c:pt>
                <c:pt idx="2423">
                  <c:v>2424</c:v>
                </c:pt>
                <c:pt idx="2424">
                  <c:v>2425</c:v>
                </c:pt>
                <c:pt idx="2425">
                  <c:v>2426</c:v>
                </c:pt>
                <c:pt idx="2426">
                  <c:v>2427</c:v>
                </c:pt>
                <c:pt idx="2427">
                  <c:v>2428</c:v>
                </c:pt>
                <c:pt idx="2428">
                  <c:v>2429</c:v>
                </c:pt>
                <c:pt idx="2429">
                  <c:v>2430</c:v>
                </c:pt>
                <c:pt idx="2430">
                  <c:v>2431</c:v>
                </c:pt>
                <c:pt idx="2431">
                  <c:v>2432</c:v>
                </c:pt>
                <c:pt idx="2432">
                  <c:v>2433</c:v>
                </c:pt>
                <c:pt idx="2433">
                  <c:v>2434</c:v>
                </c:pt>
                <c:pt idx="2434">
                  <c:v>2435</c:v>
                </c:pt>
                <c:pt idx="2435">
                  <c:v>2436</c:v>
                </c:pt>
                <c:pt idx="2436">
                  <c:v>2437</c:v>
                </c:pt>
                <c:pt idx="2437">
                  <c:v>2438</c:v>
                </c:pt>
                <c:pt idx="2438">
                  <c:v>2439</c:v>
                </c:pt>
                <c:pt idx="2439">
                  <c:v>2440</c:v>
                </c:pt>
                <c:pt idx="2440">
                  <c:v>2441</c:v>
                </c:pt>
                <c:pt idx="2441">
                  <c:v>2442</c:v>
                </c:pt>
                <c:pt idx="2442">
                  <c:v>2443</c:v>
                </c:pt>
                <c:pt idx="2443">
                  <c:v>2444</c:v>
                </c:pt>
                <c:pt idx="2444">
                  <c:v>2445</c:v>
                </c:pt>
                <c:pt idx="2445">
                  <c:v>2446</c:v>
                </c:pt>
                <c:pt idx="2446">
                  <c:v>2447</c:v>
                </c:pt>
                <c:pt idx="2447">
                  <c:v>2448</c:v>
                </c:pt>
                <c:pt idx="2448">
                  <c:v>2449</c:v>
                </c:pt>
                <c:pt idx="2449">
                  <c:v>2450</c:v>
                </c:pt>
                <c:pt idx="2450">
                  <c:v>2451</c:v>
                </c:pt>
                <c:pt idx="2451">
                  <c:v>2452</c:v>
                </c:pt>
                <c:pt idx="2452">
                  <c:v>2453</c:v>
                </c:pt>
                <c:pt idx="2453">
                  <c:v>2454</c:v>
                </c:pt>
                <c:pt idx="2454">
                  <c:v>2455</c:v>
                </c:pt>
                <c:pt idx="2455">
                  <c:v>2456</c:v>
                </c:pt>
                <c:pt idx="2456">
                  <c:v>2457</c:v>
                </c:pt>
                <c:pt idx="2457">
                  <c:v>2458</c:v>
                </c:pt>
                <c:pt idx="2458">
                  <c:v>2459</c:v>
                </c:pt>
                <c:pt idx="2459">
                  <c:v>2460</c:v>
                </c:pt>
                <c:pt idx="2460">
                  <c:v>2461</c:v>
                </c:pt>
                <c:pt idx="2461">
                  <c:v>2462</c:v>
                </c:pt>
                <c:pt idx="2462">
                  <c:v>2463</c:v>
                </c:pt>
                <c:pt idx="2463">
                  <c:v>2464</c:v>
                </c:pt>
                <c:pt idx="2464">
                  <c:v>2465</c:v>
                </c:pt>
                <c:pt idx="2465">
                  <c:v>2466</c:v>
                </c:pt>
                <c:pt idx="2466">
                  <c:v>2467</c:v>
                </c:pt>
                <c:pt idx="2467">
                  <c:v>2468</c:v>
                </c:pt>
                <c:pt idx="2468">
                  <c:v>2469</c:v>
                </c:pt>
                <c:pt idx="2469">
                  <c:v>2470</c:v>
                </c:pt>
                <c:pt idx="2470">
                  <c:v>2471</c:v>
                </c:pt>
                <c:pt idx="2471">
                  <c:v>2472</c:v>
                </c:pt>
                <c:pt idx="2472">
                  <c:v>2473</c:v>
                </c:pt>
                <c:pt idx="2473">
                  <c:v>2474</c:v>
                </c:pt>
                <c:pt idx="2474">
                  <c:v>2475</c:v>
                </c:pt>
                <c:pt idx="2475">
                  <c:v>2476</c:v>
                </c:pt>
                <c:pt idx="2476">
                  <c:v>2477</c:v>
                </c:pt>
                <c:pt idx="2477">
                  <c:v>2478</c:v>
                </c:pt>
                <c:pt idx="2478">
                  <c:v>2479</c:v>
                </c:pt>
                <c:pt idx="2479">
                  <c:v>2480</c:v>
                </c:pt>
                <c:pt idx="2480">
                  <c:v>2481</c:v>
                </c:pt>
                <c:pt idx="2481">
                  <c:v>2482</c:v>
                </c:pt>
                <c:pt idx="2482">
                  <c:v>2483</c:v>
                </c:pt>
                <c:pt idx="2483">
                  <c:v>2484</c:v>
                </c:pt>
                <c:pt idx="2484">
                  <c:v>2485</c:v>
                </c:pt>
                <c:pt idx="2485">
                  <c:v>2486</c:v>
                </c:pt>
                <c:pt idx="2486">
                  <c:v>2487</c:v>
                </c:pt>
                <c:pt idx="2487">
                  <c:v>2488</c:v>
                </c:pt>
                <c:pt idx="2488">
                  <c:v>2489</c:v>
                </c:pt>
                <c:pt idx="2489">
                  <c:v>2490</c:v>
                </c:pt>
                <c:pt idx="2490">
                  <c:v>2491</c:v>
                </c:pt>
                <c:pt idx="2491">
                  <c:v>2492</c:v>
                </c:pt>
                <c:pt idx="2492">
                  <c:v>2493</c:v>
                </c:pt>
                <c:pt idx="2493">
                  <c:v>2494</c:v>
                </c:pt>
                <c:pt idx="2494">
                  <c:v>2495</c:v>
                </c:pt>
                <c:pt idx="2495">
                  <c:v>2496</c:v>
                </c:pt>
                <c:pt idx="2496">
                  <c:v>2497</c:v>
                </c:pt>
                <c:pt idx="2497">
                  <c:v>2498</c:v>
                </c:pt>
                <c:pt idx="2498">
                  <c:v>2499</c:v>
                </c:pt>
                <c:pt idx="2499">
                  <c:v>2500</c:v>
                </c:pt>
                <c:pt idx="2500">
                  <c:v>2501</c:v>
                </c:pt>
                <c:pt idx="2501">
                  <c:v>2502</c:v>
                </c:pt>
                <c:pt idx="2502">
                  <c:v>2503</c:v>
                </c:pt>
                <c:pt idx="2503">
                  <c:v>2504</c:v>
                </c:pt>
                <c:pt idx="2504">
                  <c:v>2505</c:v>
                </c:pt>
                <c:pt idx="2505">
                  <c:v>2506</c:v>
                </c:pt>
                <c:pt idx="2506">
                  <c:v>2507</c:v>
                </c:pt>
                <c:pt idx="2507">
                  <c:v>2508</c:v>
                </c:pt>
                <c:pt idx="2508">
                  <c:v>2509</c:v>
                </c:pt>
                <c:pt idx="2509">
                  <c:v>2510</c:v>
                </c:pt>
                <c:pt idx="2510">
                  <c:v>2511</c:v>
                </c:pt>
                <c:pt idx="2511">
                  <c:v>2512</c:v>
                </c:pt>
                <c:pt idx="2512">
                  <c:v>2513</c:v>
                </c:pt>
                <c:pt idx="2513">
                  <c:v>2514</c:v>
                </c:pt>
                <c:pt idx="2514">
                  <c:v>2515</c:v>
                </c:pt>
                <c:pt idx="2515">
                  <c:v>2516</c:v>
                </c:pt>
                <c:pt idx="2516">
                  <c:v>2517</c:v>
                </c:pt>
                <c:pt idx="2517">
                  <c:v>2518</c:v>
                </c:pt>
                <c:pt idx="2518">
                  <c:v>2519</c:v>
                </c:pt>
                <c:pt idx="2519">
                  <c:v>2520</c:v>
                </c:pt>
                <c:pt idx="2520">
                  <c:v>2521</c:v>
                </c:pt>
                <c:pt idx="2521">
                  <c:v>2522</c:v>
                </c:pt>
                <c:pt idx="2522">
                  <c:v>2523</c:v>
                </c:pt>
                <c:pt idx="2523">
                  <c:v>2524</c:v>
                </c:pt>
                <c:pt idx="2524">
                  <c:v>2525</c:v>
                </c:pt>
                <c:pt idx="2525">
                  <c:v>2526</c:v>
                </c:pt>
                <c:pt idx="2526">
                  <c:v>2527</c:v>
                </c:pt>
                <c:pt idx="2527">
                  <c:v>2528</c:v>
                </c:pt>
                <c:pt idx="2528">
                  <c:v>2529</c:v>
                </c:pt>
                <c:pt idx="2529">
                  <c:v>2530</c:v>
                </c:pt>
                <c:pt idx="2530">
                  <c:v>2531</c:v>
                </c:pt>
                <c:pt idx="2531">
                  <c:v>2532</c:v>
                </c:pt>
                <c:pt idx="2532">
                  <c:v>2533</c:v>
                </c:pt>
                <c:pt idx="2533">
                  <c:v>2534</c:v>
                </c:pt>
                <c:pt idx="2534">
                  <c:v>2535</c:v>
                </c:pt>
                <c:pt idx="2535">
                  <c:v>2536</c:v>
                </c:pt>
                <c:pt idx="2536">
                  <c:v>2537</c:v>
                </c:pt>
                <c:pt idx="2537">
                  <c:v>2538</c:v>
                </c:pt>
                <c:pt idx="2538">
                  <c:v>2539</c:v>
                </c:pt>
                <c:pt idx="2539">
                  <c:v>2540</c:v>
                </c:pt>
                <c:pt idx="2540">
                  <c:v>2541</c:v>
                </c:pt>
                <c:pt idx="2541">
                  <c:v>2542</c:v>
                </c:pt>
                <c:pt idx="2542">
                  <c:v>2543</c:v>
                </c:pt>
                <c:pt idx="2543">
                  <c:v>2544</c:v>
                </c:pt>
                <c:pt idx="2544">
                  <c:v>2545</c:v>
                </c:pt>
                <c:pt idx="2545">
                  <c:v>2546</c:v>
                </c:pt>
                <c:pt idx="2546">
                  <c:v>2547</c:v>
                </c:pt>
                <c:pt idx="2547">
                  <c:v>2548</c:v>
                </c:pt>
                <c:pt idx="2548">
                  <c:v>2549</c:v>
                </c:pt>
                <c:pt idx="2549">
                  <c:v>2550</c:v>
                </c:pt>
                <c:pt idx="2550">
                  <c:v>2551</c:v>
                </c:pt>
                <c:pt idx="2551">
                  <c:v>2552</c:v>
                </c:pt>
                <c:pt idx="2552">
                  <c:v>2553</c:v>
                </c:pt>
                <c:pt idx="2553">
                  <c:v>2554</c:v>
                </c:pt>
                <c:pt idx="2554">
                  <c:v>2555</c:v>
                </c:pt>
                <c:pt idx="2555">
                  <c:v>2556</c:v>
                </c:pt>
                <c:pt idx="2556">
                  <c:v>2557</c:v>
                </c:pt>
                <c:pt idx="2557">
                  <c:v>2558</c:v>
                </c:pt>
                <c:pt idx="2558">
                  <c:v>2559</c:v>
                </c:pt>
                <c:pt idx="2559">
                  <c:v>2560</c:v>
                </c:pt>
                <c:pt idx="2560">
                  <c:v>2561</c:v>
                </c:pt>
                <c:pt idx="2561">
                  <c:v>2562</c:v>
                </c:pt>
                <c:pt idx="2562">
                  <c:v>2563</c:v>
                </c:pt>
                <c:pt idx="2563">
                  <c:v>2564</c:v>
                </c:pt>
                <c:pt idx="2564">
                  <c:v>2565</c:v>
                </c:pt>
                <c:pt idx="2565">
                  <c:v>2566</c:v>
                </c:pt>
                <c:pt idx="2566">
                  <c:v>2567</c:v>
                </c:pt>
                <c:pt idx="2567">
                  <c:v>2568</c:v>
                </c:pt>
                <c:pt idx="2568">
                  <c:v>2569</c:v>
                </c:pt>
                <c:pt idx="2569">
                  <c:v>2570</c:v>
                </c:pt>
                <c:pt idx="2570">
                  <c:v>2571</c:v>
                </c:pt>
                <c:pt idx="2571">
                  <c:v>2572</c:v>
                </c:pt>
                <c:pt idx="2572">
                  <c:v>2573</c:v>
                </c:pt>
                <c:pt idx="2573">
                  <c:v>2574</c:v>
                </c:pt>
                <c:pt idx="2574">
                  <c:v>2575</c:v>
                </c:pt>
                <c:pt idx="2575">
                  <c:v>2576</c:v>
                </c:pt>
                <c:pt idx="2576">
                  <c:v>2577</c:v>
                </c:pt>
                <c:pt idx="2577">
                  <c:v>2578</c:v>
                </c:pt>
                <c:pt idx="2578">
                  <c:v>2579</c:v>
                </c:pt>
                <c:pt idx="2579">
                  <c:v>2580</c:v>
                </c:pt>
                <c:pt idx="2580">
                  <c:v>2581</c:v>
                </c:pt>
                <c:pt idx="2581">
                  <c:v>2582</c:v>
                </c:pt>
                <c:pt idx="2582">
                  <c:v>2583</c:v>
                </c:pt>
                <c:pt idx="2583">
                  <c:v>2584</c:v>
                </c:pt>
                <c:pt idx="2584">
                  <c:v>2585</c:v>
                </c:pt>
                <c:pt idx="2585">
                  <c:v>2586</c:v>
                </c:pt>
                <c:pt idx="2586">
                  <c:v>2587</c:v>
                </c:pt>
                <c:pt idx="2587">
                  <c:v>2588</c:v>
                </c:pt>
                <c:pt idx="2588">
                  <c:v>2589</c:v>
                </c:pt>
                <c:pt idx="2589">
                  <c:v>2590</c:v>
                </c:pt>
                <c:pt idx="2590">
                  <c:v>2591</c:v>
                </c:pt>
                <c:pt idx="2591">
                  <c:v>2592</c:v>
                </c:pt>
                <c:pt idx="2592">
                  <c:v>2593</c:v>
                </c:pt>
                <c:pt idx="2593">
                  <c:v>2594</c:v>
                </c:pt>
                <c:pt idx="2594">
                  <c:v>2595</c:v>
                </c:pt>
                <c:pt idx="2595">
                  <c:v>2596</c:v>
                </c:pt>
                <c:pt idx="2596">
                  <c:v>2597</c:v>
                </c:pt>
                <c:pt idx="2597">
                  <c:v>2598</c:v>
                </c:pt>
                <c:pt idx="2598">
                  <c:v>2599</c:v>
                </c:pt>
                <c:pt idx="2599">
                  <c:v>2600</c:v>
                </c:pt>
                <c:pt idx="2600">
                  <c:v>2601</c:v>
                </c:pt>
                <c:pt idx="2601">
                  <c:v>2602</c:v>
                </c:pt>
                <c:pt idx="2602">
                  <c:v>2603</c:v>
                </c:pt>
                <c:pt idx="2603">
                  <c:v>2604</c:v>
                </c:pt>
                <c:pt idx="2604">
                  <c:v>2605</c:v>
                </c:pt>
                <c:pt idx="2605">
                  <c:v>2606</c:v>
                </c:pt>
                <c:pt idx="2606">
                  <c:v>2607</c:v>
                </c:pt>
                <c:pt idx="2607">
                  <c:v>2608</c:v>
                </c:pt>
                <c:pt idx="2608">
                  <c:v>2609</c:v>
                </c:pt>
                <c:pt idx="2609">
                  <c:v>2610</c:v>
                </c:pt>
                <c:pt idx="2610">
                  <c:v>2611</c:v>
                </c:pt>
                <c:pt idx="2611">
                  <c:v>2612</c:v>
                </c:pt>
                <c:pt idx="2612">
                  <c:v>2613</c:v>
                </c:pt>
                <c:pt idx="2613">
                  <c:v>2614</c:v>
                </c:pt>
                <c:pt idx="2614">
                  <c:v>2615</c:v>
                </c:pt>
                <c:pt idx="2615">
                  <c:v>2616</c:v>
                </c:pt>
                <c:pt idx="2616">
                  <c:v>2617</c:v>
                </c:pt>
                <c:pt idx="2617">
                  <c:v>2618</c:v>
                </c:pt>
                <c:pt idx="2618">
                  <c:v>2619</c:v>
                </c:pt>
                <c:pt idx="2619">
                  <c:v>2620</c:v>
                </c:pt>
                <c:pt idx="2620">
                  <c:v>2621</c:v>
                </c:pt>
                <c:pt idx="2621">
                  <c:v>2622</c:v>
                </c:pt>
                <c:pt idx="2622">
                  <c:v>2623</c:v>
                </c:pt>
                <c:pt idx="2623">
                  <c:v>2624</c:v>
                </c:pt>
                <c:pt idx="2624">
                  <c:v>2625</c:v>
                </c:pt>
                <c:pt idx="2625">
                  <c:v>2626</c:v>
                </c:pt>
                <c:pt idx="2626">
                  <c:v>2627</c:v>
                </c:pt>
                <c:pt idx="2627">
                  <c:v>2628</c:v>
                </c:pt>
                <c:pt idx="2628">
                  <c:v>2629</c:v>
                </c:pt>
                <c:pt idx="2629">
                  <c:v>2630</c:v>
                </c:pt>
                <c:pt idx="2630">
                  <c:v>2631</c:v>
                </c:pt>
                <c:pt idx="2631">
                  <c:v>2632</c:v>
                </c:pt>
                <c:pt idx="2632">
                  <c:v>2633</c:v>
                </c:pt>
                <c:pt idx="2633">
                  <c:v>2634</c:v>
                </c:pt>
                <c:pt idx="2634">
                  <c:v>2635</c:v>
                </c:pt>
                <c:pt idx="2635">
                  <c:v>2636</c:v>
                </c:pt>
                <c:pt idx="2636">
                  <c:v>2637</c:v>
                </c:pt>
                <c:pt idx="2637">
                  <c:v>2638</c:v>
                </c:pt>
                <c:pt idx="2638">
                  <c:v>2639</c:v>
                </c:pt>
                <c:pt idx="2639">
                  <c:v>2640</c:v>
                </c:pt>
                <c:pt idx="2640">
                  <c:v>2641</c:v>
                </c:pt>
                <c:pt idx="2641">
                  <c:v>2642</c:v>
                </c:pt>
                <c:pt idx="2642">
                  <c:v>2643</c:v>
                </c:pt>
                <c:pt idx="2643">
                  <c:v>2644</c:v>
                </c:pt>
                <c:pt idx="2644">
                  <c:v>2645</c:v>
                </c:pt>
                <c:pt idx="2645">
                  <c:v>2646</c:v>
                </c:pt>
                <c:pt idx="2646">
                  <c:v>2647</c:v>
                </c:pt>
                <c:pt idx="2647">
                  <c:v>2648</c:v>
                </c:pt>
                <c:pt idx="2648">
                  <c:v>2649</c:v>
                </c:pt>
                <c:pt idx="2649">
                  <c:v>2650</c:v>
                </c:pt>
                <c:pt idx="2650">
                  <c:v>2651</c:v>
                </c:pt>
                <c:pt idx="2651">
                  <c:v>2652</c:v>
                </c:pt>
                <c:pt idx="2652">
                  <c:v>2653</c:v>
                </c:pt>
                <c:pt idx="2653">
                  <c:v>2654</c:v>
                </c:pt>
                <c:pt idx="2654">
                  <c:v>2655</c:v>
                </c:pt>
                <c:pt idx="2655">
                  <c:v>2656</c:v>
                </c:pt>
                <c:pt idx="2656">
                  <c:v>2657</c:v>
                </c:pt>
                <c:pt idx="2657">
                  <c:v>2658</c:v>
                </c:pt>
                <c:pt idx="2658">
                  <c:v>2659</c:v>
                </c:pt>
                <c:pt idx="2659">
                  <c:v>2660</c:v>
                </c:pt>
                <c:pt idx="2660">
                  <c:v>2661</c:v>
                </c:pt>
                <c:pt idx="2661">
                  <c:v>2662</c:v>
                </c:pt>
                <c:pt idx="2662">
                  <c:v>2663</c:v>
                </c:pt>
                <c:pt idx="2663">
                  <c:v>2664</c:v>
                </c:pt>
                <c:pt idx="2664">
                  <c:v>2665</c:v>
                </c:pt>
                <c:pt idx="2665">
                  <c:v>2666</c:v>
                </c:pt>
                <c:pt idx="2666">
                  <c:v>2667</c:v>
                </c:pt>
                <c:pt idx="2667">
                  <c:v>2668</c:v>
                </c:pt>
                <c:pt idx="2668">
                  <c:v>2669</c:v>
                </c:pt>
                <c:pt idx="2669">
                  <c:v>2670</c:v>
                </c:pt>
                <c:pt idx="2670">
                  <c:v>2671</c:v>
                </c:pt>
                <c:pt idx="2671">
                  <c:v>2672</c:v>
                </c:pt>
                <c:pt idx="2672">
                  <c:v>2673</c:v>
                </c:pt>
                <c:pt idx="2673">
                  <c:v>2674</c:v>
                </c:pt>
                <c:pt idx="2674">
                  <c:v>2675</c:v>
                </c:pt>
                <c:pt idx="2675">
                  <c:v>2676</c:v>
                </c:pt>
                <c:pt idx="2676">
                  <c:v>2677</c:v>
                </c:pt>
                <c:pt idx="2677">
                  <c:v>2678</c:v>
                </c:pt>
                <c:pt idx="2678">
                  <c:v>2679</c:v>
                </c:pt>
                <c:pt idx="2679">
                  <c:v>2680</c:v>
                </c:pt>
                <c:pt idx="2680">
                  <c:v>2681</c:v>
                </c:pt>
                <c:pt idx="2681">
                  <c:v>2682</c:v>
                </c:pt>
                <c:pt idx="2682">
                  <c:v>2683</c:v>
                </c:pt>
                <c:pt idx="2683">
                  <c:v>2684</c:v>
                </c:pt>
                <c:pt idx="2684">
                  <c:v>2685</c:v>
                </c:pt>
                <c:pt idx="2685">
                  <c:v>2686</c:v>
                </c:pt>
                <c:pt idx="2686">
                  <c:v>2687</c:v>
                </c:pt>
                <c:pt idx="2687">
                  <c:v>2688</c:v>
                </c:pt>
                <c:pt idx="2688">
                  <c:v>2689</c:v>
                </c:pt>
                <c:pt idx="2689">
                  <c:v>2690</c:v>
                </c:pt>
                <c:pt idx="2690">
                  <c:v>2691</c:v>
                </c:pt>
                <c:pt idx="2691">
                  <c:v>2692</c:v>
                </c:pt>
                <c:pt idx="2692">
                  <c:v>2693</c:v>
                </c:pt>
                <c:pt idx="2693">
                  <c:v>2694</c:v>
                </c:pt>
                <c:pt idx="2694">
                  <c:v>2695</c:v>
                </c:pt>
                <c:pt idx="2695">
                  <c:v>2696</c:v>
                </c:pt>
                <c:pt idx="2696">
                  <c:v>2697</c:v>
                </c:pt>
                <c:pt idx="2697">
                  <c:v>2698</c:v>
                </c:pt>
                <c:pt idx="2698">
                  <c:v>2699</c:v>
                </c:pt>
                <c:pt idx="2699">
                  <c:v>2700</c:v>
                </c:pt>
                <c:pt idx="2700">
                  <c:v>2701</c:v>
                </c:pt>
                <c:pt idx="2701">
                  <c:v>2702</c:v>
                </c:pt>
                <c:pt idx="2702">
                  <c:v>2703</c:v>
                </c:pt>
                <c:pt idx="2703">
                  <c:v>2704</c:v>
                </c:pt>
                <c:pt idx="2704">
                  <c:v>2705</c:v>
                </c:pt>
                <c:pt idx="2705">
                  <c:v>2706</c:v>
                </c:pt>
                <c:pt idx="2706">
                  <c:v>2707</c:v>
                </c:pt>
                <c:pt idx="2707">
                  <c:v>2708</c:v>
                </c:pt>
                <c:pt idx="2708">
                  <c:v>2709</c:v>
                </c:pt>
                <c:pt idx="2709">
                  <c:v>2710</c:v>
                </c:pt>
                <c:pt idx="2710">
                  <c:v>2711</c:v>
                </c:pt>
                <c:pt idx="2711">
                  <c:v>2712</c:v>
                </c:pt>
                <c:pt idx="2712">
                  <c:v>2713</c:v>
                </c:pt>
                <c:pt idx="2713">
                  <c:v>2714</c:v>
                </c:pt>
                <c:pt idx="2714">
                  <c:v>2715</c:v>
                </c:pt>
                <c:pt idx="2715">
                  <c:v>2716</c:v>
                </c:pt>
                <c:pt idx="2716">
                  <c:v>2717</c:v>
                </c:pt>
                <c:pt idx="2717">
                  <c:v>2718</c:v>
                </c:pt>
                <c:pt idx="2718">
                  <c:v>2719</c:v>
                </c:pt>
                <c:pt idx="2719">
                  <c:v>2720</c:v>
                </c:pt>
                <c:pt idx="2720">
                  <c:v>2721</c:v>
                </c:pt>
                <c:pt idx="2721">
                  <c:v>2722</c:v>
                </c:pt>
                <c:pt idx="2722">
                  <c:v>2723</c:v>
                </c:pt>
                <c:pt idx="2723">
                  <c:v>2724</c:v>
                </c:pt>
                <c:pt idx="2724">
                  <c:v>2725</c:v>
                </c:pt>
                <c:pt idx="2725">
                  <c:v>2726</c:v>
                </c:pt>
                <c:pt idx="2726">
                  <c:v>2727</c:v>
                </c:pt>
                <c:pt idx="2727">
                  <c:v>2728</c:v>
                </c:pt>
                <c:pt idx="2728">
                  <c:v>2729</c:v>
                </c:pt>
                <c:pt idx="2729">
                  <c:v>2730</c:v>
                </c:pt>
                <c:pt idx="2730">
                  <c:v>2731</c:v>
                </c:pt>
                <c:pt idx="2731">
                  <c:v>2732</c:v>
                </c:pt>
                <c:pt idx="2732">
                  <c:v>2733</c:v>
                </c:pt>
                <c:pt idx="2733">
                  <c:v>2734</c:v>
                </c:pt>
                <c:pt idx="2734">
                  <c:v>2735</c:v>
                </c:pt>
                <c:pt idx="2735">
                  <c:v>2736</c:v>
                </c:pt>
                <c:pt idx="2736">
                  <c:v>2737</c:v>
                </c:pt>
                <c:pt idx="2737">
                  <c:v>2738</c:v>
                </c:pt>
                <c:pt idx="2738">
                  <c:v>2739</c:v>
                </c:pt>
                <c:pt idx="2739">
                  <c:v>2740</c:v>
                </c:pt>
                <c:pt idx="2740">
                  <c:v>2741</c:v>
                </c:pt>
                <c:pt idx="2741">
                  <c:v>2742</c:v>
                </c:pt>
                <c:pt idx="2742">
                  <c:v>2743</c:v>
                </c:pt>
                <c:pt idx="2743">
                  <c:v>2744</c:v>
                </c:pt>
                <c:pt idx="2744">
                  <c:v>2745</c:v>
                </c:pt>
                <c:pt idx="2745">
                  <c:v>2746</c:v>
                </c:pt>
                <c:pt idx="2746">
                  <c:v>2747</c:v>
                </c:pt>
                <c:pt idx="2747">
                  <c:v>2748</c:v>
                </c:pt>
                <c:pt idx="2748">
                  <c:v>2749</c:v>
                </c:pt>
                <c:pt idx="2749">
                  <c:v>2750</c:v>
                </c:pt>
                <c:pt idx="2750">
                  <c:v>2751</c:v>
                </c:pt>
                <c:pt idx="2751">
                  <c:v>2752</c:v>
                </c:pt>
                <c:pt idx="2752">
                  <c:v>2753</c:v>
                </c:pt>
                <c:pt idx="2753">
                  <c:v>2754</c:v>
                </c:pt>
                <c:pt idx="2754">
                  <c:v>2755</c:v>
                </c:pt>
                <c:pt idx="2755">
                  <c:v>2756</c:v>
                </c:pt>
                <c:pt idx="2756">
                  <c:v>2757</c:v>
                </c:pt>
                <c:pt idx="2757">
                  <c:v>2758</c:v>
                </c:pt>
                <c:pt idx="2758">
                  <c:v>2759</c:v>
                </c:pt>
                <c:pt idx="2759">
                  <c:v>2760</c:v>
                </c:pt>
                <c:pt idx="2760">
                  <c:v>2761</c:v>
                </c:pt>
                <c:pt idx="2761">
                  <c:v>2762</c:v>
                </c:pt>
                <c:pt idx="2762">
                  <c:v>2763</c:v>
                </c:pt>
                <c:pt idx="2763">
                  <c:v>2764</c:v>
                </c:pt>
                <c:pt idx="2764">
                  <c:v>2765</c:v>
                </c:pt>
                <c:pt idx="2765">
                  <c:v>2766</c:v>
                </c:pt>
                <c:pt idx="2766">
                  <c:v>2767</c:v>
                </c:pt>
                <c:pt idx="2767">
                  <c:v>2768</c:v>
                </c:pt>
                <c:pt idx="2768">
                  <c:v>2769</c:v>
                </c:pt>
                <c:pt idx="2769">
                  <c:v>2770</c:v>
                </c:pt>
                <c:pt idx="2770">
                  <c:v>2771</c:v>
                </c:pt>
                <c:pt idx="2771">
                  <c:v>2772</c:v>
                </c:pt>
                <c:pt idx="2772">
                  <c:v>2773</c:v>
                </c:pt>
                <c:pt idx="2773">
                  <c:v>2774</c:v>
                </c:pt>
                <c:pt idx="2774">
                  <c:v>2775</c:v>
                </c:pt>
                <c:pt idx="2775">
                  <c:v>2776</c:v>
                </c:pt>
                <c:pt idx="2776">
                  <c:v>2777</c:v>
                </c:pt>
                <c:pt idx="2777">
                  <c:v>2778</c:v>
                </c:pt>
                <c:pt idx="2778">
                  <c:v>2779</c:v>
                </c:pt>
                <c:pt idx="2779">
                  <c:v>2780</c:v>
                </c:pt>
                <c:pt idx="2780">
                  <c:v>2781</c:v>
                </c:pt>
                <c:pt idx="2781">
                  <c:v>2782</c:v>
                </c:pt>
                <c:pt idx="2782">
                  <c:v>2783</c:v>
                </c:pt>
                <c:pt idx="2783">
                  <c:v>2784</c:v>
                </c:pt>
                <c:pt idx="2784">
                  <c:v>2785</c:v>
                </c:pt>
                <c:pt idx="2785">
                  <c:v>2786</c:v>
                </c:pt>
                <c:pt idx="2786">
                  <c:v>2787</c:v>
                </c:pt>
                <c:pt idx="2787">
                  <c:v>2788</c:v>
                </c:pt>
                <c:pt idx="2788">
                  <c:v>2789</c:v>
                </c:pt>
                <c:pt idx="2789">
                  <c:v>2790</c:v>
                </c:pt>
                <c:pt idx="2790">
                  <c:v>2791</c:v>
                </c:pt>
                <c:pt idx="2791">
                  <c:v>2792</c:v>
                </c:pt>
                <c:pt idx="2792">
                  <c:v>2793</c:v>
                </c:pt>
                <c:pt idx="2793">
                  <c:v>2794</c:v>
                </c:pt>
                <c:pt idx="2794">
                  <c:v>2795</c:v>
                </c:pt>
                <c:pt idx="2795">
                  <c:v>2796</c:v>
                </c:pt>
                <c:pt idx="2796">
                  <c:v>2797</c:v>
                </c:pt>
                <c:pt idx="2797">
                  <c:v>2798</c:v>
                </c:pt>
                <c:pt idx="2798">
                  <c:v>2799</c:v>
                </c:pt>
                <c:pt idx="2799">
                  <c:v>2800</c:v>
                </c:pt>
                <c:pt idx="2800">
                  <c:v>2801</c:v>
                </c:pt>
                <c:pt idx="2801">
                  <c:v>2802</c:v>
                </c:pt>
                <c:pt idx="2802">
                  <c:v>2803</c:v>
                </c:pt>
                <c:pt idx="2803">
                  <c:v>2804</c:v>
                </c:pt>
                <c:pt idx="2804">
                  <c:v>2805</c:v>
                </c:pt>
                <c:pt idx="2805">
                  <c:v>2806</c:v>
                </c:pt>
                <c:pt idx="2806">
                  <c:v>2807</c:v>
                </c:pt>
                <c:pt idx="2807">
                  <c:v>2808</c:v>
                </c:pt>
                <c:pt idx="2808">
                  <c:v>2809</c:v>
                </c:pt>
                <c:pt idx="2809">
                  <c:v>2810</c:v>
                </c:pt>
                <c:pt idx="2810">
                  <c:v>2811</c:v>
                </c:pt>
                <c:pt idx="2811">
                  <c:v>2812</c:v>
                </c:pt>
                <c:pt idx="2812">
                  <c:v>2813</c:v>
                </c:pt>
                <c:pt idx="2813">
                  <c:v>2814</c:v>
                </c:pt>
                <c:pt idx="2814">
                  <c:v>2815</c:v>
                </c:pt>
                <c:pt idx="2815">
                  <c:v>2816</c:v>
                </c:pt>
                <c:pt idx="2816">
                  <c:v>2817</c:v>
                </c:pt>
                <c:pt idx="2817">
                  <c:v>2818</c:v>
                </c:pt>
                <c:pt idx="2818">
                  <c:v>2819</c:v>
                </c:pt>
                <c:pt idx="2819">
                  <c:v>2820</c:v>
                </c:pt>
                <c:pt idx="2820">
                  <c:v>2821</c:v>
                </c:pt>
                <c:pt idx="2821">
                  <c:v>2822</c:v>
                </c:pt>
                <c:pt idx="2822">
                  <c:v>2823</c:v>
                </c:pt>
                <c:pt idx="2823">
                  <c:v>2824</c:v>
                </c:pt>
                <c:pt idx="2824">
                  <c:v>2825</c:v>
                </c:pt>
                <c:pt idx="2825">
                  <c:v>2826</c:v>
                </c:pt>
                <c:pt idx="2826">
                  <c:v>2827</c:v>
                </c:pt>
                <c:pt idx="2827">
                  <c:v>2828</c:v>
                </c:pt>
                <c:pt idx="2828">
                  <c:v>2829</c:v>
                </c:pt>
                <c:pt idx="2829">
                  <c:v>2830</c:v>
                </c:pt>
                <c:pt idx="2830">
                  <c:v>2831</c:v>
                </c:pt>
                <c:pt idx="2831">
                  <c:v>2832</c:v>
                </c:pt>
                <c:pt idx="2832">
                  <c:v>2833</c:v>
                </c:pt>
                <c:pt idx="2833">
                  <c:v>2834</c:v>
                </c:pt>
                <c:pt idx="2834">
                  <c:v>2835</c:v>
                </c:pt>
                <c:pt idx="2835">
                  <c:v>2836</c:v>
                </c:pt>
                <c:pt idx="2836">
                  <c:v>2837</c:v>
                </c:pt>
                <c:pt idx="2837">
                  <c:v>2838</c:v>
                </c:pt>
                <c:pt idx="2838">
                  <c:v>2839</c:v>
                </c:pt>
                <c:pt idx="2839">
                  <c:v>2840</c:v>
                </c:pt>
                <c:pt idx="2840">
                  <c:v>2841</c:v>
                </c:pt>
                <c:pt idx="2841">
                  <c:v>2842</c:v>
                </c:pt>
                <c:pt idx="2842">
                  <c:v>2843</c:v>
                </c:pt>
                <c:pt idx="2843">
                  <c:v>2844</c:v>
                </c:pt>
                <c:pt idx="2844">
                  <c:v>2845</c:v>
                </c:pt>
                <c:pt idx="2845">
                  <c:v>2846</c:v>
                </c:pt>
                <c:pt idx="2846">
                  <c:v>2847</c:v>
                </c:pt>
                <c:pt idx="2847">
                  <c:v>2848</c:v>
                </c:pt>
                <c:pt idx="2848">
                  <c:v>2849</c:v>
                </c:pt>
                <c:pt idx="2849">
                  <c:v>2850</c:v>
                </c:pt>
                <c:pt idx="2850">
                  <c:v>2851</c:v>
                </c:pt>
                <c:pt idx="2851">
                  <c:v>2852</c:v>
                </c:pt>
                <c:pt idx="2852">
                  <c:v>2853</c:v>
                </c:pt>
                <c:pt idx="2853">
                  <c:v>2854</c:v>
                </c:pt>
                <c:pt idx="2854">
                  <c:v>2855</c:v>
                </c:pt>
                <c:pt idx="2855">
                  <c:v>2856</c:v>
                </c:pt>
                <c:pt idx="2856">
                  <c:v>2857</c:v>
                </c:pt>
                <c:pt idx="2857">
                  <c:v>2858</c:v>
                </c:pt>
                <c:pt idx="2858">
                  <c:v>2859</c:v>
                </c:pt>
                <c:pt idx="2859">
                  <c:v>2860</c:v>
                </c:pt>
                <c:pt idx="2860">
                  <c:v>2861</c:v>
                </c:pt>
                <c:pt idx="2861">
                  <c:v>2862</c:v>
                </c:pt>
                <c:pt idx="2862">
                  <c:v>2863</c:v>
                </c:pt>
                <c:pt idx="2863">
                  <c:v>2864</c:v>
                </c:pt>
                <c:pt idx="2864">
                  <c:v>2865</c:v>
                </c:pt>
                <c:pt idx="2865">
                  <c:v>2866</c:v>
                </c:pt>
                <c:pt idx="2866">
                  <c:v>2867</c:v>
                </c:pt>
                <c:pt idx="2867">
                  <c:v>2868</c:v>
                </c:pt>
                <c:pt idx="2868">
                  <c:v>2869</c:v>
                </c:pt>
                <c:pt idx="2869">
                  <c:v>2870</c:v>
                </c:pt>
                <c:pt idx="2870">
                  <c:v>2871</c:v>
                </c:pt>
                <c:pt idx="2871">
                  <c:v>2872</c:v>
                </c:pt>
                <c:pt idx="2872">
                  <c:v>2873</c:v>
                </c:pt>
                <c:pt idx="2873">
                  <c:v>2874</c:v>
                </c:pt>
                <c:pt idx="2874">
                  <c:v>2875</c:v>
                </c:pt>
                <c:pt idx="2875">
                  <c:v>2876</c:v>
                </c:pt>
                <c:pt idx="2876">
                  <c:v>2877</c:v>
                </c:pt>
                <c:pt idx="2877">
                  <c:v>2878</c:v>
                </c:pt>
                <c:pt idx="2878">
                  <c:v>2879</c:v>
                </c:pt>
                <c:pt idx="2879">
                  <c:v>2880</c:v>
                </c:pt>
                <c:pt idx="2880">
                  <c:v>2881</c:v>
                </c:pt>
                <c:pt idx="2881">
                  <c:v>2882</c:v>
                </c:pt>
                <c:pt idx="2882">
                  <c:v>2883</c:v>
                </c:pt>
                <c:pt idx="2883">
                  <c:v>2884</c:v>
                </c:pt>
                <c:pt idx="2884">
                  <c:v>2885</c:v>
                </c:pt>
                <c:pt idx="2885">
                  <c:v>2886</c:v>
                </c:pt>
                <c:pt idx="2886">
                  <c:v>2887</c:v>
                </c:pt>
                <c:pt idx="2887">
                  <c:v>2888</c:v>
                </c:pt>
                <c:pt idx="2888">
                  <c:v>2889</c:v>
                </c:pt>
                <c:pt idx="2889">
                  <c:v>2890</c:v>
                </c:pt>
                <c:pt idx="2890">
                  <c:v>2891</c:v>
                </c:pt>
                <c:pt idx="2891">
                  <c:v>2892</c:v>
                </c:pt>
                <c:pt idx="2892">
                  <c:v>2893</c:v>
                </c:pt>
                <c:pt idx="2893">
                  <c:v>2894</c:v>
                </c:pt>
                <c:pt idx="2894">
                  <c:v>2895</c:v>
                </c:pt>
                <c:pt idx="2895">
                  <c:v>2896</c:v>
                </c:pt>
                <c:pt idx="2896">
                  <c:v>2897</c:v>
                </c:pt>
                <c:pt idx="2897">
                  <c:v>2898</c:v>
                </c:pt>
                <c:pt idx="2898">
                  <c:v>2899</c:v>
                </c:pt>
                <c:pt idx="2899">
                  <c:v>2900</c:v>
                </c:pt>
                <c:pt idx="2900">
                  <c:v>2901</c:v>
                </c:pt>
                <c:pt idx="2901">
                  <c:v>2902</c:v>
                </c:pt>
                <c:pt idx="2902">
                  <c:v>2903</c:v>
                </c:pt>
                <c:pt idx="2903">
                  <c:v>2904</c:v>
                </c:pt>
                <c:pt idx="2904">
                  <c:v>2905</c:v>
                </c:pt>
                <c:pt idx="2905">
                  <c:v>2906</c:v>
                </c:pt>
                <c:pt idx="2906">
                  <c:v>2907</c:v>
                </c:pt>
                <c:pt idx="2907">
                  <c:v>2908</c:v>
                </c:pt>
                <c:pt idx="2908">
                  <c:v>2909</c:v>
                </c:pt>
                <c:pt idx="2909">
                  <c:v>2910</c:v>
                </c:pt>
                <c:pt idx="2910">
                  <c:v>2911</c:v>
                </c:pt>
                <c:pt idx="2911">
                  <c:v>2912</c:v>
                </c:pt>
                <c:pt idx="2912">
                  <c:v>2913</c:v>
                </c:pt>
                <c:pt idx="2913">
                  <c:v>2914</c:v>
                </c:pt>
                <c:pt idx="2914">
                  <c:v>2915</c:v>
                </c:pt>
                <c:pt idx="2915">
                  <c:v>2916</c:v>
                </c:pt>
                <c:pt idx="2916">
                  <c:v>2917</c:v>
                </c:pt>
                <c:pt idx="2917">
                  <c:v>2918</c:v>
                </c:pt>
                <c:pt idx="2918">
                  <c:v>2919</c:v>
                </c:pt>
                <c:pt idx="2919">
                  <c:v>2920</c:v>
                </c:pt>
                <c:pt idx="2920">
                  <c:v>2921</c:v>
                </c:pt>
                <c:pt idx="2921">
                  <c:v>2922</c:v>
                </c:pt>
                <c:pt idx="2922">
                  <c:v>2923</c:v>
                </c:pt>
                <c:pt idx="2923">
                  <c:v>2924</c:v>
                </c:pt>
                <c:pt idx="2924">
                  <c:v>2925</c:v>
                </c:pt>
                <c:pt idx="2925">
                  <c:v>2926</c:v>
                </c:pt>
                <c:pt idx="2926">
                  <c:v>2927</c:v>
                </c:pt>
                <c:pt idx="2927">
                  <c:v>2928</c:v>
                </c:pt>
                <c:pt idx="2928">
                  <c:v>2929</c:v>
                </c:pt>
                <c:pt idx="2929">
                  <c:v>2930</c:v>
                </c:pt>
                <c:pt idx="2930">
                  <c:v>2931</c:v>
                </c:pt>
                <c:pt idx="2931">
                  <c:v>2932</c:v>
                </c:pt>
                <c:pt idx="2932">
                  <c:v>2933</c:v>
                </c:pt>
                <c:pt idx="2933">
                  <c:v>2934</c:v>
                </c:pt>
                <c:pt idx="2934">
                  <c:v>2935</c:v>
                </c:pt>
                <c:pt idx="2935">
                  <c:v>2936</c:v>
                </c:pt>
                <c:pt idx="2936">
                  <c:v>2937</c:v>
                </c:pt>
                <c:pt idx="2937">
                  <c:v>2938</c:v>
                </c:pt>
                <c:pt idx="2938">
                  <c:v>2939</c:v>
                </c:pt>
                <c:pt idx="2939">
                  <c:v>2940</c:v>
                </c:pt>
                <c:pt idx="2940">
                  <c:v>2941</c:v>
                </c:pt>
                <c:pt idx="2941">
                  <c:v>2942</c:v>
                </c:pt>
                <c:pt idx="2942">
                  <c:v>2943</c:v>
                </c:pt>
                <c:pt idx="2943">
                  <c:v>2944</c:v>
                </c:pt>
                <c:pt idx="2944">
                  <c:v>2945</c:v>
                </c:pt>
                <c:pt idx="2945">
                  <c:v>2946</c:v>
                </c:pt>
                <c:pt idx="2946">
                  <c:v>2947</c:v>
                </c:pt>
                <c:pt idx="2947">
                  <c:v>2948</c:v>
                </c:pt>
                <c:pt idx="2948">
                  <c:v>2949</c:v>
                </c:pt>
                <c:pt idx="2949">
                  <c:v>2950</c:v>
                </c:pt>
                <c:pt idx="2950">
                  <c:v>2951</c:v>
                </c:pt>
                <c:pt idx="2951">
                  <c:v>2952</c:v>
                </c:pt>
                <c:pt idx="2952">
                  <c:v>2953</c:v>
                </c:pt>
                <c:pt idx="2953">
                  <c:v>2954</c:v>
                </c:pt>
                <c:pt idx="2954">
                  <c:v>2955</c:v>
                </c:pt>
                <c:pt idx="2955">
                  <c:v>2956</c:v>
                </c:pt>
                <c:pt idx="2956">
                  <c:v>2957</c:v>
                </c:pt>
                <c:pt idx="2957">
                  <c:v>2958</c:v>
                </c:pt>
                <c:pt idx="2958">
                  <c:v>2959</c:v>
                </c:pt>
                <c:pt idx="2959">
                  <c:v>2960</c:v>
                </c:pt>
                <c:pt idx="2960">
                  <c:v>2961</c:v>
                </c:pt>
                <c:pt idx="2961">
                  <c:v>2962</c:v>
                </c:pt>
                <c:pt idx="2962">
                  <c:v>2963</c:v>
                </c:pt>
                <c:pt idx="2963">
                  <c:v>2964</c:v>
                </c:pt>
                <c:pt idx="2964">
                  <c:v>2965</c:v>
                </c:pt>
                <c:pt idx="2965">
                  <c:v>2966</c:v>
                </c:pt>
                <c:pt idx="2966">
                  <c:v>2967</c:v>
                </c:pt>
                <c:pt idx="2967">
                  <c:v>2968</c:v>
                </c:pt>
                <c:pt idx="2968">
                  <c:v>2969</c:v>
                </c:pt>
                <c:pt idx="2969">
                  <c:v>2970</c:v>
                </c:pt>
                <c:pt idx="2970">
                  <c:v>2971</c:v>
                </c:pt>
                <c:pt idx="2971">
                  <c:v>2972</c:v>
                </c:pt>
                <c:pt idx="2972">
                  <c:v>2973</c:v>
                </c:pt>
                <c:pt idx="2973">
                  <c:v>2974</c:v>
                </c:pt>
                <c:pt idx="2974">
                  <c:v>2975</c:v>
                </c:pt>
                <c:pt idx="2975">
                  <c:v>2976</c:v>
                </c:pt>
                <c:pt idx="2976">
                  <c:v>2977</c:v>
                </c:pt>
                <c:pt idx="2977">
                  <c:v>2978</c:v>
                </c:pt>
                <c:pt idx="2978">
                  <c:v>2979</c:v>
                </c:pt>
                <c:pt idx="2979">
                  <c:v>2980</c:v>
                </c:pt>
                <c:pt idx="2980">
                  <c:v>2981</c:v>
                </c:pt>
                <c:pt idx="2981">
                  <c:v>2982</c:v>
                </c:pt>
                <c:pt idx="2982">
                  <c:v>2983</c:v>
                </c:pt>
                <c:pt idx="2983">
                  <c:v>2984</c:v>
                </c:pt>
                <c:pt idx="2984">
                  <c:v>2985</c:v>
                </c:pt>
                <c:pt idx="2985">
                  <c:v>2986</c:v>
                </c:pt>
                <c:pt idx="2986">
                  <c:v>2987</c:v>
                </c:pt>
                <c:pt idx="2987">
                  <c:v>2988</c:v>
                </c:pt>
                <c:pt idx="2988">
                  <c:v>2989</c:v>
                </c:pt>
                <c:pt idx="2989">
                  <c:v>2990</c:v>
                </c:pt>
                <c:pt idx="2990">
                  <c:v>2991</c:v>
                </c:pt>
                <c:pt idx="2991">
                  <c:v>2992</c:v>
                </c:pt>
                <c:pt idx="2992">
                  <c:v>2993</c:v>
                </c:pt>
                <c:pt idx="2993">
                  <c:v>2994</c:v>
                </c:pt>
                <c:pt idx="2994">
                  <c:v>2995</c:v>
                </c:pt>
                <c:pt idx="2995">
                  <c:v>2996</c:v>
                </c:pt>
                <c:pt idx="2996">
                  <c:v>2997</c:v>
                </c:pt>
                <c:pt idx="2997">
                  <c:v>2998</c:v>
                </c:pt>
                <c:pt idx="2998">
                  <c:v>2999</c:v>
                </c:pt>
                <c:pt idx="2999">
                  <c:v>3000</c:v>
                </c:pt>
                <c:pt idx="3000">
                  <c:v>3001</c:v>
                </c:pt>
                <c:pt idx="3001">
                  <c:v>3002</c:v>
                </c:pt>
                <c:pt idx="3002">
                  <c:v>3003</c:v>
                </c:pt>
                <c:pt idx="3003">
                  <c:v>3004</c:v>
                </c:pt>
                <c:pt idx="3004">
                  <c:v>3005</c:v>
                </c:pt>
                <c:pt idx="3005">
                  <c:v>3006</c:v>
                </c:pt>
                <c:pt idx="3006">
                  <c:v>3007</c:v>
                </c:pt>
                <c:pt idx="3007">
                  <c:v>3008</c:v>
                </c:pt>
                <c:pt idx="3008">
                  <c:v>3009</c:v>
                </c:pt>
                <c:pt idx="3009">
                  <c:v>3010</c:v>
                </c:pt>
                <c:pt idx="3010">
                  <c:v>3011</c:v>
                </c:pt>
                <c:pt idx="3011">
                  <c:v>3012</c:v>
                </c:pt>
                <c:pt idx="3012">
                  <c:v>3013</c:v>
                </c:pt>
                <c:pt idx="3013">
                  <c:v>3014</c:v>
                </c:pt>
                <c:pt idx="3014">
                  <c:v>3015</c:v>
                </c:pt>
                <c:pt idx="3015">
                  <c:v>3016</c:v>
                </c:pt>
                <c:pt idx="3016">
                  <c:v>3017</c:v>
                </c:pt>
                <c:pt idx="3017">
                  <c:v>3018</c:v>
                </c:pt>
                <c:pt idx="3018">
                  <c:v>3019</c:v>
                </c:pt>
                <c:pt idx="3019">
                  <c:v>3020</c:v>
                </c:pt>
                <c:pt idx="3020">
                  <c:v>3021</c:v>
                </c:pt>
                <c:pt idx="3021">
                  <c:v>3022</c:v>
                </c:pt>
                <c:pt idx="3022">
                  <c:v>3023</c:v>
                </c:pt>
                <c:pt idx="3023">
                  <c:v>3024</c:v>
                </c:pt>
                <c:pt idx="3024">
                  <c:v>3025</c:v>
                </c:pt>
                <c:pt idx="3025">
                  <c:v>3026</c:v>
                </c:pt>
                <c:pt idx="3026">
                  <c:v>3027</c:v>
                </c:pt>
                <c:pt idx="3027">
                  <c:v>3028</c:v>
                </c:pt>
                <c:pt idx="3028">
                  <c:v>3029</c:v>
                </c:pt>
                <c:pt idx="3029">
                  <c:v>3030</c:v>
                </c:pt>
                <c:pt idx="3030">
                  <c:v>3031</c:v>
                </c:pt>
                <c:pt idx="3031">
                  <c:v>3032</c:v>
                </c:pt>
                <c:pt idx="3032">
                  <c:v>3033</c:v>
                </c:pt>
                <c:pt idx="3033">
                  <c:v>3034</c:v>
                </c:pt>
                <c:pt idx="3034">
                  <c:v>3035</c:v>
                </c:pt>
                <c:pt idx="3035">
                  <c:v>3036</c:v>
                </c:pt>
                <c:pt idx="3036">
                  <c:v>3037</c:v>
                </c:pt>
                <c:pt idx="3037">
                  <c:v>3038</c:v>
                </c:pt>
                <c:pt idx="3038">
                  <c:v>3039</c:v>
                </c:pt>
                <c:pt idx="3039">
                  <c:v>3040</c:v>
                </c:pt>
                <c:pt idx="3040">
                  <c:v>3041</c:v>
                </c:pt>
                <c:pt idx="3041">
                  <c:v>3042</c:v>
                </c:pt>
                <c:pt idx="3042">
                  <c:v>3043</c:v>
                </c:pt>
                <c:pt idx="3043">
                  <c:v>3044</c:v>
                </c:pt>
                <c:pt idx="3044">
                  <c:v>3045</c:v>
                </c:pt>
                <c:pt idx="3045">
                  <c:v>3046</c:v>
                </c:pt>
                <c:pt idx="3046">
                  <c:v>3047</c:v>
                </c:pt>
                <c:pt idx="3047">
                  <c:v>3048</c:v>
                </c:pt>
                <c:pt idx="3048">
                  <c:v>3049</c:v>
                </c:pt>
                <c:pt idx="3049">
                  <c:v>3050</c:v>
                </c:pt>
                <c:pt idx="3050">
                  <c:v>3051</c:v>
                </c:pt>
                <c:pt idx="3051">
                  <c:v>3052</c:v>
                </c:pt>
                <c:pt idx="3052">
                  <c:v>3053</c:v>
                </c:pt>
                <c:pt idx="3053">
                  <c:v>3054</c:v>
                </c:pt>
                <c:pt idx="3054">
                  <c:v>3055</c:v>
                </c:pt>
                <c:pt idx="3055">
                  <c:v>3056</c:v>
                </c:pt>
                <c:pt idx="3056">
                  <c:v>3057</c:v>
                </c:pt>
                <c:pt idx="3057">
                  <c:v>3058</c:v>
                </c:pt>
                <c:pt idx="3058">
                  <c:v>3059</c:v>
                </c:pt>
                <c:pt idx="3059">
                  <c:v>3060</c:v>
                </c:pt>
                <c:pt idx="3060">
                  <c:v>3061</c:v>
                </c:pt>
                <c:pt idx="3061">
                  <c:v>3062</c:v>
                </c:pt>
                <c:pt idx="3062">
                  <c:v>3063</c:v>
                </c:pt>
                <c:pt idx="3063">
                  <c:v>3064</c:v>
                </c:pt>
                <c:pt idx="3064">
                  <c:v>3065</c:v>
                </c:pt>
                <c:pt idx="3065">
                  <c:v>3066</c:v>
                </c:pt>
                <c:pt idx="3066">
                  <c:v>3067</c:v>
                </c:pt>
                <c:pt idx="3067">
                  <c:v>3068</c:v>
                </c:pt>
                <c:pt idx="3068">
                  <c:v>3069</c:v>
                </c:pt>
                <c:pt idx="3069">
                  <c:v>3070</c:v>
                </c:pt>
                <c:pt idx="3070">
                  <c:v>3071</c:v>
                </c:pt>
                <c:pt idx="3071">
                  <c:v>3072</c:v>
                </c:pt>
                <c:pt idx="3072">
                  <c:v>3073</c:v>
                </c:pt>
                <c:pt idx="3073">
                  <c:v>3074</c:v>
                </c:pt>
                <c:pt idx="3074">
                  <c:v>3075</c:v>
                </c:pt>
                <c:pt idx="3075">
                  <c:v>3076</c:v>
                </c:pt>
                <c:pt idx="3076">
                  <c:v>3077</c:v>
                </c:pt>
                <c:pt idx="3077">
                  <c:v>3078</c:v>
                </c:pt>
                <c:pt idx="3078">
                  <c:v>3079</c:v>
                </c:pt>
                <c:pt idx="3079">
                  <c:v>3080</c:v>
                </c:pt>
                <c:pt idx="3080">
                  <c:v>3081</c:v>
                </c:pt>
                <c:pt idx="3081">
                  <c:v>3082</c:v>
                </c:pt>
                <c:pt idx="3082">
                  <c:v>3083</c:v>
                </c:pt>
                <c:pt idx="3083">
                  <c:v>3084</c:v>
                </c:pt>
                <c:pt idx="3084">
                  <c:v>3085</c:v>
                </c:pt>
                <c:pt idx="3085">
                  <c:v>3086</c:v>
                </c:pt>
                <c:pt idx="3086">
                  <c:v>3087</c:v>
                </c:pt>
                <c:pt idx="3087">
                  <c:v>3088</c:v>
                </c:pt>
                <c:pt idx="3088">
                  <c:v>3089</c:v>
                </c:pt>
                <c:pt idx="3089">
                  <c:v>3090</c:v>
                </c:pt>
                <c:pt idx="3090">
                  <c:v>3091</c:v>
                </c:pt>
                <c:pt idx="3091">
                  <c:v>3092</c:v>
                </c:pt>
                <c:pt idx="3092">
                  <c:v>3093</c:v>
                </c:pt>
                <c:pt idx="3093">
                  <c:v>3094</c:v>
                </c:pt>
                <c:pt idx="3094">
                  <c:v>3095</c:v>
                </c:pt>
                <c:pt idx="3095">
                  <c:v>3096</c:v>
                </c:pt>
                <c:pt idx="3096">
                  <c:v>3097</c:v>
                </c:pt>
                <c:pt idx="3097">
                  <c:v>3098</c:v>
                </c:pt>
                <c:pt idx="3098">
                  <c:v>3099</c:v>
                </c:pt>
                <c:pt idx="3099">
                  <c:v>3100</c:v>
                </c:pt>
                <c:pt idx="3100">
                  <c:v>3101</c:v>
                </c:pt>
                <c:pt idx="3101">
                  <c:v>3102</c:v>
                </c:pt>
                <c:pt idx="3102">
                  <c:v>3103</c:v>
                </c:pt>
                <c:pt idx="3103">
                  <c:v>3104</c:v>
                </c:pt>
                <c:pt idx="3104">
                  <c:v>3105</c:v>
                </c:pt>
                <c:pt idx="3105">
                  <c:v>3106</c:v>
                </c:pt>
                <c:pt idx="3106">
                  <c:v>3107</c:v>
                </c:pt>
                <c:pt idx="3107">
                  <c:v>3108</c:v>
                </c:pt>
                <c:pt idx="3108">
                  <c:v>3109</c:v>
                </c:pt>
                <c:pt idx="3109">
                  <c:v>3110</c:v>
                </c:pt>
                <c:pt idx="3110">
                  <c:v>3111</c:v>
                </c:pt>
                <c:pt idx="3111">
                  <c:v>3112</c:v>
                </c:pt>
                <c:pt idx="3112">
                  <c:v>3113</c:v>
                </c:pt>
                <c:pt idx="3113">
                  <c:v>3114</c:v>
                </c:pt>
                <c:pt idx="3114">
                  <c:v>3115</c:v>
                </c:pt>
                <c:pt idx="3115">
                  <c:v>3116</c:v>
                </c:pt>
                <c:pt idx="3116">
                  <c:v>3117</c:v>
                </c:pt>
                <c:pt idx="3117">
                  <c:v>3118</c:v>
                </c:pt>
                <c:pt idx="3118">
                  <c:v>3119</c:v>
                </c:pt>
                <c:pt idx="3119">
                  <c:v>3120</c:v>
                </c:pt>
                <c:pt idx="3120">
                  <c:v>3121</c:v>
                </c:pt>
                <c:pt idx="3121">
                  <c:v>3122</c:v>
                </c:pt>
                <c:pt idx="3122">
                  <c:v>3123</c:v>
                </c:pt>
                <c:pt idx="3123">
                  <c:v>3124</c:v>
                </c:pt>
                <c:pt idx="3124">
                  <c:v>3125</c:v>
                </c:pt>
                <c:pt idx="3125">
                  <c:v>3126</c:v>
                </c:pt>
                <c:pt idx="3126">
                  <c:v>3127</c:v>
                </c:pt>
                <c:pt idx="3127">
                  <c:v>3128</c:v>
                </c:pt>
                <c:pt idx="3128">
                  <c:v>3129</c:v>
                </c:pt>
                <c:pt idx="3129">
                  <c:v>3130</c:v>
                </c:pt>
                <c:pt idx="3130">
                  <c:v>3131</c:v>
                </c:pt>
                <c:pt idx="3131">
                  <c:v>3132</c:v>
                </c:pt>
                <c:pt idx="3132">
                  <c:v>3133</c:v>
                </c:pt>
                <c:pt idx="3133">
                  <c:v>3134</c:v>
                </c:pt>
                <c:pt idx="3134">
                  <c:v>3135</c:v>
                </c:pt>
                <c:pt idx="3135">
                  <c:v>3136</c:v>
                </c:pt>
                <c:pt idx="3136">
                  <c:v>3137</c:v>
                </c:pt>
                <c:pt idx="3137">
                  <c:v>3138</c:v>
                </c:pt>
                <c:pt idx="3138">
                  <c:v>3139</c:v>
                </c:pt>
                <c:pt idx="3139">
                  <c:v>3140</c:v>
                </c:pt>
                <c:pt idx="3140">
                  <c:v>3141</c:v>
                </c:pt>
                <c:pt idx="3141">
                  <c:v>3142</c:v>
                </c:pt>
                <c:pt idx="3142">
                  <c:v>3143</c:v>
                </c:pt>
                <c:pt idx="3143">
                  <c:v>3144</c:v>
                </c:pt>
                <c:pt idx="3144">
                  <c:v>3145</c:v>
                </c:pt>
                <c:pt idx="3145">
                  <c:v>3146</c:v>
                </c:pt>
                <c:pt idx="3146">
                  <c:v>3147</c:v>
                </c:pt>
                <c:pt idx="3147">
                  <c:v>3148</c:v>
                </c:pt>
                <c:pt idx="3148">
                  <c:v>3149</c:v>
                </c:pt>
                <c:pt idx="3149">
                  <c:v>3150</c:v>
                </c:pt>
                <c:pt idx="3150">
                  <c:v>3151</c:v>
                </c:pt>
                <c:pt idx="3151">
                  <c:v>3152</c:v>
                </c:pt>
                <c:pt idx="3152">
                  <c:v>3153</c:v>
                </c:pt>
                <c:pt idx="3153">
                  <c:v>3154</c:v>
                </c:pt>
                <c:pt idx="3154">
                  <c:v>3155</c:v>
                </c:pt>
                <c:pt idx="3155">
                  <c:v>3156</c:v>
                </c:pt>
                <c:pt idx="3156">
                  <c:v>3157</c:v>
                </c:pt>
                <c:pt idx="3157">
                  <c:v>3158</c:v>
                </c:pt>
                <c:pt idx="3158">
                  <c:v>3159</c:v>
                </c:pt>
                <c:pt idx="3159">
                  <c:v>3160</c:v>
                </c:pt>
                <c:pt idx="3160">
                  <c:v>3161</c:v>
                </c:pt>
                <c:pt idx="3161">
                  <c:v>3162</c:v>
                </c:pt>
                <c:pt idx="3162">
                  <c:v>3163</c:v>
                </c:pt>
                <c:pt idx="3163">
                  <c:v>3164</c:v>
                </c:pt>
                <c:pt idx="3164">
                  <c:v>3165</c:v>
                </c:pt>
                <c:pt idx="3165">
                  <c:v>3166</c:v>
                </c:pt>
                <c:pt idx="3166">
                  <c:v>3167</c:v>
                </c:pt>
                <c:pt idx="3167">
                  <c:v>3168</c:v>
                </c:pt>
                <c:pt idx="3168">
                  <c:v>3169</c:v>
                </c:pt>
                <c:pt idx="3169">
                  <c:v>3170</c:v>
                </c:pt>
                <c:pt idx="3170">
                  <c:v>3171</c:v>
                </c:pt>
                <c:pt idx="3171">
                  <c:v>3172</c:v>
                </c:pt>
                <c:pt idx="3172">
                  <c:v>3173</c:v>
                </c:pt>
                <c:pt idx="3173">
                  <c:v>3174</c:v>
                </c:pt>
                <c:pt idx="3174">
                  <c:v>3175</c:v>
                </c:pt>
                <c:pt idx="3175">
                  <c:v>3176</c:v>
                </c:pt>
                <c:pt idx="3176">
                  <c:v>3177</c:v>
                </c:pt>
                <c:pt idx="3177">
                  <c:v>3178</c:v>
                </c:pt>
                <c:pt idx="3178">
                  <c:v>3179</c:v>
                </c:pt>
                <c:pt idx="3179">
                  <c:v>3180</c:v>
                </c:pt>
                <c:pt idx="3180">
                  <c:v>3181</c:v>
                </c:pt>
                <c:pt idx="3181">
                  <c:v>3182</c:v>
                </c:pt>
                <c:pt idx="3182">
                  <c:v>3183</c:v>
                </c:pt>
                <c:pt idx="3183">
                  <c:v>3184</c:v>
                </c:pt>
                <c:pt idx="3184">
                  <c:v>3185</c:v>
                </c:pt>
                <c:pt idx="3185">
                  <c:v>3186</c:v>
                </c:pt>
                <c:pt idx="3186">
                  <c:v>3187</c:v>
                </c:pt>
                <c:pt idx="3187">
                  <c:v>3188</c:v>
                </c:pt>
                <c:pt idx="3188">
                  <c:v>3189</c:v>
                </c:pt>
                <c:pt idx="3189">
                  <c:v>3190</c:v>
                </c:pt>
                <c:pt idx="3190">
                  <c:v>3191</c:v>
                </c:pt>
                <c:pt idx="3191">
                  <c:v>3192</c:v>
                </c:pt>
                <c:pt idx="3192">
                  <c:v>3193</c:v>
                </c:pt>
                <c:pt idx="3193">
                  <c:v>3194</c:v>
                </c:pt>
                <c:pt idx="3194">
                  <c:v>3195</c:v>
                </c:pt>
                <c:pt idx="3195">
                  <c:v>3196</c:v>
                </c:pt>
                <c:pt idx="3196">
                  <c:v>3197</c:v>
                </c:pt>
                <c:pt idx="3197">
                  <c:v>3198</c:v>
                </c:pt>
                <c:pt idx="3198">
                  <c:v>3199</c:v>
                </c:pt>
                <c:pt idx="3199">
                  <c:v>3200</c:v>
                </c:pt>
                <c:pt idx="3200">
                  <c:v>3201</c:v>
                </c:pt>
                <c:pt idx="3201">
                  <c:v>3202</c:v>
                </c:pt>
                <c:pt idx="3202">
                  <c:v>3203</c:v>
                </c:pt>
                <c:pt idx="3203">
                  <c:v>3204</c:v>
                </c:pt>
                <c:pt idx="3204">
                  <c:v>3205</c:v>
                </c:pt>
                <c:pt idx="3205">
                  <c:v>3206</c:v>
                </c:pt>
                <c:pt idx="3206">
                  <c:v>3207</c:v>
                </c:pt>
                <c:pt idx="3207">
                  <c:v>3208</c:v>
                </c:pt>
                <c:pt idx="3208">
                  <c:v>3209</c:v>
                </c:pt>
                <c:pt idx="3209">
                  <c:v>3210</c:v>
                </c:pt>
                <c:pt idx="3210">
                  <c:v>3211</c:v>
                </c:pt>
                <c:pt idx="3211">
                  <c:v>3212</c:v>
                </c:pt>
                <c:pt idx="3212">
                  <c:v>3213</c:v>
                </c:pt>
                <c:pt idx="3213">
                  <c:v>3214</c:v>
                </c:pt>
                <c:pt idx="3214">
                  <c:v>3215</c:v>
                </c:pt>
                <c:pt idx="3215">
                  <c:v>3216</c:v>
                </c:pt>
                <c:pt idx="3216">
                  <c:v>3217</c:v>
                </c:pt>
                <c:pt idx="3217">
                  <c:v>3218</c:v>
                </c:pt>
                <c:pt idx="3218">
                  <c:v>3219</c:v>
                </c:pt>
                <c:pt idx="3219">
                  <c:v>3220</c:v>
                </c:pt>
                <c:pt idx="3220">
                  <c:v>3221</c:v>
                </c:pt>
                <c:pt idx="3221">
                  <c:v>3222</c:v>
                </c:pt>
                <c:pt idx="3222">
                  <c:v>3223</c:v>
                </c:pt>
                <c:pt idx="3223">
                  <c:v>3224</c:v>
                </c:pt>
                <c:pt idx="3224">
                  <c:v>3225</c:v>
                </c:pt>
                <c:pt idx="3225">
                  <c:v>3226</c:v>
                </c:pt>
                <c:pt idx="3226">
                  <c:v>3227</c:v>
                </c:pt>
                <c:pt idx="3227">
                  <c:v>3228</c:v>
                </c:pt>
                <c:pt idx="3228">
                  <c:v>3229</c:v>
                </c:pt>
                <c:pt idx="3229">
                  <c:v>3230</c:v>
                </c:pt>
                <c:pt idx="3230">
                  <c:v>3231</c:v>
                </c:pt>
                <c:pt idx="3231">
                  <c:v>3232</c:v>
                </c:pt>
                <c:pt idx="3232">
                  <c:v>3233</c:v>
                </c:pt>
                <c:pt idx="3233">
                  <c:v>3234</c:v>
                </c:pt>
                <c:pt idx="3234">
                  <c:v>3235</c:v>
                </c:pt>
                <c:pt idx="3235">
                  <c:v>3236</c:v>
                </c:pt>
                <c:pt idx="3236">
                  <c:v>3237</c:v>
                </c:pt>
                <c:pt idx="3237">
                  <c:v>3238</c:v>
                </c:pt>
                <c:pt idx="3238">
                  <c:v>3239</c:v>
                </c:pt>
                <c:pt idx="3239">
                  <c:v>3240</c:v>
                </c:pt>
                <c:pt idx="3240">
                  <c:v>3241</c:v>
                </c:pt>
                <c:pt idx="3241">
                  <c:v>3242</c:v>
                </c:pt>
                <c:pt idx="3242">
                  <c:v>3243</c:v>
                </c:pt>
                <c:pt idx="3243">
                  <c:v>3244</c:v>
                </c:pt>
                <c:pt idx="3244">
                  <c:v>3245</c:v>
                </c:pt>
                <c:pt idx="3245">
                  <c:v>3246</c:v>
                </c:pt>
                <c:pt idx="3246">
                  <c:v>3247</c:v>
                </c:pt>
                <c:pt idx="3247">
                  <c:v>3248</c:v>
                </c:pt>
                <c:pt idx="3248">
                  <c:v>3249</c:v>
                </c:pt>
                <c:pt idx="3249">
                  <c:v>3250</c:v>
                </c:pt>
                <c:pt idx="3250">
                  <c:v>3251</c:v>
                </c:pt>
                <c:pt idx="3251">
                  <c:v>3252</c:v>
                </c:pt>
                <c:pt idx="3252">
                  <c:v>3253</c:v>
                </c:pt>
                <c:pt idx="3253">
                  <c:v>3254</c:v>
                </c:pt>
                <c:pt idx="3254">
                  <c:v>3255</c:v>
                </c:pt>
                <c:pt idx="3255">
                  <c:v>3256</c:v>
                </c:pt>
                <c:pt idx="3256">
                  <c:v>3257</c:v>
                </c:pt>
                <c:pt idx="3257">
                  <c:v>3258</c:v>
                </c:pt>
                <c:pt idx="3258">
                  <c:v>3259</c:v>
                </c:pt>
                <c:pt idx="3259">
                  <c:v>3260</c:v>
                </c:pt>
                <c:pt idx="3260">
                  <c:v>3261</c:v>
                </c:pt>
                <c:pt idx="3261">
                  <c:v>3262</c:v>
                </c:pt>
                <c:pt idx="3262">
                  <c:v>3263</c:v>
                </c:pt>
                <c:pt idx="3263">
                  <c:v>3264</c:v>
                </c:pt>
                <c:pt idx="3264">
                  <c:v>3265</c:v>
                </c:pt>
                <c:pt idx="3265">
                  <c:v>3266</c:v>
                </c:pt>
                <c:pt idx="3266">
                  <c:v>3267</c:v>
                </c:pt>
                <c:pt idx="3267">
                  <c:v>3268</c:v>
                </c:pt>
                <c:pt idx="3268">
                  <c:v>3269</c:v>
                </c:pt>
                <c:pt idx="3269">
                  <c:v>3270</c:v>
                </c:pt>
                <c:pt idx="3270">
                  <c:v>3271</c:v>
                </c:pt>
                <c:pt idx="3271">
                  <c:v>3272</c:v>
                </c:pt>
                <c:pt idx="3272">
                  <c:v>3273</c:v>
                </c:pt>
                <c:pt idx="3273">
                  <c:v>3274</c:v>
                </c:pt>
                <c:pt idx="3274">
                  <c:v>3275</c:v>
                </c:pt>
                <c:pt idx="3275">
                  <c:v>3276</c:v>
                </c:pt>
                <c:pt idx="3276">
                  <c:v>3277</c:v>
                </c:pt>
                <c:pt idx="3277">
                  <c:v>3278</c:v>
                </c:pt>
                <c:pt idx="3278">
                  <c:v>3279</c:v>
                </c:pt>
                <c:pt idx="3279">
                  <c:v>3280</c:v>
                </c:pt>
                <c:pt idx="3280">
                  <c:v>3281</c:v>
                </c:pt>
                <c:pt idx="3281">
                  <c:v>3282</c:v>
                </c:pt>
                <c:pt idx="3282">
                  <c:v>3283</c:v>
                </c:pt>
                <c:pt idx="3283">
                  <c:v>3284</c:v>
                </c:pt>
                <c:pt idx="3284">
                  <c:v>3285</c:v>
                </c:pt>
                <c:pt idx="3285">
                  <c:v>3286</c:v>
                </c:pt>
                <c:pt idx="3286">
                  <c:v>3287</c:v>
                </c:pt>
                <c:pt idx="3287">
                  <c:v>3288</c:v>
                </c:pt>
                <c:pt idx="3288">
                  <c:v>3289</c:v>
                </c:pt>
                <c:pt idx="3289">
                  <c:v>3290</c:v>
                </c:pt>
                <c:pt idx="3290">
                  <c:v>3291</c:v>
                </c:pt>
                <c:pt idx="3291">
                  <c:v>3292</c:v>
                </c:pt>
                <c:pt idx="3292">
                  <c:v>3293</c:v>
                </c:pt>
                <c:pt idx="3293">
                  <c:v>3294</c:v>
                </c:pt>
                <c:pt idx="3294">
                  <c:v>3295</c:v>
                </c:pt>
                <c:pt idx="3295">
                  <c:v>3296</c:v>
                </c:pt>
                <c:pt idx="3296">
                  <c:v>3297</c:v>
                </c:pt>
                <c:pt idx="3297">
                  <c:v>3298</c:v>
                </c:pt>
                <c:pt idx="3298">
                  <c:v>3299</c:v>
                </c:pt>
                <c:pt idx="3299">
                  <c:v>3300</c:v>
                </c:pt>
                <c:pt idx="3300">
                  <c:v>3301</c:v>
                </c:pt>
                <c:pt idx="3301">
                  <c:v>3302</c:v>
                </c:pt>
                <c:pt idx="3302">
                  <c:v>3303</c:v>
                </c:pt>
                <c:pt idx="3303">
                  <c:v>3304</c:v>
                </c:pt>
                <c:pt idx="3304">
                  <c:v>3305</c:v>
                </c:pt>
                <c:pt idx="3305">
                  <c:v>3306</c:v>
                </c:pt>
                <c:pt idx="3306">
                  <c:v>3307</c:v>
                </c:pt>
                <c:pt idx="3307">
                  <c:v>3308</c:v>
                </c:pt>
                <c:pt idx="3308">
                  <c:v>3309</c:v>
                </c:pt>
                <c:pt idx="3309">
                  <c:v>3310</c:v>
                </c:pt>
                <c:pt idx="3310">
                  <c:v>3311</c:v>
                </c:pt>
                <c:pt idx="3311">
                  <c:v>3312</c:v>
                </c:pt>
                <c:pt idx="3312">
                  <c:v>3313</c:v>
                </c:pt>
                <c:pt idx="3313">
                  <c:v>3314</c:v>
                </c:pt>
                <c:pt idx="3314">
                  <c:v>3315</c:v>
                </c:pt>
                <c:pt idx="3315">
                  <c:v>3316</c:v>
                </c:pt>
                <c:pt idx="3316">
                  <c:v>3317</c:v>
                </c:pt>
                <c:pt idx="3317">
                  <c:v>3318</c:v>
                </c:pt>
                <c:pt idx="3318">
                  <c:v>3319</c:v>
                </c:pt>
                <c:pt idx="3319">
                  <c:v>3320</c:v>
                </c:pt>
                <c:pt idx="3320">
                  <c:v>3321</c:v>
                </c:pt>
                <c:pt idx="3321">
                  <c:v>3322</c:v>
                </c:pt>
                <c:pt idx="3322">
                  <c:v>3323</c:v>
                </c:pt>
                <c:pt idx="3323">
                  <c:v>3324</c:v>
                </c:pt>
                <c:pt idx="3324">
                  <c:v>3325</c:v>
                </c:pt>
                <c:pt idx="3325">
                  <c:v>3326</c:v>
                </c:pt>
                <c:pt idx="3326">
                  <c:v>3327</c:v>
                </c:pt>
                <c:pt idx="3327">
                  <c:v>3328</c:v>
                </c:pt>
                <c:pt idx="3328">
                  <c:v>3329</c:v>
                </c:pt>
                <c:pt idx="3329">
                  <c:v>3330</c:v>
                </c:pt>
                <c:pt idx="3330">
                  <c:v>3331</c:v>
                </c:pt>
                <c:pt idx="3331">
                  <c:v>3332</c:v>
                </c:pt>
                <c:pt idx="3332">
                  <c:v>3333</c:v>
                </c:pt>
                <c:pt idx="3333">
                  <c:v>3334</c:v>
                </c:pt>
                <c:pt idx="3334">
                  <c:v>3335</c:v>
                </c:pt>
                <c:pt idx="3335">
                  <c:v>3336</c:v>
                </c:pt>
                <c:pt idx="3336">
                  <c:v>3337</c:v>
                </c:pt>
                <c:pt idx="3337">
                  <c:v>3338</c:v>
                </c:pt>
                <c:pt idx="3338">
                  <c:v>3339</c:v>
                </c:pt>
                <c:pt idx="3339">
                  <c:v>3340</c:v>
                </c:pt>
                <c:pt idx="3340">
                  <c:v>3341</c:v>
                </c:pt>
                <c:pt idx="3341">
                  <c:v>3342</c:v>
                </c:pt>
                <c:pt idx="3342">
                  <c:v>3343</c:v>
                </c:pt>
                <c:pt idx="3343">
                  <c:v>3344</c:v>
                </c:pt>
                <c:pt idx="3344">
                  <c:v>3345</c:v>
                </c:pt>
                <c:pt idx="3345">
                  <c:v>3346</c:v>
                </c:pt>
                <c:pt idx="3346">
                  <c:v>3347</c:v>
                </c:pt>
                <c:pt idx="3347">
                  <c:v>3348</c:v>
                </c:pt>
                <c:pt idx="3348">
                  <c:v>3349</c:v>
                </c:pt>
                <c:pt idx="3349">
                  <c:v>3350</c:v>
                </c:pt>
                <c:pt idx="3350">
                  <c:v>3351</c:v>
                </c:pt>
                <c:pt idx="3351">
                  <c:v>3352</c:v>
                </c:pt>
                <c:pt idx="3352">
                  <c:v>3353</c:v>
                </c:pt>
                <c:pt idx="3353">
                  <c:v>3354</c:v>
                </c:pt>
                <c:pt idx="3354">
                  <c:v>3355</c:v>
                </c:pt>
                <c:pt idx="3355">
                  <c:v>3356</c:v>
                </c:pt>
                <c:pt idx="3356">
                  <c:v>3357</c:v>
                </c:pt>
                <c:pt idx="3357">
                  <c:v>3358</c:v>
                </c:pt>
                <c:pt idx="3358">
                  <c:v>3359</c:v>
                </c:pt>
                <c:pt idx="3359">
                  <c:v>3360</c:v>
                </c:pt>
                <c:pt idx="3360">
                  <c:v>3361</c:v>
                </c:pt>
                <c:pt idx="3361">
                  <c:v>3362</c:v>
                </c:pt>
                <c:pt idx="3362">
                  <c:v>3363</c:v>
                </c:pt>
                <c:pt idx="3363">
                  <c:v>3364</c:v>
                </c:pt>
                <c:pt idx="3364">
                  <c:v>3365</c:v>
                </c:pt>
                <c:pt idx="3365">
                  <c:v>3366</c:v>
                </c:pt>
                <c:pt idx="3366">
                  <c:v>3367</c:v>
                </c:pt>
                <c:pt idx="3367">
                  <c:v>3368</c:v>
                </c:pt>
                <c:pt idx="3368">
                  <c:v>3369</c:v>
                </c:pt>
                <c:pt idx="3369">
                  <c:v>3370</c:v>
                </c:pt>
                <c:pt idx="3370">
                  <c:v>3371</c:v>
                </c:pt>
                <c:pt idx="3371">
                  <c:v>3372</c:v>
                </c:pt>
                <c:pt idx="3372">
                  <c:v>3373</c:v>
                </c:pt>
                <c:pt idx="3373">
                  <c:v>3374</c:v>
                </c:pt>
                <c:pt idx="3374">
                  <c:v>3375</c:v>
                </c:pt>
                <c:pt idx="3375">
                  <c:v>3376</c:v>
                </c:pt>
                <c:pt idx="3376">
                  <c:v>3377</c:v>
                </c:pt>
                <c:pt idx="3377">
                  <c:v>3378</c:v>
                </c:pt>
                <c:pt idx="3378">
                  <c:v>3379</c:v>
                </c:pt>
                <c:pt idx="3379">
                  <c:v>3380</c:v>
                </c:pt>
                <c:pt idx="3380">
                  <c:v>3381</c:v>
                </c:pt>
                <c:pt idx="3381">
                  <c:v>3382</c:v>
                </c:pt>
                <c:pt idx="3382">
                  <c:v>3383</c:v>
                </c:pt>
                <c:pt idx="3383">
                  <c:v>3384</c:v>
                </c:pt>
                <c:pt idx="3384">
                  <c:v>3385</c:v>
                </c:pt>
                <c:pt idx="3385">
                  <c:v>3386</c:v>
                </c:pt>
                <c:pt idx="3386">
                  <c:v>3387</c:v>
                </c:pt>
                <c:pt idx="3387">
                  <c:v>3388</c:v>
                </c:pt>
                <c:pt idx="3388">
                  <c:v>3389</c:v>
                </c:pt>
                <c:pt idx="3389">
                  <c:v>3390</c:v>
                </c:pt>
                <c:pt idx="3390">
                  <c:v>3391</c:v>
                </c:pt>
                <c:pt idx="3391">
                  <c:v>3392</c:v>
                </c:pt>
                <c:pt idx="3392">
                  <c:v>3393</c:v>
                </c:pt>
                <c:pt idx="3393">
                  <c:v>3394</c:v>
                </c:pt>
                <c:pt idx="3394">
                  <c:v>3395</c:v>
                </c:pt>
                <c:pt idx="3395">
                  <c:v>3396</c:v>
                </c:pt>
                <c:pt idx="3396">
                  <c:v>3397</c:v>
                </c:pt>
                <c:pt idx="3397">
                  <c:v>3398</c:v>
                </c:pt>
                <c:pt idx="3398">
                  <c:v>3399</c:v>
                </c:pt>
                <c:pt idx="3399">
                  <c:v>3400</c:v>
                </c:pt>
                <c:pt idx="3400">
                  <c:v>3401</c:v>
                </c:pt>
                <c:pt idx="3401">
                  <c:v>3402</c:v>
                </c:pt>
                <c:pt idx="3402">
                  <c:v>3403</c:v>
                </c:pt>
                <c:pt idx="3403">
                  <c:v>3404</c:v>
                </c:pt>
                <c:pt idx="3404">
                  <c:v>3405</c:v>
                </c:pt>
                <c:pt idx="3405">
                  <c:v>3406</c:v>
                </c:pt>
                <c:pt idx="3406">
                  <c:v>3407</c:v>
                </c:pt>
                <c:pt idx="3407">
                  <c:v>3408</c:v>
                </c:pt>
                <c:pt idx="3408">
                  <c:v>3409</c:v>
                </c:pt>
                <c:pt idx="3409">
                  <c:v>3410</c:v>
                </c:pt>
                <c:pt idx="3410">
                  <c:v>3411</c:v>
                </c:pt>
                <c:pt idx="3411">
                  <c:v>3412</c:v>
                </c:pt>
                <c:pt idx="3412">
                  <c:v>3413</c:v>
                </c:pt>
                <c:pt idx="3413">
                  <c:v>3414</c:v>
                </c:pt>
                <c:pt idx="3414">
                  <c:v>3415</c:v>
                </c:pt>
                <c:pt idx="3415">
                  <c:v>3416</c:v>
                </c:pt>
                <c:pt idx="3416">
                  <c:v>3417</c:v>
                </c:pt>
                <c:pt idx="3417">
                  <c:v>3418</c:v>
                </c:pt>
                <c:pt idx="3418">
                  <c:v>3419</c:v>
                </c:pt>
                <c:pt idx="3419">
                  <c:v>3420</c:v>
                </c:pt>
                <c:pt idx="3420">
                  <c:v>3421</c:v>
                </c:pt>
                <c:pt idx="3421">
                  <c:v>3422</c:v>
                </c:pt>
                <c:pt idx="3422">
                  <c:v>3423</c:v>
                </c:pt>
                <c:pt idx="3423">
                  <c:v>3424</c:v>
                </c:pt>
                <c:pt idx="3424">
                  <c:v>3425</c:v>
                </c:pt>
                <c:pt idx="3425">
                  <c:v>3426</c:v>
                </c:pt>
                <c:pt idx="3426">
                  <c:v>3427</c:v>
                </c:pt>
                <c:pt idx="3427">
                  <c:v>3428</c:v>
                </c:pt>
                <c:pt idx="3428">
                  <c:v>3429</c:v>
                </c:pt>
                <c:pt idx="3429">
                  <c:v>3430</c:v>
                </c:pt>
                <c:pt idx="3430">
                  <c:v>3431</c:v>
                </c:pt>
                <c:pt idx="3431">
                  <c:v>3432</c:v>
                </c:pt>
                <c:pt idx="3432">
                  <c:v>3433</c:v>
                </c:pt>
                <c:pt idx="3433">
                  <c:v>3434</c:v>
                </c:pt>
                <c:pt idx="3434">
                  <c:v>3435</c:v>
                </c:pt>
                <c:pt idx="3435">
                  <c:v>3436</c:v>
                </c:pt>
                <c:pt idx="3436">
                  <c:v>3437</c:v>
                </c:pt>
                <c:pt idx="3437">
                  <c:v>3438</c:v>
                </c:pt>
                <c:pt idx="3438">
                  <c:v>3439</c:v>
                </c:pt>
                <c:pt idx="3439">
                  <c:v>3440</c:v>
                </c:pt>
                <c:pt idx="3440">
                  <c:v>3441</c:v>
                </c:pt>
                <c:pt idx="3441">
                  <c:v>3442</c:v>
                </c:pt>
                <c:pt idx="3442">
                  <c:v>3443</c:v>
                </c:pt>
                <c:pt idx="3443">
                  <c:v>3444</c:v>
                </c:pt>
                <c:pt idx="3444">
                  <c:v>3445</c:v>
                </c:pt>
                <c:pt idx="3445">
                  <c:v>3446</c:v>
                </c:pt>
                <c:pt idx="3446">
                  <c:v>3447</c:v>
                </c:pt>
                <c:pt idx="3447">
                  <c:v>3448</c:v>
                </c:pt>
                <c:pt idx="3448">
                  <c:v>3449</c:v>
                </c:pt>
                <c:pt idx="3449">
                  <c:v>3450</c:v>
                </c:pt>
                <c:pt idx="3450">
                  <c:v>3451</c:v>
                </c:pt>
                <c:pt idx="3451">
                  <c:v>3452</c:v>
                </c:pt>
                <c:pt idx="3452">
                  <c:v>3453</c:v>
                </c:pt>
                <c:pt idx="3453">
                  <c:v>3454</c:v>
                </c:pt>
                <c:pt idx="3454">
                  <c:v>3455</c:v>
                </c:pt>
                <c:pt idx="3455">
                  <c:v>3456</c:v>
                </c:pt>
                <c:pt idx="3456">
                  <c:v>3457</c:v>
                </c:pt>
                <c:pt idx="3457">
                  <c:v>3458</c:v>
                </c:pt>
                <c:pt idx="3458">
                  <c:v>3459</c:v>
                </c:pt>
                <c:pt idx="3459">
                  <c:v>3460</c:v>
                </c:pt>
                <c:pt idx="3460">
                  <c:v>3461</c:v>
                </c:pt>
                <c:pt idx="3461">
                  <c:v>3462</c:v>
                </c:pt>
                <c:pt idx="3462">
                  <c:v>3463</c:v>
                </c:pt>
                <c:pt idx="3463">
                  <c:v>3464</c:v>
                </c:pt>
                <c:pt idx="3464">
                  <c:v>3465</c:v>
                </c:pt>
                <c:pt idx="3465">
                  <c:v>3466</c:v>
                </c:pt>
                <c:pt idx="3466">
                  <c:v>3467</c:v>
                </c:pt>
                <c:pt idx="3467">
                  <c:v>3468</c:v>
                </c:pt>
                <c:pt idx="3468">
                  <c:v>3469</c:v>
                </c:pt>
                <c:pt idx="3469">
                  <c:v>3470</c:v>
                </c:pt>
                <c:pt idx="3470">
                  <c:v>3471</c:v>
                </c:pt>
                <c:pt idx="3471">
                  <c:v>3472</c:v>
                </c:pt>
                <c:pt idx="3472">
                  <c:v>3473</c:v>
                </c:pt>
                <c:pt idx="3473">
                  <c:v>3474</c:v>
                </c:pt>
                <c:pt idx="3474">
                  <c:v>3475</c:v>
                </c:pt>
                <c:pt idx="3475">
                  <c:v>3476</c:v>
                </c:pt>
                <c:pt idx="3476">
                  <c:v>3477</c:v>
                </c:pt>
                <c:pt idx="3477">
                  <c:v>3478</c:v>
                </c:pt>
                <c:pt idx="3478">
                  <c:v>3479</c:v>
                </c:pt>
                <c:pt idx="3479">
                  <c:v>3480</c:v>
                </c:pt>
                <c:pt idx="3480">
                  <c:v>3481</c:v>
                </c:pt>
                <c:pt idx="3481">
                  <c:v>3482</c:v>
                </c:pt>
                <c:pt idx="3482">
                  <c:v>3483</c:v>
                </c:pt>
                <c:pt idx="3483">
                  <c:v>3484</c:v>
                </c:pt>
                <c:pt idx="3484">
                  <c:v>3485</c:v>
                </c:pt>
                <c:pt idx="3485">
                  <c:v>3486</c:v>
                </c:pt>
                <c:pt idx="3486">
                  <c:v>3487</c:v>
                </c:pt>
                <c:pt idx="3487">
                  <c:v>3488</c:v>
                </c:pt>
                <c:pt idx="3488">
                  <c:v>3489</c:v>
                </c:pt>
                <c:pt idx="3489">
                  <c:v>3490</c:v>
                </c:pt>
                <c:pt idx="3490">
                  <c:v>3491</c:v>
                </c:pt>
                <c:pt idx="3491">
                  <c:v>3492</c:v>
                </c:pt>
                <c:pt idx="3492">
                  <c:v>3493</c:v>
                </c:pt>
                <c:pt idx="3493">
                  <c:v>3494</c:v>
                </c:pt>
                <c:pt idx="3494">
                  <c:v>3495</c:v>
                </c:pt>
                <c:pt idx="3495">
                  <c:v>3496</c:v>
                </c:pt>
                <c:pt idx="3496">
                  <c:v>3497</c:v>
                </c:pt>
                <c:pt idx="3497">
                  <c:v>3498</c:v>
                </c:pt>
                <c:pt idx="3498">
                  <c:v>3499</c:v>
                </c:pt>
                <c:pt idx="3499">
                  <c:v>3500</c:v>
                </c:pt>
                <c:pt idx="3500">
                  <c:v>3501</c:v>
                </c:pt>
                <c:pt idx="3501">
                  <c:v>3502</c:v>
                </c:pt>
                <c:pt idx="3502">
                  <c:v>3503</c:v>
                </c:pt>
                <c:pt idx="3503">
                  <c:v>3504</c:v>
                </c:pt>
                <c:pt idx="3504">
                  <c:v>3505</c:v>
                </c:pt>
                <c:pt idx="3505">
                  <c:v>3506</c:v>
                </c:pt>
                <c:pt idx="3506">
                  <c:v>3507</c:v>
                </c:pt>
                <c:pt idx="3507">
                  <c:v>3508</c:v>
                </c:pt>
                <c:pt idx="3508">
                  <c:v>3509</c:v>
                </c:pt>
                <c:pt idx="3509">
                  <c:v>3510</c:v>
                </c:pt>
                <c:pt idx="3510">
                  <c:v>3511</c:v>
                </c:pt>
                <c:pt idx="3511">
                  <c:v>3512</c:v>
                </c:pt>
                <c:pt idx="3512">
                  <c:v>3513</c:v>
                </c:pt>
                <c:pt idx="3513">
                  <c:v>3514</c:v>
                </c:pt>
                <c:pt idx="3514">
                  <c:v>3515</c:v>
                </c:pt>
                <c:pt idx="3515">
                  <c:v>3516</c:v>
                </c:pt>
                <c:pt idx="3516">
                  <c:v>3517</c:v>
                </c:pt>
                <c:pt idx="3517">
                  <c:v>3518</c:v>
                </c:pt>
                <c:pt idx="3518">
                  <c:v>3519</c:v>
                </c:pt>
                <c:pt idx="3519">
                  <c:v>3520</c:v>
                </c:pt>
                <c:pt idx="3520">
                  <c:v>3521</c:v>
                </c:pt>
                <c:pt idx="3521">
                  <c:v>3522</c:v>
                </c:pt>
                <c:pt idx="3522">
                  <c:v>3523</c:v>
                </c:pt>
                <c:pt idx="3523">
                  <c:v>3524</c:v>
                </c:pt>
                <c:pt idx="3524">
                  <c:v>3525</c:v>
                </c:pt>
                <c:pt idx="3525">
                  <c:v>3526</c:v>
                </c:pt>
                <c:pt idx="3526">
                  <c:v>3527</c:v>
                </c:pt>
                <c:pt idx="3527">
                  <c:v>3528</c:v>
                </c:pt>
                <c:pt idx="3528">
                  <c:v>3529</c:v>
                </c:pt>
                <c:pt idx="3529">
                  <c:v>3530</c:v>
                </c:pt>
                <c:pt idx="3530">
                  <c:v>3531</c:v>
                </c:pt>
                <c:pt idx="3531">
                  <c:v>3532</c:v>
                </c:pt>
                <c:pt idx="3532">
                  <c:v>3533</c:v>
                </c:pt>
                <c:pt idx="3533">
                  <c:v>3534</c:v>
                </c:pt>
                <c:pt idx="3534">
                  <c:v>3535</c:v>
                </c:pt>
                <c:pt idx="3535">
                  <c:v>3536</c:v>
                </c:pt>
                <c:pt idx="3536">
                  <c:v>3537</c:v>
                </c:pt>
                <c:pt idx="3537">
                  <c:v>3538</c:v>
                </c:pt>
                <c:pt idx="3538">
                  <c:v>3539</c:v>
                </c:pt>
                <c:pt idx="3539">
                  <c:v>3540</c:v>
                </c:pt>
                <c:pt idx="3540">
                  <c:v>3541</c:v>
                </c:pt>
                <c:pt idx="3541">
                  <c:v>3542</c:v>
                </c:pt>
                <c:pt idx="3542">
                  <c:v>3543</c:v>
                </c:pt>
                <c:pt idx="3543">
                  <c:v>3544</c:v>
                </c:pt>
                <c:pt idx="3544">
                  <c:v>3545</c:v>
                </c:pt>
                <c:pt idx="3545">
                  <c:v>3546</c:v>
                </c:pt>
                <c:pt idx="3546">
                  <c:v>3547</c:v>
                </c:pt>
                <c:pt idx="3547">
                  <c:v>3548</c:v>
                </c:pt>
                <c:pt idx="3548">
                  <c:v>3549</c:v>
                </c:pt>
                <c:pt idx="3549">
                  <c:v>3550</c:v>
                </c:pt>
                <c:pt idx="3550">
                  <c:v>3551</c:v>
                </c:pt>
                <c:pt idx="3551">
                  <c:v>3552</c:v>
                </c:pt>
                <c:pt idx="3552">
                  <c:v>3553</c:v>
                </c:pt>
                <c:pt idx="3553">
                  <c:v>3554</c:v>
                </c:pt>
                <c:pt idx="3554">
                  <c:v>3555</c:v>
                </c:pt>
                <c:pt idx="3555">
                  <c:v>3556</c:v>
                </c:pt>
                <c:pt idx="3556">
                  <c:v>3557</c:v>
                </c:pt>
                <c:pt idx="3557">
                  <c:v>3558</c:v>
                </c:pt>
                <c:pt idx="3558">
                  <c:v>3559</c:v>
                </c:pt>
                <c:pt idx="3559">
                  <c:v>3560</c:v>
                </c:pt>
                <c:pt idx="3560">
                  <c:v>3561</c:v>
                </c:pt>
                <c:pt idx="3561">
                  <c:v>3562</c:v>
                </c:pt>
                <c:pt idx="3562">
                  <c:v>3563</c:v>
                </c:pt>
                <c:pt idx="3563">
                  <c:v>3564</c:v>
                </c:pt>
                <c:pt idx="3564">
                  <c:v>3565</c:v>
                </c:pt>
                <c:pt idx="3565">
                  <c:v>3566</c:v>
                </c:pt>
                <c:pt idx="3566">
                  <c:v>3567</c:v>
                </c:pt>
                <c:pt idx="3567">
                  <c:v>3568</c:v>
                </c:pt>
                <c:pt idx="3568">
                  <c:v>3569</c:v>
                </c:pt>
                <c:pt idx="3569">
                  <c:v>3570</c:v>
                </c:pt>
                <c:pt idx="3570">
                  <c:v>3571</c:v>
                </c:pt>
                <c:pt idx="3571">
                  <c:v>3572</c:v>
                </c:pt>
                <c:pt idx="3572">
                  <c:v>3573</c:v>
                </c:pt>
                <c:pt idx="3573">
                  <c:v>3574</c:v>
                </c:pt>
                <c:pt idx="3574">
                  <c:v>3575</c:v>
                </c:pt>
                <c:pt idx="3575">
                  <c:v>3576</c:v>
                </c:pt>
                <c:pt idx="3576">
                  <c:v>3577</c:v>
                </c:pt>
                <c:pt idx="3577">
                  <c:v>3578</c:v>
                </c:pt>
                <c:pt idx="3578">
                  <c:v>3579</c:v>
                </c:pt>
                <c:pt idx="3579">
                  <c:v>3580</c:v>
                </c:pt>
                <c:pt idx="3580">
                  <c:v>3581</c:v>
                </c:pt>
                <c:pt idx="3581">
                  <c:v>3582</c:v>
                </c:pt>
                <c:pt idx="3582">
                  <c:v>3583</c:v>
                </c:pt>
                <c:pt idx="3583">
                  <c:v>3584</c:v>
                </c:pt>
                <c:pt idx="3584">
                  <c:v>3585</c:v>
                </c:pt>
                <c:pt idx="3585">
                  <c:v>3586</c:v>
                </c:pt>
                <c:pt idx="3586">
                  <c:v>3587</c:v>
                </c:pt>
                <c:pt idx="3587">
                  <c:v>3588</c:v>
                </c:pt>
                <c:pt idx="3588">
                  <c:v>3589</c:v>
                </c:pt>
                <c:pt idx="3589">
                  <c:v>3590</c:v>
                </c:pt>
                <c:pt idx="3590">
                  <c:v>3591</c:v>
                </c:pt>
                <c:pt idx="3591">
                  <c:v>3592</c:v>
                </c:pt>
                <c:pt idx="3592">
                  <c:v>3593</c:v>
                </c:pt>
                <c:pt idx="3593">
                  <c:v>3594</c:v>
                </c:pt>
                <c:pt idx="3594">
                  <c:v>3595</c:v>
                </c:pt>
                <c:pt idx="3595">
                  <c:v>3596</c:v>
                </c:pt>
                <c:pt idx="3596">
                  <c:v>3597</c:v>
                </c:pt>
                <c:pt idx="3597">
                  <c:v>3598</c:v>
                </c:pt>
                <c:pt idx="3598">
                  <c:v>3599</c:v>
                </c:pt>
                <c:pt idx="3599">
                  <c:v>3600</c:v>
                </c:pt>
                <c:pt idx="3600">
                  <c:v>3601</c:v>
                </c:pt>
                <c:pt idx="3601">
                  <c:v>3602</c:v>
                </c:pt>
                <c:pt idx="3602">
                  <c:v>3603</c:v>
                </c:pt>
                <c:pt idx="3603">
                  <c:v>3604</c:v>
                </c:pt>
                <c:pt idx="3604">
                  <c:v>3605</c:v>
                </c:pt>
                <c:pt idx="3605">
                  <c:v>3606</c:v>
                </c:pt>
                <c:pt idx="3606">
                  <c:v>3607</c:v>
                </c:pt>
                <c:pt idx="3607">
                  <c:v>3608</c:v>
                </c:pt>
                <c:pt idx="3608">
                  <c:v>3609</c:v>
                </c:pt>
                <c:pt idx="3609">
                  <c:v>3610</c:v>
                </c:pt>
                <c:pt idx="3610">
                  <c:v>3611</c:v>
                </c:pt>
                <c:pt idx="3611">
                  <c:v>3612</c:v>
                </c:pt>
                <c:pt idx="3612">
                  <c:v>3613</c:v>
                </c:pt>
                <c:pt idx="3613">
                  <c:v>3614</c:v>
                </c:pt>
                <c:pt idx="3614">
                  <c:v>3615</c:v>
                </c:pt>
                <c:pt idx="3615">
                  <c:v>3616</c:v>
                </c:pt>
                <c:pt idx="3616">
                  <c:v>3617</c:v>
                </c:pt>
                <c:pt idx="3617">
                  <c:v>3618</c:v>
                </c:pt>
                <c:pt idx="3618">
                  <c:v>3619</c:v>
                </c:pt>
                <c:pt idx="3619">
                  <c:v>3620</c:v>
                </c:pt>
                <c:pt idx="3620">
                  <c:v>3621</c:v>
                </c:pt>
                <c:pt idx="3621">
                  <c:v>3622</c:v>
                </c:pt>
                <c:pt idx="3622">
                  <c:v>3623</c:v>
                </c:pt>
                <c:pt idx="3623">
                  <c:v>3624</c:v>
                </c:pt>
                <c:pt idx="3624">
                  <c:v>3625</c:v>
                </c:pt>
                <c:pt idx="3625">
                  <c:v>3626</c:v>
                </c:pt>
                <c:pt idx="3626">
                  <c:v>3627</c:v>
                </c:pt>
                <c:pt idx="3627">
                  <c:v>3628</c:v>
                </c:pt>
                <c:pt idx="3628">
                  <c:v>3629</c:v>
                </c:pt>
                <c:pt idx="3629">
                  <c:v>3630</c:v>
                </c:pt>
                <c:pt idx="3630">
                  <c:v>3631</c:v>
                </c:pt>
                <c:pt idx="3631">
                  <c:v>3632</c:v>
                </c:pt>
                <c:pt idx="3632">
                  <c:v>3633</c:v>
                </c:pt>
                <c:pt idx="3633">
                  <c:v>3634</c:v>
                </c:pt>
                <c:pt idx="3634">
                  <c:v>3635</c:v>
                </c:pt>
                <c:pt idx="3635">
                  <c:v>3636</c:v>
                </c:pt>
                <c:pt idx="3636">
                  <c:v>3637</c:v>
                </c:pt>
                <c:pt idx="3637">
                  <c:v>3638</c:v>
                </c:pt>
                <c:pt idx="3638">
                  <c:v>3639</c:v>
                </c:pt>
                <c:pt idx="3639">
                  <c:v>3640</c:v>
                </c:pt>
                <c:pt idx="3640">
                  <c:v>3641</c:v>
                </c:pt>
                <c:pt idx="3641">
                  <c:v>3642</c:v>
                </c:pt>
                <c:pt idx="3642">
                  <c:v>3643</c:v>
                </c:pt>
                <c:pt idx="3643">
                  <c:v>3644</c:v>
                </c:pt>
                <c:pt idx="3644">
                  <c:v>3645</c:v>
                </c:pt>
                <c:pt idx="3645">
                  <c:v>3646</c:v>
                </c:pt>
                <c:pt idx="3646">
                  <c:v>3647</c:v>
                </c:pt>
                <c:pt idx="3647">
                  <c:v>3648</c:v>
                </c:pt>
                <c:pt idx="3648">
                  <c:v>3649</c:v>
                </c:pt>
                <c:pt idx="3649">
                  <c:v>3650</c:v>
                </c:pt>
                <c:pt idx="3650">
                  <c:v>3651</c:v>
                </c:pt>
                <c:pt idx="3651">
                  <c:v>3652</c:v>
                </c:pt>
                <c:pt idx="3652">
                  <c:v>3653</c:v>
                </c:pt>
                <c:pt idx="3653">
                  <c:v>3654</c:v>
                </c:pt>
                <c:pt idx="3654">
                  <c:v>3655</c:v>
                </c:pt>
                <c:pt idx="3655">
                  <c:v>3656</c:v>
                </c:pt>
                <c:pt idx="3656">
                  <c:v>3657</c:v>
                </c:pt>
                <c:pt idx="3657">
                  <c:v>3658</c:v>
                </c:pt>
                <c:pt idx="3658">
                  <c:v>3659</c:v>
                </c:pt>
                <c:pt idx="3659">
                  <c:v>3660</c:v>
                </c:pt>
                <c:pt idx="3660">
                  <c:v>3661</c:v>
                </c:pt>
                <c:pt idx="3661">
                  <c:v>3662</c:v>
                </c:pt>
                <c:pt idx="3662">
                  <c:v>3663</c:v>
                </c:pt>
                <c:pt idx="3663">
                  <c:v>3664</c:v>
                </c:pt>
                <c:pt idx="3664">
                  <c:v>3665</c:v>
                </c:pt>
                <c:pt idx="3665">
                  <c:v>3666</c:v>
                </c:pt>
                <c:pt idx="3666">
                  <c:v>3667</c:v>
                </c:pt>
                <c:pt idx="3667">
                  <c:v>3668</c:v>
                </c:pt>
                <c:pt idx="3668">
                  <c:v>3669</c:v>
                </c:pt>
                <c:pt idx="3669">
                  <c:v>3670</c:v>
                </c:pt>
                <c:pt idx="3670">
                  <c:v>3671</c:v>
                </c:pt>
                <c:pt idx="3671">
                  <c:v>3672</c:v>
                </c:pt>
                <c:pt idx="3672">
                  <c:v>3673</c:v>
                </c:pt>
                <c:pt idx="3673">
                  <c:v>3674</c:v>
                </c:pt>
                <c:pt idx="3674">
                  <c:v>3675</c:v>
                </c:pt>
                <c:pt idx="3675">
                  <c:v>3676</c:v>
                </c:pt>
                <c:pt idx="3676">
                  <c:v>3677</c:v>
                </c:pt>
                <c:pt idx="3677">
                  <c:v>3678</c:v>
                </c:pt>
                <c:pt idx="3678">
                  <c:v>3679</c:v>
                </c:pt>
                <c:pt idx="3679">
                  <c:v>3680</c:v>
                </c:pt>
                <c:pt idx="3680">
                  <c:v>3681</c:v>
                </c:pt>
                <c:pt idx="3681">
                  <c:v>3682</c:v>
                </c:pt>
                <c:pt idx="3682">
                  <c:v>3683</c:v>
                </c:pt>
                <c:pt idx="3683">
                  <c:v>3684</c:v>
                </c:pt>
                <c:pt idx="3684">
                  <c:v>3685</c:v>
                </c:pt>
                <c:pt idx="3685">
                  <c:v>3686</c:v>
                </c:pt>
                <c:pt idx="3686">
                  <c:v>3687</c:v>
                </c:pt>
                <c:pt idx="3687">
                  <c:v>3688</c:v>
                </c:pt>
                <c:pt idx="3688">
                  <c:v>3689</c:v>
                </c:pt>
                <c:pt idx="3689">
                  <c:v>3690</c:v>
                </c:pt>
                <c:pt idx="3690">
                  <c:v>3691</c:v>
                </c:pt>
                <c:pt idx="3691">
                  <c:v>3692</c:v>
                </c:pt>
                <c:pt idx="3692">
                  <c:v>3693</c:v>
                </c:pt>
                <c:pt idx="3693">
                  <c:v>3694</c:v>
                </c:pt>
                <c:pt idx="3694">
                  <c:v>3695</c:v>
                </c:pt>
                <c:pt idx="3695">
                  <c:v>3696</c:v>
                </c:pt>
                <c:pt idx="3696">
                  <c:v>3697</c:v>
                </c:pt>
                <c:pt idx="3697">
                  <c:v>3698</c:v>
                </c:pt>
                <c:pt idx="3698">
                  <c:v>3699</c:v>
                </c:pt>
                <c:pt idx="3699">
                  <c:v>3700</c:v>
                </c:pt>
                <c:pt idx="3700">
                  <c:v>3701</c:v>
                </c:pt>
                <c:pt idx="3701">
                  <c:v>3702</c:v>
                </c:pt>
                <c:pt idx="3702">
                  <c:v>3703</c:v>
                </c:pt>
                <c:pt idx="3703">
                  <c:v>3704</c:v>
                </c:pt>
                <c:pt idx="3704">
                  <c:v>3705</c:v>
                </c:pt>
                <c:pt idx="3705">
                  <c:v>3706</c:v>
                </c:pt>
                <c:pt idx="3706">
                  <c:v>3707</c:v>
                </c:pt>
                <c:pt idx="3707">
                  <c:v>3708</c:v>
                </c:pt>
                <c:pt idx="3708">
                  <c:v>3709</c:v>
                </c:pt>
                <c:pt idx="3709">
                  <c:v>3710</c:v>
                </c:pt>
                <c:pt idx="3710">
                  <c:v>3711</c:v>
                </c:pt>
                <c:pt idx="3711">
                  <c:v>3712</c:v>
                </c:pt>
                <c:pt idx="3712">
                  <c:v>3713</c:v>
                </c:pt>
                <c:pt idx="3713">
                  <c:v>3714</c:v>
                </c:pt>
                <c:pt idx="3714">
                  <c:v>3715</c:v>
                </c:pt>
                <c:pt idx="3715">
                  <c:v>3716</c:v>
                </c:pt>
                <c:pt idx="3716">
                  <c:v>3717</c:v>
                </c:pt>
                <c:pt idx="3717">
                  <c:v>3718</c:v>
                </c:pt>
                <c:pt idx="3718">
                  <c:v>3719</c:v>
                </c:pt>
                <c:pt idx="3719">
                  <c:v>3720</c:v>
                </c:pt>
                <c:pt idx="3720">
                  <c:v>3721</c:v>
                </c:pt>
                <c:pt idx="3721">
                  <c:v>3722</c:v>
                </c:pt>
                <c:pt idx="3722">
                  <c:v>3723</c:v>
                </c:pt>
                <c:pt idx="3723">
                  <c:v>3724</c:v>
                </c:pt>
                <c:pt idx="3724">
                  <c:v>3725</c:v>
                </c:pt>
                <c:pt idx="3725">
                  <c:v>3726</c:v>
                </c:pt>
                <c:pt idx="3726">
                  <c:v>3727</c:v>
                </c:pt>
                <c:pt idx="3727">
                  <c:v>3728</c:v>
                </c:pt>
                <c:pt idx="3728">
                  <c:v>3729</c:v>
                </c:pt>
                <c:pt idx="3729">
                  <c:v>3730</c:v>
                </c:pt>
                <c:pt idx="3730">
                  <c:v>3731</c:v>
                </c:pt>
                <c:pt idx="3731">
                  <c:v>3732</c:v>
                </c:pt>
                <c:pt idx="3732">
                  <c:v>3733</c:v>
                </c:pt>
                <c:pt idx="3733">
                  <c:v>3734</c:v>
                </c:pt>
                <c:pt idx="3734">
                  <c:v>3735</c:v>
                </c:pt>
                <c:pt idx="3735">
                  <c:v>3736</c:v>
                </c:pt>
                <c:pt idx="3736">
                  <c:v>3737</c:v>
                </c:pt>
                <c:pt idx="3737">
                  <c:v>3738</c:v>
                </c:pt>
                <c:pt idx="3738">
                  <c:v>3739</c:v>
                </c:pt>
                <c:pt idx="3739">
                  <c:v>3740</c:v>
                </c:pt>
                <c:pt idx="3740">
                  <c:v>3741</c:v>
                </c:pt>
                <c:pt idx="3741">
                  <c:v>3742</c:v>
                </c:pt>
                <c:pt idx="3742">
                  <c:v>3743</c:v>
                </c:pt>
                <c:pt idx="3743">
                  <c:v>3744</c:v>
                </c:pt>
                <c:pt idx="3744">
                  <c:v>3745</c:v>
                </c:pt>
                <c:pt idx="3745">
                  <c:v>3746</c:v>
                </c:pt>
                <c:pt idx="3746">
                  <c:v>3747</c:v>
                </c:pt>
                <c:pt idx="3747">
                  <c:v>3748</c:v>
                </c:pt>
                <c:pt idx="3748">
                  <c:v>3749</c:v>
                </c:pt>
                <c:pt idx="3749">
                  <c:v>3750</c:v>
                </c:pt>
                <c:pt idx="3750">
                  <c:v>3751</c:v>
                </c:pt>
                <c:pt idx="3751">
                  <c:v>3752</c:v>
                </c:pt>
                <c:pt idx="3752">
                  <c:v>3753</c:v>
                </c:pt>
                <c:pt idx="3753">
                  <c:v>3754</c:v>
                </c:pt>
                <c:pt idx="3754">
                  <c:v>3755</c:v>
                </c:pt>
                <c:pt idx="3755">
                  <c:v>3756</c:v>
                </c:pt>
                <c:pt idx="3756">
                  <c:v>3757</c:v>
                </c:pt>
                <c:pt idx="3757">
                  <c:v>3758</c:v>
                </c:pt>
                <c:pt idx="3758">
                  <c:v>3759</c:v>
                </c:pt>
                <c:pt idx="3759">
                  <c:v>3760</c:v>
                </c:pt>
                <c:pt idx="3760">
                  <c:v>3761</c:v>
                </c:pt>
                <c:pt idx="3761">
                  <c:v>3762</c:v>
                </c:pt>
                <c:pt idx="3762">
                  <c:v>3763</c:v>
                </c:pt>
                <c:pt idx="3763">
                  <c:v>3764</c:v>
                </c:pt>
                <c:pt idx="3764">
                  <c:v>3765</c:v>
                </c:pt>
                <c:pt idx="3765">
                  <c:v>3766</c:v>
                </c:pt>
                <c:pt idx="3766">
                  <c:v>3767</c:v>
                </c:pt>
                <c:pt idx="3767">
                  <c:v>3768</c:v>
                </c:pt>
                <c:pt idx="3768">
                  <c:v>3769</c:v>
                </c:pt>
                <c:pt idx="3769">
                  <c:v>3770</c:v>
                </c:pt>
                <c:pt idx="3770">
                  <c:v>3771</c:v>
                </c:pt>
                <c:pt idx="3771">
                  <c:v>3772</c:v>
                </c:pt>
                <c:pt idx="3772">
                  <c:v>3773</c:v>
                </c:pt>
                <c:pt idx="3773">
                  <c:v>3774</c:v>
                </c:pt>
                <c:pt idx="3774">
                  <c:v>3775</c:v>
                </c:pt>
                <c:pt idx="3775">
                  <c:v>3776</c:v>
                </c:pt>
                <c:pt idx="3776">
                  <c:v>3777</c:v>
                </c:pt>
                <c:pt idx="3777">
                  <c:v>3778</c:v>
                </c:pt>
                <c:pt idx="3778">
                  <c:v>3779</c:v>
                </c:pt>
                <c:pt idx="3779">
                  <c:v>3780</c:v>
                </c:pt>
                <c:pt idx="3780">
                  <c:v>3781</c:v>
                </c:pt>
                <c:pt idx="3781">
                  <c:v>3782</c:v>
                </c:pt>
                <c:pt idx="3782">
                  <c:v>3783</c:v>
                </c:pt>
                <c:pt idx="3783">
                  <c:v>3784</c:v>
                </c:pt>
                <c:pt idx="3784">
                  <c:v>3785</c:v>
                </c:pt>
                <c:pt idx="3785">
                  <c:v>3786</c:v>
                </c:pt>
                <c:pt idx="3786">
                  <c:v>3787</c:v>
                </c:pt>
                <c:pt idx="3787">
                  <c:v>3788</c:v>
                </c:pt>
                <c:pt idx="3788">
                  <c:v>3789</c:v>
                </c:pt>
                <c:pt idx="3789">
                  <c:v>3790</c:v>
                </c:pt>
                <c:pt idx="3790">
                  <c:v>3791</c:v>
                </c:pt>
                <c:pt idx="3791">
                  <c:v>3792</c:v>
                </c:pt>
                <c:pt idx="3792">
                  <c:v>3793</c:v>
                </c:pt>
                <c:pt idx="3793">
                  <c:v>3794</c:v>
                </c:pt>
                <c:pt idx="3794">
                  <c:v>3795</c:v>
                </c:pt>
                <c:pt idx="3795">
                  <c:v>3796</c:v>
                </c:pt>
                <c:pt idx="3796">
                  <c:v>3797</c:v>
                </c:pt>
                <c:pt idx="3797">
                  <c:v>3798</c:v>
                </c:pt>
                <c:pt idx="3798">
                  <c:v>3799</c:v>
                </c:pt>
                <c:pt idx="3799">
                  <c:v>3800</c:v>
                </c:pt>
                <c:pt idx="3800">
                  <c:v>3801</c:v>
                </c:pt>
                <c:pt idx="3801">
                  <c:v>3802</c:v>
                </c:pt>
                <c:pt idx="3802">
                  <c:v>3803</c:v>
                </c:pt>
                <c:pt idx="3803">
                  <c:v>3804</c:v>
                </c:pt>
                <c:pt idx="3804">
                  <c:v>3805</c:v>
                </c:pt>
                <c:pt idx="3805">
                  <c:v>3806</c:v>
                </c:pt>
                <c:pt idx="3806">
                  <c:v>3807</c:v>
                </c:pt>
                <c:pt idx="3807">
                  <c:v>3808</c:v>
                </c:pt>
                <c:pt idx="3808">
                  <c:v>3809</c:v>
                </c:pt>
                <c:pt idx="3809">
                  <c:v>3810</c:v>
                </c:pt>
                <c:pt idx="3810">
                  <c:v>3811</c:v>
                </c:pt>
                <c:pt idx="3811">
                  <c:v>3812</c:v>
                </c:pt>
                <c:pt idx="3812">
                  <c:v>3813</c:v>
                </c:pt>
                <c:pt idx="3813">
                  <c:v>3814</c:v>
                </c:pt>
                <c:pt idx="3814">
                  <c:v>3815</c:v>
                </c:pt>
                <c:pt idx="3815">
                  <c:v>3816</c:v>
                </c:pt>
                <c:pt idx="3816">
                  <c:v>3817</c:v>
                </c:pt>
                <c:pt idx="3817">
                  <c:v>3818</c:v>
                </c:pt>
                <c:pt idx="3818">
                  <c:v>3819</c:v>
                </c:pt>
                <c:pt idx="3819">
                  <c:v>3820</c:v>
                </c:pt>
                <c:pt idx="3820">
                  <c:v>3821</c:v>
                </c:pt>
                <c:pt idx="3821">
                  <c:v>3822</c:v>
                </c:pt>
                <c:pt idx="3822">
                  <c:v>3823</c:v>
                </c:pt>
                <c:pt idx="3823">
                  <c:v>3824</c:v>
                </c:pt>
                <c:pt idx="3824">
                  <c:v>3825</c:v>
                </c:pt>
                <c:pt idx="3825">
                  <c:v>3826</c:v>
                </c:pt>
                <c:pt idx="3826">
                  <c:v>3827</c:v>
                </c:pt>
                <c:pt idx="3827">
                  <c:v>3828</c:v>
                </c:pt>
                <c:pt idx="3828">
                  <c:v>3829</c:v>
                </c:pt>
                <c:pt idx="3829">
                  <c:v>3830</c:v>
                </c:pt>
                <c:pt idx="3830">
                  <c:v>3831</c:v>
                </c:pt>
                <c:pt idx="3831">
                  <c:v>3832</c:v>
                </c:pt>
                <c:pt idx="3832">
                  <c:v>3833</c:v>
                </c:pt>
                <c:pt idx="3833">
                  <c:v>3834</c:v>
                </c:pt>
                <c:pt idx="3834">
                  <c:v>3835</c:v>
                </c:pt>
                <c:pt idx="3835">
                  <c:v>3836</c:v>
                </c:pt>
                <c:pt idx="3836">
                  <c:v>3837</c:v>
                </c:pt>
                <c:pt idx="3837">
                  <c:v>3838</c:v>
                </c:pt>
                <c:pt idx="3838">
                  <c:v>3839</c:v>
                </c:pt>
                <c:pt idx="3839">
                  <c:v>3840</c:v>
                </c:pt>
                <c:pt idx="3840">
                  <c:v>3841</c:v>
                </c:pt>
                <c:pt idx="3841">
                  <c:v>3842</c:v>
                </c:pt>
                <c:pt idx="3842">
                  <c:v>3843</c:v>
                </c:pt>
                <c:pt idx="3843">
                  <c:v>3844</c:v>
                </c:pt>
                <c:pt idx="3844">
                  <c:v>3845</c:v>
                </c:pt>
                <c:pt idx="3845">
                  <c:v>3846</c:v>
                </c:pt>
                <c:pt idx="3846">
                  <c:v>3847</c:v>
                </c:pt>
                <c:pt idx="3847">
                  <c:v>3848</c:v>
                </c:pt>
                <c:pt idx="3848">
                  <c:v>3849</c:v>
                </c:pt>
                <c:pt idx="3849">
                  <c:v>3850</c:v>
                </c:pt>
                <c:pt idx="3850">
                  <c:v>3851</c:v>
                </c:pt>
                <c:pt idx="3851">
                  <c:v>3852</c:v>
                </c:pt>
                <c:pt idx="3852">
                  <c:v>3853</c:v>
                </c:pt>
                <c:pt idx="3853">
                  <c:v>3854</c:v>
                </c:pt>
                <c:pt idx="3854">
                  <c:v>3855</c:v>
                </c:pt>
                <c:pt idx="3855">
                  <c:v>3856</c:v>
                </c:pt>
                <c:pt idx="3856">
                  <c:v>3857</c:v>
                </c:pt>
                <c:pt idx="3857">
                  <c:v>3858</c:v>
                </c:pt>
                <c:pt idx="3858">
                  <c:v>3859</c:v>
                </c:pt>
                <c:pt idx="3859">
                  <c:v>3860</c:v>
                </c:pt>
                <c:pt idx="3860">
                  <c:v>3861</c:v>
                </c:pt>
                <c:pt idx="3861">
                  <c:v>3862</c:v>
                </c:pt>
                <c:pt idx="3862">
                  <c:v>3863</c:v>
                </c:pt>
                <c:pt idx="3863">
                  <c:v>3864</c:v>
                </c:pt>
                <c:pt idx="3864">
                  <c:v>3865</c:v>
                </c:pt>
                <c:pt idx="3865">
                  <c:v>3866</c:v>
                </c:pt>
                <c:pt idx="3866">
                  <c:v>3867</c:v>
                </c:pt>
                <c:pt idx="3867">
                  <c:v>3868</c:v>
                </c:pt>
                <c:pt idx="3868">
                  <c:v>3869</c:v>
                </c:pt>
                <c:pt idx="3869">
                  <c:v>3870</c:v>
                </c:pt>
                <c:pt idx="3870">
                  <c:v>3871</c:v>
                </c:pt>
                <c:pt idx="3871">
                  <c:v>3872</c:v>
                </c:pt>
                <c:pt idx="3872">
                  <c:v>3873</c:v>
                </c:pt>
                <c:pt idx="3873">
                  <c:v>3874</c:v>
                </c:pt>
                <c:pt idx="3874">
                  <c:v>3875</c:v>
                </c:pt>
                <c:pt idx="3875">
                  <c:v>3876</c:v>
                </c:pt>
                <c:pt idx="3876">
                  <c:v>3877</c:v>
                </c:pt>
                <c:pt idx="3877">
                  <c:v>3878</c:v>
                </c:pt>
                <c:pt idx="3878">
                  <c:v>3879</c:v>
                </c:pt>
                <c:pt idx="3879">
                  <c:v>3880</c:v>
                </c:pt>
                <c:pt idx="3880">
                  <c:v>3881</c:v>
                </c:pt>
                <c:pt idx="3881">
                  <c:v>3882</c:v>
                </c:pt>
                <c:pt idx="3882">
                  <c:v>3883</c:v>
                </c:pt>
                <c:pt idx="3883">
                  <c:v>3884</c:v>
                </c:pt>
                <c:pt idx="3884">
                  <c:v>3885</c:v>
                </c:pt>
                <c:pt idx="3885">
                  <c:v>3886</c:v>
                </c:pt>
                <c:pt idx="3886">
                  <c:v>3887</c:v>
                </c:pt>
                <c:pt idx="3887">
                  <c:v>3888</c:v>
                </c:pt>
                <c:pt idx="3888">
                  <c:v>3889</c:v>
                </c:pt>
                <c:pt idx="3889">
                  <c:v>3890</c:v>
                </c:pt>
                <c:pt idx="3890">
                  <c:v>3891</c:v>
                </c:pt>
                <c:pt idx="3891">
                  <c:v>3892</c:v>
                </c:pt>
                <c:pt idx="3892">
                  <c:v>3893</c:v>
                </c:pt>
                <c:pt idx="3893">
                  <c:v>3894</c:v>
                </c:pt>
                <c:pt idx="3894">
                  <c:v>3895</c:v>
                </c:pt>
                <c:pt idx="3895">
                  <c:v>3896</c:v>
                </c:pt>
                <c:pt idx="3896">
                  <c:v>3897</c:v>
                </c:pt>
                <c:pt idx="3897">
                  <c:v>3898</c:v>
                </c:pt>
                <c:pt idx="3898">
                  <c:v>3899</c:v>
                </c:pt>
                <c:pt idx="3899">
                  <c:v>3900</c:v>
                </c:pt>
                <c:pt idx="3900">
                  <c:v>3901</c:v>
                </c:pt>
                <c:pt idx="3901">
                  <c:v>3902</c:v>
                </c:pt>
                <c:pt idx="3902">
                  <c:v>3903</c:v>
                </c:pt>
                <c:pt idx="3903">
                  <c:v>3904</c:v>
                </c:pt>
                <c:pt idx="3904">
                  <c:v>3905</c:v>
                </c:pt>
                <c:pt idx="3905">
                  <c:v>3906</c:v>
                </c:pt>
                <c:pt idx="3906">
                  <c:v>3907</c:v>
                </c:pt>
                <c:pt idx="3907">
                  <c:v>3908</c:v>
                </c:pt>
                <c:pt idx="3908">
                  <c:v>3909</c:v>
                </c:pt>
                <c:pt idx="3909">
                  <c:v>3910</c:v>
                </c:pt>
                <c:pt idx="3910">
                  <c:v>3911</c:v>
                </c:pt>
                <c:pt idx="3911">
                  <c:v>3912</c:v>
                </c:pt>
                <c:pt idx="3912">
                  <c:v>3913</c:v>
                </c:pt>
                <c:pt idx="3913">
                  <c:v>3914</c:v>
                </c:pt>
                <c:pt idx="3914">
                  <c:v>3915</c:v>
                </c:pt>
                <c:pt idx="3915">
                  <c:v>3916</c:v>
                </c:pt>
                <c:pt idx="3916">
                  <c:v>3917</c:v>
                </c:pt>
                <c:pt idx="3917">
                  <c:v>3918</c:v>
                </c:pt>
                <c:pt idx="3918">
                  <c:v>3919</c:v>
                </c:pt>
                <c:pt idx="3919">
                  <c:v>3920</c:v>
                </c:pt>
                <c:pt idx="3920">
                  <c:v>3921</c:v>
                </c:pt>
                <c:pt idx="3921">
                  <c:v>3922</c:v>
                </c:pt>
                <c:pt idx="3922">
                  <c:v>3923</c:v>
                </c:pt>
                <c:pt idx="3923">
                  <c:v>3924</c:v>
                </c:pt>
                <c:pt idx="3924">
                  <c:v>3925</c:v>
                </c:pt>
                <c:pt idx="3925">
                  <c:v>3926</c:v>
                </c:pt>
                <c:pt idx="3926">
                  <c:v>3927</c:v>
                </c:pt>
                <c:pt idx="3927">
                  <c:v>3928</c:v>
                </c:pt>
                <c:pt idx="3928">
                  <c:v>3929</c:v>
                </c:pt>
                <c:pt idx="3929">
                  <c:v>3930</c:v>
                </c:pt>
                <c:pt idx="3930">
                  <c:v>3931</c:v>
                </c:pt>
                <c:pt idx="3931">
                  <c:v>3932</c:v>
                </c:pt>
                <c:pt idx="3932">
                  <c:v>3933</c:v>
                </c:pt>
                <c:pt idx="3933">
                  <c:v>3934</c:v>
                </c:pt>
                <c:pt idx="3934">
                  <c:v>3935</c:v>
                </c:pt>
                <c:pt idx="3935">
                  <c:v>3936</c:v>
                </c:pt>
                <c:pt idx="3936">
                  <c:v>3937</c:v>
                </c:pt>
                <c:pt idx="3937">
                  <c:v>3938</c:v>
                </c:pt>
                <c:pt idx="3938">
                  <c:v>3939</c:v>
                </c:pt>
                <c:pt idx="3939">
                  <c:v>3940</c:v>
                </c:pt>
                <c:pt idx="3940">
                  <c:v>3941</c:v>
                </c:pt>
                <c:pt idx="3941">
                  <c:v>3942</c:v>
                </c:pt>
                <c:pt idx="3942">
                  <c:v>3943</c:v>
                </c:pt>
                <c:pt idx="3943">
                  <c:v>3944</c:v>
                </c:pt>
                <c:pt idx="3944">
                  <c:v>3945</c:v>
                </c:pt>
                <c:pt idx="3945">
                  <c:v>3946</c:v>
                </c:pt>
                <c:pt idx="3946">
                  <c:v>3947</c:v>
                </c:pt>
                <c:pt idx="3947">
                  <c:v>3948</c:v>
                </c:pt>
                <c:pt idx="3948">
                  <c:v>3949</c:v>
                </c:pt>
                <c:pt idx="3949">
                  <c:v>3950</c:v>
                </c:pt>
                <c:pt idx="3950">
                  <c:v>3951</c:v>
                </c:pt>
                <c:pt idx="3951">
                  <c:v>3952</c:v>
                </c:pt>
                <c:pt idx="3952">
                  <c:v>3953</c:v>
                </c:pt>
                <c:pt idx="3953">
                  <c:v>3954</c:v>
                </c:pt>
                <c:pt idx="3954">
                  <c:v>3955</c:v>
                </c:pt>
                <c:pt idx="3955">
                  <c:v>3956</c:v>
                </c:pt>
                <c:pt idx="3956">
                  <c:v>3957</c:v>
                </c:pt>
                <c:pt idx="3957">
                  <c:v>3958</c:v>
                </c:pt>
                <c:pt idx="3958">
                  <c:v>3959</c:v>
                </c:pt>
                <c:pt idx="3959">
                  <c:v>3960</c:v>
                </c:pt>
                <c:pt idx="3960">
                  <c:v>3961</c:v>
                </c:pt>
                <c:pt idx="3961">
                  <c:v>3962</c:v>
                </c:pt>
                <c:pt idx="3962">
                  <c:v>3963</c:v>
                </c:pt>
                <c:pt idx="3963">
                  <c:v>3964</c:v>
                </c:pt>
                <c:pt idx="3964">
                  <c:v>3965</c:v>
                </c:pt>
                <c:pt idx="3965">
                  <c:v>3966</c:v>
                </c:pt>
                <c:pt idx="3966">
                  <c:v>3967</c:v>
                </c:pt>
                <c:pt idx="3967">
                  <c:v>3968</c:v>
                </c:pt>
                <c:pt idx="3968">
                  <c:v>3969</c:v>
                </c:pt>
                <c:pt idx="3969">
                  <c:v>3970</c:v>
                </c:pt>
                <c:pt idx="3970">
                  <c:v>3971</c:v>
                </c:pt>
                <c:pt idx="3971">
                  <c:v>3972</c:v>
                </c:pt>
                <c:pt idx="3972">
                  <c:v>3973</c:v>
                </c:pt>
                <c:pt idx="3973">
                  <c:v>3974</c:v>
                </c:pt>
                <c:pt idx="3974">
                  <c:v>3975</c:v>
                </c:pt>
                <c:pt idx="3975">
                  <c:v>3976</c:v>
                </c:pt>
                <c:pt idx="3976">
                  <c:v>3977</c:v>
                </c:pt>
                <c:pt idx="3977">
                  <c:v>3978</c:v>
                </c:pt>
                <c:pt idx="3978">
                  <c:v>3979</c:v>
                </c:pt>
                <c:pt idx="3979">
                  <c:v>3980</c:v>
                </c:pt>
                <c:pt idx="3980">
                  <c:v>3981</c:v>
                </c:pt>
                <c:pt idx="3981">
                  <c:v>3982</c:v>
                </c:pt>
                <c:pt idx="3982">
                  <c:v>3983</c:v>
                </c:pt>
                <c:pt idx="3983">
                  <c:v>3984</c:v>
                </c:pt>
                <c:pt idx="3984">
                  <c:v>3985</c:v>
                </c:pt>
                <c:pt idx="3985">
                  <c:v>3986</c:v>
                </c:pt>
                <c:pt idx="3986">
                  <c:v>3987</c:v>
                </c:pt>
                <c:pt idx="3987">
                  <c:v>3988</c:v>
                </c:pt>
                <c:pt idx="3988">
                  <c:v>3989</c:v>
                </c:pt>
                <c:pt idx="3989">
                  <c:v>3990</c:v>
                </c:pt>
                <c:pt idx="3990">
                  <c:v>3991</c:v>
                </c:pt>
                <c:pt idx="3991">
                  <c:v>3992</c:v>
                </c:pt>
                <c:pt idx="3992">
                  <c:v>3993</c:v>
                </c:pt>
                <c:pt idx="3993">
                  <c:v>3994</c:v>
                </c:pt>
                <c:pt idx="3994">
                  <c:v>3995</c:v>
                </c:pt>
                <c:pt idx="3995">
                  <c:v>3996</c:v>
                </c:pt>
                <c:pt idx="3996">
                  <c:v>3997</c:v>
                </c:pt>
                <c:pt idx="3997">
                  <c:v>3998</c:v>
                </c:pt>
                <c:pt idx="3998">
                  <c:v>3999</c:v>
                </c:pt>
                <c:pt idx="3999">
                  <c:v>4000</c:v>
                </c:pt>
                <c:pt idx="4000">
                  <c:v>4001</c:v>
                </c:pt>
                <c:pt idx="4001">
                  <c:v>4002</c:v>
                </c:pt>
                <c:pt idx="4002">
                  <c:v>4003</c:v>
                </c:pt>
                <c:pt idx="4003">
                  <c:v>4004</c:v>
                </c:pt>
                <c:pt idx="4004">
                  <c:v>4005</c:v>
                </c:pt>
                <c:pt idx="4005">
                  <c:v>4006</c:v>
                </c:pt>
                <c:pt idx="4006">
                  <c:v>4007</c:v>
                </c:pt>
                <c:pt idx="4007">
                  <c:v>4008</c:v>
                </c:pt>
                <c:pt idx="4008">
                  <c:v>4009</c:v>
                </c:pt>
                <c:pt idx="4009">
                  <c:v>4010</c:v>
                </c:pt>
                <c:pt idx="4010">
                  <c:v>4011</c:v>
                </c:pt>
                <c:pt idx="4011">
                  <c:v>4012</c:v>
                </c:pt>
                <c:pt idx="4012">
                  <c:v>4013</c:v>
                </c:pt>
                <c:pt idx="4013">
                  <c:v>4014</c:v>
                </c:pt>
                <c:pt idx="4014">
                  <c:v>4015</c:v>
                </c:pt>
                <c:pt idx="4015">
                  <c:v>4016</c:v>
                </c:pt>
                <c:pt idx="4016">
                  <c:v>4017</c:v>
                </c:pt>
                <c:pt idx="4017">
                  <c:v>4018</c:v>
                </c:pt>
                <c:pt idx="4018">
                  <c:v>4019</c:v>
                </c:pt>
                <c:pt idx="4019">
                  <c:v>4020</c:v>
                </c:pt>
                <c:pt idx="4020">
                  <c:v>4021</c:v>
                </c:pt>
                <c:pt idx="4021">
                  <c:v>4022</c:v>
                </c:pt>
                <c:pt idx="4022">
                  <c:v>4023</c:v>
                </c:pt>
                <c:pt idx="4023">
                  <c:v>4024</c:v>
                </c:pt>
                <c:pt idx="4024">
                  <c:v>4025</c:v>
                </c:pt>
                <c:pt idx="4025">
                  <c:v>4026</c:v>
                </c:pt>
                <c:pt idx="4026">
                  <c:v>4027</c:v>
                </c:pt>
                <c:pt idx="4027">
                  <c:v>4028</c:v>
                </c:pt>
                <c:pt idx="4028">
                  <c:v>4029</c:v>
                </c:pt>
                <c:pt idx="4029">
                  <c:v>4030</c:v>
                </c:pt>
                <c:pt idx="4030">
                  <c:v>4031</c:v>
                </c:pt>
                <c:pt idx="4031">
                  <c:v>4032</c:v>
                </c:pt>
                <c:pt idx="4032">
                  <c:v>4033</c:v>
                </c:pt>
                <c:pt idx="4033">
                  <c:v>4034</c:v>
                </c:pt>
                <c:pt idx="4034">
                  <c:v>4035</c:v>
                </c:pt>
                <c:pt idx="4035">
                  <c:v>4036</c:v>
                </c:pt>
                <c:pt idx="4036">
                  <c:v>4037</c:v>
                </c:pt>
                <c:pt idx="4037">
                  <c:v>4038</c:v>
                </c:pt>
                <c:pt idx="4038">
                  <c:v>4039</c:v>
                </c:pt>
                <c:pt idx="4039">
                  <c:v>4040</c:v>
                </c:pt>
                <c:pt idx="4040">
                  <c:v>4041</c:v>
                </c:pt>
                <c:pt idx="4041">
                  <c:v>4042</c:v>
                </c:pt>
                <c:pt idx="4042">
                  <c:v>4043</c:v>
                </c:pt>
                <c:pt idx="4043">
                  <c:v>4044</c:v>
                </c:pt>
                <c:pt idx="4044">
                  <c:v>4045</c:v>
                </c:pt>
                <c:pt idx="4045">
                  <c:v>4046</c:v>
                </c:pt>
                <c:pt idx="4046">
                  <c:v>4047</c:v>
                </c:pt>
                <c:pt idx="4047">
                  <c:v>4048</c:v>
                </c:pt>
                <c:pt idx="4048">
                  <c:v>4049</c:v>
                </c:pt>
                <c:pt idx="4049">
                  <c:v>4050</c:v>
                </c:pt>
                <c:pt idx="4050">
                  <c:v>4051</c:v>
                </c:pt>
                <c:pt idx="4051">
                  <c:v>4052</c:v>
                </c:pt>
                <c:pt idx="4052">
                  <c:v>4053</c:v>
                </c:pt>
                <c:pt idx="4053">
                  <c:v>4054</c:v>
                </c:pt>
                <c:pt idx="4054">
                  <c:v>4055</c:v>
                </c:pt>
                <c:pt idx="4055">
                  <c:v>4056</c:v>
                </c:pt>
                <c:pt idx="4056">
                  <c:v>4057</c:v>
                </c:pt>
                <c:pt idx="4057">
                  <c:v>4058</c:v>
                </c:pt>
                <c:pt idx="4058">
                  <c:v>4059</c:v>
                </c:pt>
                <c:pt idx="4059">
                  <c:v>4060</c:v>
                </c:pt>
                <c:pt idx="4060">
                  <c:v>4061</c:v>
                </c:pt>
                <c:pt idx="4061">
                  <c:v>4062</c:v>
                </c:pt>
                <c:pt idx="4062">
                  <c:v>4063</c:v>
                </c:pt>
                <c:pt idx="4063">
                  <c:v>4064</c:v>
                </c:pt>
                <c:pt idx="4064">
                  <c:v>4065</c:v>
                </c:pt>
                <c:pt idx="4065">
                  <c:v>4066</c:v>
                </c:pt>
                <c:pt idx="4066">
                  <c:v>4067</c:v>
                </c:pt>
                <c:pt idx="4067">
                  <c:v>4068</c:v>
                </c:pt>
                <c:pt idx="4068">
                  <c:v>4069</c:v>
                </c:pt>
                <c:pt idx="4069">
                  <c:v>4070</c:v>
                </c:pt>
                <c:pt idx="4070">
                  <c:v>4071</c:v>
                </c:pt>
                <c:pt idx="4071">
                  <c:v>4072</c:v>
                </c:pt>
                <c:pt idx="4072">
                  <c:v>4073</c:v>
                </c:pt>
                <c:pt idx="4073">
                  <c:v>4074</c:v>
                </c:pt>
                <c:pt idx="4074">
                  <c:v>4075</c:v>
                </c:pt>
                <c:pt idx="4075">
                  <c:v>4076</c:v>
                </c:pt>
                <c:pt idx="4076">
                  <c:v>4077</c:v>
                </c:pt>
                <c:pt idx="4077">
                  <c:v>4078</c:v>
                </c:pt>
                <c:pt idx="4078">
                  <c:v>4079</c:v>
                </c:pt>
                <c:pt idx="4079">
                  <c:v>4080</c:v>
                </c:pt>
                <c:pt idx="4080">
                  <c:v>4081</c:v>
                </c:pt>
                <c:pt idx="4081">
                  <c:v>4082</c:v>
                </c:pt>
                <c:pt idx="4082">
                  <c:v>4083</c:v>
                </c:pt>
                <c:pt idx="4083">
                  <c:v>4084</c:v>
                </c:pt>
                <c:pt idx="4084">
                  <c:v>4085</c:v>
                </c:pt>
                <c:pt idx="4085">
                  <c:v>4086</c:v>
                </c:pt>
                <c:pt idx="4086">
                  <c:v>4087</c:v>
                </c:pt>
                <c:pt idx="4087">
                  <c:v>4088</c:v>
                </c:pt>
                <c:pt idx="4088">
                  <c:v>4089</c:v>
                </c:pt>
                <c:pt idx="4089">
                  <c:v>4090</c:v>
                </c:pt>
                <c:pt idx="4090">
                  <c:v>4091</c:v>
                </c:pt>
                <c:pt idx="4091">
                  <c:v>4092</c:v>
                </c:pt>
                <c:pt idx="4092">
                  <c:v>4093</c:v>
                </c:pt>
                <c:pt idx="4093">
                  <c:v>4094</c:v>
                </c:pt>
                <c:pt idx="4094">
                  <c:v>4095</c:v>
                </c:pt>
                <c:pt idx="4095">
                  <c:v>4096</c:v>
                </c:pt>
                <c:pt idx="4096">
                  <c:v>4097</c:v>
                </c:pt>
                <c:pt idx="4097">
                  <c:v>4098</c:v>
                </c:pt>
                <c:pt idx="4098">
                  <c:v>4099</c:v>
                </c:pt>
                <c:pt idx="4099">
                  <c:v>4100</c:v>
                </c:pt>
                <c:pt idx="4100">
                  <c:v>4101</c:v>
                </c:pt>
                <c:pt idx="4101">
                  <c:v>4102</c:v>
                </c:pt>
                <c:pt idx="4102">
                  <c:v>4103</c:v>
                </c:pt>
                <c:pt idx="4103">
                  <c:v>4104</c:v>
                </c:pt>
                <c:pt idx="4104">
                  <c:v>4105</c:v>
                </c:pt>
                <c:pt idx="4105">
                  <c:v>4106</c:v>
                </c:pt>
                <c:pt idx="4106">
                  <c:v>4107</c:v>
                </c:pt>
                <c:pt idx="4107">
                  <c:v>4108</c:v>
                </c:pt>
                <c:pt idx="4108">
                  <c:v>4109</c:v>
                </c:pt>
                <c:pt idx="4109">
                  <c:v>4110</c:v>
                </c:pt>
                <c:pt idx="4110">
                  <c:v>4111</c:v>
                </c:pt>
                <c:pt idx="4111">
                  <c:v>4112</c:v>
                </c:pt>
                <c:pt idx="4112">
                  <c:v>4113</c:v>
                </c:pt>
                <c:pt idx="4113">
                  <c:v>4114</c:v>
                </c:pt>
                <c:pt idx="4114">
                  <c:v>4115</c:v>
                </c:pt>
                <c:pt idx="4115">
                  <c:v>4116</c:v>
                </c:pt>
                <c:pt idx="4116">
                  <c:v>4117</c:v>
                </c:pt>
                <c:pt idx="4117">
                  <c:v>4118</c:v>
                </c:pt>
                <c:pt idx="4118">
                  <c:v>4119</c:v>
                </c:pt>
                <c:pt idx="4119">
                  <c:v>4120</c:v>
                </c:pt>
                <c:pt idx="4120">
                  <c:v>4121</c:v>
                </c:pt>
                <c:pt idx="4121">
                  <c:v>4122</c:v>
                </c:pt>
                <c:pt idx="4122">
                  <c:v>4123</c:v>
                </c:pt>
                <c:pt idx="4123">
                  <c:v>4124</c:v>
                </c:pt>
                <c:pt idx="4124">
                  <c:v>4125</c:v>
                </c:pt>
                <c:pt idx="4125">
                  <c:v>4126</c:v>
                </c:pt>
                <c:pt idx="4126">
                  <c:v>4127</c:v>
                </c:pt>
                <c:pt idx="4127">
                  <c:v>4128</c:v>
                </c:pt>
                <c:pt idx="4128">
                  <c:v>4129</c:v>
                </c:pt>
                <c:pt idx="4129">
                  <c:v>4130</c:v>
                </c:pt>
                <c:pt idx="4130">
                  <c:v>4131</c:v>
                </c:pt>
                <c:pt idx="4131">
                  <c:v>4132</c:v>
                </c:pt>
                <c:pt idx="4132">
                  <c:v>4133</c:v>
                </c:pt>
                <c:pt idx="4133">
                  <c:v>4134</c:v>
                </c:pt>
                <c:pt idx="4134">
                  <c:v>4135</c:v>
                </c:pt>
                <c:pt idx="4135">
                  <c:v>4136</c:v>
                </c:pt>
                <c:pt idx="4136">
                  <c:v>4137</c:v>
                </c:pt>
                <c:pt idx="4137">
                  <c:v>4138</c:v>
                </c:pt>
                <c:pt idx="4138">
                  <c:v>4139</c:v>
                </c:pt>
                <c:pt idx="4139">
                  <c:v>4140</c:v>
                </c:pt>
                <c:pt idx="4140">
                  <c:v>4141</c:v>
                </c:pt>
                <c:pt idx="4141">
                  <c:v>4142</c:v>
                </c:pt>
                <c:pt idx="4142">
                  <c:v>4143</c:v>
                </c:pt>
                <c:pt idx="4143">
                  <c:v>4144</c:v>
                </c:pt>
                <c:pt idx="4144">
                  <c:v>4145</c:v>
                </c:pt>
                <c:pt idx="4145">
                  <c:v>4146</c:v>
                </c:pt>
                <c:pt idx="4146">
                  <c:v>4147</c:v>
                </c:pt>
                <c:pt idx="4147">
                  <c:v>4148</c:v>
                </c:pt>
                <c:pt idx="4148">
                  <c:v>4149</c:v>
                </c:pt>
                <c:pt idx="4149">
                  <c:v>4150</c:v>
                </c:pt>
                <c:pt idx="4150">
                  <c:v>4151</c:v>
                </c:pt>
                <c:pt idx="4151">
                  <c:v>4152</c:v>
                </c:pt>
                <c:pt idx="4152">
                  <c:v>4153</c:v>
                </c:pt>
                <c:pt idx="4153">
                  <c:v>4154</c:v>
                </c:pt>
                <c:pt idx="4154">
                  <c:v>4155</c:v>
                </c:pt>
                <c:pt idx="4155">
                  <c:v>4156</c:v>
                </c:pt>
                <c:pt idx="4156">
                  <c:v>4157</c:v>
                </c:pt>
                <c:pt idx="4157">
                  <c:v>4158</c:v>
                </c:pt>
                <c:pt idx="4158">
                  <c:v>4159</c:v>
                </c:pt>
                <c:pt idx="4159">
                  <c:v>4160</c:v>
                </c:pt>
                <c:pt idx="4160">
                  <c:v>4161</c:v>
                </c:pt>
                <c:pt idx="4161">
                  <c:v>4162</c:v>
                </c:pt>
                <c:pt idx="4162">
                  <c:v>4163</c:v>
                </c:pt>
                <c:pt idx="4163">
                  <c:v>4164</c:v>
                </c:pt>
                <c:pt idx="4164">
                  <c:v>4165</c:v>
                </c:pt>
                <c:pt idx="4165">
                  <c:v>4166</c:v>
                </c:pt>
                <c:pt idx="4166">
                  <c:v>4167</c:v>
                </c:pt>
                <c:pt idx="4167">
                  <c:v>4168</c:v>
                </c:pt>
                <c:pt idx="4168">
                  <c:v>4169</c:v>
                </c:pt>
                <c:pt idx="4169">
                  <c:v>4170</c:v>
                </c:pt>
                <c:pt idx="4170">
                  <c:v>4171</c:v>
                </c:pt>
                <c:pt idx="4171">
                  <c:v>4172</c:v>
                </c:pt>
                <c:pt idx="4172">
                  <c:v>4173</c:v>
                </c:pt>
                <c:pt idx="4173">
                  <c:v>4174</c:v>
                </c:pt>
                <c:pt idx="4174">
                  <c:v>4175</c:v>
                </c:pt>
                <c:pt idx="4175">
                  <c:v>4176</c:v>
                </c:pt>
                <c:pt idx="4176">
                  <c:v>4177</c:v>
                </c:pt>
                <c:pt idx="4177">
                  <c:v>4178</c:v>
                </c:pt>
                <c:pt idx="4178">
                  <c:v>4179</c:v>
                </c:pt>
                <c:pt idx="4179">
                  <c:v>4180</c:v>
                </c:pt>
                <c:pt idx="4180">
                  <c:v>4181</c:v>
                </c:pt>
                <c:pt idx="4181">
                  <c:v>4182</c:v>
                </c:pt>
                <c:pt idx="4182">
                  <c:v>4183</c:v>
                </c:pt>
                <c:pt idx="4183">
                  <c:v>4184</c:v>
                </c:pt>
                <c:pt idx="4184">
                  <c:v>4185</c:v>
                </c:pt>
                <c:pt idx="4185">
                  <c:v>4186</c:v>
                </c:pt>
                <c:pt idx="4186">
                  <c:v>4187</c:v>
                </c:pt>
                <c:pt idx="4187">
                  <c:v>4188</c:v>
                </c:pt>
                <c:pt idx="4188">
                  <c:v>4189</c:v>
                </c:pt>
                <c:pt idx="4189">
                  <c:v>4190</c:v>
                </c:pt>
                <c:pt idx="4190">
                  <c:v>4191</c:v>
                </c:pt>
                <c:pt idx="4191">
                  <c:v>4192</c:v>
                </c:pt>
                <c:pt idx="4192">
                  <c:v>4193</c:v>
                </c:pt>
                <c:pt idx="4193">
                  <c:v>4194</c:v>
                </c:pt>
                <c:pt idx="4194">
                  <c:v>4195</c:v>
                </c:pt>
                <c:pt idx="4195">
                  <c:v>4196</c:v>
                </c:pt>
                <c:pt idx="4196">
                  <c:v>4197</c:v>
                </c:pt>
                <c:pt idx="4197">
                  <c:v>4198</c:v>
                </c:pt>
                <c:pt idx="4198">
                  <c:v>4199</c:v>
                </c:pt>
                <c:pt idx="4199">
                  <c:v>4200</c:v>
                </c:pt>
                <c:pt idx="4200">
                  <c:v>4201</c:v>
                </c:pt>
                <c:pt idx="4201">
                  <c:v>4202</c:v>
                </c:pt>
                <c:pt idx="4202">
                  <c:v>4203</c:v>
                </c:pt>
                <c:pt idx="4203">
                  <c:v>4204</c:v>
                </c:pt>
                <c:pt idx="4204">
                  <c:v>4205</c:v>
                </c:pt>
                <c:pt idx="4205">
                  <c:v>4206</c:v>
                </c:pt>
                <c:pt idx="4206">
                  <c:v>4207</c:v>
                </c:pt>
                <c:pt idx="4207">
                  <c:v>4208</c:v>
                </c:pt>
                <c:pt idx="4208">
                  <c:v>4209</c:v>
                </c:pt>
                <c:pt idx="4209">
                  <c:v>4210</c:v>
                </c:pt>
                <c:pt idx="4210">
                  <c:v>4211</c:v>
                </c:pt>
                <c:pt idx="4211">
                  <c:v>4212</c:v>
                </c:pt>
                <c:pt idx="4212">
                  <c:v>4213</c:v>
                </c:pt>
                <c:pt idx="4213">
                  <c:v>4214</c:v>
                </c:pt>
                <c:pt idx="4214">
                  <c:v>4215</c:v>
                </c:pt>
                <c:pt idx="4215">
                  <c:v>4216</c:v>
                </c:pt>
                <c:pt idx="4216">
                  <c:v>4217</c:v>
                </c:pt>
                <c:pt idx="4217">
                  <c:v>4218</c:v>
                </c:pt>
                <c:pt idx="4218">
                  <c:v>4219</c:v>
                </c:pt>
                <c:pt idx="4219">
                  <c:v>4220</c:v>
                </c:pt>
                <c:pt idx="4220">
                  <c:v>4221</c:v>
                </c:pt>
                <c:pt idx="4221">
                  <c:v>4222</c:v>
                </c:pt>
                <c:pt idx="4222">
                  <c:v>4223</c:v>
                </c:pt>
                <c:pt idx="4223">
                  <c:v>4224</c:v>
                </c:pt>
                <c:pt idx="4224">
                  <c:v>4225</c:v>
                </c:pt>
                <c:pt idx="4225">
                  <c:v>4226</c:v>
                </c:pt>
                <c:pt idx="4226">
                  <c:v>4227</c:v>
                </c:pt>
                <c:pt idx="4227">
                  <c:v>4228</c:v>
                </c:pt>
                <c:pt idx="4228">
                  <c:v>4229</c:v>
                </c:pt>
                <c:pt idx="4229">
                  <c:v>4230</c:v>
                </c:pt>
                <c:pt idx="4230">
                  <c:v>4231</c:v>
                </c:pt>
                <c:pt idx="4231">
                  <c:v>4232</c:v>
                </c:pt>
                <c:pt idx="4232">
                  <c:v>4233</c:v>
                </c:pt>
                <c:pt idx="4233">
                  <c:v>4234</c:v>
                </c:pt>
                <c:pt idx="4234">
                  <c:v>4235</c:v>
                </c:pt>
                <c:pt idx="4235">
                  <c:v>4236</c:v>
                </c:pt>
                <c:pt idx="4236">
                  <c:v>4237</c:v>
                </c:pt>
                <c:pt idx="4237">
                  <c:v>4238</c:v>
                </c:pt>
                <c:pt idx="4238">
                  <c:v>4239</c:v>
                </c:pt>
                <c:pt idx="4239">
                  <c:v>4240</c:v>
                </c:pt>
                <c:pt idx="4240">
                  <c:v>4241</c:v>
                </c:pt>
                <c:pt idx="4241">
                  <c:v>4242</c:v>
                </c:pt>
                <c:pt idx="4242">
                  <c:v>4243</c:v>
                </c:pt>
                <c:pt idx="4243">
                  <c:v>4244</c:v>
                </c:pt>
                <c:pt idx="4244">
                  <c:v>4245</c:v>
                </c:pt>
                <c:pt idx="4245">
                  <c:v>4246</c:v>
                </c:pt>
                <c:pt idx="4246">
                  <c:v>4247</c:v>
                </c:pt>
                <c:pt idx="4247">
                  <c:v>4248</c:v>
                </c:pt>
                <c:pt idx="4248">
                  <c:v>4249</c:v>
                </c:pt>
                <c:pt idx="4249">
                  <c:v>4250</c:v>
                </c:pt>
                <c:pt idx="4250">
                  <c:v>4251</c:v>
                </c:pt>
                <c:pt idx="4251">
                  <c:v>4252</c:v>
                </c:pt>
                <c:pt idx="4252">
                  <c:v>4253</c:v>
                </c:pt>
                <c:pt idx="4253">
                  <c:v>4254</c:v>
                </c:pt>
                <c:pt idx="4254">
                  <c:v>4255</c:v>
                </c:pt>
                <c:pt idx="4255">
                  <c:v>4256</c:v>
                </c:pt>
                <c:pt idx="4256">
                  <c:v>4257</c:v>
                </c:pt>
                <c:pt idx="4257">
                  <c:v>4258</c:v>
                </c:pt>
                <c:pt idx="4258">
                  <c:v>4259</c:v>
                </c:pt>
                <c:pt idx="4259">
                  <c:v>4260</c:v>
                </c:pt>
                <c:pt idx="4260">
                  <c:v>4261</c:v>
                </c:pt>
                <c:pt idx="4261">
                  <c:v>4262</c:v>
                </c:pt>
                <c:pt idx="4262">
                  <c:v>4263</c:v>
                </c:pt>
                <c:pt idx="4263">
                  <c:v>4264</c:v>
                </c:pt>
                <c:pt idx="4264">
                  <c:v>4265</c:v>
                </c:pt>
                <c:pt idx="4265">
                  <c:v>4266</c:v>
                </c:pt>
                <c:pt idx="4266">
                  <c:v>4267</c:v>
                </c:pt>
                <c:pt idx="4267">
                  <c:v>4268</c:v>
                </c:pt>
                <c:pt idx="4268">
                  <c:v>4269</c:v>
                </c:pt>
                <c:pt idx="4269">
                  <c:v>4270</c:v>
                </c:pt>
                <c:pt idx="4270">
                  <c:v>4271</c:v>
                </c:pt>
                <c:pt idx="4271">
                  <c:v>4272</c:v>
                </c:pt>
                <c:pt idx="4272">
                  <c:v>4273</c:v>
                </c:pt>
                <c:pt idx="4273">
                  <c:v>4274</c:v>
                </c:pt>
                <c:pt idx="4274">
                  <c:v>4275</c:v>
                </c:pt>
                <c:pt idx="4275">
                  <c:v>4276</c:v>
                </c:pt>
                <c:pt idx="4276">
                  <c:v>4277</c:v>
                </c:pt>
                <c:pt idx="4277">
                  <c:v>4278</c:v>
                </c:pt>
                <c:pt idx="4278">
                  <c:v>4279</c:v>
                </c:pt>
                <c:pt idx="4279">
                  <c:v>4280</c:v>
                </c:pt>
                <c:pt idx="4280">
                  <c:v>4281</c:v>
                </c:pt>
                <c:pt idx="4281">
                  <c:v>4282</c:v>
                </c:pt>
                <c:pt idx="4282">
                  <c:v>4283</c:v>
                </c:pt>
                <c:pt idx="4283">
                  <c:v>4284</c:v>
                </c:pt>
                <c:pt idx="4284">
                  <c:v>4285</c:v>
                </c:pt>
                <c:pt idx="4285">
                  <c:v>4286</c:v>
                </c:pt>
                <c:pt idx="4286">
                  <c:v>4287</c:v>
                </c:pt>
                <c:pt idx="4287">
                  <c:v>4288</c:v>
                </c:pt>
                <c:pt idx="4288">
                  <c:v>4289</c:v>
                </c:pt>
                <c:pt idx="4289">
                  <c:v>4290</c:v>
                </c:pt>
                <c:pt idx="4290">
                  <c:v>4291</c:v>
                </c:pt>
                <c:pt idx="4291">
                  <c:v>4292</c:v>
                </c:pt>
                <c:pt idx="4292">
                  <c:v>4293</c:v>
                </c:pt>
                <c:pt idx="4293">
                  <c:v>4294</c:v>
                </c:pt>
                <c:pt idx="4294">
                  <c:v>4295</c:v>
                </c:pt>
                <c:pt idx="4295">
                  <c:v>4296</c:v>
                </c:pt>
                <c:pt idx="4296">
                  <c:v>4297</c:v>
                </c:pt>
                <c:pt idx="4297">
                  <c:v>4298</c:v>
                </c:pt>
                <c:pt idx="4298">
                  <c:v>4299</c:v>
                </c:pt>
                <c:pt idx="4299">
                  <c:v>4300</c:v>
                </c:pt>
                <c:pt idx="4300">
                  <c:v>4301</c:v>
                </c:pt>
                <c:pt idx="4301">
                  <c:v>4302</c:v>
                </c:pt>
                <c:pt idx="4302">
                  <c:v>4303</c:v>
                </c:pt>
                <c:pt idx="4303">
                  <c:v>4304</c:v>
                </c:pt>
                <c:pt idx="4304">
                  <c:v>4305</c:v>
                </c:pt>
                <c:pt idx="4305">
                  <c:v>4306</c:v>
                </c:pt>
                <c:pt idx="4306">
                  <c:v>4307</c:v>
                </c:pt>
                <c:pt idx="4307">
                  <c:v>4308</c:v>
                </c:pt>
                <c:pt idx="4308">
                  <c:v>4309</c:v>
                </c:pt>
                <c:pt idx="4309">
                  <c:v>4310</c:v>
                </c:pt>
                <c:pt idx="4310">
                  <c:v>4311</c:v>
                </c:pt>
                <c:pt idx="4311">
                  <c:v>4312</c:v>
                </c:pt>
                <c:pt idx="4312">
                  <c:v>4313</c:v>
                </c:pt>
                <c:pt idx="4313">
                  <c:v>4314</c:v>
                </c:pt>
                <c:pt idx="4314">
                  <c:v>4315</c:v>
                </c:pt>
                <c:pt idx="4315">
                  <c:v>4316</c:v>
                </c:pt>
                <c:pt idx="4316">
                  <c:v>4317</c:v>
                </c:pt>
                <c:pt idx="4317">
                  <c:v>4318</c:v>
                </c:pt>
                <c:pt idx="4318">
                  <c:v>4319</c:v>
                </c:pt>
                <c:pt idx="4319">
                  <c:v>4320</c:v>
                </c:pt>
                <c:pt idx="4320">
                  <c:v>4321</c:v>
                </c:pt>
                <c:pt idx="4321">
                  <c:v>4322</c:v>
                </c:pt>
                <c:pt idx="4322">
                  <c:v>4323</c:v>
                </c:pt>
                <c:pt idx="4323">
                  <c:v>4324</c:v>
                </c:pt>
                <c:pt idx="4324">
                  <c:v>4325</c:v>
                </c:pt>
                <c:pt idx="4325">
                  <c:v>4326</c:v>
                </c:pt>
                <c:pt idx="4326">
                  <c:v>4327</c:v>
                </c:pt>
                <c:pt idx="4327">
                  <c:v>4328</c:v>
                </c:pt>
                <c:pt idx="4328">
                  <c:v>4329</c:v>
                </c:pt>
                <c:pt idx="4329">
                  <c:v>4330</c:v>
                </c:pt>
                <c:pt idx="4330">
                  <c:v>4331</c:v>
                </c:pt>
                <c:pt idx="4331">
                  <c:v>4332</c:v>
                </c:pt>
                <c:pt idx="4332">
                  <c:v>4333</c:v>
                </c:pt>
                <c:pt idx="4333">
                  <c:v>4334</c:v>
                </c:pt>
                <c:pt idx="4334">
                  <c:v>4335</c:v>
                </c:pt>
                <c:pt idx="4335">
                  <c:v>4336</c:v>
                </c:pt>
                <c:pt idx="4336">
                  <c:v>4337</c:v>
                </c:pt>
                <c:pt idx="4337">
                  <c:v>4338</c:v>
                </c:pt>
                <c:pt idx="4338">
                  <c:v>4339</c:v>
                </c:pt>
                <c:pt idx="4339">
                  <c:v>4340</c:v>
                </c:pt>
                <c:pt idx="4340">
                  <c:v>4341</c:v>
                </c:pt>
                <c:pt idx="4341">
                  <c:v>4342</c:v>
                </c:pt>
                <c:pt idx="4342">
                  <c:v>4343</c:v>
                </c:pt>
                <c:pt idx="4343">
                  <c:v>4344</c:v>
                </c:pt>
                <c:pt idx="4344">
                  <c:v>4345</c:v>
                </c:pt>
                <c:pt idx="4345">
                  <c:v>4346</c:v>
                </c:pt>
                <c:pt idx="4346">
                  <c:v>4347</c:v>
                </c:pt>
                <c:pt idx="4347">
                  <c:v>4348</c:v>
                </c:pt>
                <c:pt idx="4348">
                  <c:v>4349</c:v>
                </c:pt>
                <c:pt idx="4349">
                  <c:v>4350</c:v>
                </c:pt>
                <c:pt idx="4350">
                  <c:v>4351</c:v>
                </c:pt>
                <c:pt idx="4351">
                  <c:v>4352</c:v>
                </c:pt>
                <c:pt idx="4352">
                  <c:v>4353</c:v>
                </c:pt>
                <c:pt idx="4353">
                  <c:v>4354</c:v>
                </c:pt>
                <c:pt idx="4354">
                  <c:v>4355</c:v>
                </c:pt>
                <c:pt idx="4355">
                  <c:v>4356</c:v>
                </c:pt>
                <c:pt idx="4356">
                  <c:v>4357</c:v>
                </c:pt>
                <c:pt idx="4357">
                  <c:v>4358</c:v>
                </c:pt>
                <c:pt idx="4358">
                  <c:v>4359</c:v>
                </c:pt>
                <c:pt idx="4359">
                  <c:v>4360</c:v>
                </c:pt>
                <c:pt idx="4360">
                  <c:v>4361</c:v>
                </c:pt>
                <c:pt idx="4361">
                  <c:v>4362</c:v>
                </c:pt>
                <c:pt idx="4362">
                  <c:v>4363</c:v>
                </c:pt>
                <c:pt idx="4363">
                  <c:v>4364</c:v>
                </c:pt>
                <c:pt idx="4364">
                  <c:v>4365</c:v>
                </c:pt>
                <c:pt idx="4365">
                  <c:v>4366</c:v>
                </c:pt>
                <c:pt idx="4366">
                  <c:v>4367</c:v>
                </c:pt>
                <c:pt idx="4367">
                  <c:v>4368</c:v>
                </c:pt>
                <c:pt idx="4368">
                  <c:v>4369</c:v>
                </c:pt>
                <c:pt idx="4369">
                  <c:v>4370</c:v>
                </c:pt>
                <c:pt idx="4370">
                  <c:v>4371</c:v>
                </c:pt>
                <c:pt idx="4371">
                  <c:v>4372</c:v>
                </c:pt>
                <c:pt idx="4372">
                  <c:v>4373</c:v>
                </c:pt>
                <c:pt idx="4373">
                  <c:v>4374</c:v>
                </c:pt>
                <c:pt idx="4374">
                  <c:v>4375</c:v>
                </c:pt>
                <c:pt idx="4375">
                  <c:v>4376</c:v>
                </c:pt>
                <c:pt idx="4376">
                  <c:v>4377</c:v>
                </c:pt>
                <c:pt idx="4377">
                  <c:v>4378</c:v>
                </c:pt>
                <c:pt idx="4378">
                  <c:v>4379</c:v>
                </c:pt>
                <c:pt idx="4379">
                  <c:v>4380</c:v>
                </c:pt>
                <c:pt idx="4380">
                  <c:v>4381</c:v>
                </c:pt>
                <c:pt idx="4381">
                  <c:v>4382</c:v>
                </c:pt>
                <c:pt idx="4382">
                  <c:v>4383</c:v>
                </c:pt>
                <c:pt idx="4383">
                  <c:v>4384</c:v>
                </c:pt>
                <c:pt idx="4384">
                  <c:v>4385</c:v>
                </c:pt>
                <c:pt idx="4385">
                  <c:v>4386</c:v>
                </c:pt>
                <c:pt idx="4386">
                  <c:v>4387</c:v>
                </c:pt>
                <c:pt idx="4387">
                  <c:v>4388</c:v>
                </c:pt>
                <c:pt idx="4388">
                  <c:v>4389</c:v>
                </c:pt>
                <c:pt idx="4389">
                  <c:v>4390</c:v>
                </c:pt>
                <c:pt idx="4390">
                  <c:v>4391</c:v>
                </c:pt>
                <c:pt idx="4391">
                  <c:v>4392</c:v>
                </c:pt>
                <c:pt idx="4392">
                  <c:v>4393</c:v>
                </c:pt>
                <c:pt idx="4393">
                  <c:v>4394</c:v>
                </c:pt>
                <c:pt idx="4394">
                  <c:v>4395</c:v>
                </c:pt>
                <c:pt idx="4395">
                  <c:v>4396</c:v>
                </c:pt>
                <c:pt idx="4396">
                  <c:v>4397</c:v>
                </c:pt>
                <c:pt idx="4397">
                  <c:v>4398</c:v>
                </c:pt>
                <c:pt idx="4398">
                  <c:v>4399</c:v>
                </c:pt>
                <c:pt idx="4399">
                  <c:v>4400</c:v>
                </c:pt>
                <c:pt idx="4400">
                  <c:v>4401</c:v>
                </c:pt>
                <c:pt idx="4401">
                  <c:v>4402</c:v>
                </c:pt>
                <c:pt idx="4402">
                  <c:v>4403</c:v>
                </c:pt>
                <c:pt idx="4403">
                  <c:v>4404</c:v>
                </c:pt>
                <c:pt idx="4404">
                  <c:v>4405</c:v>
                </c:pt>
                <c:pt idx="4405">
                  <c:v>4406</c:v>
                </c:pt>
                <c:pt idx="4406">
                  <c:v>4407</c:v>
                </c:pt>
                <c:pt idx="4407">
                  <c:v>4408</c:v>
                </c:pt>
                <c:pt idx="4408">
                  <c:v>4409</c:v>
                </c:pt>
                <c:pt idx="4409">
                  <c:v>4410</c:v>
                </c:pt>
                <c:pt idx="4410">
                  <c:v>4411</c:v>
                </c:pt>
                <c:pt idx="4411">
                  <c:v>4412</c:v>
                </c:pt>
                <c:pt idx="4412">
                  <c:v>4413</c:v>
                </c:pt>
                <c:pt idx="4413">
                  <c:v>4414</c:v>
                </c:pt>
                <c:pt idx="4414">
                  <c:v>4415</c:v>
                </c:pt>
                <c:pt idx="4415">
                  <c:v>4416</c:v>
                </c:pt>
                <c:pt idx="4416">
                  <c:v>4417</c:v>
                </c:pt>
                <c:pt idx="4417">
                  <c:v>4418</c:v>
                </c:pt>
                <c:pt idx="4418">
                  <c:v>4419</c:v>
                </c:pt>
                <c:pt idx="4419">
                  <c:v>4420</c:v>
                </c:pt>
                <c:pt idx="4420">
                  <c:v>4421</c:v>
                </c:pt>
                <c:pt idx="4421">
                  <c:v>4422</c:v>
                </c:pt>
                <c:pt idx="4422">
                  <c:v>4423</c:v>
                </c:pt>
                <c:pt idx="4423">
                  <c:v>4424</c:v>
                </c:pt>
                <c:pt idx="4424">
                  <c:v>4425</c:v>
                </c:pt>
                <c:pt idx="4425">
                  <c:v>4426</c:v>
                </c:pt>
                <c:pt idx="4426">
                  <c:v>4427</c:v>
                </c:pt>
                <c:pt idx="4427">
                  <c:v>4428</c:v>
                </c:pt>
                <c:pt idx="4428">
                  <c:v>4429</c:v>
                </c:pt>
                <c:pt idx="4429">
                  <c:v>4430</c:v>
                </c:pt>
                <c:pt idx="4430">
                  <c:v>4431</c:v>
                </c:pt>
                <c:pt idx="4431">
                  <c:v>4432</c:v>
                </c:pt>
                <c:pt idx="4432">
                  <c:v>4433</c:v>
                </c:pt>
                <c:pt idx="4433">
                  <c:v>4434</c:v>
                </c:pt>
                <c:pt idx="4434">
                  <c:v>4435</c:v>
                </c:pt>
                <c:pt idx="4435">
                  <c:v>4436</c:v>
                </c:pt>
                <c:pt idx="4436">
                  <c:v>4437</c:v>
                </c:pt>
                <c:pt idx="4437">
                  <c:v>4438</c:v>
                </c:pt>
                <c:pt idx="4438">
                  <c:v>4439</c:v>
                </c:pt>
                <c:pt idx="4439">
                  <c:v>4440</c:v>
                </c:pt>
                <c:pt idx="4440">
                  <c:v>4441</c:v>
                </c:pt>
                <c:pt idx="4441">
                  <c:v>4442</c:v>
                </c:pt>
                <c:pt idx="4442">
                  <c:v>4443</c:v>
                </c:pt>
                <c:pt idx="4443">
                  <c:v>4444</c:v>
                </c:pt>
                <c:pt idx="4444">
                  <c:v>4445</c:v>
                </c:pt>
                <c:pt idx="4445">
                  <c:v>4446</c:v>
                </c:pt>
                <c:pt idx="4446">
                  <c:v>4447</c:v>
                </c:pt>
                <c:pt idx="4447">
                  <c:v>4448</c:v>
                </c:pt>
                <c:pt idx="4448">
                  <c:v>4449</c:v>
                </c:pt>
                <c:pt idx="4449">
                  <c:v>4450</c:v>
                </c:pt>
                <c:pt idx="4450">
                  <c:v>4451</c:v>
                </c:pt>
                <c:pt idx="4451">
                  <c:v>4452</c:v>
                </c:pt>
                <c:pt idx="4452">
                  <c:v>4453</c:v>
                </c:pt>
                <c:pt idx="4453">
                  <c:v>4454</c:v>
                </c:pt>
                <c:pt idx="4454">
                  <c:v>4455</c:v>
                </c:pt>
                <c:pt idx="4455">
                  <c:v>4456</c:v>
                </c:pt>
                <c:pt idx="4456">
                  <c:v>4457</c:v>
                </c:pt>
                <c:pt idx="4457">
                  <c:v>4458</c:v>
                </c:pt>
                <c:pt idx="4458">
                  <c:v>4459</c:v>
                </c:pt>
                <c:pt idx="4459">
                  <c:v>4460</c:v>
                </c:pt>
                <c:pt idx="4460">
                  <c:v>4461</c:v>
                </c:pt>
                <c:pt idx="4461">
                  <c:v>4462</c:v>
                </c:pt>
                <c:pt idx="4462">
                  <c:v>4463</c:v>
                </c:pt>
                <c:pt idx="4463">
                  <c:v>4464</c:v>
                </c:pt>
                <c:pt idx="4464">
                  <c:v>4465</c:v>
                </c:pt>
                <c:pt idx="4465">
                  <c:v>4466</c:v>
                </c:pt>
                <c:pt idx="4466">
                  <c:v>4467</c:v>
                </c:pt>
                <c:pt idx="4467">
                  <c:v>4468</c:v>
                </c:pt>
                <c:pt idx="4468">
                  <c:v>4469</c:v>
                </c:pt>
                <c:pt idx="4469">
                  <c:v>4470</c:v>
                </c:pt>
                <c:pt idx="4470">
                  <c:v>4471</c:v>
                </c:pt>
                <c:pt idx="4471">
                  <c:v>4472</c:v>
                </c:pt>
                <c:pt idx="4472">
                  <c:v>4473</c:v>
                </c:pt>
                <c:pt idx="4473">
                  <c:v>4474</c:v>
                </c:pt>
                <c:pt idx="4474">
                  <c:v>4475</c:v>
                </c:pt>
                <c:pt idx="4475">
                  <c:v>4476</c:v>
                </c:pt>
                <c:pt idx="4476">
                  <c:v>4477</c:v>
                </c:pt>
                <c:pt idx="4477">
                  <c:v>4478</c:v>
                </c:pt>
                <c:pt idx="4478">
                  <c:v>4479</c:v>
                </c:pt>
                <c:pt idx="4479">
                  <c:v>4480</c:v>
                </c:pt>
                <c:pt idx="4480">
                  <c:v>4481</c:v>
                </c:pt>
                <c:pt idx="4481">
                  <c:v>4482</c:v>
                </c:pt>
                <c:pt idx="4482">
                  <c:v>4483</c:v>
                </c:pt>
                <c:pt idx="4483">
                  <c:v>4484</c:v>
                </c:pt>
                <c:pt idx="4484">
                  <c:v>4485</c:v>
                </c:pt>
                <c:pt idx="4485">
                  <c:v>4486</c:v>
                </c:pt>
                <c:pt idx="4486">
                  <c:v>4487</c:v>
                </c:pt>
                <c:pt idx="4487">
                  <c:v>4488</c:v>
                </c:pt>
                <c:pt idx="4488">
                  <c:v>4489</c:v>
                </c:pt>
                <c:pt idx="4489">
                  <c:v>4490</c:v>
                </c:pt>
                <c:pt idx="4490">
                  <c:v>4491</c:v>
                </c:pt>
                <c:pt idx="4491">
                  <c:v>4492</c:v>
                </c:pt>
                <c:pt idx="4492">
                  <c:v>4493</c:v>
                </c:pt>
                <c:pt idx="4493">
                  <c:v>4494</c:v>
                </c:pt>
                <c:pt idx="4494">
                  <c:v>4495</c:v>
                </c:pt>
                <c:pt idx="4495">
                  <c:v>4496</c:v>
                </c:pt>
                <c:pt idx="4496">
                  <c:v>4497</c:v>
                </c:pt>
                <c:pt idx="4497">
                  <c:v>4498</c:v>
                </c:pt>
                <c:pt idx="4498">
                  <c:v>4499</c:v>
                </c:pt>
                <c:pt idx="4499">
                  <c:v>4500</c:v>
                </c:pt>
                <c:pt idx="4500">
                  <c:v>4501</c:v>
                </c:pt>
                <c:pt idx="4501">
                  <c:v>4502</c:v>
                </c:pt>
                <c:pt idx="4502">
                  <c:v>4503</c:v>
                </c:pt>
                <c:pt idx="4503">
                  <c:v>4504</c:v>
                </c:pt>
                <c:pt idx="4504">
                  <c:v>4505</c:v>
                </c:pt>
                <c:pt idx="4505">
                  <c:v>4506</c:v>
                </c:pt>
                <c:pt idx="4506">
                  <c:v>4507</c:v>
                </c:pt>
                <c:pt idx="4507">
                  <c:v>4508</c:v>
                </c:pt>
                <c:pt idx="4508">
                  <c:v>4509</c:v>
                </c:pt>
                <c:pt idx="4509">
                  <c:v>4510</c:v>
                </c:pt>
                <c:pt idx="4510">
                  <c:v>4511</c:v>
                </c:pt>
                <c:pt idx="4511">
                  <c:v>4512</c:v>
                </c:pt>
                <c:pt idx="4512">
                  <c:v>4513</c:v>
                </c:pt>
                <c:pt idx="4513">
                  <c:v>4514</c:v>
                </c:pt>
                <c:pt idx="4514">
                  <c:v>4515</c:v>
                </c:pt>
                <c:pt idx="4515">
                  <c:v>4516</c:v>
                </c:pt>
                <c:pt idx="4516">
                  <c:v>4517</c:v>
                </c:pt>
                <c:pt idx="4517">
                  <c:v>4518</c:v>
                </c:pt>
                <c:pt idx="4518">
                  <c:v>4519</c:v>
                </c:pt>
                <c:pt idx="4519">
                  <c:v>4520</c:v>
                </c:pt>
                <c:pt idx="4520">
                  <c:v>4521</c:v>
                </c:pt>
                <c:pt idx="4521">
                  <c:v>4522</c:v>
                </c:pt>
                <c:pt idx="4522">
                  <c:v>4523</c:v>
                </c:pt>
                <c:pt idx="4523">
                  <c:v>4524</c:v>
                </c:pt>
                <c:pt idx="4524">
                  <c:v>4525</c:v>
                </c:pt>
                <c:pt idx="4525">
                  <c:v>4526</c:v>
                </c:pt>
                <c:pt idx="4526">
                  <c:v>4527</c:v>
                </c:pt>
                <c:pt idx="4527">
                  <c:v>4528</c:v>
                </c:pt>
                <c:pt idx="4528">
                  <c:v>4529</c:v>
                </c:pt>
                <c:pt idx="4529">
                  <c:v>4530</c:v>
                </c:pt>
                <c:pt idx="4530">
                  <c:v>4531</c:v>
                </c:pt>
                <c:pt idx="4531">
                  <c:v>4532</c:v>
                </c:pt>
                <c:pt idx="4532">
                  <c:v>4533</c:v>
                </c:pt>
                <c:pt idx="4533">
                  <c:v>4534</c:v>
                </c:pt>
                <c:pt idx="4534">
                  <c:v>4535</c:v>
                </c:pt>
                <c:pt idx="4535">
                  <c:v>4536</c:v>
                </c:pt>
                <c:pt idx="4536">
                  <c:v>4537</c:v>
                </c:pt>
                <c:pt idx="4537">
                  <c:v>4538</c:v>
                </c:pt>
                <c:pt idx="4538">
                  <c:v>4539</c:v>
                </c:pt>
                <c:pt idx="4539">
                  <c:v>4540</c:v>
                </c:pt>
                <c:pt idx="4540">
                  <c:v>4541</c:v>
                </c:pt>
                <c:pt idx="4541">
                  <c:v>4542</c:v>
                </c:pt>
                <c:pt idx="4542">
                  <c:v>4543</c:v>
                </c:pt>
                <c:pt idx="4543">
                  <c:v>4544</c:v>
                </c:pt>
                <c:pt idx="4544">
                  <c:v>4545</c:v>
                </c:pt>
                <c:pt idx="4545">
                  <c:v>4546</c:v>
                </c:pt>
                <c:pt idx="4546">
                  <c:v>4547</c:v>
                </c:pt>
                <c:pt idx="4547">
                  <c:v>4548</c:v>
                </c:pt>
                <c:pt idx="4548">
                  <c:v>4549</c:v>
                </c:pt>
                <c:pt idx="4549">
                  <c:v>4550</c:v>
                </c:pt>
                <c:pt idx="4550">
                  <c:v>4551</c:v>
                </c:pt>
                <c:pt idx="4551">
                  <c:v>4552</c:v>
                </c:pt>
                <c:pt idx="4552">
                  <c:v>4553</c:v>
                </c:pt>
                <c:pt idx="4553">
                  <c:v>4554</c:v>
                </c:pt>
                <c:pt idx="4554">
                  <c:v>4555</c:v>
                </c:pt>
                <c:pt idx="4555">
                  <c:v>4556</c:v>
                </c:pt>
                <c:pt idx="4556">
                  <c:v>4557</c:v>
                </c:pt>
                <c:pt idx="4557">
                  <c:v>4558</c:v>
                </c:pt>
                <c:pt idx="4558">
                  <c:v>4559</c:v>
                </c:pt>
                <c:pt idx="4559">
                  <c:v>4560</c:v>
                </c:pt>
                <c:pt idx="4560">
                  <c:v>4561</c:v>
                </c:pt>
                <c:pt idx="4561">
                  <c:v>4562</c:v>
                </c:pt>
                <c:pt idx="4562">
                  <c:v>4563</c:v>
                </c:pt>
                <c:pt idx="4563">
                  <c:v>4564</c:v>
                </c:pt>
                <c:pt idx="4564">
                  <c:v>4565</c:v>
                </c:pt>
                <c:pt idx="4565">
                  <c:v>4566</c:v>
                </c:pt>
                <c:pt idx="4566">
                  <c:v>4567</c:v>
                </c:pt>
                <c:pt idx="4567">
                  <c:v>4568</c:v>
                </c:pt>
                <c:pt idx="4568">
                  <c:v>4569</c:v>
                </c:pt>
                <c:pt idx="4569">
                  <c:v>4570</c:v>
                </c:pt>
                <c:pt idx="4570">
                  <c:v>4571</c:v>
                </c:pt>
                <c:pt idx="4571">
                  <c:v>4572</c:v>
                </c:pt>
                <c:pt idx="4572">
                  <c:v>4573</c:v>
                </c:pt>
                <c:pt idx="4573">
                  <c:v>4574</c:v>
                </c:pt>
                <c:pt idx="4574">
                  <c:v>4575</c:v>
                </c:pt>
                <c:pt idx="4575">
                  <c:v>4576</c:v>
                </c:pt>
                <c:pt idx="4576">
                  <c:v>4577</c:v>
                </c:pt>
                <c:pt idx="4577">
                  <c:v>4578</c:v>
                </c:pt>
                <c:pt idx="4578">
                  <c:v>4579</c:v>
                </c:pt>
                <c:pt idx="4579">
                  <c:v>4580</c:v>
                </c:pt>
                <c:pt idx="4580">
                  <c:v>4581</c:v>
                </c:pt>
                <c:pt idx="4581">
                  <c:v>4582</c:v>
                </c:pt>
                <c:pt idx="4582">
                  <c:v>4583</c:v>
                </c:pt>
                <c:pt idx="4583">
                  <c:v>4584</c:v>
                </c:pt>
                <c:pt idx="4584">
                  <c:v>4585</c:v>
                </c:pt>
                <c:pt idx="4585">
                  <c:v>4586</c:v>
                </c:pt>
                <c:pt idx="4586">
                  <c:v>4587</c:v>
                </c:pt>
                <c:pt idx="4587">
                  <c:v>4588</c:v>
                </c:pt>
                <c:pt idx="4588">
                  <c:v>4589</c:v>
                </c:pt>
                <c:pt idx="4589">
                  <c:v>4590</c:v>
                </c:pt>
                <c:pt idx="4590">
                  <c:v>4591</c:v>
                </c:pt>
                <c:pt idx="4591">
                  <c:v>4592</c:v>
                </c:pt>
                <c:pt idx="4592">
                  <c:v>4593</c:v>
                </c:pt>
                <c:pt idx="4593">
                  <c:v>4594</c:v>
                </c:pt>
                <c:pt idx="4594">
                  <c:v>4595</c:v>
                </c:pt>
                <c:pt idx="4595">
                  <c:v>4596</c:v>
                </c:pt>
                <c:pt idx="4596">
                  <c:v>4597</c:v>
                </c:pt>
                <c:pt idx="4597">
                  <c:v>4598</c:v>
                </c:pt>
                <c:pt idx="4598">
                  <c:v>4599</c:v>
                </c:pt>
                <c:pt idx="4599">
                  <c:v>4600</c:v>
                </c:pt>
                <c:pt idx="4600">
                  <c:v>4601</c:v>
                </c:pt>
                <c:pt idx="4601">
                  <c:v>4602</c:v>
                </c:pt>
                <c:pt idx="4602">
                  <c:v>4603</c:v>
                </c:pt>
                <c:pt idx="4603">
                  <c:v>4604</c:v>
                </c:pt>
                <c:pt idx="4604">
                  <c:v>4605</c:v>
                </c:pt>
                <c:pt idx="4605">
                  <c:v>4606</c:v>
                </c:pt>
                <c:pt idx="4606">
                  <c:v>4607</c:v>
                </c:pt>
                <c:pt idx="4607">
                  <c:v>4608</c:v>
                </c:pt>
                <c:pt idx="4608">
                  <c:v>4609</c:v>
                </c:pt>
                <c:pt idx="4609">
                  <c:v>4610</c:v>
                </c:pt>
                <c:pt idx="4610">
                  <c:v>4611</c:v>
                </c:pt>
                <c:pt idx="4611">
                  <c:v>4612</c:v>
                </c:pt>
                <c:pt idx="4612">
                  <c:v>4613</c:v>
                </c:pt>
                <c:pt idx="4613">
                  <c:v>4614</c:v>
                </c:pt>
                <c:pt idx="4614">
                  <c:v>4615</c:v>
                </c:pt>
                <c:pt idx="4615">
                  <c:v>4616</c:v>
                </c:pt>
                <c:pt idx="4616">
                  <c:v>4617</c:v>
                </c:pt>
                <c:pt idx="4617">
                  <c:v>4618</c:v>
                </c:pt>
                <c:pt idx="4618">
                  <c:v>4619</c:v>
                </c:pt>
                <c:pt idx="4619">
                  <c:v>4620</c:v>
                </c:pt>
                <c:pt idx="4620">
                  <c:v>4621</c:v>
                </c:pt>
                <c:pt idx="4621">
                  <c:v>4622</c:v>
                </c:pt>
                <c:pt idx="4622">
                  <c:v>4623</c:v>
                </c:pt>
                <c:pt idx="4623">
                  <c:v>4624</c:v>
                </c:pt>
                <c:pt idx="4624">
                  <c:v>4625</c:v>
                </c:pt>
                <c:pt idx="4625">
                  <c:v>4626</c:v>
                </c:pt>
                <c:pt idx="4626">
                  <c:v>4627</c:v>
                </c:pt>
                <c:pt idx="4627">
                  <c:v>4628</c:v>
                </c:pt>
                <c:pt idx="4628">
                  <c:v>4629</c:v>
                </c:pt>
                <c:pt idx="4629">
                  <c:v>4630</c:v>
                </c:pt>
                <c:pt idx="4630">
                  <c:v>4631</c:v>
                </c:pt>
                <c:pt idx="4631">
                  <c:v>4632</c:v>
                </c:pt>
                <c:pt idx="4632">
                  <c:v>4633</c:v>
                </c:pt>
                <c:pt idx="4633">
                  <c:v>4634</c:v>
                </c:pt>
                <c:pt idx="4634">
                  <c:v>4635</c:v>
                </c:pt>
                <c:pt idx="4635">
                  <c:v>4636</c:v>
                </c:pt>
                <c:pt idx="4636">
                  <c:v>4637</c:v>
                </c:pt>
                <c:pt idx="4637">
                  <c:v>4638</c:v>
                </c:pt>
                <c:pt idx="4638">
                  <c:v>4639</c:v>
                </c:pt>
                <c:pt idx="4639">
                  <c:v>4640</c:v>
                </c:pt>
                <c:pt idx="4640">
                  <c:v>4641</c:v>
                </c:pt>
                <c:pt idx="4641">
                  <c:v>4642</c:v>
                </c:pt>
                <c:pt idx="4642">
                  <c:v>4643</c:v>
                </c:pt>
                <c:pt idx="4643">
                  <c:v>4644</c:v>
                </c:pt>
                <c:pt idx="4644">
                  <c:v>4645</c:v>
                </c:pt>
                <c:pt idx="4645">
                  <c:v>4646</c:v>
                </c:pt>
                <c:pt idx="4646">
                  <c:v>4647</c:v>
                </c:pt>
                <c:pt idx="4647">
                  <c:v>4648</c:v>
                </c:pt>
                <c:pt idx="4648">
                  <c:v>4649</c:v>
                </c:pt>
                <c:pt idx="4649">
                  <c:v>4650</c:v>
                </c:pt>
                <c:pt idx="4650">
                  <c:v>4651</c:v>
                </c:pt>
                <c:pt idx="4651">
                  <c:v>4652</c:v>
                </c:pt>
                <c:pt idx="4652">
                  <c:v>4653</c:v>
                </c:pt>
                <c:pt idx="4653">
                  <c:v>4654</c:v>
                </c:pt>
                <c:pt idx="4654">
                  <c:v>4655</c:v>
                </c:pt>
                <c:pt idx="4655">
                  <c:v>4656</c:v>
                </c:pt>
                <c:pt idx="4656">
                  <c:v>4657</c:v>
                </c:pt>
                <c:pt idx="4657">
                  <c:v>4658</c:v>
                </c:pt>
                <c:pt idx="4658">
                  <c:v>4659</c:v>
                </c:pt>
                <c:pt idx="4659">
                  <c:v>4660</c:v>
                </c:pt>
                <c:pt idx="4660">
                  <c:v>4661</c:v>
                </c:pt>
                <c:pt idx="4661">
                  <c:v>4662</c:v>
                </c:pt>
                <c:pt idx="4662">
                  <c:v>4663</c:v>
                </c:pt>
                <c:pt idx="4663">
                  <c:v>4664</c:v>
                </c:pt>
                <c:pt idx="4664">
                  <c:v>4665</c:v>
                </c:pt>
                <c:pt idx="4665">
                  <c:v>4666</c:v>
                </c:pt>
                <c:pt idx="4666">
                  <c:v>4667</c:v>
                </c:pt>
                <c:pt idx="4667">
                  <c:v>4668</c:v>
                </c:pt>
                <c:pt idx="4668">
                  <c:v>4669</c:v>
                </c:pt>
                <c:pt idx="4669">
                  <c:v>4670</c:v>
                </c:pt>
                <c:pt idx="4670">
                  <c:v>4671</c:v>
                </c:pt>
                <c:pt idx="4671">
                  <c:v>4672</c:v>
                </c:pt>
                <c:pt idx="4672">
                  <c:v>4673</c:v>
                </c:pt>
                <c:pt idx="4673">
                  <c:v>4674</c:v>
                </c:pt>
                <c:pt idx="4674">
                  <c:v>4675</c:v>
                </c:pt>
                <c:pt idx="4675">
                  <c:v>4676</c:v>
                </c:pt>
                <c:pt idx="4676">
                  <c:v>4677</c:v>
                </c:pt>
                <c:pt idx="4677">
                  <c:v>4678</c:v>
                </c:pt>
                <c:pt idx="4678">
                  <c:v>4679</c:v>
                </c:pt>
                <c:pt idx="4679">
                  <c:v>4680</c:v>
                </c:pt>
                <c:pt idx="4680">
                  <c:v>4681</c:v>
                </c:pt>
                <c:pt idx="4681">
                  <c:v>4682</c:v>
                </c:pt>
                <c:pt idx="4682">
                  <c:v>4683</c:v>
                </c:pt>
                <c:pt idx="4683">
                  <c:v>4684</c:v>
                </c:pt>
                <c:pt idx="4684">
                  <c:v>4685</c:v>
                </c:pt>
                <c:pt idx="4685">
                  <c:v>4686</c:v>
                </c:pt>
                <c:pt idx="4686">
                  <c:v>4687</c:v>
                </c:pt>
                <c:pt idx="4687">
                  <c:v>4688</c:v>
                </c:pt>
                <c:pt idx="4688">
                  <c:v>4689</c:v>
                </c:pt>
                <c:pt idx="4689">
                  <c:v>4690</c:v>
                </c:pt>
                <c:pt idx="4690">
                  <c:v>4691</c:v>
                </c:pt>
                <c:pt idx="4691">
                  <c:v>4692</c:v>
                </c:pt>
                <c:pt idx="4692">
                  <c:v>4693</c:v>
                </c:pt>
                <c:pt idx="4693">
                  <c:v>4694</c:v>
                </c:pt>
                <c:pt idx="4694">
                  <c:v>4695</c:v>
                </c:pt>
                <c:pt idx="4695">
                  <c:v>4696</c:v>
                </c:pt>
                <c:pt idx="4696">
                  <c:v>4697</c:v>
                </c:pt>
                <c:pt idx="4697">
                  <c:v>4698</c:v>
                </c:pt>
                <c:pt idx="4698">
                  <c:v>4699</c:v>
                </c:pt>
                <c:pt idx="4699">
                  <c:v>4700</c:v>
                </c:pt>
                <c:pt idx="4700">
                  <c:v>4701</c:v>
                </c:pt>
                <c:pt idx="4701">
                  <c:v>4702</c:v>
                </c:pt>
                <c:pt idx="4702">
                  <c:v>4703</c:v>
                </c:pt>
                <c:pt idx="4703">
                  <c:v>4704</c:v>
                </c:pt>
                <c:pt idx="4704">
                  <c:v>4705</c:v>
                </c:pt>
                <c:pt idx="4705">
                  <c:v>4706</c:v>
                </c:pt>
                <c:pt idx="4706">
                  <c:v>4707</c:v>
                </c:pt>
                <c:pt idx="4707">
                  <c:v>4708</c:v>
                </c:pt>
                <c:pt idx="4708">
                  <c:v>4709</c:v>
                </c:pt>
                <c:pt idx="4709">
                  <c:v>4710</c:v>
                </c:pt>
                <c:pt idx="4710">
                  <c:v>4711</c:v>
                </c:pt>
                <c:pt idx="4711">
                  <c:v>4712</c:v>
                </c:pt>
                <c:pt idx="4712">
                  <c:v>4713</c:v>
                </c:pt>
                <c:pt idx="4713">
                  <c:v>4714</c:v>
                </c:pt>
                <c:pt idx="4714">
                  <c:v>4715</c:v>
                </c:pt>
                <c:pt idx="4715">
                  <c:v>4716</c:v>
                </c:pt>
                <c:pt idx="4716">
                  <c:v>4717</c:v>
                </c:pt>
                <c:pt idx="4717">
                  <c:v>4718</c:v>
                </c:pt>
                <c:pt idx="4718">
                  <c:v>4719</c:v>
                </c:pt>
                <c:pt idx="4719">
                  <c:v>4720</c:v>
                </c:pt>
                <c:pt idx="4720">
                  <c:v>4721</c:v>
                </c:pt>
                <c:pt idx="4721">
                  <c:v>4722</c:v>
                </c:pt>
                <c:pt idx="4722">
                  <c:v>4723</c:v>
                </c:pt>
                <c:pt idx="4723">
                  <c:v>4724</c:v>
                </c:pt>
                <c:pt idx="4724">
                  <c:v>4725</c:v>
                </c:pt>
                <c:pt idx="4725">
                  <c:v>4726</c:v>
                </c:pt>
                <c:pt idx="4726">
                  <c:v>4727</c:v>
                </c:pt>
                <c:pt idx="4727">
                  <c:v>4728</c:v>
                </c:pt>
                <c:pt idx="4728">
                  <c:v>4729</c:v>
                </c:pt>
                <c:pt idx="4729">
                  <c:v>4730</c:v>
                </c:pt>
                <c:pt idx="4730">
                  <c:v>4731</c:v>
                </c:pt>
                <c:pt idx="4731">
                  <c:v>4732</c:v>
                </c:pt>
                <c:pt idx="4732">
                  <c:v>4733</c:v>
                </c:pt>
                <c:pt idx="4733">
                  <c:v>4734</c:v>
                </c:pt>
                <c:pt idx="4734">
                  <c:v>4735</c:v>
                </c:pt>
                <c:pt idx="4735">
                  <c:v>4736</c:v>
                </c:pt>
                <c:pt idx="4736">
                  <c:v>4737</c:v>
                </c:pt>
                <c:pt idx="4737">
                  <c:v>4738</c:v>
                </c:pt>
                <c:pt idx="4738">
                  <c:v>4739</c:v>
                </c:pt>
                <c:pt idx="4739">
                  <c:v>4740</c:v>
                </c:pt>
                <c:pt idx="4740">
                  <c:v>4741</c:v>
                </c:pt>
                <c:pt idx="4741">
                  <c:v>4742</c:v>
                </c:pt>
                <c:pt idx="4742">
                  <c:v>4743</c:v>
                </c:pt>
                <c:pt idx="4743">
                  <c:v>4744</c:v>
                </c:pt>
                <c:pt idx="4744">
                  <c:v>4745</c:v>
                </c:pt>
                <c:pt idx="4745">
                  <c:v>4746</c:v>
                </c:pt>
                <c:pt idx="4746">
                  <c:v>4747</c:v>
                </c:pt>
                <c:pt idx="4747">
                  <c:v>4748</c:v>
                </c:pt>
                <c:pt idx="4748">
                  <c:v>4749</c:v>
                </c:pt>
                <c:pt idx="4749">
                  <c:v>4750</c:v>
                </c:pt>
                <c:pt idx="4750">
                  <c:v>4751</c:v>
                </c:pt>
                <c:pt idx="4751">
                  <c:v>4752</c:v>
                </c:pt>
                <c:pt idx="4752">
                  <c:v>4753</c:v>
                </c:pt>
                <c:pt idx="4753">
                  <c:v>4754</c:v>
                </c:pt>
                <c:pt idx="4754">
                  <c:v>4755</c:v>
                </c:pt>
                <c:pt idx="4755">
                  <c:v>4756</c:v>
                </c:pt>
                <c:pt idx="4756">
                  <c:v>4757</c:v>
                </c:pt>
                <c:pt idx="4757">
                  <c:v>4758</c:v>
                </c:pt>
                <c:pt idx="4758">
                  <c:v>4759</c:v>
                </c:pt>
                <c:pt idx="4759">
                  <c:v>4760</c:v>
                </c:pt>
                <c:pt idx="4760">
                  <c:v>4761</c:v>
                </c:pt>
                <c:pt idx="4761">
                  <c:v>4762</c:v>
                </c:pt>
                <c:pt idx="4762">
                  <c:v>4763</c:v>
                </c:pt>
                <c:pt idx="4763">
                  <c:v>4764</c:v>
                </c:pt>
                <c:pt idx="4764">
                  <c:v>4765</c:v>
                </c:pt>
                <c:pt idx="4765">
                  <c:v>4766</c:v>
                </c:pt>
                <c:pt idx="4766">
                  <c:v>4767</c:v>
                </c:pt>
                <c:pt idx="4767">
                  <c:v>4768</c:v>
                </c:pt>
                <c:pt idx="4768">
                  <c:v>4769</c:v>
                </c:pt>
                <c:pt idx="4769">
                  <c:v>4770</c:v>
                </c:pt>
                <c:pt idx="4770">
                  <c:v>4771</c:v>
                </c:pt>
                <c:pt idx="4771">
                  <c:v>4772</c:v>
                </c:pt>
                <c:pt idx="4772">
                  <c:v>4773</c:v>
                </c:pt>
                <c:pt idx="4773">
                  <c:v>4774</c:v>
                </c:pt>
                <c:pt idx="4774">
                  <c:v>4775</c:v>
                </c:pt>
                <c:pt idx="4775">
                  <c:v>4776</c:v>
                </c:pt>
                <c:pt idx="4776">
                  <c:v>4777</c:v>
                </c:pt>
                <c:pt idx="4777">
                  <c:v>4778</c:v>
                </c:pt>
                <c:pt idx="4778">
                  <c:v>4779</c:v>
                </c:pt>
                <c:pt idx="4779">
                  <c:v>4780</c:v>
                </c:pt>
                <c:pt idx="4780">
                  <c:v>4781</c:v>
                </c:pt>
                <c:pt idx="4781">
                  <c:v>4782</c:v>
                </c:pt>
                <c:pt idx="4782">
                  <c:v>4783</c:v>
                </c:pt>
                <c:pt idx="4783">
                  <c:v>4784</c:v>
                </c:pt>
                <c:pt idx="4784">
                  <c:v>4785</c:v>
                </c:pt>
                <c:pt idx="4785">
                  <c:v>4786</c:v>
                </c:pt>
                <c:pt idx="4786">
                  <c:v>4787</c:v>
                </c:pt>
                <c:pt idx="4787">
                  <c:v>4788</c:v>
                </c:pt>
                <c:pt idx="4788">
                  <c:v>4789</c:v>
                </c:pt>
                <c:pt idx="4789">
                  <c:v>4790</c:v>
                </c:pt>
                <c:pt idx="4790">
                  <c:v>4791</c:v>
                </c:pt>
                <c:pt idx="4791">
                  <c:v>4792</c:v>
                </c:pt>
                <c:pt idx="4792">
                  <c:v>4793</c:v>
                </c:pt>
                <c:pt idx="4793">
                  <c:v>4794</c:v>
                </c:pt>
                <c:pt idx="4794">
                  <c:v>4795</c:v>
                </c:pt>
                <c:pt idx="4795">
                  <c:v>4796</c:v>
                </c:pt>
                <c:pt idx="4796">
                  <c:v>4797</c:v>
                </c:pt>
                <c:pt idx="4797">
                  <c:v>4798</c:v>
                </c:pt>
                <c:pt idx="4798">
                  <c:v>4799</c:v>
                </c:pt>
                <c:pt idx="4799">
                  <c:v>4800</c:v>
                </c:pt>
                <c:pt idx="4800">
                  <c:v>4801</c:v>
                </c:pt>
                <c:pt idx="4801">
                  <c:v>4802</c:v>
                </c:pt>
                <c:pt idx="4802">
                  <c:v>4803</c:v>
                </c:pt>
                <c:pt idx="4803">
                  <c:v>4804</c:v>
                </c:pt>
                <c:pt idx="4804">
                  <c:v>4805</c:v>
                </c:pt>
                <c:pt idx="4805">
                  <c:v>4806</c:v>
                </c:pt>
                <c:pt idx="4806">
                  <c:v>4807</c:v>
                </c:pt>
                <c:pt idx="4807">
                  <c:v>4808</c:v>
                </c:pt>
                <c:pt idx="4808">
                  <c:v>4809</c:v>
                </c:pt>
                <c:pt idx="4809">
                  <c:v>4810</c:v>
                </c:pt>
                <c:pt idx="4810">
                  <c:v>4811</c:v>
                </c:pt>
                <c:pt idx="4811">
                  <c:v>4812</c:v>
                </c:pt>
                <c:pt idx="4812">
                  <c:v>4813</c:v>
                </c:pt>
                <c:pt idx="4813">
                  <c:v>4814</c:v>
                </c:pt>
                <c:pt idx="4814">
                  <c:v>4815</c:v>
                </c:pt>
                <c:pt idx="4815">
                  <c:v>4816</c:v>
                </c:pt>
                <c:pt idx="4816">
                  <c:v>4817</c:v>
                </c:pt>
                <c:pt idx="4817">
                  <c:v>4818</c:v>
                </c:pt>
                <c:pt idx="4818">
                  <c:v>4819</c:v>
                </c:pt>
                <c:pt idx="4819">
                  <c:v>4820</c:v>
                </c:pt>
                <c:pt idx="4820">
                  <c:v>4821</c:v>
                </c:pt>
                <c:pt idx="4821">
                  <c:v>4822</c:v>
                </c:pt>
                <c:pt idx="4822">
                  <c:v>4823</c:v>
                </c:pt>
                <c:pt idx="4823">
                  <c:v>4824</c:v>
                </c:pt>
                <c:pt idx="4824">
                  <c:v>4825</c:v>
                </c:pt>
                <c:pt idx="4825">
                  <c:v>4826</c:v>
                </c:pt>
                <c:pt idx="4826">
                  <c:v>4827</c:v>
                </c:pt>
                <c:pt idx="4827">
                  <c:v>4828</c:v>
                </c:pt>
                <c:pt idx="4828">
                  <c:v>4829</c:v>
                </c:pt>
                <c:pt idx="4829">
                  <c:v>4830</c:v>
                </c:pt>
                <c:pt idx="4830">
                  <c:v>4831</c:v>
                </c:pt>
                <c:pt idx="4831">
                  <c:v>4832</c:v>
                </c:pt>
                <c:pt idx="4832">
                  <c:v>4833</c:v>
                </c:pt>
                <c:pt idx="4833">
                  <c:v>4834</c:v>
                </c:pt>
                <c:pt idx="4834">
                  <c:v>4835</c:v>
                </c:pt>
                <c:pt idx="4835">
                  <c:v>4836</c:v>
                </c:pt>
                <c:pt idx="4836">
                  <c:v>4837</c:v>
                </c:pt>
                <c:pt idx="4837">
                  <c:v>4838</c:v>
                </c:pt>
                <c:pt idx="4838">
                  <c:v>4839</c:v>
                </c:pt>
                <c:pt idx="4839">
                  <c:v>4840</c:v>
                </c:pt>
                <c:pt idx="4840">
                  <c:v>4841</c:v>
                </c:pt>
                <c:pt idx="4841">
                  <c:v>4842</c:v>
                </c:pt>
                <c:pt idx="4842">
                  <c:v>4843</c:v>
                </c:pt>
                <c:pt idx="4843">
                  <c:v>4844</c:v>
                </c:pt>
                <c:pt idx="4844">
                  <c:v>4845</c:v>
                </c:pt>
                <c:pt idx="4845">
                  <c:v>4846</c:v>
                </c:pt>
                <c:pt idx="4846">
                  <c:v>4847</c:v>
                </c:pt>
                <c:pt idx="4847">
                  <c:v>4848</c:v>
                </c:pt>
                <c:pt idx="4848">
                  <c:v>4849</c:v>
                </c:pt>
                <c:pt idx="4849">
                  <c:v>4850</c:v>
                </c:pt>
                <c:pt idx="4850">
                  <c:v>4851</c:v>
                </c:pt>
                <c:pt idx="4851">
                  <c:v>4852</c:v>
                </c:pt>
                <c:pt idx="4852">
                  <c:v>4853</c:v>
                </c:pt>
                <c:pt idx="4853">
                  <c:v>4854</c:v>
                </c:pt>
                <c:pt idx="4854">
                  <c:v>4855</c:v>
                </c:pt>
                <c:pt idx="4855">
                  <c:v>4856</c:v>
                </c:pt>
                <c:pt idx="4856">
                  <c:v>4857</c:v>
                </c:pt>
                <c:pt idx="4857">
                  <c:v>4858</c:v>
                </c:pt>
                <c:pt idx="4858">
                  <c:v>4859</c:v>
                </c:pt>
                <c:pt idx="4859">
                  <c:v>4860</c:v>
                </c:pt>
                <c:pt idx="4860">
                  <c:v>4861</c:v>
                </c:pt>
                <c:pt idx="4861">
                  <c:v>4862</c:v>
                </c:pt>
                <c:pt idx="4862">
                  <c:v>4863</c:v>
                </c:pt>
                <c:pt idx="4863">
                  <c:v>4864</c:v>
                </c:pt>
                <c:pt idx="4864">
                  <c:v>4865</c:v>
                </c:pt>
                <c:pt idx="4865">
                  <c:v>4866</c:v>
                </c:pt>
                <c:pt idx="4866">
                  <c:v>4867</c:v>
                </c:pt>
                <c:pt idx="4867">
                  <c:v>4868</c:v>
                </c:pt>
                <c:pt idx="4868">
                  <c:v>4869</c:v>
                </c:pt>
                <c:pt idx="4869">
                  <c:v>4870</c:v>
                </c:pt>
                <c:pt idx="4870">
                  <c:v>4871</c:v>
                </c:pt>
                <c:pt idx="4871">
                  <c:v>4872</c:v>
                </c:pt>
                <c:pt idx="4872">
                  <c:v>4873</c:v>
                </c:pt>
                <c:pt idx="4873">
                  <c:v>4874</c:v>
                </c:pt>
                <c:pt idx="4874">
                  <c:v>4875</c:v>
                </c:pt>
                <c:pt idx="4875">
                  <c:v>4876</c:v>
                </c:pt>
                <c:pt idx="4876">
                  <c:v>4877</c:v>
                </c:pt>
                <c:pt idx="4877">
                  <c:v>4878</c:v>
                </c:pt>
                <c:pt idx="4878">
                  <c:v>4879</c:v>
                </c:pt>
                <c:pt idx="4879">
                  <c:v>4880</c:v>
                </c:pt>
                <c:pt idx="4880">
                  <c:v>4881</c:v>
                </c:pt>
                <c:pt idx="4881">
                  <c:v>4882</c:v>
                </c:pt>
                <c:pt idx="4882">
                  <c:v>4883</c:v>
                </c:pt>
                <c:pt idx="4883">
                  <c:v>4884</c:v>
                </c:pt>
                <c:pt idx="4884">
                  <c:v>4885</c:v>
                </c:pt>
                <c:pt idx="4885">
                  <c:v>4886</c:v>
                </c:pt>
                <c:pt idx="4886">
                  <c:v>4887</c:v>
                </c:pt>
                <c:pt idx="4887">
                  <c:v>4888</c:v>
                </c:pt>
                <c:pt idx="4888">
                  <c:v>4889</c:v>
                </c:pt>
                <c:pt idx="4889">
                  <c:v>4890</c:v>
                </c:pt>
                <c:pt idx="4890">
                  <c:v>4891</c:v>
                </c:pt>
                <c:pt idx="4891">
                  <c:v>4892</c:v>
                </c:pt>
                <c:pt idx="4892">
                  <c:v>4893</c:v>
                </c:pt>
                <c:pt idx="4893">
                  <c:v>4894</c:v>
                </c:pt>
                <c:pt idx="4894">
                  <c:v>4895</c:v>
                </c:pt>
                <c:pt idx="4895">
                  <c:v>4896</c:v>
                </c:pt>
                <c:pt idx="4896">
                  <c:v>4897</c:v>
                </c:pt>
                <c:pt idx="4897">
                  <c:v>4898</c:v>
                </c:pt>
                <c:pt idx="4898">
                  <c:v>4899</c:v>
                </c:pt>
                <c:pt idx="4899">
                  <c:v>4900</c:v>
                </c:pt>
                <c:pt idx="4900">
                  <c:v>4901</c:v>
                </c:pt>
                <c:pt idx="4901">
                  <c:v>4902</c:v>
                </c:pt>
                <c:pt idx="4902">
                  <c:v>4903</c:v>
                </c:pt>
                <c:pt idx="4903">
                  <c:v>4904</c:v>
                </c:pt>
                <c:pt idx="4904">
                  <c:v>4905</c:v>
                </c:pt>
                <c:pt idx="4905">
                  <c:v>4906</c:v>
                </c:pt>
                <c:pt idx="4906">
                  <c:v>4907</c:v>
                </c:pt>
                <c:pt idx="4907">
                  <c:v>4908</c:v>
                </c:pt>
                <c:pt idx="4908">
                  <c:v>4909</c:v>
                </c:pt>
                <c:pt idx="4909">
                  <c:v>4910</c:v>
                </c:pt>
                <c:pt idx="4910">
                  <c:v>4911</c:v>
                </c:pt>
                <c:pt idx="4911">
                  <c:v>4912</c:v>
                </c:pt>
                <c:pt idx="4912">
                  <c:v>4913</c:v>
                </c:pt>
                <c:pt idx="4913">
                  <c:v>4914</c:v>
                </c:pt>
                <c:pt idx="4914">
                  <c:v>4915</c:v>
                </c:pt>
                <c:pt idx="4915">
                  <c:v>4916</c:v>
                </c:pt>
                <c:pt idx="4916">
                  <c:v>4917</c:v>
                </c:pt>
                <c:pt idx="4917">
                  <c:v>4918</c:v>
                </c:pt>
                <c:pt idx="4918">
                  <c:v>4919</c:v>
                </c:pt>
                <c:pt idx="4919">
                  <c:v>4920</c:v>
                </c:pt>
                <c:pt idx="4920">
                  <c:v>4921</c:v>
                </c:pt>
                <c:pt idx="4921">
                  <c:v>4922</c:v>
                </c:pt>
                <c:pt idx="4922">
                  <c:v>4923</c:v>
                </c:pt>
                <c:pt idx="4923">
                  <c:v>4924</c:v>
                </c:pt>
                <c:pt idx="4924">
                  <c:v>4925</c:v>
                </c:pt>
                <c:pt idx="4925">
                  <c:v>4926</c:v>
                </c:pt>
                <c:pt idx="4926">
                  <c:v>4927</c:v>
                </c:pt>
                <c:pt idx="4927">
                  <c:v>4928</c:v>
                </c:pt>
                <c:pt idx="4928">
                  <c:v>4929</c:v>
                </c:pt>
                <c:pt idx="4929">
                  <c:v>4930</c:v>
                </c:pt>
                <c:pt idx="4930">
                  <c:v>4931</c:v>
                </c:pt>
                <c:pt idx="4931">
                  <c:v>4932</c:v>
                </c:pt>
                <c:pt idx="4932">
                  <c:v>4933</c:v>
                </c:pt>
                <c:pt idx="4933">
                  <c:v>4934</c:v>
                </c:pt>
                <c:pt idx="4934">
                  <c:v>4935</c:v>
                </c:pt>
                <c:pt idx="4935">
                  <c:v>4936</c:v>
                </c:pt>
                <c:pt idx="4936">
                  <c:v>4937</c:v>
                </c:pt>
                <c:pt idx="4937">
                  <c:v>4938</c:v>
                </c:pt>
                <c:pt idx="4938">
                  <c:v>4939</c:v>
                </c:pt>
                <c:pt idx="4939">
                  <c:v>4940</c:v>
                </c:pt>
                <c:pt idx="4940">
                  <c:v>4941</c:v>
                </c:pt>
                <c:pt idx="4941">
                  <c:v>4942</c:v>
                </c:pt>
                <c:pt idx="4942">
                  <c:v>4943</c:v>
                </c:pt>
                <c:pt idx="4943">
                  <c:v>4944</c:v>
                </c:pt>
                <c:pt idx="4944">
                  <c:v>4945</c:v>
                </c:pt>
                <c:pt idx="4945">
                  <c:v>4946</c:v>
                </c:pt>
                <c:pt idx="4946">
                  <c:v>4947</c:v>
                </c:pt>
                <c:pt idx="4947">
                  <c:v>4948</c:v>
                </c:pt>
                <c:pt idx="4948">
                  <c:v>4949</c:v>
                </c:pt>
                <c:pt idx="4949">
                  <c:v>4950</c:v>
                </c:pt>
                <c:pt idx="4950">
                  <c:v>4951</c:v>
                </c:pt>
                <c:pt idx="4951">
                  <c:v>4952</c:v>
                </c:pt>
                <c:pt idx="4952">
                  <c:v>4953</c:v>
                </c:pt>
                <c:pt idx="4953">
                  <c:v>4954</c:v>
                </c:pt>
                <c:pt idx="4954">
                  <c:v>4955</c:v>
                </c:pt>
                <c:pt idx="4955">
                  <c:v>4956</c:v>
                </c:pt>
                <c:pt idx="4956">
                  <c:v>4957</c:v>
                </c:pt>
                <c:pt idx="4957">
                  <c:v>4958</c:v>
                </c:pt>
                <c:pt idx="4958">
                  <c:v>4959</c:v>
                </c:pt>
                <c:pt idx="4959">
                  <c:v>4960</c:v>
                </c:pt>
                <c:pt idx="4960">
                  <c:v>4961</c:v>
                </c:pt>
                <c:pt idx="4961">
                  <c:v>4962</c:v>
                </c:pt>
                <c:pt idx="4962">
                  <c:v>4963</c:v>
                </c:pt>
                <c:pt idx="4963">
                  <c:v>4964</c:v>
                </c:pt>
                <c:pt idx="4964">
                  <c:v>4965</c:v>
                </c:pt>
                <c:pt idx="4965">
                  <c:v>4966</c:v>
                </c:pt>
                <c:pt idx="4966">
                  <c:v>4967</c:v>
                </c:pt>
                <c:pt idx="4967">
                  <c:v>4968</c:v>
                </c:pt>
                <c:pt idx="4968">
                  <c:v>4969</c:v>
                </c:pt>
                <c:pt idx="4969">
                  <c:v>4970</c:v>
                </c:pt>
                <c:pt idx="4970">
                  <c:v>4971</c:v>
                </c:pt>
                <c:pt idx="4971">
                  <c:v>4972</c:v>
                </c:pt>
                <c:pt idx="4972">
                  <c:v>4973</c:v>
                </c:pt>
                <c:pt idx="4973">
                  <c:v>4974</c:v>
                </c:pt>
                <c:pt idx="4974">
                  <c:v>4975</c:v>
                </c:pt>
                <c:pt idx="4975">
                  <c:v>4976</c:v>
                </c:pt>
                <c:pt idx="4976">
                  <c:v>4977</c:v>
                </c:pt>
                <c:pt idx="4977">
                  <c:v>4978</c:v>
                </c:pt>
                <c:pt idx="4978">
                  <c:v>4979</c:v>
                </c:pt>
                <c:pt idx="4979">
                  <c:v>4980</c:v>
                </c:pt>
                <c:pt idx="4980">
                  <c:v>4981</c:v>
                </c:pt>
                <c:pt idx="4981">
                  <c:v>4982</c:v>
                </c:pt>
                <c:pt idx="4982">
                  <c:v>4983</c:v>
                </c:pt>
                <c:pt idx="4983">
                  <c:v>4984</c:v>
                </c:pt>
                <c:pt idx="4984">
                  <c:v>4985</c:v>
                </c:pt>
                <c:pt idx="4985">
                  <c:v>4986</c:v>
                </c:pt>
                <c:pt idx="4986">
                  <c:v>4987</c:v>
                </c:pt>
                <c:pt idx="4987">
                  <c:v>4988</c:v>
                </c:pt>
                <c:pt idx="4988">
                  <c:v>4989</c:v>
                </c:pt>
                <c:pt idx="4989">
                  <c:v>4990</c:v>
                </c:pt>
                <c:pt idx="4990">
                  <c:v>4991</c:v>
                </c:pt>
                <c:pt idx="4991">
                  <c:v>4992</c:v>
                </c:pt>
                <c:pt idx="4992">
                  <c:v>4993</c:v>
                </c:pt>
                <c:pt idx="4993">
                  <c:v>4994</c:v>
                </c:pt>
                <c:pt idx="4994">
                  <c:v>4995</c:v>
                </c:pt>
                <c:pt idx="4995">
                  <c:v>4996</c:v>
                </c:pt>
                <c:pt idx="4996">
                  <c:v>4997</c:v>
                </c:pt>
                <c:pt idx="4997">
                  <c:v>4998</c:v>
                </c:pt>
                <c:pt idx="4998">
                  <c:v>4999</c:v>
                </c:pt>
                <c:pt idx="4999">
                  <c:v>5000</c:v>
                </c:pt>
                <c:pt idx="5000">
                  <c:v>5001</c:v>
                </c:pt>
                <c:pt idx="5001">
                  <c:v>5002</c:v>
                </c:pt>
                <c:pt idx="5002">
                  <c:v>5003</c:v>
                </c:pt>
                <c:pt idx="5003">
                  <c:v>5004</c:v>
                </c:pt>
                <c:pt idx="5004">
                  <c:v>5005</c:v>
                </c:pt>
                <c:pt idx="5005">
                  <c:v>5006</c:v>
                </c:pt>
                <c:pt idx="5006">
                  <c:v>5007</c:v>
                </c:pt>
                <c:pt idx="5007">
                  <c:v>5008</c:v>
                </c:pt>
                <c:pt idx="5008">
                  <c:v>5009</c:v>
                </c:pt>
                <c:pt idx="5009">
                  <c:v>5010</c:v>
                </c:pt>
                <c:pt idx="5010">
                  <c:v>5011</c:v>
                </c:pt>
                <c:pt idx="5011">
                  <c:v>5012</c:v>
                </c:pt>
                <c:pt idx="5012">
                  <c:v>5013</c:v>
                </c:pt>
                <c:pt idx="5013">
                  <c:v>5014</c:v>
                </c:pt>
                <c:pt idx="5014">
                  <c:v>5015</c:v>
                </c:pt>
                <c:pt idx="5015">
                  <c:v>5016</c:v>
                </c:pt>
                <c:pt idx="5016">
                  <c:v>5017</c:v>
                </c:pt>
                <c:pt idx="5017">
                  <c:v>5018</c:v>
                </c:pt>
                <c:pt idx="5018">
                  <c:v>5019</c:v>
                </c:pt>
                <c:pt idx="5019">
                  <c:v>5020</c:v>
                </c:pt>
                <c:pt idx="5020">
                  <c:v>5021</c:v>
                </c:pt>
                <c:pt idx="5021">
                  <c:v>5022</c:v>
                </c:pt>
                <c:pt idx="5022">
                  <c:v>5023</c:v>
                </c:pt>
                <c:pt idx="5023">
                  <c:v>5024</c:v>
                </c:pt>
                <c:pt idx="5024">
                  <c:v>5025</c:v>
                </c:pt>
                <c:pt idx="5025">
                  <c:v>5026</c:v>
                </c:pt>
                <c:pt idx="5026">
                  <c:v>5027</c:v>
                </c:pt>
                <c:pt idx="5027">
                  <c:v>5028</c:v>
                </c:pt>
                <c:pt idx="5028">
                  <c:v>5029</c:v>
                </c:pt>
                <c:pt idx="5029">
                  <c:v>5030</c:v>
                </c:pt>
                <c:pt idx="5030">
                  <c:v>5031</c:v>
                </c:pt>
                <c:pt idx="5031">
                  <c:v>5032</c:v>
                </c:pt>
                <c:pt idx="5032">
                  <c:v>5033</c:v>
                </c:pt>
                <c:pt idx="5033">
                  <c:v>5034</c:v>
                </c:pt>
                <c:pt idx="5034">
                  <c:v>5035</c:v>
                </c:pt>
                <c:pt idx="5035">
                  <c:v>5036</c:v>
                </c:pt>
                <c:pt idx="5036">
                  <c:v>5037</c:v>
                </c:pt>
                <c:pt idx="5037">
                  <c:v>5038</c:v>
                </c:pt>
                <c:pt idx="5038">
                  <c:v>5039</c:v>
                </c:pt>
                <c:pt idx="5039">
                  <c:v>5040</c:v>
                </c:pt>
                <c:pt idx="5040">
                  <c:v>5041</c:v>
                </c:pt>
                <c:pt idx="5041">
                  <c:v>5042</c:v>
                </c:pt>
                <c:pt idx="5042">
                  <c:v>5043</c:v>
                </c:pt>
                <c:pt idx="5043">
                  <c:v>5044</c:v>
                </c:pt>
                <c:pt idx="5044">
                  <c:v>5045</c:v>
                </c:pt>
                <c:pt idx="5045">
                  <c:v>5046</c:v>
                </c:pt>
                <c:pt idx="5046">
                  <c:v>5047</c:v>
                </c:pt>
                <c:pt idx="5047">
                  <c:v>5048</c:v>
                </c:pt>
                <c:pt idx="5048">
                  <c:v>5049</c:v>
                </c:pt>
                <c:pt idx="5049">
                  <c:v>5050</c:v>
                </c:pt>
                <c:pt idx="5050">
                  <c:v>5051</c:v>
                </c:pt>
                <c:pt idx="5051">
                  <c:v>5052</c:v>
                </c:pt>
                <c:pt idx="5052">
                  <c:v>5053</c:v>
                </c:pt>
                <c:pt idx="5053">
                  <c:v>5054</c:v>
                </c:pt>
                <c:pt idx="5054">
                  <c:v>5055</c:v>
                </c:pt>
                <c:pt idx="5055">
                  <c:v>5056</c:v>
                </c:pt>
                <c:pt idx="5056">
                  <c:v>5057</c:v>
                </c:pt>
                <c:pt idx="5057">
                  <c:v>5058</c:v>
                </c:pt>
                <c:pt idx="5058">
                  <c:v>5059</c:v>
                </c:pt>
                <c:pt idx="5059">
                  <c:v>5060</c:v>
                </c:pt>
                <c:pt idx="5060">
                  <c:v>5061</c:v>
                </c:pt>
                <c:pt idx="5061">
                  <c:v>5062</c:v>
                </c:pt>
                <c:pt idx="5062">
                  <c:v>5063</c:v>
                </c:pt>
                <c:pt idx="5063">
                  <c:v>5064</c:v>
                </c:pt>
                <c:pt idx="5064">
                  <c:v>5065</c:v>
                </c:pt>
                <c:pt idx="5065">
                  <c:v>5066</c:v>
                </c:pt>
                <c:pt idx="5066">
                  <c:v>5067</c:v>
                </c:pt>
                <c:pt idx="5067">
                  <c:v>5068</c:v>
                </c:pt>
                <c:pt idx="5068">
                  <c:v>5069</c:v>
                </c:pt>
                <c:pt idx="5069">
                  <c:v>5070</c:v>
                </c:pt>
                <c:pt idx="5070">
                  <c:v>5071</c:v>
                </c:pt>
                <c:pt idx="5071">
                  <c:v>5072</c:v>
                </c:pt>
                <c:pt idx="5072">
                  <c:v>5073</c:v>
                </c:pt>
                <c:pt idx="5073">
                  <c:v>5074</c:v>
                </c:pt>
                <c:pt idx="5074">
                  <c:v>5075</c:v>
                </c:pt>
                <c:pt idx="5075">
                  <c:v>5076</c:v>
                </c:pt>
                <c:pt idx="5076">
                  <c:v>5077</c:v>
                </c:pt>
                <c:pt idx="5077">
                  <c:v>5078</c:v>
                </c:pt>
                <c:pt idx="5078">
                  <c:v>5079</c:v>
                </c:pt>
                <c:pt idx="5079">
                  <c:v>5080</c:v>
                </c:pt>
                <c:pt idx="5080">
                  <c:v>5081</c:v>
                </c:pt>
                <c:pt idx="5081">
                  <c:v>5082</c:v>
                </c:pt>
                <c:pt idx="5082">
                  <c:v>5083</c:v>
                </c:pt>
                <c:pt idx="5083">
                  <c:v>5084</c:v>
                </c:pt>
                <c:pt idx="5084">
                  <c:v>5085</c:v>
                </c:pt>
                <c:pt idx="5085">
                  <c:v>5086</c:v>
                </c:pt>
                <c:pt idx="5086">
                  <c:v>5087</c:v>
                </c:pt>
                <c:pt idx="5087">
                  <c:v>5088</c:v>
                </c:pt>
                <c:pt idx="5088">
                  <c:v>5089</c:v>
                </c:pt>
                <c:pt idx="5089">
                  <c:v>5090</c:v>
                </c:pt>
                <c:pt idx="5090">
                  <c:v>5091</c:v>
                </c:pt>
                <c:pt idx="5091">
                  <c:v>5092</c:v>
                </c:pt>
                <c:pt idx="5092">
                  <c:v>5093</c:v>
                </c:pt>
                <c:pt idx="5093">
                  <c:v>5094</c:v>
                </c:pt>
                <c:pt idx="5094">
                  <c:v>5095</c:v>
                </c:pt>
                <c:pt idx="5095">
                  <c:v>5096</c:v>
                </c:pt>
                <c:pt idx="5096">
                  <c:v>5097</c:v>
                </c:pt>
                <c:pt idx="5097">
                  <c:v>5098</c:v>
                </c:pt>
                <c:pt idx="5098">
                  <c:v>5099</c:v>
                </c:pt>
                <c:pt idx="5099">
                  <c:v>5100</c:v>
                </c:pt>
                <c:pt idx="5100">
                  <c:v>5101</c:v>
                </c:pt>
                <c:pt idx="5101">
                  <c:v>5102</c:v>
                </c:pt>
                <c:pt idx="5102">
                  <c:v>5103</c:v>
                </c:pt>
                <c:pt idx="5103">
                  <c:v>5104</c:v>
                </c:pt>
                <c:pt idx="5104">
                  <c:v>5105</c:v>
                </c:pt>
                <c:pt idx="5105">
                  <c:v>5106</c:v>
                </c:pt>
                <c:pt idx="5106">
                  <c:v>5107</c:v>
                </c:pt>
                <c:pt idx="5107">
                  <c:v>5108</c:v>
                </c:pt>
                <c:pt idx="5108">
                  <c:v>5109</c:v>
                </c:pt>
                <c:pt idx="5109">
                  <c:v>5110</c:v>
                </c:pt>
                <c:pt idx="5110">
                  <c:v>5111</c:v>
                </c:pt>
                <c:pt idx="5111">
                  <c:v>5112</c:v>
                </c:pt>
                <c:pt idx="5112">
                  <c:v>5113</c:v>
                </c:pt>
                <c:pt idx="5113">
                  <c:v>5114</c:v>
                </c:pt>
                <c:pt idx="5114">
                  <c:v>5115</c:v>
                </c:pt>
                <c:pt idx="5115">
                  <c:v>5116</c:v>
                </c:pt>
                <c:pt idx="5116">
                  <c:v>5117</c:v>
                </c:pt>
                <c:pt idx="5117">
                  <c:v>5118</c:v>
                </c:pt>
                <c:pt idx="5118">
                  <c:v>5119</c:v>
                </c:pt>
                <c:pt idx="5119">
                  <c:v>5120</c:v>
                </c:pt>
                <c:pt idx="5120">
                  <c:v>5121</c:v>
                </c:pt>
                <c:pt idx="5121">
                  <c:v>5122</c:v>
                </c:pt>
                <c:pt idx="5122">
                  <c:v>5123</c:v>
                </c:pt>
                <c:pt idx="5123">
                  <c:v>5124</c:v>
                </c:pt>
                <c:pt idx="5124">
                  <c:v>5125</c:v>
                </c:pt>
                <c:pt idx="5125">
                  <c:v>5126</c:v>
                </c:pt>
                <c:pt idx="5126">
                  <c:v>5127</c:v>
                </c:pt>
                <c:pt idx="5127">
                  <c:v>5128</c:v>
                </c:pt>
                <c:pt idx="5128">
                  <c:v>5129</c:v>
                </c:pt>
                <c:pt idx="5129">
                  <c:v>5130</c:v>
                </c:pt>
                <c:pt idx="5130">
                  <c:v>5131</c:v>
                </c:pt>
                <c:pt idx="5131">
                  <c:v>5132</c:v>
                </c:pt>
                <c:pt idx="5132">
                  <c:v>5133</c:v>
                </c:pt>
                <c:pt idx="5133">
                  <c:v>5134</c:v>
                </c:pt>
                <c:pt idx="5134">
                  <c:v>5135</c:v>
                </c:pt>
                <c:pt idx="5135">
                  <c:v>5136</c:v>
                </c:pt>
                <c:pt idx="5136">
                  <c:v>5137</c:v>
                </c:pt>
                <c:pt idx="5137">
                  <c:v>5138</c:v>
                </c:pt>
                <c:pt idx="5138">
                  <c:v>5139</c:v>
                </c:pt>
                <c:pt idx="5139">
                  <c:v>5140</c:v>
                </c:pt>
                <c:pt idx="5140">
                  <c:v>5141</c:v>
                </c:pt>
                <c:pt idx="5141">
                  <c:v>5142</c:v>
                </c:pt>
                <c:pt idx="5142">
                  <c:v>5143</c:v>
                </c:pt>
                <c:pt idx="5143">
                  <c:v>5144</c:v>
                </c:pt>
                <c:pt idx="5144">
                  <c:v>5145</c:v>
                </c:pt>
                <c:pt idx="5145">
                  <c:v>5146</c:v>
                </c:pt>
                <c:pt idx="5146">
                  <c:v>5147</c:v>
                </c:pt>
                <c:pt idx="5147">
                  <c:v>5148</c:v>
                </c:pt>
                <c:pt idx="5148">
                  <c:v>5149</c:v>
                </c:pt>
                <c:pt idx="5149">
                  <c:v>5150</c:v>
                </c:pt>
                <c:pt idx="5150">
                  <c:v>5151</c:v>
                </c:pt>
                <c:pt idx="5151">
                  <c:v>5152</c:v>
                </c:pt>
                <c:pt idx="5152">
                  <c:v>5153</c:v>
                </c:pt>
                <c:pt idx="5153">
                  <c:v>5154</c:v>
                </c:pt>
                <c:pt idx="5154">
                  <c:v>5155</c:v>
                </c:pt>
                <c:pt idx="5155">
                  <c:v>5156</c:v>
                </c:pt>
                <c:pt idx="5156">
                  <c:v>5157</c:v>
                </c:pt>
                <c:pt idx="5157">
                  <c:v>5158</c:v>
                </c:pt>
                <c:pt idx="5158">
                  <c:v>5159</c:v>
                </c:pt>
                <c:pt idx="5159">
                  <c:v>5160</c:v>
                </c:pt>
                <c:pt idx="5160">
                  <c:v>5161</c:v>
                </c:pt>
                <c:pt idx="5161">
                  <c:v>5162</c:v>
                </c:pt>
                <c:pt idx="5162">
                  <c:v>5163</c:v>
                </c:pt>
                <c:pt idx="5163">
                  <c:v>5164</c:v>
                </c:pt>
                <c:pt idx="5164">
                  <c:v>5165</c:v>
                </c:pt>
                <c:pt idx="5165">
                  <c:v>5166</c:v>
                </c:pt>
                <c:pt idx="5166">
                  <c:v>5167</c:v>
                </c:pt>
                <c:pt idx="5167">
                  <c:v>5168</c:v>
                </c:pt>
                <c:pt idx="5168">
                  <c:v>5169</c:v>
                </c:pt>
                <c:pt idx="5169">
                  <c:v>5170</c:v>
                </c:pt>
                <c:pt idx="5170">
                  <c:v>5171</c:v>
                </c:pt>
                <c:pt idx="5171">
                  <c:v>5172</c:v>
                </c:pt>
                <c:pt idx="5172">
                  <c:v>5173</c:v>
                </c:pt>
                <c:pt idx="5173">
                  <c:v>5174</c:v>
                </c:pt>
                <c:pt idx="5174">
                  <c:v>5175</c:v>
                </c:pt>
                <c:pt idx="5175">
                  <c:v>5176</c:v>
                </c:pt>
                <c:pt idx="5176">
                  <c:v>5177</c:v>
                </c:pt>
                <c:pt idx="5177">
                  <c:v>5178</c:v>
                </c:pt>
                <c:pt idx="5178">
                  <c:v>5179</c:v>
                </c:pt>
                <c:pt idx="5179">
                  <c:v>5180</c:v>
                </c:pt>
                <c:pt idx="5180">
                  <c:v>5181</c:v>
                </c:pt>
                <c:pt idx="5181">
                  <c:v>5182</c:v>
                </c:pt>
                <c:pt idx="5182">
                  <c:v>5183</c:v>
                </c:pt>
                <c:pt idx="5183">
                  <c:v>5184</c:v>
                </c:pt>
                <c:pt idx="5184">
                  <c:v>5185</c:v>
                </c:pt>
                <c:pt idx="5185">
                  <c:v>5186</c:v>
                </c:pt>
                <c:pt idx="5186">
                  <c:v>5187</c:v>
                </c:pt>
                <c:pt idx="5187">
                  <c:v>5188</c:v>
                </c:pt>
                <c:pt idx="5188">
                  <c:v>5189</c:v>
                </c:pt>
                <c:pt idx="5189">
                  <c:v>5190</c:v>
                </c:pt>
                <c:pt idx="5190">
                  <c:v>5191</c:v>
                </c:pt>
                <c:pt idx="5191">
                  <c:v>5192</c:v>
                </c:pt>
                <c:pt idx="5192">
                  <c:v>5193</c:v>
                </c:pt>
                <c:pt idx="5193">
                  <c:v>5194</c:v>
                </c:pt>
                <c:pt idx="5194">
                  <c:v>5195</c:v>
                </c:pt>
                <c:pt idx="5195">
                  <c:v>5196</c:v>
                </c:pt>
                <c:pt idx="5196">
                  <c:v>5197</c:v>
                </c:pt>
                <c:pt idx="5197">
                  <c:v>5198</c:v>
                </c:pt>
                <c:pt idx="5198">
                  <c:v>5199</c:v>
                </c:pt>
                <c:pt idx="5199">
                  <c:v>5200</c:v>
                </c:pt>
                <c:pt idx="5200">
                  <c:v>5201</c:v>
                </c:pt>
                <c:pt idx="5201">
                  <c:v>5202</c:v>
                </c:pt>
                <c:pt idx="5202">
                  <c:v>5203</c:v>
                </c:pt>
                <c:pt idx="5203">
                  <c:v>5204</c:v>
                </c:pt>
                <c:pt idx="5204">
                  <c:v>5205</c:v>
                </c:pt>
                <c:pt idx="5205">
                  <c:v>5206</c:v>
                </c:pt>
                <c:pt idx="5206">
                  <c:v>5207</c:v>
                </c:pt>
                <c:pt idx="5207">
                  <c:v>5208</c:v>
                </c:pt>
                <c:pt idx="5208">
                  <c:v>5209</c:v>
                </c:pt>
                <c:pt idx="5209">
                  <c:v>5210</c:v>
                </c:pt>
                <c:pt idx="5210">
                  <c:v>5211</c:v>
                </c:pt>
                <c:pt idx="5211">
                  <c:v>5212</c:v>
                </c:pt>
                <c:pt idx="5212">
                  <c:v>5213</c:v>
                </c:pt>
                <c:pt idx="5213">
                  <c:v>5214</c:v>
                </c:pt>
                <c:pt idx="5214">
                  <c:v>5215</c:v>
                </c:pt>
                <c:pt idx="5215">
                  <c:v>5216</c:v>
                </c:pt>
                <c:pt idx="5216">
                  <c:v>5217</c:v>
                </c:pt>
                <c:pt idx="5217">
                  <c:v>5218</c:v>
                </c:pt>
                <c:pt idx="5218">
                  <c:v>5219</c:v>
                </c:pt>
                <c:pt idx="5219">
                  <c:v>5220</c:v>
                </c:pt>
                <c:pt idx="5220">
                  <c:v>5221</c:v>
                </c:pt>
                <c:pt idx="5221">
                  <c:v>5222</c:v>
                </c:pt>
                <c:pt idx="5222">
                  <c:v>5223</c:v>
                </c:pt>
                <c:pt idx="5223">
                  <c:v>5224</c:v>
                </c:pt>
                <c:pt idx="5224">
                  <c:v>5225</c:v>
                </c:pt>
                <c:pt idx="5225">
                  <c:v>5226</c:v>
                </c:pt>
                <c:pt idx="5226">
                  <c:v>5227</c:v>
                </c:pt>
                <c:pt idx="5227">
                  <c:v>5228</c:v>
                </c:pt>
                <c:pt idx="5228">
                  <c:v>5229</c:v>
                </c:pt>
                <c:pt idx="5229">
                  <c:v>5230</c:v>
                </c:pt>
                <c:pt idx="5230">
                  <c:v>5231</c:v>
                </c:pt>
                <c:pt idx="5231">
                  <c:v>5232</c:v>
                </c:pt>
                <c:pt idx="5232">
                  <c:v>5233</c:v>
                </c:pt>
                <c:pt idx="5233">
                  <c:v>5234</c:v>
                </c:pt>
                <c:pt idx="5234">
                  <c:v>5235</c:v>
                </c:pt>
                <c:pt idx="5235">
                  <c:v>5236</c:v>
                </c:pt>
                <c:pt idx="5236">
                  <c:v>5237</c:v>
                </c:pt>
                <c:pt idx="5237">
                  <c:v>5238</c:v>
                </c:pt>
                <c:pt idx="5238">
                  <c:v>5239</c:v>
                </c:pt>
                <c:pt idx="5239">
                  <c:v>5240</c:v>
                </c:pt>
                <c:pt idx="5240">
                  <c:v>5241</c:v>
                </c:pt>
                <c:pt idx="5241">
                  <c:v>5242</c:v>
                </c:pt>
                <c:pt idx="5242">
                  <c:v>5243</c:v>
                </c:pt>
                <c:pt idx="5243">
                  <c:v>5244</c:v>
                </c:pt>
                <c:pt idx="5244">
                  <c:v>5245</c:v>
                </c:pt>
                <c:pt idx="5245">
                  <c:v>5246</c:v>
                </c:pt>
                <c:pt idx="5246">
                  <c:v>5247</c:v>
                </c:pt>
                <c:pt idx="5247">
                  <c:v>5248</c:v>
                </c:pt>
                <c:pt idx="5248">
                  <c:v>5249</c:v>
                </c:pt>
                <c:pt idx="5249">
                  <c:v>5250</c:v>
                </c:pt>
                <c:pt idx="5250">
                  <c:v>5251</c:v>
                </c:pt>
                <c:pt idx="5251">
                  <c:v>5252</c:v>
                </c:pt>
                <c:pt idx="5252">
                  <c:v>5253</c:v>
                </c:pt>
                <c:pt idx="5253">
                  <c:v>5254</c:v>
                </c:pt>
                <c:pt idx="5254">
                  <c:v>5255</c:v>
                </c:pt>
                <c:pt idx="5255">
                  <c:v>5256</c:v>
                </c:pt>
                <c:pt idx="5256">
                  <c:v>5257</c:v>
                </c:pt>
                <c:pt idx="5257">
                  <c:v>5258</c:v>
                </c:pt>
                <c:pt idx="5258">
                  <c:v>5259</c:v>
                </c:pt>
                <c:pt idx="5259">
                  <c:v>5260</c:v>
                </c:pt>
                <c:pt idx="5260">
                  <c:v>5261</c:v>
                </c:pt>
                <c:pt idx="5261">
                  <c:v>5262</c:v>
                </c:pt>
                <c:pt idx="5262">
                  <c:v>5263</c:v>
                </c:pt>
                <c:pt idx="5263">
                  <c:v>5264</c:v>
                </c:pt>
                <c:pt idx="5264">
                  <c:v>5265</c:v>
                </c:pt>
                <c:pt idx="5265">
                  <c:v>5266</c:v>
                </c:pt>
                <c:pt idx="5266">
                  <c:v>5267</c:v>
                </c:pt>
                <c:pt idx="5267">
                  <c:v>5268</c:v>
                </c:pt>
                <c:pt idx="5268">
                  <c:v>5269</c:v>
                </c:pt>
                <c:pt idx="5269">
                  <c:v>5270</c:v>
                </c:pt>
                <c:pt idx="5270">
                  <c:v>5271</c:v>
                </c:pt>
                <c:pt idx="5271">
                  <c:v>5272</c:v>
                </c:pt>
                <c:pt idx="5272">
                  <c:v>5273</c:v>
                </c:pt>
                <c:pt idx="5273">
                  <c:v>5274</c:v>
                </c:pt>
                <c:pt idx="5274">
                  <c:v>5275</c:v>
                </c:pt>
                <c:pt idx="5275">
                  <c:v>5276</c:v>
                </c:pt>
                <c:pt idx="5276">
                  <c:v>5277</c:v>
                </c:pt>
                <c:pt idx="5277">
                  <c:v>5278</c:v>
                </c:pt>
                <c:pt idx="5278">
                  <c:v>5279</c:v>
                </c:pt>
                <c:pt idx="5279">
                  <c:v>5280</c:v>
                </c:pt>
                <c:pt idx="5280">
                  <c:v>5281</c:v>
                </c:pt>
                <c:pt idx="5281">
                  <c:v>5282</c:v>
                </c:pt>
                <c:pt idx="5282">
                  <c:v>5283</c:v>
                </c:pt>
                <c:pt idx="5283">
                  <c:v>5284</c:v>
                </c:pt>
                <c:pt idx="5284">
                  <c:v>5285</c:v>
                </c:pt>
                <c:pt idx="5285">
                  <c:v>5286</c:v>
                </c:pt>
                <c:pt idx="5286">
                  <c:v>5287</c:v>
                </c:pt>
                <c:pt idx="5287">
                  <c:v>5288</c:v>
                </c:pt>
                <c:pt idx="5288">
                  <c:v>5289</c:v>
                </c:pt>
                <c:pt idx="5289">
                  <c:v>5290</c:v>
                </c:pt>
                <c:pt idx="5290">
                  <c:v>5291</c:v>
                </c:pt>
                <c:pt idx="5291">
                  <c:v>5292</c:v>
                </c:pt>
                <c:pt idx="5292">
                  <c:v>5293</c:v>
                </c:pt>
                <c:pt idx="5293">
                  <c:v>5294</c:v>
                </c:pt>
                <c:pt idx="5294">
                  <c:v>5295</c:v>
                </c:pt>
                <c:pt idx="5295">
                  <c:v>5296</c:v>
                </c:pt>
                <c:pt idx="5296">
                  <c:v>5297</c:v>
                </c:pt>
                <c:pt idx="5297">
                  <c:v>5298</c:v>
                </c:pt>
                <c:pt idx="5298">
                  <c:v>5299</c:v>
                </c:pt>
                <c:pt idx="5299">
                  <c:v>5300</c:v>
                </c:pt>
                <c:pt idx="5300">
                  <c:v>5301</c:v>
                </c:pt>
                <c:pt idx="5301">
                  <c:v>5302</c:v>
                </c:pt>
                <c:pt idx="5302">
                  <c:v>5303</c:v>
                </c:pt>
                <c:pt idx="5303">
                  <c:v>5304</c:v>
                </c:pt>
                <c:pt idx="5304">
                  <c:v>5305</c:v>
                </c:pt>
                <c:pt idx="5305">
                  <c:v>5306</c:v>
                </c:pt>
                <c:pt idx="5306">
                  <c:v>5307</c:v>
                </c:pt>
                <c:pt idx="5307">
                  <c:v>5308</c:v>
                </c:pt>
                <c:pt idx="5308">
                  <c:v>5309</c:v>
                </c:pt>
                <c:pt idx="5309">
                  <c:v>5310</c:v>
                </c:pt>
                <c:pt idx="5310">
                  <c:v>5311</c:v>
                </c:pt>
                <c:pt idx="5311">
                  <c:v>5312</c:v>
                </c:pt>
                <c:pt idx="5312">
                  <c:v>5313</c:v>
                </c:pt>
                <c:pt idx="5313">
                  <c:v>5314</c:v>
                </c:pt>
                <c:pt idx="5314">
                  <c:v>5315</c:v>
                </c:pt>
                <c:pt idx="5315">
                  <c:v>5316</c:v>
                </c:pt>
                <c:pt idx="5316">
                  <c:v>5317</c:v>
                </c:pt>
                <c:pt idx="5317">
                  <c:v>5318</c:v>
                </c:pt>
                <c:pt idx="5318">
                  <c:v>5319</c:v>
                </c:pt>
                <c:pt idx="5319">
                  <c:v>5320</c:v>
                </c:pt>
                <c:pt idx="5320">
                  <c:v>5321</c:v>
                </c:pt>
                <c:pt idx="5321">
                  <c:v>5322</c:v>
                </c:pt>
                <c:pt idx="5322">
                  <c:v>5323</c:v>
                </c:pt>
                <c:pt idx="5323">
                  <c:v>5324</c:v>
                </c:pt>
                <c:pt idx="5324">
                  <c:v>5325</c:v>
                </c:pt>
                <c:pt idx="5325">
                  <c:v>5326</c:v>
                </c:pt>
                <c:pt idx="5326">
                  <c:v>5327</c:v>
                </c:pt>
                <c:pt idx="5327">
                  <c:v>5328</c:v>
                </c:pt>
                <c:pt idx="5328">
                  <c:v>5329</c:v>
                </c:pt>
                <c:pt idx="5329">
                  <c:v>5330</c:v>
                </c:pt>
                <c:pt idx="5330">
                  <c:v>5331</c:v>
                </c:pt>
                <c:pt idx="5331">
                  <c:v>5332</c:v>
                </c:pt>
                <c:pt idx="5332">
                  <c:v>5333</c:v>
                </c:pt>
                <c:pt idx="5333">
                  <c:v>5334</c:v>
                </c:pt>
                <c:pt idx="5334">
                  <c:v>5335</c:v>
                </c:pt>
                <c:pt idx="5335">
                  <c:v>5336</c:v>
                </c:pt>
                <c:pt idx="5336">
                  <c:v>5337</c:v>
                </c:pt>
                <c:pt idx="5337">
                  <c:v>5338</c:v>
                </c:pt>
                <c:pt idx="5338">
                  <c:v>5339</c:v>
                </c:pt>
                <c:pt idx="5339">
                  <c:v>5340</c:v>
                </c:pt>
                <c:pt idx="5340">
                  <c:v>5341</c:v>
                </c:pt>
                <c:pt idx="5341">
                  <c:v>5342</c:v>
                </c:pt>
                <c:pt idx="5342">
                  <c:v>5343</c:v>
                </c:pt>
                <c:pt idx="5343">
                  <c:v>5344</c:v>
                </c:pt>
                <c:pt idx="5344">
                  <c:v>5345</c:v>
                </c:pt>
                <c:pt idx="5345">
                  <c:v>5346</c:v>
                </c:pt>
                <c:pt idx="5346">
                  <c:v>5347</c:v>
                </c:pt>
                <c:pt idx="5347">
                  <c:v>5348</c:v>
                </c:pt>
                <c:pt idx="5348">
                  <c:v>5349</c:v>
                </c:pt>
                <c:pt idx="5349">
                  <c:v>5350</c:v>
                </c:pt>
                <c:pt idx="5350">
                  <c:v>5351</c:v>
                </c:pt>
                <c:pt idx="5351">
                  <c:v>5352</c:v>
                </c:pt>
                <c:pt idx="5352">
                  <c:v>5353</c:v>
                </c:pt>
                <c:pt idx="5353">
                  <c:v>5354</c:v>
                </c:pt>
                <c:pt idx="5354">
                  <c:v>5355</c:v>
                </c:pt>
                <c:pt idx="5355">
                  <c:v>5356</c:v>
                </c:pt>
                <c:pt idx="5356">
                  <c:v>5357</c:v>
                </c:pt>
                <c:pt idx="5357">
                  <c:v>5358</c:v>
                </c:pt>
                <c:pt idx="5358">
                  <c:v>5359</c:v>
                </c:pt>
                <c:pt idx="5359">
                  <c:v>5360</c:v>
                </c:pt>
                <c:pt idx="5360">
                  <c:v>5361</c:v>
                </c:pt>
                <c:pt idx="5361">
                  <c:v>5362</c:v>
                </c:pt>
                <c:pt idx="5362">
                  <c:v>5363</c:v>
                </c:pt>
                <c:pt idx="5363">
                  <c:v>5364</c:v>
                </c:pt>
                <c:pt idx="5364">
                  <c:v>5365</c:v>
                </c:pt>
                <c:pt idx="5365">
                  <c:v>5366</c:v>
                </c:pt>
                <c:pt idx="5366">
                  <c:v>5367</c:v>
                </c:pt>
                <c:pt idx="5367">
                  <c:v>5368</c:v>
                </c:pt>
                <c:pt idx="5368">
                  <c:v>5369</c:v>
                </c:pt>
                <c:pt idx="5369">
                  <c:v>5370</c:v>
                </c:pt>
                <c:pt idx="5370">
                  <c:v>5371</c:v>
                </c:pt>
                <c:pt idx="5371">
                  <c:v>5372</c:v>
                </c:pt>
                <c:pt idx="5372">
                  <c:v>5373</c:v>
                </c:pt>
                <c:pt idx="5373">
                  <c:v>5374</c:v>
                </c:pt>
                <c:pt idx="5374">
                  <c:v>5375</c:v>
                </c:pt>
                <c:pt idx="5375">
                  <c:v>5376</c:v>
                </c:pt>
                <c:pt idx="5376">
                  <c:v>5377</c:v>
                </c:pt>
                <c:pt idx="5377">
                  <c:v>5378</c:v>
                </c:pt>
                <c:pt idx="5378">
                  <c:v>5379</c:v>
                </c:pt>
                <c:pt idx="5379">
                  <c:v>5380</c:v>
                </c:pt>
                <c:pt idx="5380">
                  <c:v>5381</c:v>
                </c:pt>
                <c:pt idx="5381">
                  <c:v>5382</c:v>
                </c:pt>
                <c:pt idx="5382">
                  <c:v>5383</c:v>
                </c:pt>
                <c:pt idx="5383">
                  <c:v>5384</c:v>
                </c:pt>
                <c:pt idx="5384">
                  <c:v>5385</c:v>
                </c:pt>
                <c:pt idx="5385">
                  <c:v>5386</c:v>
                </c:pt>
                <c:pt idx="5386">
                  <c:v>5387</c:v>
                </c:pt>
                <c:pt idx="5387">
                  <c:v>5388</c:v>
                </c:pt>
                <c:pt idx="5388">
                  <c:v>5389</c:v>
                </c:pt>
                <c:pt idx="5389">
                  <c:v>5390</c:v>
                </c:pt>
                <c:pt idx="5390">
                  <c:v>5391</c:v>
                </c:pt>
                <c:pt idx="5391">
                  <c:v>5392</c:v>
                </c:pt>
                <c:pt idx="5392">
                  <c:v>5393</c:v>
                </c:pt>
                <c:pt idx="5393">
                  <c:v>5394</c:v>
                </c:pt>
                <c:pt idx="5394">
                  <c:v>5395</c:v>
                </c:pt>
                <c:pt idx="5395">
                  <c:v>5396</c:v>
                </c:pt>
                <c:pt idx="5396">
                  <c:v>5397</c:v>
                </c:pt>
                <c:pt idx="5397">
                  <c:v>5398</c:v>
                </c:pt>
                <c:pt idx="5398">
                  <c:v>5399</c:v>
                </c:pt>
                <c:pt idx="5399">
                  <c:v>5400</c:v>
                </c:pt>
                <c:pt idx="5400">
                  <c:v>5401</c:v>
                </c:pt>
                <c:pt idx="5401">
                  <c:v>5402</c:v>
                </c:pt>
                <c:pt idx="5402">
                  <c:v>5403</c:v>
                </c:pt>
                <c:pt idx="5403">
                  <c:v>5404</c:v>
                </c:pt>
                <c:pt idx="5404">
                  <c:v>5405</c:v>
                </c:pt>
                <c:pt idx="5405">
                  <c:v>5406</c:v>
                </c:pt>
                <c:pt idx="5406">
                  <c:v>5407</c:v>
                </c:pt>
                <c:pt idx="5407">
                  <c:v>5408</c:v>
                </c:pt>
                <c:pt idx="5408">
                  <c:v>5409</c:v>
                </c:pt>
                <c:pt idx="5409">
                  <c:v>5410</c:v>
                </c:pt>
                <c:pt idx="5410">
                  <c:v>5411</c:v>
                </c:pt>
                <c:pt idx="5411">
                  <c:v>5412</c:v>
                </c:pt>
                <c:pt idx="5412">
                  <c:v>5413</c:v>
                </c:pt>
                <c:pt idx="5413">
                  <c:v>5414</c:v>
                </c:pt>
                <c:pt idx="5414">
                  <c:v>5415</c:v>
                </c:pt>
                <c:pt idx="5415">
                  <c:v>5416</c:v>
                </c:pt>
                <c:pt idx="5416">
                  <c:v>5417</c:v>
                </c:pt>
                <c:pt idx="5417">
                  <c:v>5418</c:v>
                </c:pt>
                <c:pt idx="5418">
                  <c:v>5419</c:v>
                </c:pt>
                <c:pt idx="5419">
                  <c:v>5420</c:v>
                </c:pt>
                <c:pt idx="5420">
                  <c:v>5421</c:v>
                </c:pt>
                <c:pt idx="5421">
                  <c:v>5422</c:v>
                </c:pt>
                <c:pt idx="5422">
                  <c:v>5423</c:v>
                </c:pt>
                <c:pt idx="5423">
                  <c:v>5424</c:v>
                </c:pt>
                <c:pt idx="5424">
                  <c:v>5425</c:v>
                </c:pt>
                <c:pt idx="5425">
                  <c:v>5426</c:v>
                </c:pt>
                <c:pt idx="5426">
                  <c:v>5427</c:v>
                </c:pt>
                <c:pt idx="5427">
                  <c:v>5428</c:v>
                </c:pt>
                <c:pt idx="5428">
                  <c:v>5429</c:v>
                </c:pt>
                <c:pt idx="5429">
                  <c:v>5430</c:v>
                </c:pt>
                <c:pt idx="5430">
                  <c:v>5431</c:v>
                </c:pt>
                <c:pt idx="5431">
                  <c:v>5432</c:v>
                </c:pt>
                <c:pt idx="5432">
                  <c:v>5433</c:v>
                </c:pt>
                <c:pt idx="5433">
                  <c:v>5434</c:v>
                </c:pt>
                <c:pt idx="5434">
                  <c:v>5435</c:v>
                </c:pt>
                <c:pt idx="5435">
                  <c:v>5436</c:v>
                </c:pt>
                <c:pt idx="5436">
                  <c:v>5437</c:v>
                </c:pt>
                <c:pt idx="5437">
                  <c:v>5438</c:v>
                </c:pt>
                <c:pt idx="5438">
                  <c:v>5439</c:v>
                </c:pt>
                <c:pt idx="5439">
                  <c:v>5440</c:v>
                </c:pt>
                <c:pt idx="5440">
                  <c:v>5441</c:v>
                </c:pt>
                <c:pt idx="5441">
                  <c:v>5442</c:v>
                </c:pt>
                <c:pt idx="5442">
                  <c:v>5443</c:v>
                </c:pt>
                <c:pt idx="5443">
                  <c:v>5444</c:v>
                </c:pt>
                <c:pt idx="5444">
                  <c:v>5445</c:v>
                </c:pt>
                <c:pt idx="5445">
                  <c:v>5446</c:v>
                </c:pt>
                <c:pt idx="5446">
                  <c:v>5447</c:v>
                </c:pt>
                <c:pt idx="5447">
                  <c:v>5448</c:v>
                </c:pt>
                <c:pt idx="5448">
                  <c:v>5449</c:v>
                </c:pt>
                <c:pt idx="5449">
                  <c:v>5450</c:v>
                </c:pt>
                <c:pt idx="5450">
                  <c:v>5451</c:v>
                </c:pt>
                <c:pt idx="5451">
                  <c:v>5452</c:v>
                </c:pt>
                <c:pt idx="5452">
                  <c:v>5453</c:v>
                </c:pt>
                <c:pt idx="5453">
                  <c:v>5454</c:v>
                </c:pt>
                <c:pt idx="5454">
                  <c:v>5455</c:v>
                </c:pt>
                <c:pt idx="5455">
                  <c:v>5456</c:v>
                </c:pt>
                <c:pt idx="5456">
                  <c:v>5457</c:v>
                </c:pt>
                <c:pt idx="5457">
                  <c:v>5458</c:v>
                </c:pt>
                <c:pt idx="5458">
                  <c:v>5459</c:v>
                </c:pt>
                <c:pt idx="5459">
                  <c:v>5460</c:v>
                </c:pt>
                <c:pt idx="5460">
                  <c:v>5461</c:v>
                </c:pt>
                <c:pt idx="5461">
                  <c:v>5462</c:v>
                </c:pt>
                <c:pt idx="5462">
                  <c:v>5463</c:v>
                </c:pt>
                <c:pt idx="5463">
                  <c:v>5464</c:v>
                </c:pt>
                <c:pt idx="5464">
                  <c:v>5465</c:v>
                </c:pt>
                <c:pt idx="5465">
                  <c:v>5466</c:v>
                </c:pt>
                <c:pt idx="5466">
                  <c:v>5467</c:v>
                </c:pt>
                <c:pt idx="5467">
                  <c:v>5468</c:v>
                </c:pt>
                <c:pt idx="5468">
                  <c:v>5469</c:v>
                </c:pt>
                <c:pt idx="5469">
                  <c:v>5470</c:v>
                </c:pt>
                <c:pt idx="5470">
                  <c:v>5471</c:v>
                </c:pt>
                <c:pt idx="5471">
                  <c:v>5472</c:v>
                </c:pt>
                <c:pt idx="5472">
                  <c:v>5473</c:v>
                </c:pt>
                <c:pt idx="5473">
                  <c:v>5474</c:v>
                </c:pt>
                <c:pt idx="5474">
                  <c:v>5475</c:v>
                </c:pt>
                <c:pt idx="5475">
                  <c:v>5476</c:v>
                </c:pt>
                <c:pt idx="5476">
                  <c:v>5477</c:v>
                </c:pt>
                <c:pt idx="5477">
                  <c:v>5478</c:v>
                </c:pt>
                <c:pt idx="5478">
                  <c:v>5479</c:v>
                </c:pt>
                <c:pt idx="5479">
                  <c:v>5480</c:v>
                </c:pt>
                <c:pt idx="5480">
                  <c:v>5481</c:v>
                </c:pt>
                <c:pt idx="5481">
                  <c:v>5482</c:v>
                </c:pt>
                <c:pt idx="5482">
                  <c:v>5483</c:v>
                </c:pt>
                <c:pt idx="5483">
                  <c:v>5484</c:v>
                </c:pt>
                <c:pt idx="5484">
                  <c:v>5485</c:v>
                </c:pt>
                <c:pt idx="5485">
                  <c:v>5486</c:v>
                </c:pt>
                <c:pt idx="5486">
                  <c:v>5487</c:v>
                </c:pt>
                <c:pt idx="5487">
                  <c:v>5488</c:v>
                </c:pt>
                <c:pt idx="5488">
                  <c:v>5489</c:v>
                </c:pt>
                <c:pt idx="5489">
                  <c:v>5490</c:v>
                </c:pt>
                <c:pt idx="5490">
                  <c:v>5491</c:v>
                </c:pt>
                <c:pt idx="5491">
                  <c:v>5492</c:v>
                </c:pt>
                <c:pt idx="5492">
                  <c:v>5493</c:v>
                </c:pt>
                <c:pt idx="5493">
                  <c:v>5494</c:v>
                </c:pt>
                <c:pt idx="5494">
                  <c:v>5495</c:v>
                </c:pt>
                <c:pt idx="5495">
                  <c:v>5496</c:v>
                </c:pt>
                <c:pt idx="5496">
                  <c:v>5497</c:v>
                </c:pt>
                <c:pt idx="5497">
                  <c:v>5498</c:v>
                </c:pt>
                <c:pt idx="5498">
                  <c:v>5499</c:v>
                </c:pt>
                <c:pt idx="5499">
                  <c:v>5500</c:v>
                </c:pt>
                <c:pt idx="5500">
                  <c:v>5501</c:v>
                </c:pt>
                <c:pt idx="5501">
                  <c:v>5502</c:v>
                </c:pt>
                <c:pt idx="5502">
                  <c:v>5503</c:v>
                </c:pt>
                <c:pt idx="5503">
                  <c:v>5504</c:v>
                </c:pt>
                <c:pt idx="5504">
                  <c:v>5505</c:v>
                </c:pt>
                <c:pt idx="5505">
                  <c:v>5506</c:v>
                </c:pt>
                <c:pt idx="5506">
                  <c:v>5507</c:v>
                </c:pt>
                <c:pt idx="5507">
                  <c:v>5508</c:v>
                </c:pt>
                <c:pt idx="5508">
                  <c:v>5509</c:v>
                </c:pt>
                <c:pt idx="5509">
                  <c:v>5510</c:v>
                </c:pt>
                <c:pt idx="5510">
                  <c:v>5511</c:v>
                </c:pt>
                <c:pt idx="5511">
                  <c:v>5512</c:v>
                </c:pt>
                <c:pt idx="5512">
                  <c:v>5513</c:v>
                </c:pt>
                <c:pt idx="5513">
                  <c:v>5514</c:v>
                </c:pt>
                <c:pt idx="5514">
                  <c:v>5515</c:v>
                </c:pt>
                <c:pt idx="5515">
                  <c:v>5516</c:v>
                </c:pt>
                <c:pt idx="5516">
                  <c:v>5517</c:v>
                </c:pt>
                <c:pt idx="5517">
                  <c:v>5518</c:v>
                </c:pt>
                <c:pt idx="5518">
                  <c:v>5519</c:v>
                </c:pt>
                <c:pt idx="5519">
                  <c:v>5520</c:v>
                </c:pt>
                <c:pt idx="5520">
                  <c:v>5521</c:v>
                </c:pt>
                <c:pt idx="5521">
                  <c:v>5522</c:v>
                </c:pt>
                <c:pt idx="5522">
                  <c:v>5523</c:v>
                </c:pt>
                <c:pt idx="5523">
                  <c:v>5524</c:v>
                </c:pt>
                <c:pt idx="5524">
                  <c:v>5525</c:v>
                </c:pt>
                <c:pt idx="5525">
                  <c:v>5526</c:v>
                </c:pt>
                <c:pt idx="5526">
                  <c:v>5527</c:v>
                </c:pt>
                <c:pt idx="5527">
                  <c:v>5528</c:v>
                </c:pt>
                <c:pt idx="5528">
                  <c:v>5529</c:v>
                </c:pt>
                <c:pt idx="5529">
                  <c:v>5530</c:v>
                </c:pt>
                <c:pt idx="5530">
                  <c:v>5531</c:v>
                </c:pt>
                <c:pt idx="5531">
                  <c:v>5532</c:v>
                </c:pt>
                <c:pt idx="5532">
                  <c:v>5533</c:v>
                </c:pt>
                <c:pt idx="5533">
                  <c:v>5534</c:v>
                </c:pt>
                <c:pt idx="5534">
                  <c:v>5535</c:v>
                </c:pt>
                <c:pt idx="5535">
                  <c:v>5536</c:v>
                </c:pt>
                <c:pt idx="5536">
                  <c:v>5537</c:v>
                </c:pt>
                <c:pt idx="5537">
                  <c:v>5538</c:v>
                </c:pt>
                <c:pt idx="5538">
                  <c:v>5539</c:v>
                </c:pt>
                <c:pt idx="5539">
                  <c:v>5540</c:v>
                </c:pt>
                <c:pt idx="5540">
                  <c:v>5541</c:v>
                </c:pt>
                <c:pt idx="5541">
                  <c:v>5542</c:v>
                </c:pt>
                <c:pt idx="5542">
                  <c:v>5543</c:v>
                </c:pt>
                <c:pt idx="5543">
                  <c:v>5544</c:v>
                </c:pt>
                <c:pt idx="5544">
                  <c:v>5545</c:v>
                </c:pt>
                <c:pt idx="5545">
                  <c:v>5546</c:v>
                </c:pt>
                <c:pt idx="5546">
                  <c:v>5547</c:v>
                </c:pt>
                <c:pt idx="5547">
                  <c:v>5548</c:v>
                </c:pt>
                <c:pt idx="5548">
                  <c:v>5549</c:v>
                </c:pt>
                <c:pt idx="5549">
                  <c:v>5550</c:v>
                </c:pt>
                <c:pt idx="5550">
                  <c:v>5551</c:v>
                </c:pt>
                <c:pt idx="5551">
                  <c:v>5552</c:v>
                </c:pt>
                <c:pt idx="5552">
                  <c:v>5553</c:v>
                </c:pt>
                <c:pt idx="5553">
                  <c:v>5554</c:v>
                </c:pt>
                <c:pt idx="5554">
                  <c:v>5555</c:v>
                </c:pt>
                <c:pt idx="5555">
                  <c:v>5556</c:v>
                </c:pt>
                <c:pt idx="5556">
                  <c:v>5557</c:v>
                </c:pt>
                <c:pt idx="5557">
                  <c:v>5558</c:v>
                </c:pt>
                <c:pt idx="5558">
                  <c:v>5559</c:v>
                </c:pt>
                <c:pt idx="5559">
                  <c:v>5560</c:v>
                </c:pt>
                <c:pt idx="5560">
                  <c:v>5561</c:v>
                </c:pt>
                <c:pt idx="5561">
                  <c:v>5562</c:v>
                </c:pt>
                <c:pt idx="5562">
                  <c:v>5563</c:v>
                </c:pt>
                <c:pt idx="5563">
                  <c:v>5564</c:v>
                </c:pt>
                <c:pt idx="5564">
                  <c:v>5565</c:v>
                </c:pt>
                <c:pt idx="5565">
                  <c:v>5566</c:v>
                </c:pt>
                <c:pt idx="5566">
                  <c:v>5567</c:v>
                </c:pt>
                <c:pt idx="5567">
                  <c:v>5568</c:v>
                </c:pt>
                <c:pt idx="5568">
                  <c:v>5569</c:v>
                </c:pt>
                <c:pt idx="5569">
                  <c:v>5570</c:v>
                </c:pt>
                <c:pt idx="5570">
                  <c:v>5571</c:v>
                </c:pt>
                <c:pt idx="5571">
                  <c:v>5572</c:v>
                </c:pt>
                <c:pt idx="5572">
                  <c:v>5573</c:v>
                </c:pt>
                <c:pt idx="5573">
                  <c:v>5574</c:v>
                </c:pt>
                <c:pt idx="5574">
                  <c:v>5575</c:v>
                </c:pt>
                <c:pt idx="5575">
                  <c:v>5576</c:v>
                </c:pt>
                <c:pt idx="5576">
                  <c:v>5577</c:v>
                </c:pt>
                <c:pt idx="5577">
                  <c:v>5578</c:v>
                </c:pt>
                <c:pt idx="5578">
                  <c:v>5579</c:v>
                </c:pt>
                <c:pt idx="5579">
                  <c:v>5580</c:v>
                </c:pt>
                <c:pt idx="5580">
                  <c:v>5581</c:v>
                </c:pt>
                <c:pt idx="5581">
                  <c:v>5582</c:v>
                </c:pt>
                <c:pt idx="5582">
                  <c:v>5583</c:v>
                </c:pt>
                <c:pt idx="5583">
                  <c:v>5584</c:v>
                </c:pt>
                <c:pt idx="5584">
                  <c:v>5585</c:v>
                </c:pt>
                <c:pt idx="5585">
                  <c:v>5586</c:v>
                </c:pt>
                <c:pt idx="5586">
                  <c:v>5587</c:v>
                </c:pt>
                <c:pt idx="5587">
                  <c:v>5588</c:v>
                </c:pt>
                <c:pt idx="5588">
                  <c:v>5589</c:v>
                </c:pt>
                <c:pt idx="5589">
                  <c:v>5590</c:v>
                </c:pt>
                <c:pt idx="5590">
                  <c:v>5591</c:v>
                </c:pt>
                <c:pt idx="5591">
                  <c:v>5592</c:v>
                </c:pt>
                <c:pt idx="5592">
                  <c:v>5593</c:v>
                </c:pt>
                <c:pt idx="5593">
                  <c:v>5594</c:v>
                </c:pt>
                <c:pt idx="5594">
                  <c:v>5595</c:v>
                </c:pt>
                <c:pt idx="5595">
                  <c:v>5596</c:v>
                </c:pt>
                <c:pt idx="5596">
                  <c:v>5597</c:v>
                </c:pt>
                <c:pt idx="5597">
                  <c:v>5598</c:v>
                </c:pt>
                <c:pt idx="5598">
                  <c:v>5599</c:v>
                </c:pt>
                <c:pt idx="5599">
                  <c:v>5600</c:v>
                </c:pt>
                <c:pt idx="5600">
                  <c:v>5601</c:v>
                </c:pt>
                <c:pt idx="5601">
                  <c:v>5602</c:v>
                </c:pt>
                <c:pt idx="5602">
                  <c:v>5603</c:v>
                </c:pt>
                <c:pt idx="5603">
                  <c:v>5604</c:v>
                </c:pt>
                <c:pt idx="5604">
                  <c:v>5605</c:v>
                </c:pt>
                <c:pt idx="5605">
                  <c:v>5606</c:v>
                </c:pt>
                <c:pt idx="5606">
                  <c:v>5607</c:v>
                </c:pt>
                <c:pt idx="5607">
                  <c:v>5608</c:v>
                </c:pt>
                <c:pt idx="5608">
                  <c:v>5609</c:v>
                </c:pt>
                <c:pt idx="5609">
                  <c:v>5610</c:v>
                </c:pt>
                <c:pt idx="5610">
                  <c:v>5611</c:v>
                </c:pt>
                <c:pt idx="5611">
                  <c:v>5612</c:v>
                </c:pt>
                <c:pt idx="5612">
                  <c:v>5613</c:v>
                </c:pt>
                <c:pt idx="5613">
                  <c:v>5614</c:v>
                </c:pt>
                <c:pt idx="5614">
                  <c:v>5615</c:v>
                </c:pt>
                <c:pt idx="5615">
                  <c:v>5616</c:v>
                </c:pt>
                <c:pt idx="5616">
                  <c:v>5617</c:v>
                </c:pt>
                <c:pt idx="5617">
                  <c:v>5618</c:v>
                </c:pt>
                <c:pt idx="5618">
                  <c:v>5619</c:v>
                </c:pt>
                <c:pt idx="5619">
                  <c:v>5620</c:v>
                </c:pt>
                <c:pt idx="5620">
                  <c:v>5621</c:v>
                </c:pt>
                <c:pt idx="5621">
                  <c:v>5622</c:v>
                </c:pt>
                <c:pt idx="5622">
                  <c:v>5623</c:v>
                </c:pt>
                <c:pt idx="5623">
                  <c:v>5624</c:v>
                </c:pt>
                <c:pt idx="5624">
                  <c:v>5625</c:v>
                </c:pt>
                <c:pt idx="5625">
                  <c:v>5626</c:v>
                </c:pt>
                <c:pt idx="5626">
                  <c:v>5627</c:v>
                </c:pt>
                <c:pt idx="5627">
                  <c:v>5628</c:v>
                </c:pt>
                <c:pt idx="5628">
                  <c:v>5629</c:v>
                </c:pt>
                <c:pt idx="5629">
                  <c:v>5630</c:v>
                </c:pt>
                <c:pt idx="5630">
                  <c:v>5631</c:v>
                </c:pt>
                <c:pt idx="5631">
                  <c:v>5632</c:v>
                </c:pt>
                <c:pt idx="5632">
                  <c:v>5633</c:v>
                </c:pt>
                <c:pt idx="5633">
                  <c:v>5634</c:v>
                </c:pt>
                <c:pt idx="5634">
                  <c:v>5635</c:v>
                </c:pt>
                <c:pt idx="5635">
                  <c:v>5636</c:v>
                </c:pt>
                <c:pt idx="5636">
                  <c:v>5637</c:v>
                </c:pt>
                <c:pt idx="5637">
                  <c:v>5638</c:v>
                </c:pt>
                <c:pt idx="5638">
                  <c:v>5639</c:v>
                </c:pt>
                <c:pt idx="5639">
                  <c:v>5640</c:v>
                </c:pt>
                <c:pt idx="5640">
                  <c:v>5641</c:v>
                </c:pt>
                <c:pt idx="5641">
                  <c:v>5642</c:v>
                </c:pt>
                <c:pt idx="5642">
                  <c:v>5643</c:v>
                </c:pt>
                <c:pt idx="5643">
                  <c:v>5644</c:v>
                </c:pt>
                <c:pt idx="5644">
                  <c:v>5645</c:v>
                </c:pt>
                <c:pt idx="5645">
                  <c:v>5646</c:v>
                </c:pt>
                <c:pt idx="5646">
                  <c:v>5647</c:v>
                </c:pt>
                <c:pt idx="5647">
                  <c:v>5648</c:v>
                </c:pt>
                <c:pt idx="5648">
                  <c:v>5649</c:v>
                </c:pt>
                <c:pt idx="5649">
                  <c:v>5650</c:v>
                </c:pt>
                <c:pt idx="5650">
                  <c:v>5651</c:v>
                </c:pt>
                <c:pt idx="5651">
                  <c:v>5652</c:v>
                </c:pt>
                <c:pt idx="5652">
                  <c:v>5653</c:v>
                </c:pt>
                <c:pt idx="5653">
                  <c:v>5654</c:v>
                </c:pt>
                <c:pt idx="5654">
                  <c:v>5655</c:v>
                </c:pt>
                <c:pt idx="5655">
                  <c:v>5656</c:v>
                </c:pt>
                <c:pt idx="5656">
                  <c:v>5657</c:v>
                </c:pt>
                <c:pt idx="5657">
                  <c:v>5658</c:v>
                </c:pt>
                <c:pt idx="5658">
                  <c:v>5659</c:v>
                </c:pt>
                <c:pt idx="5659">
                  <c:v>5660</c:v>
                </c:pt>
                <c:pt idx="5660">
                  <c:v>5661</c:v>
                </c:pt>
                <c:pt idx="5661">
                  <c:v>5662</c:v>
                </c:pt>
                <c:pt idx="5662">
                  <c:v>5663</c:v>
                </c:pt>
                <c:pt idx="5663">
                  <c:v>5664</c:v>
                </c:pt>
                <c:pt idx="5664">
                  <c:v>5665</c:v>
                </c:pt>
                <c:pt idx="5665">
                  <c:v>5666</c:v>
                </c:pt>
                <c:pt idx="5666">
                  <c:v>5667</c:v>
                </c:pt>
                <c:pt idx="5667">
                  <c:v>5668</c:v>
                </c:pt>
                <c:pt idx="5668">
                  <c:v>5669</c:v>
                </c:pt>
                <c:pt idx="5669">
                  <c:v>5670</c:v>
                </c:pt>
                <c:pt idx="5670">
                  <c:v>5671</c:v>
                </c:pt>
                <c:pt idx="5671">
                  <c:v>5672</c:v>
                </c:pt>
                <c:pt idx="5672">
                  <c:v>5673</c:v>
                </c:pt>
                <c:pt idx="5673">
                  <c:v>5674</c:v>
                </c:pt>
                <c:pt idx="5674">
                  <c:v>5675</c:v>
                </c:pt>
                <c:pt idx="5675">
                  <c:v>5676</c:v>
                </c:pt>
                <c:pt idx="5676">
                  <c:v>5677</c:v>
                </c:pt>
                <c:pt idx="5677">
                  <c:v>5678</c:v>
                </c:pt>
                <c:pt idx="5678">
                  <c:v>5679</c:v>
                </c:pt>
                <c:pt idx="5679">
                  <c:v>5680</c:v>
                </c:pt>
                <c:pt idx="5680">
                  <c:v>5681</c:v>
                </c:pt>
                <c:pt idx="5681">
                  <c:v>5682</c:v>
                </c:pt>
                <c:pt idx="5682">
                  <c:v>5683</c:v>
                </c:pt>
                <c:pt idx="5683">
                  <c:v>5684</c:v>
                </c:pt>
                <c:pt idx="5684">
                  <c:v>5685</c:v>
                </c:pt>
                <c:pt idx="5685">
                  <c:v>5686</c:v>
                </c:pt>
                <c:pt idx="5686">
                  <c:v>5687</c:v>
                </c:pt>
                <c:pt idx="5687">
                  <c:v>5688</c:v>
                </c:pt>
                <c:pt idx="5688">
                  <c:v>5689</c:v>
                </c:pt>
                <c:pt idx="5689">
                  <c:v>5690</c:v>
                </c:pt>
                <c:pt idx="5690">
                  <c:v>5691</c:v>
                </c:pt>
                <c:pt idx="5691">
                  <c:v>5692</c:v>
                </c:pt>
                <c:pt idx="5692">
                  <c:v>5693</c:v>
                </c:pt>
                <c:pt idx="5693">
                  <c:v>5694</c:v>
                </c:pt>
                <c:pt idx="5694">
                  <c:v>5695</c:v>
                </c:pt>
                <c:pt idx="5695">
                  <c:v>5696</c:v>
                </c:pt>
                <c:pt idx="5696">
                  <c:v>5697</c:v>
                </c:pt>
                <c:pt idx="5697">
                  <c:v>5698</c:v>
                </c:pt>
                <c:pt idx="5698">
                  <c:v>5699</c:v>
                </c:pt>
                <c:pt idx="5699">
                  <c:v>5700</c:v>
                </c:pt>
                <c:pt idx="5700">
                  <c:v>5701</c:v>
                </c:pt>
                <c:pt idx="5701">
                  <c:v>5702</c:v>
                </c:pt>
                <c:pt idx="5702">
                  <c:v>5703</c:v>
                </c:pt>
                <c:pt idx="5703">
                  <c:v>5704</c:v>
                </c:pt>
                <c:pt idx="5704">
                  <c:v>5705</c:v>
                </c:pt>
                <c:pt idx="5705">
                  <c:v>5706</c:v>
                </c:pt>
                <c:pt idx="5706">
                  <c:v>5707</c:v>
                </c:pt>
                <c:pt idx="5707">
                  <c:v>5708</c:v>
                </c:pt>
                <c:pt idx="5708">
                  <c:v>5709</c:v>
                </c:pt>
                <c:pt idx="5709">
                  <c:v>5710</c:v>
                </c:pt>
                <c:pt idx="5710">
                  <c:v>5711</c:v>
                </c:pt>
                <c:pt idx="5711">
                  <c:v>5712</c:v>
                </c:pt>
                <c:pt idx="5712">
                  <c:v>5713</c:v>
                </c:pt>
                <c:pt idx="5713">
                  <c:v>5714</c:v>
                </c:pt>
                <c:pt idx="5714">
                  <c:v>5715</c:v>
                </c:pt>
                <c:pt idx="5715">
                  <c:v>5716</c:v>
                </c:pt>
                <c:pt idx="5716">
                  <c:v>5717</c:v>
                </c:pt>
                <c:pt idx="5717">
                  <c:v>5718</c:v>
                </c:pt>
                <c:pt idx="5718">
                  <c:v>5719</c:v>
                </c:pt>
                <c:pt idx="5719">
                  <c:v>5720</c:v>
                </c:pt>
                <c:pt idx="5720">
                  <c:v>5721</c:v>
                </c:pt>
                <c:pt idx="5721">
                  <c:v>5722</c:v>
                </c:pt>
                <c:pt idx="5722">
                  <c:v>5723</c:v>
                </c:pt>
                <c:pt idx="5723">
                  <c:v>5724</c:v>
                </c:pt>
                <c:pt idx="5724">
                  <c:v>5725</c:v>
                </c:pt>
                <c:pt idx="5725">
                  <c:v>5726</c:v>
                </c:pt>
                <c:pt idx="5726">
                  <c:v>5727</c:v>
                </c:pt>
                <c:pt idx="5727">
                  <c:v>5728</c:v>
                </c:pt>
                <c:pt idx="5728">
                  <c:v>5729</c:v>
                </c:pt>
                <c:pt idx="5729">
                  <c:v>5730</c:v>
                </c:pt>
                <c:pt idx="5730">
                  <c:v>5731</c:v>
                </c:pt>
                <c:pt idx="5731">
                  <c:v>5732</c:v>
                </c:pt>
                <c:pt idx="5732">
                  <c:v>5733</c:v>
                </c:pt>
                <c:pt idx="5733">
                  <c:v>5734</c:v>
                </c:pt>
                <c:pt idx="5734">
                  <c:v>5735</c:v>
                </c:pt>
                <c:pt idx="5735">
                  <c:v>5736</c:v>
                </c:pt>
                <c:pt idx="5736">
                  <c:v>5737</c:v>
                </c:pt>
                <c:pt idx="5737">
                  <c:v>5738</c:v>
                </c:pt>
                <c:pt idx="5738">
                  <c:v>5739</c:v>
                </c:pt>
                <c:pt idx="5739">
                  <c:v>5740</c:v>
                </c:pt>
                <c:pt idx="5740">
                  <c:v>5741</c:v>
                </c:pt>
                <c:pt idx="5741">
                  <c:v>5742</c:v>
                </c:pt>
                <c:pt idx="5742">
                  <c:v>5743</c:v>
                </c:pt>
                <c:pt idx="5743">
                  <c:v>5744</c:v>
                </c:pt>
                <c:pt idx="5744">
                  <c:v>5745</c:v>
                </c:pt>
                <c:pt idx="5745">
                  <c:v>5746</c:v>
                </c:pt>
                <c:pt idx="5746">
                  <c:v>5747</c:v>
                </c:pt>
                <c:pt idx="5747">
                  <c:v>5748</c:v>
                </c:pt>
                <c:pt idx="5748">
                  <c:v>5749</c:v>
                </c:pt>
                <c:pt idx="5749">
                  <c:v>5750</c:v>
                </c:pt>
                <c:pt idx="5750">
                  <c:v>5751</c:v>
                </c:pt>
                <c:pt idx="5751">
                  <c:v>5752</c:v>
                </c:pt>
                <c:pt idx="5752">
                  <c:v>5753</c:v>
                </c:pt>
                <c:pt idx="5753">
                  <c:v>5754</c:v>
                </c:pt>
                <c:pt idx="5754">
                  <c:v>5755</c:v>
                </c:pt>
                <c:pt idx="5755">
                  <c:v>5756</c:v>
                </c:pt>
                <c:pt idx="5756">
                  <c:v>5757</c:v>
                </c:pt>
                <c:pt idx="5757">
                  <c:v>5758</c:v>
                </c:pt>
                <c:pt idx="5758">
                  <c:v>5759</c:v>
                </c:pt>
                <c:pt idx="5759">
                  <c:v>5760</c:v>
                </c:pt>
                <c:pt idx="5760">
                  <c:v>5761</c:v>
                </c:pt>
                <c:pt idx="5761">
                  <c:v>5762</c:v>
                </c:pt>
                <c:pt idx="5762">
                  <c:v>5763</c:v>
                </c:pt>
                <c:pt idx="5763">
                  <c:v>5764</c:v>
                </c:pt>
                <c:pt idx="5764">
                  <c:v>5765</c:v>
                </c:pt>
                <c:pt idx="5765">
                  <c:v>5766</c:v>
                </c:pt>
                <c:pt idx="5766">
                  <c:v>5767</c:v>
                </c:pt>
                <c:pt idx="5767">
                  <c:v>5768</c:v>
                </c:pt>
                <c:pt idx="5768">
                  <c:v>5769</c:v>
                </c:pt>
                <c:pt idx="5769">
                  <c:v>5770</c:v>
                </c:pt>
                <c:pt idx="5770">
                  <c:v>5771</c:v>
                </c:pt>
                <c:pt idx="5771">
                  <c:v>5772</c:v>
                </c:pt>
                <c:pt idx="5772">
                  <c:v>5773</c:v>
                </c:pt>
                <c:pt idx="5773">
                  <c:v>5774</c:v>
                </c:pt>
                <c:pt idx="5774">
                  <c:v>5775</c:v>
                </c:pt>
                <c:pt idx="5775">
                  <c:v>5776</c:v>
                </c:pt>
                <c:pt idx="5776">
                  <c:v>5777</c:v>
                </c:pt>
                <c:pt idx="5777">
                  <c:v>5778</c:v>
                </c:pt>
                <c:pt idx="5778">
                  <c:v>5779</c:v>
                </c:pt>
                <c:pt idx="5779">
                  <c:v>5780</c:v>
                </c:pt>
                <c:pt idx="5780">
                  <c:v>5781</c:v>
                </c:pt>
                <c:pt idx="5781">
                  <c:v>5782</c:v>
                </c:pt>
                <c:pt idx="5782">
                  <c:v>5783</c:v>
                </c:pt>
                <c:pt idx="5783">
                  <c:v>5784</c:v>
                </c:pt>
                <c:pt idx="5784">
                  <c:v>5785</c:v>
                </c:pt>
                <c:pt idx="5785">
                  <c:v>5786</c:v>
                </c:pt>
                <c:pt idx="5786">
                  <c:v>5787</c:v>
                </c:pt>
                <c:pt idx="5787">
                  <c:v>5788</c:v>
                </c:pt>
                <c:pt idx="5788">
                  <c:v>5789</c:v>
                </c:pt>
                <c:pt idx="5789">
                  <c:v>5790</c:v>
                </c:pt>
                <c:pt idx="5790">
                  <c:v>5791</c:v>
                </c:pt>
                <c:pt idx="5791">
                  <c:v>5792</c:v>
                </c:pt>
                <c:pt idx="5792">
                  <c:v>5793</c:v>
                </c:pt>
                <c:pt idx="5793">
                  <c:v>5794</c:v>
                </c:pt>
                <c:pt idx="5794">
                  <c:v>5795</c:v>
                </c:pt>
                <c:pt idx="5795">
                  <c:v>5796</c:v>
                </c:pt>
                <c:pt idx="5796">
                  <c:v>5797</c:v>
                </c:pt>
                <c:pt idx="5797">
                  <c:v>5798</c:v>
                </c:pt>
                <c:pt idx="5798">
                  <c:v>5799</c:v>
                </c:pt>
                <c:pt idx="5799">
                  <c:v>5800</c:v>
                </c:pt>
                <c:pt idx="5800">
                  <c:v>5801</c:v>
                </c:pt>
                <c:pt idx="5801">
                  <c:v>5802</c:v>
                </c:pt>
                <c:pt idx="5802">
                  <c:v>5803</c:v>
                </c:pt>
                <c:pt idx="5803">
                  <c:v>5804</c:v>
                </c:pt>
                <c:pt idx="5804">
                  <c:v>5805</c:v>
                </c:pt>
                <c:pt idx="5805">
                  <c:v>5806</c:v>
                </c:pt>
                <c:pt idx="5806">
                  <c:v>5807</c:v>
                </c:pt>
                <c:pt idx="5807">
                  <c:v>5808</c:v>
                </c:pt>
                <c:pt idx="5808">
                  <c:v>5809</c:v>
                </c:pt>
                <c:pt idx="5809">
                  <c:v>5810</c:v>
                </c:pt>
                <c:pt idx="5810">
                  <c:v>5811</c:v>
                </c:pt>
                <c:pt idx="5811">
                  <c:v>5812</c:v>
                </c:pt>
                <c:pt idx="5812">
                  <c:v>5813</c:v>
                </c:pt>
                <c:pt idx="5813">
                  <c:v>5814</c:v>
                </c:pt>
                <c:pt idx="5814">
                  <c:v>5815</c:v>
                </c:pt>
                <c:pt idx="5815">
                  <c:v>5816</c:v>
                </c:pt>
                <c:pt idx="5816">
                  <c:v>5817</c:v>
                </c:pt>
                <c:pt idx="5817">
                  <c:v>5818</c:v>
                </c:pt>
                <c:pt idx="5818">
                  <c:v>5819</c:v>
                </c:pt>
                <c:pt idx="5819">
                  <c:v>5820</c:v>
                </c:pt>
                <c:pt idx="5820">
                  <c:v>5821</c:v>
                </c:pt>
                <c:pt idx="5821">
                  <c:v>5822</c:v>
                </c:pt>
                <c:pt idx="5822">
                  <c:v>5823</c:v>
                </c:pt>
                <c:pt idx="5823">
                  <c:v>5824</c:v>
                </c:pt>
                <c:pt idx="5824">
                  <c:v>5825</c:v>
                </c:pt>
                <c:pt idx="5825">
                  <c:v>5826</c:v>
                </c:pt>
                <c:pt idx="5826">
                  <c:v>5827</c:v>
                </c:pt>
                <c:pt idx="5827">
                  <c:v>5828</c:v>
                </c:pt>
                <c:pt idx="5828">
                  <c:v>5829</c:v>
                </c:pt>
                <c:pt idx="5829">
                  <c:v>5830</c:v>
                </c:pt>
                <c:pt idx="5830">
                  <c:v>5831</c:v>
                </c:pt>
                <c:pt idx="5831">
                  <c:v>5832</c:v>
                </c:pt>
                <c:pt idx="5832">
                  <c:v>5833</c:v>
                </c:pt>
                <c:pt idx="5833">
                  <c:v>5834</c:v>
                </c:pt>
                <c:pt idx="5834">
                  <c:v>5835</c:v>
                </c:pt>
                <c:pt idx="5835">
                  <c:v>5836</c:v>
                </c:pt>
                <c:pt idx="5836">
                  <c:v>5837</c:v>
                </c:pt>
                <c:pt idx="5837">
                  <c:v>5838</c:v>
                </c:pt>
                <c:pt idx="5838">
                  <c:v>5839</c:v>
                </c:pt>
                <c:pt idx="5839">
                  <c:v>5840</c:v>
                </c:pt>
                <c:pt idx="5840">
                  <c:v>5841</c:v>
                </c:pt>
                <c:pt idx="5841">
                  <c:v>5842</c:v>
                </c:pt>
                <c:pt idx="5842">
                  <c:v>5843</c:v>
                </c:pt>
                <c:pt idx="5843">
                  <c:v>5844</c:v>
                </c:pt>
                <c:pt idx="5844">
                  <c:v>5845</c:v>
                </c:pt>
                <c:pt idx="5845">
                  <c:v>5846</c:v>
                </c:pt>
                <c:pt idx="5846">
                  <c:v>5847</c:v>
                </c:pt>
                <c:pt idx="5847">
                  <c:v>5848</c:v>
                </c:pt>
                <c:pt idx="5848">
                  <c:v>5849</c:v>
                </c:pt>
                <c:pt idx="5849">
                  <c:v>5850</c:v>
                </c:pt>
                <c:pt idx="5850">
                  <c:v>5851</c:v>
                </c:pt>
                <c:pt idx="5851">
                  <c:v>5852</c:v>
                </c:pt>
                <c:pt idx="5852">
                  <c:v>5853</c:v>
                </c:pt>
                <c:pt idx="5853">
                  <c:v>5854</c:v>
                </c:pt>
                <c:pt idx="5854">
                  <c:v>5855</c:v>
                </c:pt>
                <c:pt idx="5855">
                  <c:v>5856</c:v>
                </c:pt>
                <c:pt idx="5856">
                  <c:v>5857</c:v>
                </c:pt>
                <c:pt idx="5857">
                  <c:v>5858</c:v>
                </c:pt>
                <c:pt idx="5858">
                  <c:v>5859</c:v>
                </c:pt>
                <c:pt idx="5859">
                  <c:v>5860</c:v>
                </c:pt>
                <c:pt idx="5860">
                  <c:v>5861</c:v>
                </c:pt>
                <c:pt idx="5861">
                  <c:v>5862</c:v>
                </c:pt>
                <c:pt idx="5862">
                  <c:v>5863</c:v>
                </c:pt>
                <c:pt idx="5863">
                  <c:v>5864</c:v>
                </c:pt>
                <c:pt idx="5864">
                  <c:v>5865</c:v>
                </c:pt>
                <c:pt idx="5865">
                  <c:v>5866</c:v>
                </c:pt>
                <c:pt idx="5866">
                  <c:v>5867</c:v>
                </c:pt>
                <c:pt idx="5867">
                  <c:v>5868</c:v>
                </c:pt>
                <c:pt idx="5868">
                  <c:v>5869</c:v>
                </c:pt>
                <c:pt idx="5869">
                  <c:v>5870</c:v>
                </c:pt>
                <c:pt idx="5870">
                  <c:v>5871</c:v>
                </c:pt>
                <c:pt idx="5871">
                  <c:v>5872</c:v>
                </c:pt>
                <c:pt idx="5872">
                  <c:v>5873</c:v>
                </c:pt>
                <c:pt idx="5873">
                  <c:v>5874</c:v>
                </c:pt>
                <c:pt idx="5874">
                  <c:v>5875</c:v>
                </c:pt>
                <c:pt idx="5875">
                  <c:v>5876</c:v>
                </c:pt>
                <c:pt idx="5876">
                  <c:v>5877</c:v>
                </c:pt>
                <c:pt idx="5877">
                  <c:v>5878</c:v>
                </c:pt>
                <c:pt idx="5878">
                  <c:v>5879</c:v>
                </c:pt>
                <c:pt idx="5879">
                  <c:v>5880</c:v>
                </c:pt>
                <c:pt idx="5880">
                  <c:v>5881</c:v>
                </c:pt>
                <c:pt idx="5881">
                  <c:v>5882</c:v>
                </c:pt>
                <c:pt idx="5882">
                  <c:v>5883</c:v>
                </c:pt>
                <c:pt idx="5883">
                  <c:v>5884</c:v>
                </c:pt>
                <c:pt idx="5884">
                  <c:v>5885</c:v>
                </c:pt>
                <c:pt idx="5885">
                  <c:v>5886</c:v>
                </c:pt>
                <c:pt idx="5886">
                  <c:v>5887</c:v>
                </c:pt>
                <c:pt idx="5887">
                  <c:v>5888</c:v>
                </c:pt>
                <c:pt idx="5888">
                  <c:v>5889</c:v>
                </c:pt>
                <c:pt idx="5889">
                  <c:v>5890</c:v>
                </c:pt>
                <c:pt idx="5890">
                  <c:v>5891</c:v>
                </c:pt>
                <c:pt idx="5891">
                  <c:v>5892</c:v>
                </c:pt>
                <c:pt idx="5892">
                  <c:v>5893</c:v>
                </c:pt>
                <c:pt idx="5893">
                  <c:v>5894</c:v>
                </c:pt>
                <c:pt idx="5894">
                  <c:v>5895</c:v>
                </c:pt>
                <c:pt idx="5895">
                  <c:v>5896</c:v>
                </c:pt>
                <c:pt idx="5896">
                  <c:v>5897</c:v>
                </c:pt>
                <c:pt idx="5897">
                  <c:v>5898</c:v>
                </c:pt>
                <c:pt idx="5898">
                  <c:v>5899</c:v>
                </c:pt>
                <c:pt idx="5899">
                  <c:v>5900</c:v>
                </c:pt>
                <c:pt idx="5900">
                  <c:v>5901</c:v>
                </c:pt>
                <c:pt idx="5901">
                  <c:v>5902</c:v>
                </c:pt>
                <c:pt idx="5902">
                  <c:v>5903</c:v>
                </c:pt>
                <c:pt idx="5903">
                  <c:v>5904</c:v>
                </c:pt>
                <c:pt idx="5904">
                  <c:v>5905</c:v>
                </c:pt>
                <c:pt idx="5905">
                  <c:v>5906</c:v>
                </c:pt>
                <c:pt idx="5906">
                  <c:v>5907</c:v>
                </c:pt>
                <c:pt idx="5907">
                  <c:v>5908</c:v>
                </c:pt>
                <c:pt idx="5908">
                  <c:v>5909</c:v>
                </c:pt>
                <c:pt idx="5909">
                  <c:v>5910</c:v>
                </c:pt>
                <c:pt idx="5910">
                  <c:v>5911</c:v>
                </c:pt>
                <c:pt idx="5911">
                  <c:v>5912</c:v>
                </c:pt>
                <c:pt idx="5912">
                  <c:v>5913</c:v>
                </c:pt>
                <c:pt idx="5913">
                  <c:v>5914</c:v>
                </c:pt>
                <c:pt idx="5914">
                  <c:v>5915</c:v>
                </c:pt>
                <c:pt idx="5915">
                  <c:v>5916</c:v>
                </c:pt>
                <c:pt idx="5916">
                  <c:v>5917</c:v>
                </c:pt>
                <c:pt idx="5917">
                  <c:v>5918</c:v>
                </c:pt>
                <c:pt idx="5918">
                  <c:v>5919</c:v>
                </c:pt>
                <c:pt idx="5919">
                  <c:v>5920</c:v>
                </c:pt>
                <c:pt idx="5920">
                  <c:v>5921</c:v>
                </c:pt>
                <c:pt idx="5921">
                  <c:v>5922</c:v>
                </c:pt>
                <c:pt idx="5922">
                  <c:v>5923</c:v>
                </c:pt>
                <c:pt idx="5923">
                  <c:v>5924</c:v>
                </c:pt>
                <c:pt idx="5924">
                  <c:v>5925</c:v>
                </c:pt>
                <c:pt idx="5925">
                  <c:v>5926</c:v>
                </c:pt>
                <c:pt idx="5926">
                  <c:v>5927</c:v>
                </c:pt>
                <c:pt idx="5927">
                  <c:v>5928</c:v>
                </c:pt>
                <c:pt idx="5928">
                  <c:v>5929</c:v>
                </c:pt>
                <c:pt idx="5929">
                  <c:v>5930</c:v>
                </c:pt>
                <c:pt idx="5930">
                  <c:v>5931</c:v>
                </c:pt>
                <c:pt idx="5931">
                  <c:v>5932</c:v>
                </c:pt>
                <c:pt idx="5932">
                  <c:v>5933</c:v>
                </c:pt>
                <c:pt idx="5933">
                  <c:v>5934</c:v>
                </c:pt>
                <c:pt idx="5934">
                  <c:v>5935</c:v>
                </c:pt>
                <c:pt idx="5935">
                  <c:v>5936</c:v>
                </c:pt>
                <c:pt idx="5936">
                  <c:v>5937</c:v>
                </c:pt>
                <c:pt idx="5937">
                  <c:v>5938</c:v>
                </c:pt>
                <c:pt idx="5938">
                  <c:v>5939</c:v>
                </c:pt>
                <c:pt idx="5939">
                  <c:v>5940</c:v>
                </c:pt>
                <c:pt idx="5940">
                  <c:v>5941</c:v>
                </c:pt>
                <c:pt idx="5941">
                  <c:v>5942</c:v>
                </c:pt>
                <c:pt idx="5942">
                  <c:v>5943</c:v>
                </c:pt>
                <c:pt idx="5943">
                  <c:v>5944</c:v>
                </c:pt>
                <c:pt idx="5944">
                  <c:v>5945</c:v>
                </c:pt>
                <c:pt idx="5945">
                  <c:v>5946</c:v>
                </c:pt>
                <c:pt idx="5946">
                  <c:v>5947</c:v>
                </c:pt>
                <c:pt idx="5947">
                  <c:v>5948</c:v>
                </c:pt>
                <c:pt idx="5948">
                  <c:v>5949</c:v>
                </c:pt>
                <c:pt idx="5949">
                  <c:v>5950</c:v>
                </c:pt>
                <c:pt idx="5950">
                  <c:v>5951</c:v>
                </c:pt>
                <c:pt idx="5951">
                  <c:v>5952</c:v>
                </c:pt>
                <c:pt idx="5952">
                  <c:v>5953</c:v>
                </c:pt>
                <c:pt idx="5953">
                  <c:v>5954</c:v>
                </c:pt>
                <c:pt idx="5954">
                  <c:v>5955</c:v>
                </c:pt>
                <c:pt idx="5955">
                  <c:v>5956</c:v>
                </c:pt>
                <c:pt idx="5956">
                  <c:v>5957</c:v>
                </c:pt>
                <c:pt idx="5957">
                  <c:v>5958</c:v>
                </c:pt>
                <c:pt idx="5958">
                  <c:v>5959</c:v>
                </c:pt>
                <c:pt idx="5959">
                  <c:v>5960</c:v>
                </c:pt>
                <c:pt idx="5960">
                  <c:v>5961</c:v>
                </c:pt>
                <c:pt idx="5961">
                  <c:v>5962</c:v>
                </c:pt>
                <c:pt idx="5962">
                  <c:v>5963</c:v>
                </c:pt>
                <c:pt idx="5963">
                  <c:v>5964</c:v>
                </c:pt>
                <c:pt idx="5964">
                  <c:v>5965</c:v>
                </c:pt>
                <c:pt idx="5965">
                  <c:v>5966</c:v>
                </c:pt>
                <c:pt idx="5966">
                  <c:v>5967</c:v>
                </c:pt>
                <c:pt idx="5967">
                  <c:v>5968</c:v>
                </c:pt>
                <c:pt idx="5968">
                  <c:v>5969</c:v>
                </c:pt>
                <c:pt idx="5969">
                  <c:v>5970</c:v>
                </c:pt>
                <c:pt idx="5970">
                  <c:v>5971</c:v>
                </c:pt>
                <c:pt idx="5971">
                  <c:v>5972</c:v>
                </c:pt>
                <c:pt idx="5972">
                  <c:v>5973</c:v>
                </c:pt>
                <c:pt idx="5973">
                  <c:v>5974</c:v>
                </c:pt>
                <c:pt idx="5974">
                  <c:v>5975</c:v>
                </c:pt>
                <c:pt idx="5975">
                  <c:v>5976</c:v>
                </c:pt>
                <c:pt idx="5976">
                  <c:v>5977</c:v>
                </c:pt>
                <c:pt idx="5977">
                  <c:v>5978</c:v>
                </c:pt>
                <c:pt idx="5978">
                  <c:v>5979</c:v>
                </c:pt>
                <c:pt idx="5979">
                  <c:v>5980</c:v>
                </c:pt>
                <c:pt idx="5980">
                  <c:v>5981</c:v>
                </c:pt>
                <c:pt idx="5981">
                  <c:v>5982</c:v>
                </c:pt>
                <c:pt idx="5982">
                  <c:v>5983</c:v>
                </c:pt>
                <c:pt idx="5983">
                  <c:v>5984</c:v>
                </c:pt>
                <c:pt idx="5984">
                  <c:v>5985</c:v>
                </c:pt>
                <c:pt idx="5985">
                  <c:v>5986</c:v>
                </c:pt>
                <c:pt idx="5986">
                  <c:v>5987</c:v>
                </c:pt>
                <c:pt idx="5987">
                  <c:v>5988</c:v>
                </c:pt>
                <c:pt idx="5988">
                  <c:v>5989</c:v>
                </c:pt>
                <c:pt idx="5989">
                  <c:v>5990</c:v>
                </c:pt>
                <c:pt idx="5990">
                  <c:v>5991</c:v>
                </c:pt>
                <c:pt idx="5991">
                  <c:v>5992</c:v>
                </c:pt>
                <c:pt idx="5992">
                  <c:v>5993</c:v>
                </c:pt>
                <c:pt idx="5993">
                  <c:v>5994</c:v>
                </c:pt>
                <c:pt idx="5994">
                  <c:v>5995</c:v>
                </c:pt>
                <c:pt idx="5995">
                  <c:v>5996</c:v>
                </c:pt>
                <c:pt idx="5996">
                  <c:v>5997</c:v>
                </c:pt>
                <c:pt idx="5997">
                  <c:v>5998</c:v>
                </c:pt>
                <c:pt idx="5998">
                  <c:v>5999</c:v>
                </c:pt>
                <c:pt idx="5999">
                  <c:v>6000</c:v>
                </c:pt>
                <c:pt idx="6000">
                  <c:v>6001</c:v>
                </c:pt>
                <c:pt idx="6001">
                  <c:v>6002</c:v>
                </c:pt>
                <c:pt idx="6002">
                  <c:v>6003</c:v>
                </c:pt>
                <c:pt idx="6003">
                  <c:v>6004</c:v>
                </c:pt>
                <c:pt idx="6004">
                  <c:v>6005</c:v>
                </c:pt>
                <c:pt idx="6005">
                  <c:v>6006</c:v>
                </c:pt>
                <c:pt idx="6006">
                  <c:v>6007</c:v>
                </c:pt>
                <c:pt idx="6007">
                  <c:v>6008</c:v>
                </c:pt>
                <c:pt idx="6008">
                  <c:v>6009</c:v>
                </c:pt>
                <c:pt idx="6009">
                  <c:v>6010</c:v>
                </c:pt>
                <c:pt idx="6010">
                  <c:v>6011</c:v>
                </c:pt>
                <c:pt idx="6011">
                  <c:v>6012</c:v>
                </c:pt>
                <c:pt idx="6012">
                  <c:v>6013</c:v>
                </c:pt>
                <c:pt idx="6013">
                  <c:v>6014</c:v>
                </c:pt>
                <c:pt idx="6014">
                  <c:v>6015</c:v>
                </c:pt>
                <c:pt idx="6015">
                  <c:v>6016</c:v>
                </c:pt>
                <c:pt idx="6016">
                  <c:v>6017</c:v>
                </c:pt>
                <c:pt idx="6017">
                  <c:v>6018</c:v>
                </c:pt>
                <c:pt idx="6018">
                  <c:v>6019</c:v>
                </c:pt>
                <c:pt idx="6019">
                  <c:v>6020</c:v>
                </c:pt>
                <c:pt idx="6020">
                  <c:v>6021</c:v>
                </c:pt>
                <c:pt idx="6021">
                  <c:v>6022</c:v>
                </c:pt>
                <c:pt idx="6022">
                  <c:v>6023</c:v>
                </c:pt>
                <c:pt idx="6023">
                  <c:v>6024</c:v>
                </c:pt>
                <c:pt idx="6024">
                  <c:v>6025</c:v>
                </c:pt>
                <c:pt idx="6025">
                  <c:v>6026</c:v>
                </c:pt>
                <c:pt idx="6026">
                  <c:v>6027</c:v>
                </c:pt>
                <c:pt idx="6027">
                  <c:v>6028</c:v>
                </c:pt>
                <c:pt idx="6028">
                  <c:v>6029</c:v>
                </c:pt>
                <c:pt idx="6029">
                  <c:v>6030</c:v>
                </c:pt>
                <c:pt idx="6030">
                  <c:v>6031</c:v>
                </c:pt>
                <c:pt idx="6031">
                  <c:v>6032</c:v>
                </c:pt>
                <c:pt idx="6032">
                  <c:v>6033</c:v>
                </c:pt>
                <c:pt idx="6033">
                  <c:v>6034</c:v>
                </c:pt>
                <c:pt idx="6034">
                  <c:v>6035</c:v>
                </c:pt>
                <c:pt idx="6035">
                  <c:v>6036</c:v>
                </c:pt>
                <c:pt idx="6036">
                  <c:v>6037</c:v>
                </c:pt>
                <c:pt idx="6037">
                  <c:v>6038</c:v>
                </c:pt>
                <c:pt idx="6038">
                  <c:v>6039</c:v>
                </c:pt>
                <c:pt idx="6039">
                  <c:v>6040</c:v>
                </c:pt>
                <c:pt idx="6040">
                  <c:v>6041</c:v>
                </c:pt>
                <c:pt idx="6041">
                  <c:v>6042</c:v>
                </c:pt>
                <c:pt idx="6042">
                  <c:v>6043</c:v>
                </c:pt>
                <c:pt idx="6043">
                  <c:v>6044</c:v>
                </c:pt>
                <c:pt idx="6044">
                  <c:v>6045</c:v>
                </c:pt>
                <c:pt idx="6045">
                  <c:v>6046</c:v>
                </c:pt>
                <c:pt idx="6046">
                  <c:v>6047</c:v>
                </c:pt>
                <c:pt idx="6047">
                  <c:v>6048</c:v>
                </c:pt>
                <c:pt idx="6048">
                  <c:v>6049</c:v>
                </c:pt>
                <c:pt idx="6049">
                  <c:v>6050</c:v>
                </c:pt>
                <c:pt idx="6050">
                  <c:v>6051</c:v>
                </c:pt>
                <c:pt idx="6051">
                  <c:v>6052</c:v>
                </c:pt>
                <c:pt idx="6052">
                  <c:v>6053</c:v>
                </c:pt>
                <c:pt idx="6053">
                  <c:v>6054</c:v>
                </c:pt>
                <c:pt idx="6054">
                  <c:v>6055</c:v>
                </c:pt>
                <c:pt idx="6055">
                  <c:v>6056</c:v>
                </c:pt>
                <c:pt idx="6056">
                  <c:v>6057</c:v>
                </c:pt>
                <c:pt idx="6057">
                  <c:v>6058</c:v>
                </c:pt>
                <c:pt idx="6058">
                  <c:v>6059</c:v>
                </c:pt>
                <c:pt idx="6059">
                  <c:v>6060</c:v>
                </c:pt>
                <c:pt idx="6060">
                  <c:v>6061</c:v>
                </c:pt>
                <c:pt idx="6061">
                  <c:v>6062</c:v>
                </c:pt>
                <c:pt idx="6062">
                  <c:v>6063</c:v>
                </c:pt>
                <c:pt idx="6063">
                  <c:v>6064</c:v>
                </c:pt>
                <c:pt idx="6064">
                  <c:v>6065</c:v>
                </c:pt>
                <c:pt idx="6065">
                  <c:v>6066</c:v>
                </c:pt>
                <c:pt idx="6066">
                  <c:v>6067</c:v>
                </c:pt>
                <c:pt idx="6067">
                  <c:v>6068</c:v>
                </c:pt>
                <c:pt idx="6068">
                  <c:v>6069</c:v>
                </c:pt>
                <c:pt idx="6069">
                  <c:v>6070</c:v>
                </c:pt>
                <c:pt idx="6070">
                  <c:v>6071</c:v>
                </c:pt>
                <c:pt idx="6071">
                  <c:v>6072</c:v>
                </c:pt>
                <c:pt idx="6072">
                  <c:v>6073</c:v>
                </c:pt>
                <c:pt idx="6073">
                  <c:v>6074</c:v>
                </c:pt>
                <c:pt idx="6074">
                  <c:v>6075</c:v>
                </c:pt>
                <c:pt idx="6075">
                  <c:v>6076</c:v>
                </c:pt>
                <c:pt idx="6076">
                  <c:v>6077</c:v>
                </c:pt>
                <c:pt idx="6077">
                  <c:v>6078</c:v>
                </c:pt>
                <c:pt idx="6078">
                  <c:v>6079</c:v>
                </c:pt>
                <c:pt idx="6079">
                  <c:v>6080</c:v>
                </c:pt>
                <c:pt idx="6080">
                  <c:v>6081</c:v>
                </c:pt>
                <c:pt idx="6081">
                  <c:v>6082</c:v>
                </c:pt>
                <c:pt idx="6082">
                  <c:v>6083</c:v>
                </c:pt>
                <c:pt idx="6083">
                  <c:v>6084</c:v>
                </c:pt>
                <c:pt idx="6084">
                  <c:v>6085</c:v>
                </c:pt>
                <c:pt idx="6085">
                  <c:v>6086</c:v>
                </c:pt>
                <c:pt idx="6086">
                  <c:v>6087</c:v>
                </c:pt>
                <c:pt idx="6087">
                  <c:v>6088</c:v>
                </c:pt>
                <c:pt idx="6088">
                  <c:v>6089</c:v>
                </c:pt>
                <c:pt idx="6089">
                  <c:v>6090</c:v>
                </c:pt>
                <c:pt idx="6090">
                  <c:v>6091</c:v>
                </c:pt>
                <c:pt idx="6091">
                  <c:v>6092</c:v>
                </c:pt>
                <c:pt idx="6092">
                  <c:v>6093</c:v>
                </c:pt>
                <c:pt idx="6093">
                  <c:v>6094</c:v>
                </c:pt>
                <c:pt idx="6094">
                  <c:v>6095</c:v>
                </c:pt>
                <c:pt idx="6095">
                  <c:v>6096</c:v>
                </c:pt>
                <c:pt idx="6096">
                  <c:v>6097</c:v>
                </c:pt>
                <c:pt idx="6097">
                  <c:v>6098</c:v>
                </c:pt>
                <c:pt idx="6098">
                  <c:v>6099</c:v>
                </c:pt>
                <c:pt idx="6099">
                  <c:v>6100</c:v>
                </c:pt>
                <c:pt idx="6100">
                  <c:v>6101</c:v>
                </c:pt>
                <c:pt idx="6101">
                  <c:v>6102</c:v>
                </c:pt>
                <c:pt idx="6102">
                  <c:v>6103</c:v>
                </c:pt>
                <c:pt idx="6103">
                  <c:v>6104</c:v>
                </c:pt>
                <c:pt idx="6104">
                  <c:v>6105</c:v>
                </c:pt>
                <c:pt idx="6105">
                  <c:v>6106</c:v>
                </c:pt>
                <c:pt idx="6106">
                  <c:v>6107</c:v>
                </c:pt>
                <c:pt idx="6107">
                  <c:v>6108</c:v>
                </c:pt>
                <c:pt idx="6108">
                  <c:v>6109</c:v>
                </c:pt>
                <c:pt idx="6109">
                  <c:v>6110</c:v>
                </c:pt>
                <c:pt idx="6110">
                  <c:v>6111</c:v>
                </c:pt>
                <c:pt idx="6111">
                  <c:v>6112</c:v>
                </c:pt>
                <c:pt idx="6112">
                  <c:v>6113</c:v>
                </c:pt>
                <c:pt idx="6113">
                  <c:v>6114</c:v>
                </c:pt>
                <c:pt idx="6114">
                  <c:v>6115</c:v>
                </c:pt>
                <c:pt idx="6115">
                  <c:v>6116</c:v>
                </c:pt>
                <c:pt idx="6116">
                  <c:v>6117</c:v>
                </c:pt>
                <c:pt idx="6117">
                  <c:v>6118</c:v>
                </c:pt>
                <c:pt idx="6118">
                  <c:v>6119</c:v>
                </c:pt>
                <c:pt idx="6119">
                  <c:v>6120</c:v>
                </c:pt>
                <c:pt idx="6120">
                  <c:v>6121</c:v>
                </c:pt>
                <c:pt idx="6121">
                  <c:v>6122</c:v>
                </c:pt>
                <c:pt idx="6122">
                  <c:v>6123</c:v>
                </c:pt>
                <c:pt idx="6123">
                  <c:v>6124</c:v>
                </c:pt>
                <c:pt idx="6124">
                  <c:v>6125</c:v>
                </c:pt>
                <c:pt idx="6125">
                  <c:v>6126</c:v>
                </c:pt>
                <c:pt idx="6126">
                  <c:v>6127</c:v>
                </c:pt>
                <c:pt idx="6127">
                  <c:v>6128</c:v>
                </c:pt>
                <c:pt idx="6128">
                  <c:v>6129</c:v>
                </c:pt>
                <c:pt idx="6129">
                  <c:v>6130</c:v>
                </c:pt>
                <c:pt idx="6130">
                  <c:v>6131</c:v>
                </c:pt>
                <c:pt idx="6131">
                  <c:v>6132</c:v>
                </c:pt>
                <c:pt idx="6132">
                  <c:v>6133</c:v>
                </c:pt>
                <c:pt idx="6133">
                  <c:v>6134</c:v>
                </c:pt>
                <c:pt idx="6134">
                  <c:v>6135</c:v>
                </c:pt>
                <c:pt idx="6135">
                  <c:v>6136</c:v>
                </c:pt>
                <c:pt idx="6136">
                  <c:v>6137</c:v>
                </c:pt>
                <c:pt idx="6137">
                  <c:v>6138</c:v>
                </c:pt>
                <c:pt idx="6138">
                  <c:v>6139</c:v>
                </c:pt>
                <c:pt idx="6139">
                  <c:v>6140</c:v>
                </c:pt>
                <c:pt idx="6140">
                  <c:v>6141</c:v>
                </c:pt>
                <c:pt idx="6141">
                  <c:v>6142</c:v>
                </c:pt>
                <c:pt idx="6142">
                  <c:v>6143</c:v>
                </c:pt>
                <c:pt idx="6143">
                  <c:v>6144</c:v>
                </c:pt>
                <c:pt idx="6144">
                  <c:v>6145</c:v>
                </c:pt>
                <c:pt idx="6145">
                  <c:v>6146</c:v>
                </c:pt>
                <c:pt idx="6146">
                  <c:v>6147</c:v>
                </c:pt>
                <c:pt idx="6147">
                  <c:v>6148</c:v>
                </c:pt>
                <c:pt idx="6148">
                  <c:v>6149</c:v>
                </c:pt>
                <c:pt idx="6149">
                  <c:v>6150</c:v>
                </c:pt>
                <c:pt idx="6150">
                  <c:v>6151</c:v>
                </c:pt>
                <c:pt idx="6151">
                  <c:v>6152</c:v>
                </c:pt>
                <c:pt idx="6152">
                  <c:v>6153</c:v>
                </c:pt>
                <c:pt idx="6153">
                  <c:v>6154</c:v>
                </c:pt>
                <c:pt idx="6154">
                  <c:v>6155</c:v>
                </c:pt>
                <c:pt idx="6155">
                  <c:v>6156</c:v>
                </c:pt>
                <c:pt idx="6156">
                  <c:v>6157</c:v>
                </c:pt>
                <c:pt idx="6157">
                  <c:v>6158</c:v>
                </c:pt>
                <c:pt idx="6158">
                  <c:v>6159</c:v>
                </c:pt>
                <c:pt idx="6159">
                  <c:v>6160</c:v>
                </c:pt>
                <c:pt idx="6160">
                  <c:v>6161</c:v>
                </c:pt>
                <c:pt idx="6161">
                  <c:v>6162</c:v>
                </c:pt>
                <c:pt idx="6162">
                  <c:v>6163</c:v>
                </c:pt>
                <c:pt idx="6163">
                  <c:v>6164</c:v>
                </c:pt>
                <c:pt idx="6164">
                  <c:v>6165</c:v>
                </c:pt>
                <c:pt idx="6165">
                  <c:v>6166</c:v>
                </c:pt>
                <c:pt idx="6166">
                  <c:v>6167</c:v>
                </c:pt>
                <c:pt idx="6167">
                  <c:v>6168</c:v>
                </c:pt>
                <c:pt idx="6168">
                  <c:v>6169</c:v>
                </c:pt>
                <c:pt idx="6169">
                  <c:v>6170</c:v>
                </c:pt>
                <c:pt idx="6170">
                  <c:v>6171</c:v>
                </c:pt>
                <c:pt idx="6171">
                  <c:v>6172</c:v>
                </c:pt>
                <c:pt idx="6172">
                  <c:v>6173</c:v>
                </c:pt>
                <c:pt idx="6173">
                  <c:v>6174</c:v>
                </c:pt>
                <c:pt idx="6174">
                  <c:v>6175</c:v>
                </c:pt>
                <c:pt idx="6175">
                  <c:v>6176</c:v>
                </c:pt>
                <c:pt idx="6176">
                  <c:v>6177</c:v>
                </c:pt>
                <c:pt idx="6177">
                  <c:v>6178</c:v>
                </c:pt>
                <c:pt idx="6178">
                  <c:v>6179</c:v>
                </c:pt>
                <c:pt idx="6179">
                  <c:v>6180</c:v>
                </c:pt>
                <c:pt idx="6180">
                  <c:v>6181</c:v>
                </c:pt>
                <c:pt idx="6181">
                  <c:v>6182</c:v>
                </c:pt>
                <c:pt idx="6182">
                  <c:v>6183</c:v>
                </c:pt>
                <c:pt idx="6183">
                  <c:v>6184</c:v>
                </c:pt>
                <c:pt idx="6184">
                  <c:v>6185</c:v>
                </c:pt>
                <c:pt idx="6185">
                  <c:v>6186</c:v>
                </c:pt>
                <c:pt idx="6186">
                  <c:v>6187</c:v>
                </c:pt>
                <c:pt idx="6187">
                  <c:v>6188</c:v>
                </c:pt>
                <c:pt idx="6188">
                  <c:v>6189</c:v>
                </c:pt>
                <c:pt idx="6189">
                  <c:v>6190</c:v>
                </c:pt>
                <c:pt idx="6190">
                  <c:v>6191</c:v>
                </c:pt>
                <c:pt idx="6191">
                  <c:v>6192</c:v>
                </c:pt>
                <c:pt idx="6192">
                  <c:v>6193</c:v>
                </c:pt>
                <c:pt idx="6193">
                  <c:v>6194</c:v>
                </c:pt>
                <c:pt idx="6194">
                  <c:v>6195</c:v>
                </c:pt>
                <c:pt idx="6195">
                  <c:v>6196</c:v>
                </c:pt>
                <c:pt idx="6196">
                  <c:v>6197</c:v>
                </c:pt>
                <c:pt idx="6197">
                  <c:v>6198</c:v>
                </c:pt>
                <c:pt idx="6198">
                  <c:v>6199</c:v>
                </c:pt>
                <c:pt idx="6199">
                  <c:v>6200</c:v>
                </c:pt>
                <c:pt idx="6200">
                  <c:v>6201</c:v>
                </c:pt>
                <c:pt idx="6201">
                  <c:v>6202</c:v>
                </c:pt>
                <c:pt idx="6202">
                  <c:v>6203</c:v>
                </c:pt>
                <c:pt idx="6203">
                  <c:v>6204</c:v>
                </c:pt>
                <c:pt idx="6204">
                  <c:v>6205</c:v>
                </c:pt>
                <c:pt idx="6205">
                  <c:v>6206</c:v>
                </c:pt>
                <c:pt idx="6206">
                  <c:v>6207</c:v>
                </c:pt>
                <c:pt idx="6207">
                  <c:v>6208</c:v>
                </c:pt>
                <c:pt idx="6208">
                  <c:v>6209</c:v>
                </c:pt>
                <c:pt idx="6209">
                  <c:v>6210</c:v>
                </c:pt>
                <c:pt idx="6210">
                  <c:v>6211</c:v>
                </c:pt>
                <c:pt idx="6211">
                  <c:v>6212</c:v>
                </c:pt>
                <c:pt idx="6212">
                  <c:v>6213</c:v>
                </c:pt>
                <c:pt idx="6213">
                  <c:v>6214</c:v>
                </c:pt>
                <c:pt idx="6214">
                  <c:v>6215</c:v>
                </c:pt>
                <c:pt idx="6215">
                  <c:v>6216</c:v>
                </c:pt>
                <c:pt idx="6216">
                  <c:v>6217</c:v>
                </c:pt>
                <c:pt idx="6217">
                  <c:v>6218</c:v>
                </c:pt>
                <c:pt idx="6218">
                  <c:v>6219</c:v>
                </c:pt>
                <c:pt idx="6219">
                  <c:v>6220</c:v>
                </c:pt>
                <c:pt idx="6220">
                  <c:v>6221</c:v>
                </c:pt>
                <c:pt idx="6221">
                  <c:v>6222</c:v>
                </c:pt>
                <c:pt idx="6222">
                  <c:v>6223</c:v>
                </c:pt>
                <c:pt idx="6223">
                  <c:v>6224</c:v>
                </c:pt>
                <c:pt idx="6224">
                  <c:v>6225</c:v>
                </c:pt>
                <c:pt idx="6225">
                  <c:v>6226</c:v>
                </c:pt>
                <c:pt idx="6226">
                  <c:v>6227</c:v>
                </c:pt>
                <c:pt idx="6227">
                  <c:v>6228</c:v>
                </c:pt>
                <c:pt idx="6228">
                  <c:v>6229</c:v>
                </c:pt>
                <c:pt idx="6229">
                  <c:v>6230</c:v>
                </c:pt>
                <c:pt idx="6230">
                  <c:v>6231</c:v>
                </c:pt>
                <c:pt idx="6231">
                  <c:v>6232</c:v>
                </c:pt>
                <c:pt idx="6232">
                  <c:v>6233</c:v>
                </c:pt>
                <c:pt idx="6233">
                  <c:v>6234</c:v>
                </c:pt>
                <c:pt idx="6234">
                  <c:v>6235</c:v>
                </c:pt>
                <c:pt idx="6235">
                  <c:v>6236</c:v>
                </c:pt>
                <c:pt idx="6236">
                  <c:v>6237</c:v>
                </c:pt>
                <c:pt idx="6237">
                  <c:v>6238</c:v>
                </c:pt>
                <c:pt idx="6238">
                  <c:v>6239</c:v>
                </c:pt>
                <c:pt idx="6239">
                  <c:v>6240</c:v>
                </c:pt>
                <c:pt idx="6240">
                  <c:v>6241</c:v>
                </c:pt>
                <c:pt idx="6241">
                  <c:v>6242</c:v>
                </c:pt>
                <c:pt idx="6242">
                  <c:v>6243</c:v>
                </c:pt>
                <c:pt idx="6243">
                  <c:v>6244</c:v>
                </c:pt>
                <c:pt idx="6244">
                  <c:v>6245</c:v>
                </c:pt>
                <c:pt idx="6245">
                  <c:v>6246</c:v>
                </c:pt>
                <c:pt idx="6246">
                  <c:v>6247</c:v>
                </c:pt>
                <c:pt idx="6247">
                  <c:v>6248</c:v>
                </c:pt>
                <c:pt idx="6248">
                  <c:v>6249</c:v>
                </c:pt>
                <c:pt idx="6249">
                  <c:v>6250</c:v>
                </c:pt>
                <c:pt idx="6250">
                  <c:v>6251</c:v>
                </c:pt>
                <c:pt idx="6251">
                  <c:v>6252</c:v>
                </c:pt>
                <c:pt idx="6252">
                  <c:v>6253</c:v>
                </c:pt>
                <c:pt idx="6253">
                  <c:v>6254</c:v>
                </c:pt>
                <c:pt idx="6254">
                  <c:v>6255</c:v>
                </c:pt>
                <c:pt idx="6255">
                  <c:v>6256</c:v>
                </c:pt>
                <c:pt idx="6256">
                  <c:v>6257</c:v>
                </c:pt>
                <c:pt idx="6257">
                  <c:v>6258</c:v>
                </c:pt>
                <c:pt idx="6258">
                  <c:v>6259</c:v>
                </c:pt>
                <c:pt idx="6259">
                  <c:v>6260</c:v>
                </c:pt>
                <c:pt idx="6260">
                  <c:v>6261</c:v>
                </c:pt>
                <c:pt idx="6261">
                  <c:v>6262</c:v>
                </c:pt>
                <c:pt idx="6262">
                  <c:v>6263</c:v>
                </c:pt>
                <c:pt idx="6263">
                  <c:v>6264</c:v>
                </c:pt>
                <c:pt idx="6264">
                  <c:v>6265</c:v>
                </c:pt>
                <c:pt idx="6265">
                  <c:v>6266</c:v>
                </c:pt>
                <c:pt idx="6266">
                  <c:v>6267</c:v>
                </c:pt>
                <c:pt idx="6267">
                  <c:v>6268</c:v>
                </c:pt>
                <c:pt idx="6268">
                  <c:v>6269</c:v>
                </c:pt>
                <c:pt idx="6269">
                  <c:v>6270</c:v>
                </c:pt>
                <c:pt idx="6270">
                  <c:v>6271</c:v>
                </c:pt>
                <c:pt idx="6271">
                  <c:v>6272</c:v>
                </c:pt>
                <c:pt idx="6272">
                  <c:v>6273</c:v>
                </c:pt>
                <c:pt idx="6273">
                  <c:v>6274</c:v>
                </c:pt>
                <c:pt idx="6274">
                  <c:v>6275</c:v>
                </c:pt>
                <c:pt idx="6275">
                  <c:v>6276</c:v>
                </c:pt>
                <c:pt idx="6276">
                  <c:v>6277</c:v>
                </c:pt>
                <c:pt idx="6277">
                  <c:v>6278</c:v>
                </c:pt>
                <c:pt idx="6278">
                  <c:v>6279</c:v>
                </c:pt>
                <c:pt idx="6279">
                  <c:v>6280</c:v>
                </c:pt>
                <c:pt idx="6280">
                  <c:v>6281</c:v>
                </c:pt>
                <c:pt idx="6281">
                  <c:v>6282</c:v>
                </c:pt>
                <c:pt idx="6282">
                  <c:v>6283</c:v>
                </c:pt>
                <c:pt idx="6283">
                  <c:v>6284</c:v>
                </c:pt>
                <c:pt idx="6284">
                  <c:v>6285</c:v>
                </c:pt>
                <c:pt idx="6285">
                  <c:v>6286</c:v>
                </c:pt>
                <c:pt idx="6286">
                  <c:v>6287</c:v>
                </c:pt>
                <c:pt idx="6287">
                  <c:v>6288</c:v>
                </c:pt>
                <c:pt idx="6288">
                  <c:v>6289</c:v>
                </c:pt>
                <c:pt idx="6289">
                  <c:v>6290</c:v>
                </c:pt>
                <c:pt idx="6290">
                  <c:v>6291</c:v>
                </c:pt>
                <c:pt idx="6291">
                  <c:v>6292</c:v>
                </c:pt>
                <c:pt idx="6292">
                  <c:v>6293</c:v>
                </c:pt>
                <c:pt idx="6293">
                  <c:v>6294</c:v>
                </c:pt>
                <c:pt idx="6294">
                  <c:v>6295</c:v>
                </c:pt>
                <c:pt idx="6295">
                  <c:v>6296</c:v>
                </c:pt>
                <c:pt idx="6296">
                  <c:v>6297</c:v>
                </c:pt>
                <c:pt idx="6297">
                  <c:v>6298</c:v>
                </c:pt>
                <c:pt idx="6298">
                  <c:v>6299</c:v>
                </c:pt>
                <c:pt idx="6299">
                  <c:v>6300</c:v>
                </c:pt>
                <c:pt idx="6300">
                  <c:v>6301</c:v>
                </c:pt>
                <c:pt idx="6301">
                  <c:v>6302</c:v>
                </c:pt>
                <c:pt idx="6302">
                  <c:v>6303</c:v>
                </c:pt>
                <c:pt idx="6303">
                  <c:v>6304</c:v>
                </c:pt>
                <c:pt idx="6304">
                  <c:v>6305</c:v>
                </c:pt>
                <c:pt idx="6305">
                  <c:v>6306</c:v>
                </c:pt>
                <c:pt idx="6306">
                  <c:v>6307</c:v>
                </c:pt>
                <c:pt idx="6307">
                  <c:v>6308</c:v>
                </c:pt>
                <c:pt idx="6308">
                  <c:v>6309</c:v>
                </c:pt>
                <c:pt idx="6309">
                  <c:v>6310</c:v>
                </c:pt>
                <c:pt idx="6310">
                  <c:v>6311</c:v>
                </c:pt>
                <c:pt idx="6311">
                  <c:v>6312</c:v>
                </c:pt>
                <c:pt idx="6312">
                  <c:v>6313</c:v>
                </c:pt>
                <c:pt idx="6313">
                  <c:v>6314</c:v>
                </c:pt>
                <c:pt idx="6314">
                  <c:v>6315</c:v>
                </c:pt>
                <c:pt idx="6315">
                  <c:v>6316</c:v>
                </c:pt>
                <c:pt idx="6316">
                  <c:v>6317</c:v>
                </c:pt>
                <c:pt idx="6317">
                  <c:v>6318</c:v>
                </c:pt>
                <c:pt idx="6318">
                  <c:v>6319</c:v>
                </c:pt>
                <c:pt idx="6319">
                  <c:v>6320</c:v>
                </c:pt>
                <c:pt idx="6320">
                  <c:v>6321</c:v>
                </c:pt>
                <c:pt idx="6321">
                  <c:v>6322</c:v>
                </c:pt>
                <c:pt idx="6322">
                  <c:v>6323</c:v>
                </c:pt>
                <c:pt idx="6323">
                  <c:v>6324</c:v>
                </c:pt>
                <c:pt idx="6324">
                  <c:v>6325</c:v>
                </c:pt>
                <c:pt idx="6325">
                  <c:v>6326</c:v>
                </c:pt>
                <c:pt idx="6326">
                  <c:v>6327</c:v>
                </c:pt>
                <c:pt idx="6327">
                  <c:v>6328</c:v>
                </c:pt>
                <c:pt idx="6328">
                  <c:v>6329</c:v>
                </c:pt>
                <c:pt idx="6329">
                  <c:v>6330</c:v>
                </c:pt>
                <c:pt idx="6330">
                  <c:v>6331</c:v>
                </c:pt>
                <c:pt idx="6331">
                  <c:v>6332</c:v>
                </c:pt>
                <c:pt idx="6332">
                  <c:v>6333</c:v>
                </c:pt>
                <c:pt idx="6333">
                  <c:v>6334</c:v>
                </c:pt>
                <c:pt idx="6334">
                  <c:v>6335</c:v>
                </c:pt>
                <c:pt idx="6335">
                  <c:v>6336</c:v>
                </c:pt>
                <c:pt idx="6336">
                  <c:v>6337</c:v>
                </c:pt>
                <c:pt idx="6337">
                  <c:v>6338</c:v>
                </c:pt>
                <c:pt idx="6338">
                  <c:v>6339</c:v>
                </c:pt>
                <c:pt idx="6339">
                  <c:v>6340</c:v>
                </c:pt>
                <c:pt idx="6340">
                  <c:v>6341</c:v>
                </c:pt>
                <c:pt idx="6341">
                  <c:v>6342</c:v>
                </c:pt>
                <c:pt idx="6342">
                  <c:v>6343</c:v>
                </c:pt>
                <c:pt idx="6343">
                  <c:v>6344</c:v>
                </c:pt>
                <c:pt idx="6344">
                  <c:v>6345</c:v>
                </c:pt>
                <c:pt idx="6345">
                  <c:v>6346</c:v>
                </c:pt>
                <c:pt idx="6346">
                  <c:v>6347</c:v>
                </c:pt>
                <c:pt idx="6347">
                  <c:v>6348</c:v>
                </c:pt>
                <c:pt idx="6348">
                  <c:v>6349</c:v>
                </c:pt>
                <c:pt idx="6349">
                  <c:v>6350</c:v>
                </c:pt>
                <c:pt idx="6350">
                  <c:v>6351</c:v>
                </c:pt>
                <c:pt idx="6351">
                  <c:v>6352</c:v>
                </c:pt>
                <c:pt idx="6352">
                  <c:v>6353</c:v>
                </c:pt>
                <c:pt idx="6353">
                  <c:v>6354</c:v>
                </c:pt>
                <c:pt idx="6354">
                  <c:v>6355</c:v>
                </c:pt>
                <c:pt idx="6355">
                  <c:v>6356</c:v>
                </c:pt>
                <c:pt idx="6356">
                  <c:v>6357</c:v>
                </c:pt>
                <c:pt idx="6357">
                  <c:v>6358</c:v>
                </c:pt>
                <c:pt idx="6358">
                  <c:v>6359</c:v>
                </c:pt>
                <c:pt idx="6359">
                  <c:v>6360</c:v>
                </c:pt>
                <c:pt idx="6360">
                  <c:v>6361</c:v>
                </c:pt>
                <c:pt idx="6361">
                  <c:v>6362</c:v>
                </c:pt>
                <c:pt idx="6362">
                  <c:v>6363</c:v>
                </c:pt>
                <c:pt idx="6363">
                  <c:v>6364</c:v>
                </c:pt>
                <c:pt idx="6364">
                  <c:v>6365</c:v>
                </c:pt>
                <c:pt idx="6365">
                  <c:v>6366</c:v>
                </c:pt>
                <c:pt idx="6366">
                  <c:v>6367</c:v>
                </c:pt>
                <c:pt idx="6367">
                  <c:v>6368</c:v>
                </c:pt>
                <c:pt idx="6368">
                  <c:v>6369</c:v>
                </c:pt>
                <c:pt idx="6369">
                  <c:v>6370</c:v>
                </c:pt>
                <c:pt idx="6370">
                  <c:v>6371</c:v>
                </c:pt>
                <c:pt idx="6371">
                  <c:v>6372</c:v>
                </c:pt>
                <c:pt idx="6372">
                  <c:v>6373</c:v>
                </c:pt>
                <c:pt idx="6373">
                  <c:v>6374</c:v>
                </c:pt>
                <c:pt idx="6374">
                  <c:v>6375</c:v>
                </c:pt>
                <c:pt idx="6375">
                  <c:v>6376</c:v>
                </c:pt>
                <c:pt idx="6376">
                  <c:v>6377</c:v>
                </c:pt>
                <c:pt idx="6377">
                  <c:v>6378</c:v>
                </c:pt>
                <c:pt idx="6378">
                  <c:v>6379</c:v>
                </c:pt>
                <c:pt idx="6379">
                  <c:v>6380</c:v>
                </c:pt>
                <c:pt idx="6380">
                  <c:v>6381</c:v>
                </c:pt>
                <c:pt idx="6381">
                  <c:v>6382</c:v>
                </c:pt>
                <c:pt idx="6382">
                  <c:v>6383</c:v>
                </c:pt>
                <c:pt idx="6383">
                  <c:v>6384</c:v>
                </c:pt>
                <c:pt idx="6384">
                  <c:v>6385</c:v>
                </c:pt>
                <c:pt idx="6385">
                  <c:v>6386</c:v>
                </c:pt>
                <c:pt idx="6386">
                  <c:v>6387</c:v>
                </c:pt>
                <c:pt idx="6387">
                  <c:v>6388</c:v>
                </c:pt>
                <c:pt idx="6388">
                  <c:v>6389</c:v>
                </c:pt>
                <c:pt idx="6389">
                  <c:v>6390</c:v>
                </c:pt>
                <c:pt idx="6390">
                  <c:v>6391</c:v>
                </c:pt>
                <c:pt idx="6391">
                  <c:v>6392</c:v>
                </c:pt>
                <c:pt idx="6392">
                  <c:v>6393</c:v>
                </c:pt>
                <c:pt idx="6393">
                  <c:v>6394</c:v>
                </c:pt>
                <c:pt idx="6394">
                  <c:v>6395</c:v>
                </c:pt>
                <c:pt idx="6395">
                  <c:v>6396</c:v>
                </c:pt>
                <c:pt idx="6396">
                  <c:v>6397</c:v>
                </c:pt>
                <c:pt idx="6397">
                  <c:v>6398</c:v>
                </c:pt>
                <c:pt idx="6398">
                  <c:v>6399</c:v>
                </c:pt>
                <c:pt idx="6399">
                  <c:v>6400</c:v>
                </c:pt>
                <c:pt idx="6400">
                  <c:v>6401</c:v>
                </c:pt>
                <c:pt idx="6401">
                  <c:v>6402</c:v>
                </c:pt>
                <c:pt idx="6402">
                  <c:v>6403</c:v>
                </c:pt>
                <c:pt idx="6403">
                  <c:v>6404</c:v>
                </c:pt>
                <c:pt idx="6404">
                  <c:v>6405</c:v>
                </c:pt>
                <c:pt idx="6405">
                  <c:v>6406</c:v>
                </c:pt>
                <c:pt idx="6406">
                  <c:v>6407</c:v>
                </c:pt>
                <c:pt idx="6407">
                  <c:v>6408</c:v>
                </c:pt>
                <c:pt idx="6408">
                  <c:v>6409</c:v>
                </c:pt>
                <c:pt idx="6409">
                  <c:v>6410</c:v>
                </c:pt>
                <c:pt idx="6410">
                  <c:v>6411</c:v>
                </c:pt>
                <c:pt idx="6411">
                  <c:v>6412</c:v>
                </c:pt>
                <c:pt idx="6412">
                  <c:v>6413</c:v>
                </c:pt>
                <c:pt idx="6413">
                  <c:v>6414</c:v>
                </c:pt>
                <c:pt idx="6414">
                  <c:v>6415</c:v>
                </c:pt>
                <c:pt idx="6415">
                  <c:v>6416</c:v>
                </c:pt>
                <c:pt idx="6416">
                  <c:v>6417</c:v>
                </c:pt>
                <c:pt idx="6417">
                  <c:v>6418</c:v>
                </c:pt>
                <c:pt idx="6418">
                  <c:v>6419</c:v>
                </c:pt>
                <c:pt idx="6419">
                  <c:v>6420</c:v>
                </c:pt>
                <c:pt idx="6420">
                  <c:v>6421</c:v>
                </c:pt>
                <c:pt idx="6421">
                  <c:v>6422</c:v>
                </c:pt>
                <c:pt idx="6422">
                  <c:v>6423</c:v>
                </c:pt>
                <c:pt idx="6423">
                  <c:v>6424</c:v>
                </c:pt>
                <c:pt idx="6424">
                  <c:v>6425</c:v>
                </c:pt>
                <c:pt idx="6425">
                  <c:v>6426</c:v>
                </c:pt>
                <c:pt idx="6426">
                  <c:v>6427</c:v>
                </c:pt>
                <c:pt idx="6427">
                  <c:v>6428</c:v>
                </c:pt>
                <c:pt idx="6428">
                  <c:v>6429</c:v>
                </c:pt>
                <c:pt idx="6429">
                  <c:v>6430</c:v>
                </c:pt>
                <c:pt idx="6430">
                  <c:v>6431</c:v>
                </c:pt>
                <c:pt idx="6431">
                  <c:v>6432</c:v>
                </c:pt>
                <c:pt idx="6432">
                  <c:v>6433</c:v>
                </c:pt>
                <c:pt idx="6433">
                  <c:v>6434</c:v>
                </c:pt>
                <c:pt idx="6434">
                  <c:v>6435</c:v>
                </c:pt>
                <c:pt idx="6435">
                  <c:v>6436</c:v>
                </c:pt>
                <c:pt idx="6436">
                  <c:v>6437</c:v>
                </c:pt>
                <c:pt idx="6437">
                  <c:v>6438</c:v>
                </c:pt>
                <c:pt idx="6438">
                  <c:v>6439</c:v>
                </c:pt>
                <c:pt idx="6439">
                  <c:v>6440</c:v>
                </c:pt>
                <c:pt idx="6440">
                  <c:v>6441</c:v>
                </c:pt>
                <c:pt idx="6441">
                  <c:v>6442</c:v>
                </c:pt>
                <c:pt idx="6442">
                  <c:v>6443</c:v>
                </c:pt>
                <c:pt idx="6443">
                  <c:v>6444</c:v>
                </c:pt>
                <c:pt idx="6444">
                  <c:v>6445</c:v>
                </c:pt>
                <c:pt idx="6445">
                  <c:v>6446</c:v>
                </c:pt>
                <c:pt idx="6446">
                  <c:v>6447</c:v>
                </c:pt>
                <c:pt idx="6447">
                  <c:v>6448</c:v>
                </c:pt>
                <c:pt idx="6448">
                  <c:v>6449</c:v>
                </c:pt>
                <c:pt idx="6449">
                  <c:v>6450</c:v>
                </c:pt>
                <c:pt idx="6450">
                  <c:v>6451</c:v>
                </c:pt>
                <c:pt idx="6451">
                  <c:v>6452</c:v>
                </c:pt>
                <c:pt idx="6452">
                  <c:v>6453</c:v>
                </c:pt>
                <c:pt idx="6453">
                  <c:v>6454</c:v>
                </c:pt>
                <c:pt idx="6454">
                  <c:v>6455</c:v>
                </c:pt>
                <c:pt idx="6455">
                  <c:v>6456</c:v>
                </c:pt>
                <c:pt idx="6456">
                  <c:v>6457</c:v>
                </c:pt>
                <c:pt idx="6457">
                  <c:v>6458</c:v>
                </c:pt>
                <c:pt idx="6458">
                  <c:v>6459</c:v>
                </c:pt>
                <c:pt idx="6459">
                  <c:v>6460</c:v>
                </c:pt>
                <c:pt idx="6460">
                  <c:v>6461</c:v>
                </c:pt>
                <c:pt idx="6461">
                  <c:v>6462</c:v>
                </c:pt>
                <c:pt idx="6462">
                  <c:v>6463</c:v>
                </c:pt>
                <c:pt idx="6463">
                  <c:v>6464</c:v>
                </c:pt>
                <c:pt idx="6464">
                  <c:v>6465</c:v>
                </c:pt>
                <c:pt idx="6465">
                  <c:v>6466</c:v>
                </c:pt>
                <c:pt idx="6466">
                  <c:v>6467</c:v>
                </c:pt>
                <c:pt idx="6467">
                  <c:v>6468</c:v>
                </c:pt>
                <c:pt idx="6468">
                  <c:v>6469</c:v>
                </c:pt>
                <c:pt idx="6469">
                  <c:v>6470</c:v>
                </c:pt>
                <c:pt idx="6470">
                  <c:v>6471</c:v>
                </c:pt>
                <c:pt idx="6471">
                  <c:v>6472</c:v>
                </c:pt>
                <c:pt idx="6472">
                  <c:v>6473</c:v>
                </c:pt>
                <c:pt idx="6473">
                  <c:v>6474</c:v>
                </c:pt>
                <c:pt idx="6474">
                  <c:v>6475</c:v>
                </c:pt>
                <c:pt idx="6475">
                  <c:v>6476</c:v>
                </c:pt>
                <c:pt idx="6476">
                  <c:v>6477</c:v>
                </c:pt>
                <c:pt idx="6477">
                  <c:v>6478</c:v>
                </c:pt>
                <c:pt idx="6478">
                  <c:v>6479</c:v>
                </c:pt>
                <c:pt idx="6479">
                  <c:v>6480</c:v>
                </c:pt>
                <c:pt idx="6480">
                  <c:v>6481</c:v>
                </c:pt>
                <c:pt idx="6481">
                  <c:v>6482</c:v>
                </c:pt>
                <c:pt idx="6482">
                  <c:v>6483</c:v>
                </c:pt>
                <c:pt idx="6483">
                  <c:v>6484</c:v>
                </c:pt>
                <c:pt idx="6484">
                  <c:v>6485</c:v>
                </c:pt>
                <c:pt idx="6485">
                  <c:v>6486</c:v>
                </c:pt>
                <c:pt idx="6486">
                  <c:v>6487</c:v>
                </c:pt>
                <c:pt idx="6487">
                  <c:v>6488</c:v>
                </c:pt>
                <c:pt idx="6488">
                  <c:v>6489</c:v>
                </c:pt>
                <c:pt idx="6489">
                  <c:v>6490</c:v>
                </c:pt>
                <c:pt idx="6490">
                  <c:v>6491</c:v>
                </c:pt>
                <c:pt idx="6491">
                  <c:v>6492</c:v>
                </c:pt>
                <c:pt idx="6492">
                  <c:v>6493</c:v>
                </c:pt>
                <c:pt idx="6493">
                  <c:v>6494</c:v>
                </c:pt>
                <c:pt idx="6494">
                  <c:v>6495</c:v>
                </c:pt>
                <c:pt idx="6495">
                  <c:v>6496</c:v>
                </c:pt>
                <c:pt idx="6496">
                  <c:v>6497</c:v>
                </c:pt>
                <c:pt idx="6497">
                  <c:v>6498</c:v>
                </c:pt>
                <c:pt idx="6498">
                  <c:v>6499</c:v>
                </c:pt>
                <c:pt idx="6499">
                  <c:v>6500</c:v>
                </c:pt>
                <c:pt idx="6500">
                  <c:v>6501</c:v>
                </c:pt>
                <c:pt idx="6501">
                  <c:v>6502</c:v>
                </c:pt>
                <c:pt idx="6502">
                  <c:v>6503</c:v>
                </c:pt>
                <c:pt idx="6503">
                  <c:v>6504</c:v>
                </c:pt>
                <c:pt idx="6504">
                  <c:v>6505</c:v>
                </c:pt>
                <c:pt idx="6505">
                  <c:v>6506</c:v>
                </c:pt>
                <c:pt idx="6506">
                  <c:v>6507</c:v>
                </c:pt>
                <c:pt idx="6507">
                  <c:v>6508</c:v>
                </c:pt>
                <c:pt idx="6508">
                  <c:v>6509</c:v>
                </c:pt>
                <c:pt idx="6509">
                  <c:v>6510</c:v>
                </c:pt>
                <c:pt idx="6510">
                  <c:v>6511</c:v>
                </c:pt>
                <c:pt idx="6511">
                  <c:v>6512</c:v>
                </c:pt>
                <c:pt idx="6512">
                  <c:v>6513</c:v>
                </c:pt>
                <c:pt idx="6513">
                  <c:v>6514</c:v>
                </c:pt>
                <c:pt idx="6514">
                  <c:v>6515</c:v>
                </c:pt>
                <c:pt idx="6515">
                  <c:v>6516</c:v>
                </c:pt>
                <c:pt idx="6516">
                  <c:v>6517</c:v>
                </c:pt>
                <c:pt idx="6517">
                  <c:v>6518</c:v>
                </c:pt>
                <c:pt idx="6518">
                  <c:v>6519</c:v>
                </c:pt>
                <c:pt idx="6519">
                  <c:v>6520</c:v>
                </c:pt>
                <c:pt idx="6520">
                  <c:v>6521</c:v>
                </c:pt>
                <c:pt idx="6521">
                  <c:v>6522</c:v>
                </c:pt>
                <c:pt idx="6522">
                  <c:v>6523</c:v>
                </c:pt>
                <c:pt idx="6523">
                  <c:v>6524</c:v>
                </c:pt>
                <c:pt idx="6524">
                  <c:v>6525</c:v>
                </c:pt>
                <c:pt idx="6525">
                  <c:v>6526</c:v>
                </c:pt>
                <c:pt idx="6526">
                  <c:v>6527</c:v>
                </c:pt>
                <c:pt idx="6527">
                  <c:v>6528</c:v>
                </c:pt>
                <c:pt idx="6528">
                  <c:v>6529</c:v>
                </c:pt>
                <c:pt idx="6529">
                  <c:v>6530</c:v>
                </c:pt>
                <c:pt idx="6530">
                  <c:v>6531</c:v>
                </c:pt>
                <c:pt idx="6531">
                  <c:v>6532</c:v>
                </c:pt>
                <c:pt idx="6532">
                  <c:v>6533</c:v>
                </c:pt>
                <c:pt idx="6533">
                  <c:v>6534</c:v>
                </c:pt>
                <c:pt idx="6534">
                  <c:v>6535</c:v>
                </c:pt>
                <c:pt idx="6535">
                  <c:v>6536</c:v>
                </c:pt>
                <c:pt idx="6536">
                  <c:v>6537</c:v>
                </c:pt>
                <c:pt idx="6537">
                  <c:v>6538</c:v>
                </c:pt>
                <c:pt idx="6538">
                  <c:v>6539</c:v>
                </c:pt>
                <c:pt idx="6539">
                  <c:v>6540</c:v>
                </c:pt>
                <c:pt idx="6540">
                  <c:v>6541</c:v>
                </c:pt>
                <c:pt idx="6541">
                  <c:v>6542</c:v>
                </c:pt>
                <c:pt idx="6542">
                  <c:v>6543</c:v>
                </c:pt>
                <c:pt idx="6543">
                  <c:v>6544</c:v>
                </c:pt>
                <c:pt idx="6544">
                  <c:v>6545</c:v>
                </c:pt>
                <c:pt idx="6545">
                  <c:v>6546</c:v>
                </c:pt>
                <c:pt idx="6546">
                  <c:v>6547</c:v>
                </c:pt>
                <c:pt idx="6547">
                  <c:v>6548</c:v>
                </c:pt>
                <c:pt idx="6548">
                  <c:v>6549</c:v>
                </c:pt>
                <c:pt idx="6549">
                  <c:v>6550</c:v>
                </c:pt>
                <c:pt idx="6550">
                  <c:v>6551</c:v>
                </c:pt>
                <c:pt idx="6551">
                  <c:v>6552</c:v>
                </c:pt>
                <c:pt idx="6552">
                  <c:v>6553</c:v>
                </c:pt>
                <c:pt idx="6553">
                  <c:v>6554</c:v>
                </c:pt>
                <c:pt idx="6554">
                  <c:v>6555</c:v>
                </c:pt>
                <c:pt idx="6555">
                  <c:v>6556</c:v>
                </c:pt>
                <c:pt idx="6556">
                  <c:v>6557</c:v>
                </c:pt>
                <c:pt idx="6557">
                  <c:v>6558</c:v>
                </c:pt>
                <c:pt idx="6558">
                  <c:v>6559</c:v>
                </c:pt>
                <c:pt idx="6559">
                  <c:v>6560</c:v>
                </c:pt>
                <c:pt idx="6560">
                  <c:v>6561</c:v>
                </c:pt>
                <c:pt idx="6561">
                  <c:v>6562</c:v>
                </c:pt>
                <c:pt idx="6562">
                  <c:v>6563</c:v>
                </c:pt>
                <c:pt idx="6563">
                  <c:v>6564</c:v>
                </c:pt>
                <c:pt idx="6564">
                  <c:v>6565</c:v>
                </c:pt>
                <c:pt idx="6565">
                  <c:v>6566</c:v>
                </c:pt>
                <c:pt idx="6566">
                  <c:v>6567</c:v>
                </c:pt>
                <c:pt idx="6567">
                  <c:v>6568</c:v>
                </c:pt>
                <c:pt idx="6568">
                  <c:v>6569</c:v>
                </c:pt>
                <c:pt idx="6569">
                  <c:v>6570</c:v>
                </c:pt>
                <c:pt idx="6570">
                  <c:v>6571</c:v>
                </c:pt>
                <c:pt idx="6571">
                  <c:v>6572</c:v>
                </c:pt>
                <c:pt idx="6572">
                  <c:v>6573</c:v>
                </c:pt>
                <c:pt idx="6573">
                  <c:v>6574</c:v>
                </c:pt>
                <c:pt idx="6574">
                  <c:v>6575</c:v>
                </c:pt>
                <c:pt idx="6575">
                  <c:v>6576</c:v>
                </c:pt>
                <c:pt idx="6576">
                  <c:v>6577</c:v>
                </c:pt>
                <c:pt idx="6577">
                  <c:v>6578</c:v>
                </c:pt>
                <c:pt idx="6578">
                  <c:v>6579</c:v>
                </c:pt>
                <c:pt idx="6579">
                  <c:v>6580</c:v>
                </c:pt>
                <c:pt idx="6580">
                  <c:v>6581</c:v>
                </c:pt>
                <c:pt idx="6581">
                  <c:v>6582</c:v>
                </c:pt>
                <c:pt idx="6582">
                  <c:v>6583</c:v>
                </c:pt>
                <c:pt idx="6583">
                  <c:v>6584</c:v>
                </c:pt>
                <c:pt idx="6584">
                  <c:v>6585</c:v>
                </c:pt>
                <c:pt idx="6585">
                  <c:v>6586</c:v>
                </c:pt>
                <c:pt idx="6586">
                  <c:v>6587</c:v>
                </c:pt>
                <c:pt idx="6587">
                  <c:v>6588</c:v>
                </c:pt>
                <c:pt idx="6588">
                  <c:v>6589</c:v>
                </c:pt>
                <c:pt idx="6589">
                  <c:v>6590</c:v>
                </c:pt>
                <c:pt idx="6590">
                  <c:v>6591</c:v>
                </c:pt>
                <c:pt idx="6591">
                  <c:v>6592</c:v>
                </c:pt>
                <c:pt idx="6592">
                  <c:v>6593</c:v>
                </c:pt>
                <c:pt idx="6593">
                  <c:v>6594</c:v>
                </c:pt>
                <c:pt idx="6594">
                  <c:v>6595</c:v>
                </c:pt>
                <c:pt idx="6595">
                  <c:v>6596</c:v>
                </c:pt>
                <c:pt idx="6596">
                  <c:v>6597</c:v>
                </c:pt>
                <c:pt idx="6597">
                  <c:v>6598</c:v>
                </c:pt>
                <c:pt idx="6598">
                  <c:v>6599</c:v>
                </c:pt>
                <c:pt idx="6599">
                  <c:v>6600</c:v>
                </c:pt>
                <c:pt idx="6600">
                  <c:v>6601</c:v>
                </c:pt>
                <c:pt idx="6601">
                  <c:v>6602</c:v>
                </c:pt>
                <c:pt idx="6602">
                  <c:v>6603</c:v>
                </c:pt>
                <c:pt idx="6603">
                  <c:v>6604</c:v>
                </c:pt>
                <c:pt idx="6604">
                  <c:v>6605</c:v>
                </c:pt>
                <c:pt idx="6605">
                  <c:v>6606</c:v>
                </c:pt>
                <c:pt idx="6606">
                  <c:v>6607</c:v>
                </c:pt>
                <c:pt idx="6607">
                  <c:v>6608</c:v>
                </c:pt>
                <c:pt idx="6608">
                  <c:v>6609</c:v>
                </c:pt>
                <c:pt idx="6609">
                  <c:v>6610</c:v>
                </c:pt>
                <c:pt idx="6610">
                  <c:v>6611</c:v>
                </c:pt>
                <c:pt idx="6611">
                  <c:v>6612</c:v>
                </c:pt>
                <c:pt idx="6612">
                  <c:v>6613</c:v>
                </c:pt>
                <c:pt idx="6613">
                  <c:v>6614</c:v>
                </c:pt>
                <c:pt idx="6614">
                  <c:v>6615</c:v>
                </c:pt>
                <c:pt idx="6615">
                  <c:v>6616</c:v>
                </c:pt>
                <c:pt idx="6616">
                  <c:v>6617</c:v>
                </c:pt>
                <c:pt idx="6617">
                  <c:v>6618</c:v>
                </c:pt>
                <c:pt idx="6618">
                  <c:v>6619</c:v>
                </c:pt>
                <c:pt idx="6619">
                  <c:v>6620</c:v>
                </c:pt>
                <c:pt idx="6620">
                  <c:v>6621</c:v>
                </c:pt>
                <c:pt idx="6621">
                  <c:v>6622</c:v>
                </c:pt>
                <c:pt idx="6622">
                  <c:v>6623</c:v>
                </c:pt>
                <c:pt idx="6623">
                  <c:v>6624</c:v>
                </c:pt>
                <c:pt idx="6624">
                  <c:v>6625</c:v>
                </c:pt>
                <c:pt idx="6625">
                  <c:v>6626</c:v>
                </c:pt>
                <c:pt idx="6626">
                  <c:v>6627</c:v>
                </c:pt>
                <c:pt idx="6627">
                  <c:v>6628</c:v>
                </c:pt>
                <c:pt idx="6628">
                  <c:v>6629</c:v>
                </c:pt>
                <c:pt idx="6629">
                  <c:v>6630</c:v>
                </c:pt>
                <c:pt idx="6630">
                  <c:v>6631</c:v>
                </c:pt>
                <c:pt idx="6631">
                  <c:v>6632</c:v>
                </c:pt>
                <c:pt idx="6632">
                  <c:v>6633</c:v>
                </c:pt>
                <c:pt idx="6633">
                  <c:v>6634</c:v>
                </c:pt>
                <c:pt idx="6634">
                  <c:v>6635</c:v>
                </c:pt>
                <c:pt idx="6635">
                  <c:v>6636</c:v>
                </c:pt>
                <c:pt idx="6636">
                  <c:v>6637</c:v>
                </c:pt>
                <c:pt idx="6637">
                  <c:v>6638</c:v>
                </c:pt>
                <c:pt idx="6638">
                  <c:v>6639</c:v>
                </c:pt>
                <c:pt idx="6639">
                  <c:v>6640</c:v>
                </c:pt>
                <c:pt idx="6640">
                  <c:v>6641</c:v>
                </c:pt>
                <c:pt idx="6641">
                  <c:v>6642</c:v>
                </c:pt>
                <c:pt idx="6642">
                  <c:v>6643</c:v>
                </c:pt>
                <c:pt idx="6643">
                  <c:v>6644</c:v>
                </c:pt>
                <c:pt idx="6644">
                  <c:v>6645</c:v>
                </c:pt>
                <c:pt idx="6645">
                  <c:v>6646</c:v>
                </c:pt>
                <c:pt idx="6646">
                  <c:v>6647</c:v>
                </c:pt>
                <c:pt idx="6647">
                  <c:v>6648</c:v>
                </c:pt>
                <c:pt idx="6648">
                  <c:v>6649</c:v>
                </c:pt>
                <c:pt idx="6649">
                  <c:v>6650</c:v>
                </c:pt>
                <c:pt idx="6650">
                  <c:v>6651</c:v>
                </c:pt>
                <c:pt idx="6651">
                  <c:v>6652</c:v>
                </c:pt>
                <c:pt idx="6652">
                  <c:v>6653</c:v>
                </c:pt>
                <c:pt idx="6653">
                  <c:v>6654</c:v>
                </c:pt>
                <c:pt idx="6654">
                  <c:v>6655</c:v>
                </c:pt>
                <c:pt idx="6655">
                  <c:v>6656</c:v>
                </c:pt>
                <c:pt idx="6656">
                  <c:v>6657</c:v>
                </c:pt>
                <c:pt idx="6657">
                  <c:v>6658</c:v>
                </c:pt>
                <c:pt idx="6658">
                  <c:v>6659</c:v>
                </c:pt>
                <c:pt idx="6659">
                  <c:v>6660</c:v>
                </c:pt>
                <c:pt idx="6660">
                  <c:v>6661</c:v>
                </c:pt>
                <c:pt idx="6661">
                  <c:v>6662</c:v>
                </c:pt>
                <c:pt idx="6662">
                  <c:v>6663</c:v>
                </c:pt>
                <c:pt idx="6663">
                  <c:v>6664</c:v>
                </c:pt>
                <c:pt idx="6664">
                  <c:v>6665</c:v>
                </c:pt>
                <c:pt idx="6665">
                  <c:v>6666</c:v>
                </c:pt>
                <c:pt idx="6666">
                  <c:v>6667</c:v>
                </c:pt>
                <c:pt idx="6667">
                  <c:v>6668</c:v>
                </c:pt>
                <c:pt idx="6668">
                  <c:v>6669</c:v>
                </c:pt>
                <c:pt idx="6669">
                  <c:v>6670</c:v>
                </c:pt>
                <c:pt idx="6670">
                  <c:v>6671</c:v>
                </c:pt>
                <c:pt idx="6671">
                  <c:v>6672</c:v>
                </c:pt>
                <c:pt idx="6672">
                  <c:v>6673</c:v>
                </c:pt>
                <c:pt idx="6673">
                  <c:v>6674</c:v>
                </c:pt>
                <c:pt idx="6674">
                  <c:v>6675</c:v>
                </c:pt>
                <c:pt idx="6675">
                  <c:v>6676</c:v>
                </c:pt>
                <c:pt idx="6676">
                  <c:v>6677</c:v>
                </c:pt>
                <c:pt idx="6677">
                  <c:v>6678</c:v>
                </c:pt>
                <c:pt idx="6678">
                  <c:v>6679</c:v>
                </c:pt>
                <c:pt idx="6679">
                  <c:v>6680</c:v>
                </c:pt>
                <c:pt idx="6680">
                  <c:v>6681</c:v>
                </c:pt>
                <c:pt idx="6681">
                  <c:v>6682</c:v>
                </c:pt>
                <c:pt idx="6682">
                  <c:v>6683</c:v>
                </c:pt>
                <c:pt idx="6683">
                  <c:v>6684</c:v>
                </c:pt>
                <c:pt idx="6684">
                  <c:v>6685</c:v>
                </c:pt>
                <c:pt idx="6685">
                  <c:v>6686</c:v>
                </c:pt>
                <c:pt idx="6686">
                  <c:v>6687</c:v>
                </c:pt>
                <c:pt idx="6687">
                  <c:v>6688</c:v>
                </c:pt>
                <c:pt idx="6688">
                  <c:v>6689</c:v>
                </c:pt>
                <c:pt idx="6689">
                  <c:v>6690</c:v>
                </c:pt>
                <c:pt idx="6690">
                  <c:v>6691</c:v>
                </c:pt>
                <c:pt idx="6691">
                  <c:v>6692</c:v>
                </c:pt>
                <c:pt idx="6692">
                  <c:v>6693</c:v>
                </c:pt>
                <c:pt idx="6693">
                  <c:v>6694</c:v>
                </c:pt>
                <c:pt idx="6694">
                  <c:v>6695</c:v>
                </c:pt>
                <c:pt idx="6695">
                  <c:v>6696</c:v>
                </c:pt>
                <c:pt idx="6696">
                  <c:v>6697</c:v>
                </c:pt>
                <c:pt idx="6697">
                  <c:v>6698</c:v>
                </c:pt>
                <c:pt idx="6698">
                  <c:v>6699</c:v>
                </c:pt>
                <c:pt idx="6699">
                  <c:v>6700</c:v>
                </c:pt>
                <c:pt idx="6700">
                  <c:v>6701</c:v>
                </c:pt>
                <c:pt idx="6701">
                  <c:v>6702</c:v>
                </c:pt>
                <c:pt idx="6702">
                  <c:v>6703</c:v>
                </c:pt>
                <c:pt idx="6703">
                  <c:v>6704</c:v>
                </c:pt>
                <c:pt idx="6704">
                  <c:v>6705</c:v>
                </c:pt>
                <c:pt idx="6705">
                  <c:v>6706</c:v>
                </c:pt>
                <c:pt idx="6706">
                  <c:v>6707</c:v>
                </c:pt>
                <c:pt idx="6707">
                  <c:v>6708</c:v>
                </c:pt>
                <c:pt idx="6708">
                  <c:v>6709</c:v>
                </c:pt>
                <c:pt idx="6709">
                  <c:v>6710</c:v>
                </c:pt>
                <c:pt idx="6710">
                  <c:v>6711</c:v>
                </c:pt>
                <c:pt idx="6711">
                  <c:v>6712</c:v>
                </c:pt>
                <c:pt idx="6712">
                  <c:v>6713</c:v>
                </c:pt>
                <c:pt idx="6713">
                  <c:v>6714</c:v>
                </c:pt>
                <c:pt idx="6714">
                  <c:v>6715</c:v>
                </c:pt>
                <c:pt idx="6715">
                  <c:v>6716</c:v>
                </c:pt>
                <c:pt idx="6716">
                  <c:v>6717</c:v>
                </c:pt>
                <c:pt idx="6717">
                  <c:v>6718</c:v>
                </c:pt>
                <c:pt idx="6718">
                  <c:v>6719</c:v>
                </c:pt>
                <c:pt idx="6719">
                  <c:v>6720</c:v>
                </c:pt>
                <c:pt idx="6720">
                  <c:v>6721</c:v>
                </c:pt>
                <c:pt idx="6721">
                  <c:v>6722</c:v>
                </c:pt>
                <c:pt idx="6722">
                  <c:v>6723</c:v>
                </c:pt>
                <c:pt idx="6723">
                  <c:v>6724</c:v>
                </c:pt>
                <c:pt idx="6724">
                  <c:v>6725</c:v>
                </c:pt>
                <c:pt idx="6725">
                  <c:v>6726</c:v>
                </c:pt>
                <c:pt idx="6726">
                  <c:v>6727</c:v>
                </c:pt>
                <c:pt idx="6727">
                  <c:v>6728</c:v>
                </c:pt>
                <c:pt idx="6728">
                  <c:v>6729</c:v>
                </c:pt>
                <c:pt idx="6729">
                  <c:v>6730</c:v>
                </c:pt>
                <c:pt idx="6730">
                  <c:v>6731</c:v>
                </c:pt>
                <c:pt idx="6731">
                  <c:v>6732</c:v>
                </c:pt>
                <c:pt idx="6732">
                  <c:v>6733</c:v>
                </c:pt>
                <c:pt idx="6733">
                  <c:v>6734</c:v>
                </c:pt>
                <c:pt idx="6734">
                  <c:v>6735</c:v>
                </c:pt>
                <c:pt idx="6735">
                  <c:v>6736</c:v>
                </c:pt>
                <c:pt idx="6736">
                  <c:v>6737</c:v>
                </c:pt>
                <c:pt idx="6737">
                  <c:v>6738</c:v>
                </c:pt>
                <c:pt idx="6738">
                  <c:v>6739</c:v>
                </c:pt>
                <c:pt idx="6739">
                  <c:v>6740</c:v>
                </c:pt>
                <c:pt idx="6740">
                  <c:v>6741</c:v>
                </c:pt>
                <c:pt idx="6741">
                  <c:v>6742</c:v>
                </c:pt>
                <c:pt idx="6742">
                  <c:v>6743</c:v>
                </c:pt>
                <c:pt idx="6743">
                  <c:v>6744</c:v>
                </c:pt>
                <c:pt idx="6744">
                  <c:v>6745</c:v>
                </c:pt>
                <c:pt idx="6745">
                  <c:v>6746</c:v>
                </c:pt>
                <c:pt idx="6746">
                  <c:v>6747</c:v>
                </c:pt>
                <c:pt idx="6747">
                  <c:v>6748</c:v>
                </c:pt>
                <c:pt idx="6748">
                  <c:v>6749</c:v>
                </c:pt>
                <c:pt idx="6749">
                  <c:v>6750</c:v>
                </c:pt>
                <c:pt idx="6750">
                  <c:v>6751</c:v>
                </c:pt>
                <c:pt idx="6751">
                  <c:v>6752</c:v>
                </c:pt>
                <c:pt idx="6752">
                  <c:v>6753</c:v>
                </c:pt>
                <c:pt idx="6753">
                  <c:v>6754</c:v>
                </c:pt>
                <c:pt idx="6754">
                  <c:v>6755</c:v>
                </c:pt>
                <c:pt idx="6755">
                  <c:v>6756</c:v>
                </c:pt>
                <c:pt idx="6756">
                  <c:v>6757</c:v>
                </c:pt>
                <c:pt idx="6757">
                  <c:v>6758</c:v>
                </c:pt>
                <c:pt idx="6758">
                  <c:v>6759</c:v>
                </c:pt>
                <c:pt idx="6759">
                  <c:v>6760</c:v>
                </c:pt>
                <c:pt idx="6760">
                  <c:v>6761</c:v>
                </c:pt>
                <c:pt idx="6761">
                  <c:v>6762</c:v>
                </c:pt>
                <c:pt idx="6762">
                  <c:v>6763</c:v>
                </c:pt>
                <c:pt idx="6763">
                  <c:v>6764</c:v>
                </c:pt>
                <c:pt idx="6764">
                  <c:v>6765</c:v>
                </c:pt>
                <c:pt idx="6765">
                  <c:v>6766</c:v>
                </c:pt>
                <c:pt idx="6766">
                  <c:v>6767</c:v>
                </c:pt>
                <c:pt idx="6767">
                  <c:v>6768</c:v>
                </c:pt>
                <c:pt idx="6768">
                  <c:v>6769</c:v>
                </c:pt>
                <c:pt idx="6769">
                  <c:v>6770</c:v>
                </c:pt>
                <c:pt idx="6770">
                  <c:v>6771</c:v>
                </c:pt>
                <c:pt idx="6771">
                  <c:v>6772</c:v>
                </c:pt>
                <c:pt idx="6772">
                  <c:v>6773</c:v>
                </c:pt>
                <c:pt idx="6773">
                  <c:v>6774</c:v>
                </c:pt>
                <c:pt idx="6774">
                  <c:v>6775</c:v>
                </c:pt>
                <c:pt idx="6775">
                  <c:v>6776</c:v>
                </c:pt>
                <c:pt idx="6776">
                  <c:v>6777</c:v>
                </c:pt>
                <c:pt idx="6777">
                  <c:v>6778</c:v>
                </c:pt>
                <c:pt idx="6778">
                  <c:v>6779</c:v>
                </c:pt>
                <c:pt idx="6779">
                  <c:v>6780</c:v>
                </c:pt>
                <c:pt idx="6780">
                  <c:v>6781</c:v>
                </c:pt>
                <c:pt idx="6781">
                  <c:v>6782</c:v>
                </c:pt>
                <c:pt idx="6782">
                  <c:v>6783</c:v>
                </c:pt>
                <c:pt idx="6783">
                  <c:v>6784</c:v>
                </c:pt>
                <c:pt idx="6784">
                  <c:v>6785</c:v>
                </c:pt>
                <c:pt idx="6785">
                  <c:v>6786</c:v>
                </c:pt>
                <c:pt idx="6786">
                  <c:v>6787</c:v>
                </c:pt>
                <c:pt idx="6787">
                  <c:v>6788</c:v>
                </c:pt>
                <c:pt idx="6788">
                  <c:v>6789</c:v>
                </c:pt>
                <c:pt idx="6789">
                  <c:v>6790</c:v>
                </c:pt>
                <c:pt idx="6790">
                  <c:v>6791</c:v>
                </c:pt>
                <c:pt idx="6791">
                  <c:v>6792</c:v>
                </c:pt>
                <c:pt idx="6792">
                  <c:v>6793</c:v>
                </c:pt>
                <c:pt idx="6793">
                  <c:v>6794</c:v>
                </c:pt>
                <c:pt idx="6794">
                  <c:v>6795</c:v>
                </c:pt>
                <c:pt idx="6795">
                  <c:v>6796</c:v>
                </c:pt>
                <c:pt idx="6796">
                  <c:v>6797</c:v>
                </c:pt>
                <c:pt idx="6797">
                  <c:v>6798</c:v>
                </c:pt>
                <c:pt idx="6798">
                  <c:v>6799</c:v>
                </c:pt>
                <c:pt idx="6799">
                  <c:v>6800</c:v>
                </c:pt>
                <c:pt idx="6800">
                  <c:v>6801</c:v>
                </c:pt>
                <c:pt idx="6801">
                  <c:v>6802</c:v>
                </c:pt>
                <c:pt idx="6802">
                  <c:v>6803</c:v>
                </c:pt>
                <c:pt idx="6803">
                  <c:v>6804</c:v>
                </c:pt>
                <c:pt idx="6804">
                  <c:v>6805</c:v>
                </c:pt>
                <c:pt idx="6805">
                  <c:v>6806</c:v>
                </c:pt>
                <c:pt idx="6806">
                  <c:v>6807</c:v>
                </c:pt>
                <c:pt idx="6807">
                  <c:v>6808</c:v>
                </c:pt>
                <c:pt idx="6808">
                  <c:v>6809</c:v>
                </c:pt>
                <c:pt idx="6809">
                  <c:v>6810</c:v>
                </c:pt>
                <c:pt idx="6810">
                  <c:v>6811</c:v>
                </c:pt>
                <c:pt idx="6811">
                  <c:v>6812</c:v>
                </c:pt>
                <c:pt idx="6812">
                  <c:v>6813</c:v>
                </c:pt>
                <c:pt idx="6813">
                  <c:v>6814</c:v>
                </c:pt>
                <c:pt idx="6814">
                  <c:v>6815</c:v>
                </c:pt>
                <c:pt idx="6815">
                  <c:v>6816</c:v>
                </c:pt>
                <c:pt idx="6816">
                  <c:v>6817</c:v>
                </c:pt>
                <c:pt idx="6817">
                  <c:v>6818</c:v>
                </c:pt>
                <c:pt idx="6818">
                  <c:v>6819</c:v>
                </c:pt>
                <c:pt idx="6819">
                  <c:v>6820</c:v>
                </c:pt>
                <c:pt idx="6820">
                  <c:v>6821</c:v>
                </c:pt>
                <c:pt idx="6821">
                  <c:v>6822</c:v>
                </c:pt>
                <c:pt idx="6822">
                  <c:v>6823</c:v>
                </c:pt>
                <c:pt idx="6823">
                  <c:v>6824</c:v>
                </c:pt>
                <c:pt idx="6824">
                  <c:v>6825</c:v>
                </c:pt>
                <c:pt idx="6825">
                  <c:v>6826</c:v>
                </c:pt>
                <c:pt idx="6826">
                  <c:v>6827</c:v>
                </c:pt>
                <c:pt idx="6827">
                  <c:v>6828</c:v>
                </c:pt>
                <c:pt idx="6828">
                  <c:v>6829</c:v>
                </c:pt>
                <c:pt idx="6829">
                  <c:v>6830</c:v>
                </c:pt>
                <c:pt idx="6830">
                  <c:v>6831</c:v>
                </c:pt>
                <c:pt idx="6831">
                  <c:v>6832</c:v>
                </c:pt>
                <c:pt idx="6832">
                  <c:v>6833</c:v>
                </c:pt>
                <c:pt idx="6833">
                  <c:v>6834</c:v>
                </c:pt>
                <c:pt idx="6834">
                  <c:v>6835</c:v>
                </c:pt>
                <c:pt idx="6835">
                  <c:v>6836</c:v>
                </c:pt>
                <c:pt idx="6836">
                  <c:v>6837</c:v>
                </c:pt>
                <c:pt idx="6837">
                  <c:v>6838</c:v>
                </c:pt>
                <c:pt idx="6838">
                  <c:v>6839</c:v>
                </c:pt>
                <c:pt idx="6839">
                  <c:v>6840</c:v>
                </c:pt>
                <c:pt idx="6840">
                  <c:v>6841</c:v>
                </c:pt>
                <c:pt idx="6841">
                  <c:v>6842</c:v>
                </c:pt>
                <c:pt idx="6842">
                  <c:v>6843</c:v>
                </c:pt>
                <c:pt idx="6843">
                  <c:v>6844</c:v>
                </c:pt>
                <c:pt idx="6844">
                  <c:v>6845</c:v>
                </c:pt>
                <c:pt idx="6845">
                  <c:v>6846</c:v>
                </c:pt>
                <c:pt idx="6846">
                  <c:v>6847</c:v>
                </c:pt>
                <c:pt idx="6847">
                  <c:v>6848</c:v>
                </c:pt>
                <c:pt idx="6848">
                  <c:v>6849</c:v>
                </c:pt>
                <c:pt idx="6849">
                  <c:v>6850</c:v>
                </c:pt>
                <c:pt idx="6850">
                  <c:v>6851</c:v>
                </c:pt>
                <c:pt idx="6851">
                  <c:v>6852</c:v>
                </c:pt>
                <c:pt idx="6852">
                  <c:v>6853</c:v>
                </c:pt>
                <c:pt idx="6853">
                  <c:v>6854</c:v>
                </c:pt>
                <c:pt idx="6854">
                  <c:v>6855</c:v>
                </c:pt>
                <c:pt idx="6855">
                  <c:v>6856</c:v>
                </c:pt>
                <c:pt idx="6856">
                  <c:v>6857</c:v>
                </c:pt>
                <c:pt idx="6857">
                  <c:v>6858</c:v>
                </c:pt>
                <c:pt idx="6858">
                  <c:v>6859</c:v>
                </c:pt>
                <c:pt idx="6859">
                  <c:v>6860</c:v>
                </c:pt>
                <c:pt idx="6860">
                  <c:v>6861</c:v>
                </c:pt>
                <c:pt idx="6861">
                  <c:v>6862</c:v>
                </c:pt>
                <c:pt idx="6862">
                  <c:v>6863</c:v>
                </c:pt>
                <c:pt idx="6863">
                  <c:v>6864</c:v>
                </c:pt>
                <c:pt idx="6864">
                  <c:v>6865</c:v>
                </c:pt>
                <c:pt idx="6865">
                  <c:v>6866</c:v>
                </c:pt>
                <c:pt idx="6866">
                  <c:v>6867</c:v>
                </c:pt>
                <c:pt idx="6867">
                  <c:v>6868</c:v>
                </c:pt>
                <c:pt idx="6868">
                  <c:v>6869</c:v>
                </c:pt>
                <c:pt idx="6869">
                  <c:v>6870</c:v>
                </c:pt>
                <c:pt idx="6870">
                  <c:v>6871</c:v>
                </c:pt>
                <c:pt idx="6871">
                  <c:v>6872</c:v>
                </c:pt>
                <c:pt idx="6872">
                  <c:v>6873</c:v>
                </c:pt>
                <c:pt idx="6873">
                  <c:v>6874</c:v>
                </c:pt>
                <c:pt idx="6874">
                  <c:v>6875</c:v>
                </c:pt>
                <c:pt idx="6875">
                  <c:v>6876</c:v>
                </c:pt>
                <c:pt idx="6876">
                  <c:v>6877</c:v>
                </c:pt>
                <c:pt idx="6877">
                  <c:v>6878</c:v>
                </c:pt>
                <c:pt idx="6878">
                  <c:v>6879</c:v>
                </c:pt>
                <c:pt idx="6879">
                  <c:v>6880</c:v>
                </c:pt>
                <c:pt idx="6880">
                  <c:v>6881</c:v>
                </c:pt>
                <c:pt idx="6881">
                  <c:v>6882</c:v>
                </c:pt>
                <c:pt idx="6882">
                  <c:v>6883</c:v>
                </c:pt>
                <c:pt idx="6883">
                  <c:v>6884</c:v>
                </c:pt>
                <c:pt idx="6884">
                  <c:v>6885</c:v>
                </c:pt>
                <c:pt idx="6885">
                  <c:v>6886</c:v>
                </c:pt>
                <c:pt idx="6886">
                  <c:v>6887</c:v>
                </c:pt>
                <c:pt idx="6887">
                  <c:v>6888</c:v>
                </c:pt>
                <c:pt idx="6888">
                  <c:v>6889</c:v>
                </c:pt>
                <c:pt idx="6889">
                  <c:v>6890</c:v>
                </c:pt>
                <c:pt idx="6890">
                  <c:v>6891</c:v>
                </c:pt>
                <c:pt idx="6891">
                  <c:v>6892</c:v>
                </c:pt>
                <c:pt idx="6892">
                  <c:v>6893</c:v>
                </c:pt>
                <c:pt idx="6893">
                  <c:v>6894</c:v>
                </c:pt>
                <c:pt idx="6894">
                  <c:v>6895</c:v>
                </c:pt>
                <c:pt idx="6895">
                  <c:v>6896</c:v>
                </c:pt>
                <c:pt idx="6896">
                  <c:v>6897</c:v>
                </c:pt>
                <c:pt idx="6897">
                  <c:v>6898</c:v>
                </c:pt>
                <c:pt idx="6898">
                  <c:v>6899</c:v>
                </c:pt>
                <c:pt idx="6899">
                  <c:v>6900</c:v>
                </c:pt>
                <c:pt idx="6900">
                  <c:v>6901</c:v>
                </c:pt>
                <c:pt idx="6901">
                  <c:v>6902</c:v>
                </c:pt>
                <c:pt idx="6902">
                  <c:v>6903</c:v>
                </c:pt>
                <c:pt idx="6903">
                  <c:v>6904</c:v>
                </c:pt>
                <c:pt idx="6904">
                  <c:v>6905</c:v>
                </c:pt>
                <c:pt idx="6905">
                  <c:v>6906</c:v>
                </c:pt>
                <c:pt idx="6906">
                  <c:v>6907</c:v>
                </c:pt>
                <c:pt idx="6907">
                  <c:v>6908</c:v>
                </c:pt>
                <c:pt idx="6908">
                  <c:v>6909</c:v>
                </c:pt>
                <c:pt idx="6909">
                  <c:v>6910</c:v>
                </c:pt>
                <c:pt idx="6910">
                  <c:v>6911</c:v>
                </c:pt>
                <c:pt idx="6911">
                  <c:v>6912</c:v>
                </c:pt>
                <c:pt idx="6912">
                  <c:v>6913</c:v>
                </c:pt>
                <c:pt idx="6913">
                  <c:v>6914</c:v>
                </c:pt>
                <c:pt idx="6914">
                  <c:v>6915</c:v>
                </c:pt>
                <c:pt idx="6915">
                  <c:v>6916</c:v>
                </c:pt>
                <c:pt idx="6916">
                  <c:v>6917</c:v>
                </c:pt>
                <c:pt idx="6917">
                  <c:v>6918</c:v>
                </c:pt>
                <c:pt idx="6918">
                  <c:v>6919</c:v>
                </c:pt>
                <c:pt idx="6919">
                  <c:v>6920</c:v>
                </c:pt>
                <c:pt idx="6920">
                  <c:v>6921</c:v>
                </c:pt>
                <c:pt idx="6921">
                  <c:v>6922</c:v>
                </c:pt>
                <c:pt idx="6922">
                  <c:v>6923</c:v>
                </c:pt>
                <c:pt idx="6923">
                  <c:v>6924</c:v>
                </c:pt>
                <c:pt idx="6924">
                  <c:v>6925</c:v>
                </c:pt>
                <c:pt idx="6925">
                  <c:v>6926</c:v>
                </c:pt>
                <c:pt idx="6926">
                  <c:v>6927</c:v>
                </c:pt>
                <c:pt idx="6927">
                  <c:v>6928</c:v>
                </c:pt>
                <c:pt idx="6928">
                  <c:v>6929</c:v>
                </c:pt>
                <c:pt idx="6929">
                  <c:v>6930</c:v>
                </c:pt>
                <c:pt idx="6930">
                  <c:v>6931</c:v>
                </c:pt>
                <c:pt idx="6931">
                  <c:v>6932</c:v>
                </c:pt>
                <c:pt idx="6932">
                  <c:v>6933</c:v>
                </c:pt>
                <c:pt idx="6933">
                  <c:v>6934</c:v>
                </c:pt>
                <c:pt idx="6934">
                  <c:v>6935</c:v>
                </c:pt>
                <c:pt idx="6935">
                  <c:v>6936</c:v>
                </c:pt>
                <c:pt idx="6936">
                  <c:v>6937</c:v>
                </c:pt>
                <c:pt idx="6937">
                  <c:v>6938</c:v>
                </c:pt>
                <c:pt idx="6938">
                  <c:v>6939</c:v>
                </c:pt>
                <c:pt idx="6939">
                  <c:v>6940</c:v>
                </c:pt>
                <c:pt idx="6940">
                  <c:v>6941</c:v>
                </c:pt>
                <c:pt idx="6941">
                  <c:v>6942</c:v>
                </c:pt>
                <c:pt idx="6942">
                  <c:v>6943</c:v>
                </c:pt>
                <c:pt idx="6943">
                  <c:v>6944</c:v>
                </c:pt>
                <c:pt idx="6944">
                  <c:v>6945</c:v>
                </c:pt>
                <c:pt idx="6945">
                  <c:v>6946</c:v>
                </c:pt>
                <c:pt idx="6946">
                  <c:v>6947</c:v>
                </c:pt>
                <c:pt idx="6947">
                  <c:v>6948</c:v>
                </c:pt>
                <c:pt idx="6948">
                  <c:v>6949</c:v>
                </c:pt>
                <c:pt idx="6949">
                  <c:v>6950</c:v>
                </c:pt>
                <c:pt idx="6950">
                  <c:v>6951</c:v>
                </c:pt>
                <c:pt idx="6951">
                  <c:v>6952</c:v>
                </c:pt>
                <c:pt idx="6952">
                  <c:v>6953</c:v>
                </c:pt>
                <c:pt idx="6953">
                  <c:v>6954</c:v>
                </c:pt>
                <c:pt idx="6954">
                  <c:v>6955</c:v>
                </c:pt>
                <c:pt idx="6955">
                  <c:v>6956</c:v>
                </c:pt>
                <c:pt idx="6956">
                  <c:v>6957</c:v>
                </c:pt>
                <c:pt idx="6957">
                  <c:v>6958</c:v>
                </c:pt>
                <c:pt idx="6958">
                  <c:v>6959</c:v>
                </c:pt>
                <c:pt idx="6959">
                  <c:v>6960</c:v>
                </c:pt>
                <c:pt idx="6960">
                  <c:v>6961</c:v>
                </c:pt>
                <c:pt idx="6961">
                  <c:v>6962</c:v>
                </c:pt>
                <c:pt idx="6962">
                  <c:v>6963</c:v>
                </c:pt>
                <c:pt idx="6963">
                  <c:v>6964</c:v>
                </c:pt>
                <c:pt idx="6964">
                  <c:v>6965</c:v>
                </c:pt>
                <c:pt idx="6965">
                  <c:v>6966</c:v>
                </c:pt>
                <c:pt idx="6966">
                  <c:v>6967</c:v>
                </c:pt>
                <c:pt idx="6967">
                  <c:v>6968</c:v>
                </c:pt>
                <c:pt idx="6968">
                  <c:v>6969</c:v>
                </c:pt>
                <c:pt idx="6969">
                  <c:v>6970</c:v>
                </c:pt>
                <c:pt idx="6970">
                  <c:v>6971</c:v>
                </c:pt>
                <c:pt idx="6971">
                  <c:v>6972</c:v>
                </c:pt>
                <c:pt idx="6972">
                  <c:v>6973</c:v>
                </c:pt>
                <c:pt idx="6973">
                  <c:v>6974</c:v>
                </c:pt>
                <c:pt idx="6974">
                  <c:v>6975</c:v>
                </c:pt>
                <c:pt idx="6975">
                  <c:v>6976</c:v>
                </c:pt>
                <c:pt idx="6976">
                  <c:v>6977</c:v>
                </c:pt>
                <c:pt idx="6977">
                  <c:v>6978</c:v>
                </c:pt>
                <c:pt idx="6978">
                  <c:v>6979</c:v>
                </c:pt>
                <c:pt idx="6979">
                  <c:v>6980</c:v>
                </c:pt>
                <c:pt idx="6980">
                  <c:v>6981</c:v>
                </c:pt>
                <c:pt idx="6981">
                  <c:v>6982</c:v>
                </c:pt>
                <c:pt idx="6982">
                  <c:v>6983</c:v>
                </c:pt>
                <c:pt idx="6983">
                  <c:v>6984</c:v>
                </c:pt>
                <c:pt idx="6984">
                  <c:v>6985</c:v>
                </c:pt>
                <c:pt idx="6985">
                  <c:v>6986</c:v>
                </c:pt>
                <c:pt idx="6986">
                  <c:v>6987</c:v>
                </c:pt>
                <c:pt idx="6987">
                  <c:v>6988</c:v>
                </c:pt>
                <c:pt idx="6988">
                  <c:v>6989</c:v>
                </c:pt>
                <c:pt idx="6989">
                  <c:v>6990</c:v>
                </c:pt>
                <c:pt idx="6990">
                  <c:v>6991</c:v>
                </c:pt>
                <c:pt idx="6991">
                  <c:v>6992</c:v>
                </c:pt>
                <c:pt idx="6992">
                  <c:v>6993</c:v>
                </c:pt>
                <c:pt idx="6993">
                  <c:v>6994</c:v>
                </c:pt>
                <c:pt idx="6994">
                  <c:v>6995</c:v>
                </c:pt>
                <c:pt idx="6995">
                  <c:v>6996</c:v>
                </c:pt>
                <c:pt idx="6996">
                  <c:v>6997</c:v>
                </c:pt>
                <c:pt idx="6997">
                  <c:v>6998</c:v>
                </c:pt>
                <c:pt idx="6998">
                  <c:v>6999</c:v>
                </c:pt>
                <c:pt idx="6999">
                  <c:v>7000</c:v>
                </c:pt>
                <c:pt idx="7000">
                  <c:v>7001</c:v>
                </c:pt>
                <c:pt idx="7001">
                  <c:v>7002</c:v>
                </c:pt>
                <c:pt idx="7002">
                  <c:v>7003</c:v>
                </c:pt>
                <c:pt idx="7003">
                  <c:v>7004</c:v>
                </c:pt>
                <c:pt idx="7004">
                  <c:v>7005</c:v>
                </c:pt>
                <c:pt idx="7005">
                  <c:v>7006</c:v>
                </c:pt>
                <c:pt idx="7006">
                  <c:v>7007</c:v>
                </c:pt>
                <c:pt idx="7007">
                  <c:v>7008</c:v>
                </c:pt>
                <c:pt idx="7008">
                  <c:v>7009</c:v>
                </c:pt>
                <c:pt idx="7009">
                  <c:v>7010</c:v>
                </c:pt>
                <c:pt idx="7010">
                  <c:v>7011</c:v>
                </c:pt>
                <c:pt idx="7011">
                  <c:v>7012</c:v>
                </c:pt>
                <c:pt idx="7012">
                  <c:v>7013</c:v>
                </c:pt>
                <c:pt idx="7013">
                  <c:v>7014</c:v>
                </c:pt>
                <c:pt idx="7014">
                  <c:v>7015</c:v>
                </c:pt>
                <c:pt idx="7015">
                  <c:v>7016</c:v>
                </c:pt>
                <c:pt idx="7016">
                  <c:v>7017</c:v>
                </c:pt>
                <c:pt idx="7017">
                  <c:v>7018</c:v>
                </c:pt>
                <c:pt idx="7018">
                  <c:v>7019</c:v>
                </c:pt>
                <c:pt idx="7019">
                  <c:v>7020</c:v>
                </c:pt>
                <c:pt idx="7020">
                  <c:v>7021</c:v>
                </c:pt>
                <c:pt idx="7021">
                  <c:v>7022</c:v>
                </c:pt>
                <c:pt idx="7022">
                  <c:v>7023</c:v>
                </c:pt>
                <c:pt idx="7023">
                  <c:v>7024</c:v>
                </c:pt>
                <c:pt idx="7024">
                  <c:v>7025</c:v>
                </c:pt>
                <c:pt idx="7025">
                  <c:v>7026</c:v>
                </c:pt>
                <c:pt idx="7026">
                  <c:v>7027</c:v>
                </c:pt>
                <c:pt idx="7027">
                  <c:v>7028</c:v>
                </c:pt>
                <c:pt idx="7028">
                  <c:v>7029</c:v>
                </c:pt>
                <c:pt idx="7029">
                  <c:v>7030</c:v>
                </c:pt>
                <c:pt idx="7030">
                  <c:v>7031</c:v>
                </c:pt>
                <c:pt idx="7031">
                  <c:v>7032</c:v>
                </c:pt>
                <c:pt idx="7032">
                  <c:v>7033</c:v>
                </c:pt>
                <c:pt idx="7033">
                  <c:v>7034</c:v>
                </c:pt>
                <c:pt idx="7034">
                  <c:v>7035</c:v>
                </c:pt>
                <c:pt idx="7035">
                  <c:v>7036</c:v>
                </c:pt>
                <c:pt idx="7036">
                  <c:v>7037</c:v>
                </c:pt>
                <c:pt idx="7037">
                  <c:v>7038</c:v>
                </c:pt>
                <c:pt idx="7038">
                  <c:v>7039</c:v>
                </c:pt>
                <c:pt idx="7039">
                  <c:v>7040</c:v>
                </c:pt>
                <c:pt idx="7040">
                  <c:v>7041</c:v>
                </c:pt>
                <c:pt idx="7041">
                  <c:v>7042</c:v>
                </c:pt>
                <c:pt idx="7042">
                  <c:v>7043</c:v>
                </c:pt>
                <c:pt idx="7043">
                  <c:v>7044</c:v>
                </c:pt>
                <c:pt idx="7044">
                  <c:v>7045</c:v>
                </c:pt>
                <c:pt idx="7045">
                  <c:v>7046</c:v>
                </c:pt>
                <c:pt idx="7046">
                  <c:v>7047</c:v>
                </c:pt>
                <c:pt idx="7047">
                  <c:v>7048</c:v>
                </c:pt>
                <c:pt idx="7048">
                  <c:v>7049</c:v>
                </c:pt>
                <c:pt idx="7049">
                  <c:v>7050</c:v>
                </c:pt>
                <c:pt idx="7050">
                  <c:v>7051</c:v>
                </c:pt>
                <c:pt idx="7051">
                  <c:v>7052</c:v>
                </c:pt>
                <c:pt idx="7052">
                  <c:v>7053</c:v>
                </c:pt>
                <c:pt idx="7053">
                  <c:v>7054</c:v>
                </c:pt>
                <c:pt idx="7054">
                  <c:v>7055</c:v>
                </c:pt>
                <c:pt idx="7055">
                  <c:v>7056</c:v>
                </c:pt>
                <c:pt idx="7056">
                  <c:v>7057</c:v>
                </c:pt>
                <c:pt idx="7057">
                  <c:v>7058</c:v>
                </c:pt>
                <c:pt idx="7058">
                  <c:v>7059</c:v>
                </c:pt>
                <c:pt idx="7059">
                  <c:v>7060</c:v>
                </c:pt>
                <c:pt idx="7060">
                  <c:v>7061</c:v>
                </c:pt>
                <c:pt idx="7061">
                  <c:v>7062</c:v>
                </c:pt>
                <c:pt idx="7062">
                  <c:v>7063</c:v>
                </c:pt>
                <c:pt idx="7063">
                  <c:v>7064</c:v>
                </c:pt>
                <c:pt idx="7064">
                  <c:v>7065</c:v>
                </c:pt>
                <c:pt idx="7065">
                  <c:v>7066</c:v>
                </c:pt>
                <c:pt idx="7066">
                  <c:v>7067</c:v>
                </c:pt>
                <c:pt idx="7067">
                  <c:v>7068</c:v>
                </c:pt>
                <c:pt idx="7068">
                  <c:v>7069</c:v>
                </c:pt>
                <c:pt idx="7069">
                  <c:v>7070</c:v>
                </c:pt>
                <c:pt idx="7070">
                  <c:v>7071</c:v>
                </c:pt>
                <c:pt idx="7071">
                  <c:v>7072</c:v>
                </c:pt>
                <c:pt idx="7072">
                  <c:v>7073</c:v>
                </c:pt>
                <c:pt idx="7073">
                  <c:v>7074</c:v>
                </c:pt>
                <c:pt idx="7074">
                  <c:v>7075</c:v>
                </c:pt>
                <c:pt idx="7075">
                  <c:v>7076</c:v>
                </c:pt>
                <c:pt idx="7076">
                  <c:v>7077</c:v>
                </c:pt>
                <c:pt idx="7077">
                  <c:v>7078</c:v>
                </c:pt>
                <c:pt idx="7078">
                  <c:v>7079</c:v>
                </c:pt>
                <c:pt idx="7079">
                  <c:v>7080</c:v>
                </c:pt>
                <c:pt idx="7080">
                  <c:v>7081</c:v>
                </c:pt>
                <c:pt idx="7081">
                  <c:v>7082</c:v>
                </c:pt>
                <c:pt idx="7082">
                  <c:v>7083</c:v>
                </c:pt>
                <c:pt idx="7083">
                  <c:v>7084</c:v>
                </c:pt>
                <c:pt idx="7084">
                  <c:v>7085</c:v>
                </c:pt>
                <c:pt idx="7085">
                  <c:v>7086</c:v>
                </c:pt>
                <c:pt idx="7086">
                  <c:v>7087</c:v>
                </c:pt>
                <c:pt idx="7087">
                  <c:v>7088</c:v>
                </c:pt>
                <c:pt idx="7088">
                  <c:v>7089</c:v>
                </c:pt>
                <c:pt idx="7089">
                  <c:v>7090</c:v>
                </c:pt>
                <c:pt idx="7090">
                  <c:v>7091</c:v>
                </c:pt>
                <c:pt idx="7091">
                  <c:v>7092</c:v>
                </c:pt>
                <c:pt idx="7092">
                  <c:v>7093</c:v>
                </c:pt>
                <c:pt idx="7093">
                  <c:v>7094</c:v>
                </c:pt>
                <c:pt idx="7094">
                  <c:v>7095</c:v>
                </c:pt>
                <c:pt idx="7095">
                  <c:v>7096</c:v>
                </c:pt>
                <c:pt idx="7096">
                  <c:v>7097</c:v>
                </c:pt>
                <c:pt idx="7097">
                  <c:v>7098</c:v>
                </c:pt>
                <c:pt idx="7098">
                  <c:v>7099</c:v>
                </c:pt>
                <c:pt idx="7099">
                  <c:v>7100</c:v>
                </c:pt>
                <c:pt idx="7100">
                  <c:v>7101</c:v>
                </c:pt>
                <c:pt idx="7101">
                  <c:v>7102</c:v>
                </c:pt>
                <c:pt idx="7102">
                  <c:v>7103</c:v>
                </c:pt>
                <c:pt idx="7103">
                  <c:v>7104</c:v>
                </c:pt>
                <c:pt idx="7104">
                  <c:v>7105</c:v>
                </c:pt>
                <c:pt idx="7105">
                  <c:v>7106</c:v>
                </c:pt>
                <c:pt idx="7106">
                  <c:v>7107</c:v>
                </c:pt>
                <c:pt idx="7107">
                  <c:v>7108</c:v>
                </c:pt>
                <c:pt idx="7108">
                  <c:v>7109</c:v>
                </c:pt>
                <c:pt idx="7109">
                  <c:v>7110</c:v>
                </c:pt>
                <c:pt idx="7110">
                  <c:v>7111</c:v>
                </c:pt>
                <c:pt idx="7111">
                  <c:v>7112</c:v>
                </c:pt>
                <c:pt idx="7112">
                  <c:v>7113</c:v>
                </c:pt>
                <c:pt idx="7113">
                  <c:v>7114</c:v>
                </c:pt>
                <c:pt idx="7114">
                  <c:v>7115</c:v>
                </c:pt>
                <c:pt idx="7115">
                  <c:v>7116</c:v>
                </c:pt>
                <c:pt idx="7116">
                  <c:v>7117</c:v>
                </c:pt>
                <c:pt idx="7117">
                  <c:v>7118</c:v>
                </c:pt>
                <c:pt idx="7118">
                  <c:v>7119</c:v>
                </c:pt>
                <c:pt idx="7119">
                  <c:v>7120</c:v>
                </c:pt>
                <c:pt idx="7120">
                  <c:v>7121</c:v>
                </c:pt>
                <c:pt idx="7121">
                  <c:v>7122</c:v>
                </c:pt>
                <c:pt idx="7122">
                  <c:v>7123</c:v>
                </c:pt>
                <c:pt idx="7123">
                  <c:v>7124</c:v>
                </c:pt>
                <c:pt idx="7124">
                  <c:v>7125</c:v>
                </c:pt>
                <c:pt idx="7125">
                  <c:v>7126</c:v>
                </c:pt>
                <c:pt idx="7126">
                  <c:v>7127</c:v>
                </c:pt>
                <c:pt idx="7127">
                  <c:v>7128</c:v>
                </c:pt>
                <c:pt idx="7128">
                  <c:v>7129</c:v>
                </c:pt>
                <c:pt idx="7129">
                  <c:v>7130</c:v>
                </c:pt>
                <c:pt idx="7130">
                  <c:v>7131</c:v>
                </c:pt>
                <c:pt idx="7131">
                  <c:v>7132</c:v>
                </c:pt>
                <c:pt idx="7132">
                  <c:v>7133</c:v>
                </c:pt>
                <c:pt idx="7133">
                  <c:v>7134</c:v>
                </c:pt>
                <c:pt idx="7134">
                  <c:v>7135</c:v>
                </c:pt>
                <c:pt idx="7135">
                  <c:v>7136</c:v>
                </c:pt>
                <c:pt idx="7136">
                  <c:v>7137</c:v>
                </c:pt>
                <c:pt idx="7137">
                  <c:v>7138</c:v>
                </c:pt>
                <c:pt idx="7138">
                  <c:v>7139</c:v>
                </c:pt>
                <c:pt idx="7139">
                  <c:v>7140</c:v>
                </c:pt>
                <c:pt idx="7140">
                  <c:v>7141</c:v>
                </c:pt>
                <c:pt idx="7141">
                  <c:v>7142</c:v>
                </c:pt>
                <c:pt idx="7142">
                  <c:v>7143</c:v>
                </c:pt>
                <c:pt idx="7143">
                  <c:v>7144</c:v>
                </c:pt>
                <c:pt idx="7144">
                  <c:v>7145</c:v>
                </c:pt>
                <c:pt idx="7145">
                  <c:v>7146</c:v>
                </c:pt>
                <c:pt idx="7146">
                  <c:v>7147</c:v>
                </c:pt>
                <c:pt idx="7147">
                  <c:v>7148</c:v>
                </c:pt>
                <c:pt idx="7148">
                  <c:v>7149</c:v>
                </c:pt>
                <c:pt idx="7149">
                  <c:v>7150</c:v>
                </c:pt>
                <c:pt idx="7150">
                  <c:v>7151</c:v>
                </c:pt>
                <c:pt idx="7151">
                  <c:v>7152</c:v>
                </c:pt>
                <c:pt idx="7152">
                  <c:v>7153</c:v>
                </c:pt>
                <c:pt idx="7153">
                  <c:v>7154</c:v>
                </c:pt>
                <c:pt idx="7154">
                  <c:v>7155</c:v>
                </c:pt>
                <c:pt idx="7155">
                  <c:v>7156</c:v>
                </c:pt>
                <c:pt idx="7156">
                  <c:v>7157</c:v>
                </c:pt>
                <c:pt idx="7157">
                  <c:v>7158</c:v>
                </c:pt>
                <c:pt idx="7158">
                  <c:v>7159</c:v>
                </c:pt>
                <c:pt idx="7159">
                  <c:v>7160</c:v>
                </c:pt>
                <c:pt idx="7160">
                  <c:v>7161</c:v>
                </c:pt>
                <c:pt idx="7161">
                  <c:v>7162</c:v>
                </c:pt>
                <c:pt idx="7162">
                  <c:v>7163</c:v>
                </c:pt>
                <c:pt idx="7163">
                  <c:v>7164</c:v>
                </c:pt>
                <c:pt idx="7164">
                  <c:v>7165</c:v>
                </c:pt>
                <c:pt idx="7165">
                  <c:v>7166</c:v>
                </c:pt>
                <c:pt idx="7166">
                  <c:v>7167</c:v>
                </c:pt>
                <c:pt idx="7167">
                  <c:v>7168</c:v>
                </c:pt>
                <c:pt idx="7168">
                  <c:v>7169</c:v>
                </c:pt>
                <c:pt idx="7169">
                  <c:v>7170</c:v>
                </c:pt>
                <c:pt idx="7170">
                  <c:v>7171</c:v>
                </c:pt>
                <c:pt idx="7171">
                  <c:v>7172</c:v>
                </c:pt>
                <c:pt idx="7172">
                  <c:v>7173</c:v>
                </c:pt>
                <c:pt idx="7173">
                  <c:v>7174</c:v>
                </c:pt>
                <c:pt idx="7174">
                  <c:v>7175</c:v>
                </c:pt>
                <c:pt idx="7175">
                  <c:v>7176</c:v>
                </c:pt>
                <c:pt idx="7176">
                  <c:v>7177</c:v>
                </c:pt>
                <c:pt idx="7177">
                  <c:v>7178</c:v>
                </c:pt>
                <c:pt idx="7178">
                  <c:v>7179</c:v>
                </c:pt>
                <c:pt idx="7179">
                  <c:v>7180</c:v>
                </c:pt>
                <c:pt idx="7180">
                  <c:v>7181</c:v>
                </c:pt>
                <c:pt idx="7181">
                  <c:v>7182</c:v>
                </c:pt>
                <c:pt idx="7182">
                  <c:v>7183</c:v>
                </c:pt>
                <c:pt idx="7183">
                  <c:v>7184</c:v>
                </c:pt>
                <c:pt idx="7184">
                  <c:v>7185</c:v>
                </c:pt>
                <c:pt idx="7185">
                  <c:v>7186</c:v>
                </c:pt>
                <c:pt idx="7186">
                  <c:v>7187</c:v>
                </c:pt>
                <c:pt idx="7187">
                  <c:v>7188</c:v>
                </c:pt>
                <c:pt idx="7188">
                  <c:v>7189</c:v>
                </c:pt>
                <c:pt idx="7189">
                  <c:v>7190</c:v>
                </c:pt>
                <c:pt idx="7190">
                  <c:v>7191</c:v>
                </c:pt>
                <c:pt idx="7191">
                  <c:v>7192</c:v>
                </c:pt>
                <c:pt idx="7192">
                  <c:v>7193</c:v>
                </c:pt>
                <c:pt idx="7193">
                  <c:v>7194</c:v>
                </c:pt>
                <c:pt idx="7194">
                  <c:v>7195</c:v>
                </c:pt>
                <c:pt idx="7195">
                  <c:v>7196</c:v>
                </c:pt>
                <c:pt idx="7196">
                  <c:v>7197</c:v>
                </c:pt>
                <c:pt idx="7197">
                  <c:v>7198</c:v>
                </c:pt>
                <c:pt idx="7198">
                  <c:v>7199</c:v>
                </c:pt>
                <c:pt idx="7199">
                  <c:v>7200</c:v>
                </c:pt>
                <c:pt idx="7200">
                  <c:v>7201</c:v>
                </c:pt>
                <c:pt idx="7201">
                  <c:v>7202</c:v>
                </c:pt>
                <c:pt idx="7202">
                  <c:v>7203</c:v>
                </c:pt>
                <c:pt idx="7203">
                  <c:v>7204</c:v>
                </c:pt>
                <c:pt idx="7204">
                  <c:v>7205</c:v>
                </c:pt>
                <c:pt idx="7205">
                  <c:v>7206</c:v>
                </c:pt>
                <c:pt idx="7206">
                  <c:v>7207</c:v>
                </c:pt>
                <c:pt idx="7207">
                  <c:v>7208</c:v>
                </c:pt>
                <c:pt idx="7208">
                  <c:v>7209</c:v>
                </c:pt>
                <c:pt idx="7209">
                  <c:v>7210</c:v>
                </c:pt>
                <c:pt idx="7210">
                  <c:v>7211</c:v>
                </c:pt>
                <c:pt idx="7211">
                  <c:v>7212</c:v>
                </c:pt>
                <c:pt idx="7212">
                  <c:v>7213</c:v>
                </c:pt>
                <c:pt idx="7213">
                  <c:v>7214</c:v>
                </c:pt>
                <c:pt idx="7214">
                  <c:v>7215</c:v>
                </c:pt>
                <c:pt idx="7215">
                  <c:v>7216</c:v>
                </c:pt>
                <c:pt idx="7216">
                  <c:v>7217</c:v>
                </c:pt>
                <c:pt idx="7217">
                  <c:v>7218</c:v>
                </c:pt>
                <c:pt idx="7218">
                  <c:v>7219</c:v>
                </c:pt>
                <c:pt idx="7219">
                  <c:v>7220</c:v>
                </c:pt>
                <c:pt idx="7220">
                  <c:v>7221</c:v>
                </c:pt>
                <c:pt idx="7221">
                  <c:v>7222</c:v>
                </c:pt>
                <c:pt idx="7222">
                  <c:v>7223</c:v>
                </c:pt>
                <c:pt idx="7223">
                  <c:v>7224</c:v>
                </c:pt>
                <c:pt idx="7224">
                  <c:v>7225</c:v>
                </c:pt>
                <c:pt idx="7225">
                  <c:v>7226</c:v>
                </c:pt>
                <c:pt idx="7226">
                  <c:v>7227</c:v>
                </c:pt>
                <c:pt idx="7227">
                  <c:v>7228</c:v>
                </c:pt>
                <c:pt idx="7228">
                  <c:v>7229</c:v>
                </c:pt>
                <c:pt idx="7229">
                  <c:v>7230</c:v>
                </c:pt>
                <c:pt idx="7230">
                  <c:v>7231</c:v>
                </c:pt>
                <c:pt idx="7231">
                  <c:v>7232</c:v>
                </c:pt>
                <c:pt idx="7232">
                  <c:v>7233</c:v>
                </c:pt>
                <c:pt idx="7233">
                  <c:v>7234</c:v>
                </c:pt>
                <c:pt idx="7234">
                  <c:v>7235</c:v>
                </c:pt>
                <c:pt idx="7235">
                  <c:v>7236</c:v>
                </c:pt>
                <c:pt idx="7236">
                  <c:v>7237</c:v>
                </c:pt>
                <c:pt idx="7237">
                  <c:v>7238</c:v>
                </c:pt>
                <c:pt idx="7238">
                  <c:v>7239</c:v>
                </c:pt>
                <c:pt idx="7239">
                  <c:v>7240</c:v>
                </c:pt>
                <c:pt idx="7240">
                  <c:v>7241</c:v>
                </c:pt>
                <c:pt idx="7241">
                  <c:v>7242</c:v>
                </c:pt>
                <c:pt idx="7242">
                  <c:v>7243</c:v>
                </c:pt>
                <c:pt idx="7243">
                  <c:v>7244</c:v>
                </c:pt>
                <c:pt idx="7244">
                  <c:v>7245</c:v>
                </c:pt>
                <c:pt idx="7245">
                  <c:v>7246</c:v>
                </c:pt>
                <c:pt idx="7246">
                  <c:v>7247</c:v>
                </c:pt>
                <c:pt idx="7247">
                  <c:v>7248</c:v>
                </c:pt>
                <c:pt idx="7248">
                  <c:v>7249</c:v>
                </c:pt>
                <c:pt idx="7249">
                  <c:v>7250</c:v>
                </c:pt>
                <c:pt idx="7250">
                  <c:v>7251</c:v>
                </c:pt>
                <c:pt idx="7251">
                  <c:v>7252</c:v>
                </c:pt>
                <c:pt idx="7252">
                  <c:v>7253</c:v>
                </c:pt>
                <c:pt idx="7253">
                  <c:v>7254</c:v>
                </c:pt>
                <c:pt idx="7254">
                  <c:v>7255</c:v>
                </c:pt>
                <c:pt idx="7255">
                  <c:v>7256</c:v>
                </c:pt>
                <c:pt idx="7256">
                  <c:v>7257</c:v>
                </c:pt>
                <c:pt idx="7257">
                  <c:v>7258</c:v>
                </c:pt>
                <c:pt idx="7258">
                  <c:v>7259</c:v>
                </c:pt>
                <c:pt idx="7259">
                  <c:v>7260</c:v>
                </c:pt>
                <c:pt idx="7260">
                  <c:v>7261</c:v>
                </c:pt>
                <c:pt idx="7261">
                  <c:v>7262</c:v>
                </c:pt>
                <c:pt idx="7262">
                  <c:v>7263</c:v>
                </c:pt>
                <c:pt idx="7263">
                  <c:v>7264</c:v>
                </c:pt>
                <c:pt idx="7264">
                  <c:v>7265</c:v>
                </c:pt>
                <c:pt idx="7265">
                  <c:v>7266</c:v>
                </c:pt>
                <c:pt idx="7266">
                  <c:v>7267</c:v>
                </c:pt>
                <c:pt idx="7267">
                  <c:v>7268</c:v>
                </c:pt>
                <c:pt idx="7268">
                  <c:v>7269</c:v>
                </c:pt>
                <c:pt idx="7269">
                  <c:v>7270</c:v>
                </c:pt>
                <c:pt idx="7270">
                  <c:v>7271</c:v>
                </c:pt>
                <c:pt idx="7271">
                  <c:v>7272</c:v>
                </c:pt>
                <c:pt idx="7272">
                  <c:v>7273</c:v>
                </c:pt>
                <c:pt idx="7273">
                  <c:v>7274</c:v>
                </c:pt>
                <c:pt idx="7274">
                  <c:v>7275</c:v>
                </c:pt>
                <c:pt idx="7275">
                  <c:v>7276</c:v>
                </c:pt>
                <c:pt idx="7276">
                  <c:v>7277</c:v>
                </c:pt>
                <c:pt idx="7277">
                  <c:v>7278</c:v>
                </c:pt>
                <c:pt idx="7278">
                  <c:v>7279</c:v>
                </c:pt>
                <c:pt idx="7279">
                  <c:v>7280</c:v>
                </c:pt>
                <c:pt idx="7280">
                  <c:v>7281</c:v>
                </c:pt>
                <c:pt idx="7281">
                  <c:v>7282</c:v>
                </c:pt>
                <c:pt idx="7282">
                  <c:v>7283</c:v>
                </c:pt>
                <c:pt idx="7283">
                  <c:v>7284</c:v>
                </c:pt>
                <c:pt idx="7284">
                  <c:v>7285</c:v>
                </c:pt>
                <c:pt idx="7285">
                  <c:v>7286</c:v>
                </c:pt>
                <c:pt idx="7286">
                  <c:v>7287</c:v>
                </c:pt>
                <c:pt idx="7287">
                  <c:v>7288</c:v>
                </c:pt>
                <c:pt idx="7288">
                  <c:v>7289</c:v>
                </c:pt>
                <c:pt idx="7289">
                  <c:v>7290</c:v>
                </c:pt>
                <c:pt idx="7290">
                  <c:v>7291</c:v>
                </c:pt>
                <c:pt idx="7291">
                  <c:v>7292</c:v>
                </c:pt>
                <c:pt idx="7292">
                  <c:v>7293</c:v>
                </c:pt>
                <c:pt idx="7293">
                  <c:v>7294</c:v>
                </c:pt>
                <c:pt idx="7294">
                  <c:v>7295</c:v>
                </c:pt>
                <c:pt idx="7295">
                  <c:v>7296</c:v>
                </c:pt>
                <c:pt idx="7296">
                  <c:v>7297</c:v>
                </c:pt>
                <c:pt idx="7297">
                  <c:v>7298</c:v>
                </c:pt>
                <c:pt idx="7298">
                  <c:v>7299</c:v>
                </c:pt>
                <c:pt idx="7299">
                  <c:v>7300</c:v>
                </c:pt>
                <c:pt idx="7300">
                  <c:v>7301</c:v>
                </c:pt>
                <c:pt idx="7301">
                  <c:v>7302</c:v>
                </c:pt>
                <c:pt idx="7302">
                  <c:v>7303</c:v>
                </c:pt>
                <c:pt idx="7303">
                  <c:v>7304</c:v>
                </c:pt>
                <c:pt idx="7304">
                  <c:v>7305</c:v>
                </c:pt>
                <c:pt idx="7305">
                  <c:v>7306</c:v>
                </c:pt>
                <c:pt idx="7306">
                  <c:v>7307</c:v>
                </c:pt>
                <c:pt idx="7307">
                  <c:v>7308</c:v>
                </c:pt>
                <c:pt idx="7308">
                  <c:v>7309</c:v>
                </c:pt>
                <c:pt idx="7309">
                  <c:v>7310</c:v>
                </c:pt>
                <c:pt idx="7310">
                  <c:v>7311</c:v>
                </c:pt>
                <c:pt idx="7311">
                  <c:v>7312</c:v>
                </c:pt>
                <c:pt idx="7312">
                  <c:v>7313</c:v>
                </c:pt>
                <c:pt idx="7313">
                  <c:v>7314</c:v>
                </c:pt>
                <c:pt idx="7314">
                  <c:v>7315</c:v>
                </c:pt>
                <c:pt idx="7315">
                  <c:v>7316</c:v>
                </c:pt>
                <c:pt idx="7316">
                  <c:v>7317</c:v>
                </c:pt>
                <c:pt idx="7317">
                  <c:v>7318</c:v>
                </c:pt>
                <c:pt idx="7318">
                  <c:v>7319</c:v>
                </c:pt>
                <c:pt idx="7319">
                  <c:v>7320</c:v>
                </c:pt>
                <c:pt idx="7320">
                  <c:v>7321</c:v>
                </c:pt>
                <c:pt idx="7321">
                  <c:v>7322</c:v>
                </c:pt>
                <c:pt idx="7322">
                  <c:v>7323</c:v>
                </c:pt>
                <c:pt idx="7323">
                  <c:v>7324</c:v>
                </c:pt>
                <c:pt idx="7324">
                  <c:v>7325</c:v>
                </c:pt>
                <c:pt idx="7325">
                  <c:v>7326</c:v>
                </c:pt>
                <c:pt idx="7326">
                  <c:v>7327</c:v>
                </c:pt>
                <c:pt idx="7327">
                  <c:v>7328</c:v>
                </c:pt>
                <c:pt idx="7328">
                  <c:v>7329</c:v>
                </c:pt>
                <c:pt idx="7329">
                  <c:v>7330</c:v>
                </c:pt>
                <c:pt idx="7330">
                  <c:v>7331</c:v>
                </c:pt>
                <c:pt idx="7331">
                  <c:v>7332</c:v>
                </c:pt>
                <c:pt idx="7332">
                  <c:v>7333</c:v>
                </c:pt>
                <c:pt idx="7333">
                  <c:v>7334</c:v>
                </c:pt>
                <c:pt idx="7334">
                  <c:v>7335</c:v>
                </c:pt>
                <c:pt idx="7335">
                  <c:v>7336</c:v>
                </c:pt>
                <c:pt idx="7336">
                  <c:v>7337</c:v>
                </c:pt>
                <c:pt idx="7337">
                  <c:v>7338</c:v>
                </c:pt>
                <c:pt idx="7338">
                  <c:v>7339</c:v>
                </c:pt>
                <c:pt idx="7339">
                  <c:v>7340</c:v>
                </c:pt>
                <c:pt idx="7340">
                  <c:v>7341</c:v>
                </c:pt>
                <c:pt idx="7341">
                  <c:v>7342</c:v>
                </c:pt>
                <c:pt idx="7342">
                  <c:v>7343</c:v>
                </c:pt>
                <c:pt idx="7343">
                  <c:v>7344</c:v>
                </c:pt>
                <c:pt idx="7344">
                  <c:v>7345</c:v>
                </c:pt>
                <c:pt idx="7345">
                  <c:v>7346</c:v>
                </c:pt>
                <c:pt idx="7346">
                  <c:v>7347</c:v>
                </c:pt>
                <c:pt idx="7347">
                  <c:v>7348</c:v>
                </c:pt>
                <c:pt idx="7348">
                  <c:v>7349</c:v>
                </c:pt>
                <c:pt idx="7349">
                  <c:v>7350</c:v>
                </c:pt>
                <c:pt idx="7350">
                  <c:v>7351</c:v>
                </c:pt>
                <c:pt idx="7351">
                  <c:v>7352</c:v>
                </c:pt>
                <c:pt idx="7352">
                  <c:v>7353</c:v>
                </c:pt>
                <c:pt idx="7353">
                  <c:v>7354</c:v>
                </c:pt>
                <c:pt idx="7354">
                  <c:v>7355</c:v>
                </c:pt>
                <c:pt idx="7355">
                  <c:v>7356</c:v>
                </c:pt>
                <c:pt idx="7356">
                  <c:v>7357</c:v>
                </c:pt>
                <c:pt idx="7357">
                  <c:v>7358</c:v>
                </c:pt>
                <c:pt idx="7358">
                  <c:v>7359</c:v>
                </c:pt>
                <c:pt idx="7359">
                  <c:v>7360</c:v>
                </c:pt>
                <c:pt idx="7360">
                  <c:v>7361</c:v>
                </c:pt>
                <c:pt idx="7361">
                  <c:v>7362</c:v>
                </c:pt>
                <c:pt idx="7362">
                  <c:v>7363</c:v>
                </c:pt>
                <c:pt idx="7363">
                  <c:v>7364</c:v>
                </c:pt>
                <c:pt idx="7364">
                  <c:v>7365</c:v>
                </c:pt>
                <c:pt idx="7365">
                  <c:v>7366</c:v>
                </c:pt>
                <c:pt idx="7366">
                  <c:v>7367</c:v>
                </c:pt>
                <c:pt idx="7367">
                  <c:v>7368</c:v>
                </c:pt>
                <c:pt idx="7368">
                  <c:v>7369</c:v>
                </c:pt>
                <c:pt idx="7369">
                  <c:v>7370</c:v>
                </c:pt>
                <c:pt idx="7370">
                  <c:v>7371</c:v>
                </c:pt>
                <c:pt idx="7371">
                  <c:v>7372</c:v>
                </c:pt>
                <c:pt idx="7372">
                  <c:v>7373</c:v>
                </c:pt>
                <c:pt idx="7373">
                  <c:v>7374</c:v>
                </c:pt>
                <c:pt idx="7374">
                  <c:v>7375</c:v>
                </c:pt>
                <c:pt idx="7375">
                  <c:v>7376</c:v>
                </c:pt>
                <c:pt idx="7376">
                  <c:v>7377</c:v>
                </c:pt>
                <c:pt idx="7377">
                  <c:v>7378</c:v>
                </c:pt>
                <c:pt idx="7378">
                  <c:v>7379</c:v>
                </c:pt>
                <c:pt idx="7379">
                  <c:v>7380</c:v>
                </c:pt>
                <c:pt idx="7380">
                  <c:v>7381</c:v>
                </c:pt>
                <c:pt idx="7381">
                  <c:v>7382</c:v>
                </c:pt>
                <c:pt idx="7382">
                  <c:v>7383</c:v>
                </c:pt>
                <c:pt idx="7383">
                  <c:v>7384</c:v>
                </c:pt>
                <c:pt idx="7384">
                  <c:v>7385</c:v>
                </c:pt>
                <c:pt idx="7385">
                  <c:v>7386</c:v>
                </c:pt>
                <c:pt idx="7386">
                  <c:v>7387</c:v>
                </c:pt>
                <c:pt idx="7387">
                  <c:v>7388</c:v>
                </c:pt>
                <c:pt idx="7388">
                  <c:v>7389</c:v>
                </c:pt>
                <c:pt idx="7389">
                  <c:v>7390</c:v>
                </c:pt>
                <c:pt idx="7390">
                  <c:v>7391</c:v>
                </c:pt>
                <c:pt idx="7391">
                  <c:v>7392</c:v>
                </c:pt>
                <c:pt idx="7392">
                  <c:v>7393</c:v>
                </c:pt>
                <c:pt idx="7393">
                  <c:v>7394</c:v>
                </c:pt>
                <c:pt idx="7394">
                  <c:v>7395</c:v>
                </c:pt>
                <c:pt idx="7395">
                  <c:v>7396</c:v>
                </c:pt>
                <c:pt idx="7396">
                  <c:v>7397</c:v>
                </c:pt>
                <c:pt idx="7397">
                  <c:v>7398</c:v>
                </c:pt>
                <c:pt idx="7398">
                  <c:v>7399</c:v>
                </c:pt>
                <c:pt idx="7399">
                  <c:v>7400</c:v>
                </c:pt>
                <c:pt idx="7400">
                  <c:v>7401</c:v>
                </c:pt>
                <c:pt idx="7401">
                  <c:v>7402</c:v>
                </c:pt>
                <c:pt idx="7402">
                  <c:v>7403</c:v>
                </c:pt>
                <c:pt idx="7403">
                  <c:v>7404</c:v>
                </c:pt>
                <c:pt idx="7404">
                  <c:v>7405</c:v>
                </c:pt>
                <c:pt idx="7405">
                  <c:v>7406</c:v>
                </c:pt>
                <c:pt idx="7406">
                  <c:v>7407</c:v>
                </c:pt>
                <c:pt idx="7407">
                  <c:v>7408</c:v>
                </c:pt>
                <c:pt idx="7408">
                  <c:v>7409</c:v>
                </c:pt>
                <c:pt idx="7409">
                  <c:v>7410</c:v>
                </c:pt>
                <c:pt idx="7410">
                  <c:v>7411</c:v>
                </c:pt>
                <c:pt idx="7411">
                  <c:v>7412</c:v>
                </c:pt>
                <c:pt idx="7412">
                  <c:v>7413</c:v>
                </c:pt>
                <c:pt idx="7413">
                  <c:v>7414</c:v>
                </c:pt>
                <c:pt idx="7414">
                  <c:v>7415</c:v>
                </c:pt>
                <c:pt idx="7415">
                  <c:v>7416</c:v>
                </c:pt>
                <c:pt idx="7416">
                  <c:v>7417</c:v>
                </c:pt>
                <c:pt idx="7417">
                  <c:v>7418</c:v>
                </c:pt>
                <c:pt idx="7418">
                  <c:v>7419</c:v>
                </c:pt>
                <c:pt idx="7419">
                  <c:v>7420</c:v>
                </c:pt>
                <c:pt idx="7420">
                  <c:v>7421</c:v>
                </c:pt>
                <c:pt idx="7421">
                  <c:v>7422</c:v>
                </c:pt>
                <c:pt idx="7422">
                  <c:v>7423</c:v>
                </c:pt>
                <c:pt idx="7423">
                  <c:v>7424</c:v>
                </c:pt>
                <c:pt idx="7424">
                  <c:v>7425</c:v>
                </c:pt>
                <c:pt idx="7425">
                  <c:v>7426</c:v>
                </c:pt>
                <c:pt idx="7426">
                  <c:v>7427</c:v>
                </c:pt>
                <c:pt idx="7427">
                  <c:v>7428</c:v>
                </c:pt>
                <c:pt idx="7428">
                  <c:v>7429</c:v>
                </c:pt>
                <c:pt idx="7429">
                  <c:v>7430</c:v>
                </c:pt>
                <c:pt idx="7430">
                  <c:v>7431</c:v>
                </c:pt>
                <c:pt idx="7431">
                  <c:v>7432</c:v>
                </c:pt>
                <c:pt idx="7432">
                  <c:v>7433</c:v>
                </c:pt>
                <c:pt idx="7433">
                  <c:v>7434</c:v>
                </c:pt>
                <c:pt idx="7434">
                  <c:v>7435</c:v>
                </c:pt>
                <c:pt idx="7435">
                  <c:v>7436</c:v>
                </c:pt>
                <c:pt idx="7436">
                  <c:v>7437</c:v>
                </c:pt>
                <c:pt idx="7437">
                  <c:v>7438</c:v>
                </c:pt>
                <c:pt idx="7438">
                  <c:v>7439</c:v>
                </c:pt>
                <c:pt idx="7439">
                  <c:v>7440</c:v>
                </c:pt>
                <c:pt idx="7440">
                  <c:v>7441</c:v>
                </c:pt>
                <c:pt idx="7441">
                  <c:v>7442</c:v>
                </c:pt>
                <c:pt idx="7442">
                  <c:v>7443</c:v>
                </c:pt>
                <c:pt idx="7443">
                  <c:v>7444</c:v>
                </c:pt>
                <c:pt idx="7444">
                  <c:v>7445</c:v>
                </c:pt>
                <c:pt idx="7445">
                  <c:v>7446</c:v>
                </c:pt>
                <c:pt idx="7446">
                  <c:v>7447</c:v>
                </c:pt>
                <c:pt idx="7447">
                  <c:v>7448</c:v>
                </c:pt>
                <c:pt idx="7448">
                  <c:v>7449</c:v>
                </c:pt>
                <c:pt idx="7449">
                  <c:v>7450</c:v>
                </c:pt>
                <c:pt idx="7450">
                  <c:v>7451</c:v>
                </c:pt>
                <c:pt idx="7451">
                  <c:v>7452</c:v>
                </c:pt>
                <c:pt idx="7452">
                  <c:v>7453</c:v>
                </c:pt>
                <c:pt idx="7453">
                  <c:v>7454</c:v>
                </c:pt>
                <c:pt idx="7454">
                  <c:v>7455</c:v>
                </c:pt>
                <c:pt idx="7455">
                  <c:v>7456</c:v>
                </c:pt>
                <c:pt idx="7456">
                  <c:v>7457</c:v>
                </c:pt>
                <c:pt idx="7457">
                  <c:v>7458</c:v>
                </c:pt>
                <c:pt idx="7458">
                  <c:v>7459</c:v>
                </c:pt>
                <c:pt idx="7459">
                  <c:v>7460</c:v>
                </c:pt>
                <c:pt idx="7460">
                  <c:v>7461</c:v>
                </c:pt>
                <c:pt idx="7461">
                  <c:v>7462</c:v>
                </c:pt>
                <c:pt idx="7462">
                  <c:v>7463</c:v>
                </c:pt>
                <c:pt idx="7463">
                  <c:v>7464</c:v>
                </c:pt>
                <c:pt idx="7464">
                  <c:v>7465</c:v>
                </c:pt>
                <c:pt idx="7465">
                  <c:v>7466</c:v>
                </c:pt>
                <c:pt idx="7466">
                  <c:v>7467</c:v>
                </c:pt>
                <c:pt idx="7467">
                  <c:v>7468</c:v>
                </c:pt>
                <c:pt idx="7468">
                  <c:v>7469</c:v>
                </c:pt>
                <c:pt idx="7469">
                  <c:v>7470</c:v>
                </c:pt>
                <c:pt idx="7470">
                  <c:v>7471</c:v>
                </c:pt>
                <c:pt idx="7471">
                  <c:v>7472</c:v>
                </c:pt>
                <c:pt idx="7472">
                  <c:v>7473</c:v>
                </c:pt>
                <c:pt idx="7473">
                  <c:v>7474</c:v>
                </c:pt>
                <c:pt idx="7474">
                  <c:v>7475</c:v>
                </c:pt>
                <c:pt idx="7475">
                  <c:v>7476</c:v>
                </c:pt>
                <c:pt idx="7476">
                  <c:v>7477</c:v>
                </c:pt>
                <c:pt idx="7477">
                  <c:v>7478</c:v>
                </c:pt>
                <c:pt idx="7478">
                  <c:v>7479</c:v>
                </c:pt>
                <c:pt idx="7479">
                  <c:v>7480</c:v>
                </c:pt>
                <c:pt idx="7480">
                  <c:v>7481</c:v>
                </c:pt>
                <c:pt idx="7481">
                  <c:v>7482</c:v>
                </c:pt>
                <c:pt idx="7482">
                  <c:v>7483</c:v>
                </c:pt>
                <c:pt idx="7483">
                  <c:v>7484</c:v>
                </c:pt>
                <c:pt idx="7484">
                  <c:v>7485</c:v>
                </c:pt>
                <c:pt idx="7485">
                  <c:v>7486</c:v>
                </c:pt>
                <c:pt idx="7486">
                  <c:v>7487</c:v>
                </c:pt>
                <c:pt idx="7487">
                  <c:v>7488</c:v>
                </c:pt>
                <c:pt idx="7488">
                  <c:v>7489</c:v>
                </c:pt>
                <c:pt idx="7489">
                  <c:v>7490</c:v>
                </c:pt>
                <c:pt idx="7490">
                  <c:v>7491</c:v>
                </c:pt>
                <c:pt idx="7491">
                  <c:v>7492</c:v>
                </c:pt>
                <c:pt idx="7492">
                  <c:v>7493</c:v>
                </c:pt>
                <c:pt idx="7493">
                  <c:v>7494</c:v>
                </c:pt>
                <c:pt idx="7494">
                  <c:v>7495</c:v>
                </c:pt>
                <c:pt idx="7495">
                  <c:v>7496</c:v>
                </c:pt>
                <c:pt idx="7496">
                  <c:v>7497</c:v>
                </c:pt>
                <c:pt idx="7497">
                  <c:v>7498</c:v>
                </c:pt>
                <c:pt idx="7498">
                  <c:v>7499</c:v>
                </c:pt>
                <c:pt idx="7499">
                  <c:v>7500</c:v>
                </c:pt>
                <c:pt idx="7500">
                  <c:v>7501</c:v>
                </c:pt>
                <c:pt idx="7501">
                  <c:v>7502</c:v>
                </c:pt>
                <c:pt idx="7502">
                  <c:v>7503</c:v>
                </c:pt>
                <c:pt idx="7503">
                  <c:v>7504</c:v>
                </c:pt>
                <c:pt idx="7504">
                  <c:v>7505</c:v>
                </c:pt>
                <c:pt idx="7505">
                  <c:v>7506</c:v>
                </c:pt>
                <c:pt idx="7506">
                  <c:v>7507</c:v>
                </c:pt>
                <c:pt idx="7507">
                  <c:v>7508</c:v>
                </c:pt>
                <c:pt idx="7508">
                  <c:v>7509</c:v>
                </c:pt>
                <c:pt idx="7509">
                  <c:v>7510</c:v>
                </c:pt>
                <c:pt idx="7510">
                  <c:v>7511</c:v>
                </c:pt>
                <c:pt idx="7511">
                  <c:v>7512</c:v>
                </c:pt>
                <c:pt idx="7512">
                  <c:v>7513</c:v>
                </c:pt>
                <c:pt idx="7513">
                  <c:v>7514</c:v>
                </c:pt>
                <c:pt idx="7514">
                  <c:v>7515</c:v>
                </c:pt>
                <c:pt idx="7515">
                  <c:v>7516</c:v>
                </c:pt>
                <c:pt idx="7516">
                  <c:v>7517</c:v>
                </c:pt>
                <c:pt idx="7517">
                  <c:v>7518</c:v>
                </c:pt>
                <c:pt idx="7518">
                  <c:v>7519</c:v>
                </c:pt>
                <c:pt idx="7519">
                  <c:v>7520</c:v>
                </c:pt>
                <c:pt idx="7520">
                  <c:v>7521</c:v>
                </c:pt>
                <c:pt idx="7521">
                  <c:v>7522</c:v>
                </c:pt>
                <c:pt idx="7522">
                  <c:v>7523</c:v>
                </c:pt>
                <c:pt idx="7523">
                  <c:v>7524</c:v>
                </c:pt>
                <c:pt idx="7524">
                  <c:v>7525</c:v>
                </c:pt>
                <c:pt idx="7525">
                  <c:v>7526</c:v>
                </c:pt>
                <c:pt idx="7526">
                  <c:v>7527</c:v>
                </c:pt>
                <c:pt idx="7527">
                  <c:v>7528</c:v>
                </c:pt>
                <c:pt idx="7528">
                  <c:v>7529</c:v>
                </c:pt>
                <c:pt idx="7529">
                  <c:v>7530</c:v>
                </c:pt>
                <c:pt idx="7530">
                  <c:v>7531</c:v>
                </c:pt>
                <c:pt idx="7531">
                  <c:v>7532</c:v>
                </c:pt>
                <c:pt idx="7532">
                  <c:v>7533</c:v>
                </c:pt>
                <c:pt idx="7533">
                  <c:v>7534</c:v>
                </c:pt>
                <c:pt idx="7534">
                  <c:v>7535</c:v>
                </c:pt>
                <c:pt idx="7535">
                  <c:v>7536</c:v>
                </c:pt>
                <c:pt idx="7536">
                  <c:v>7537</c:v>
                </c:pt>
                <c:pt idx="7537">
                  <c:v>7538</c:v>
                </c:pt>
                <c:pt idx="7538">
                  <c:v>7539</c:v>
                </c:pt>
                <c:pt idx="7539">
                  <c:v>7540</c:v>
                </c:pt>
                <c:pt idx="7540">
                  <c:v>7541</c:v>
                </c:pt>
                <c:pt idx="7541">
                  <c:v>7542</c:v>
                </c:pt>
                <c:pt idx="7542">
                  <c:v>7543</c:v>
                </c:pt>
                <c:pt idx="7543">
                  <c:v>7544</c:v>
                </c:pt>
                <c:pt idx="7544">
                  <c:v>7545</c:v>
                </c:pt>
                <c:pt idx="7545">
                  <c:v>7546</c:v>
                </c:pt>
                <c:pt idx="7546">
                  <c:v>7547</c:v>
                </c:pt>
                <c:pt idx="7547">
                  <c:v>7548</c:v>
                </c:pt>
                <c:pt idx="7548">
                  <c:v>7549</c:v>
                </c:pt>
                <c:pt idx="7549">
                  <c:v>7550</c:v>
                </c:pt>
                <c:pt idx="7550">
                  <c:v>7551</c:v>
                </c:pt>
                <c:pt idx="7551">
                  <c:v>7552</c:v>
                </c:pt>
                <c:pt idx="7552">
                  <c:v>7553</c:v>
                </c:pt>
                <c:pt idx="7553">
                  <c:v>7554</c:v>
                </c:pt>
                <c:pt idx="7554">
                  <c:v>7555</c:v>
                </c:pt>
                <c:pt idx="7555">
                  <c:v>7556</c:v>
                </c:pt>
                <c:pt idx="7556">
                  <c:v>7557</c:v>
                </c:pt>
                <c:pt idx="7557">
                  <c:v>7558</c:v>
                </c:pt>
                <c:pt idx="7558">
                  <c:v>7559</c:v>
                </c:pt>
                <c:pt idx="7559">
                  <c:v>7560</c:v>
                </c:pt>
                <c:pt idx="7560">
                  <c:v>7561</c:v>
                </c:pt>
                <c:pt idx="7561">
                  <c:v>7562</c:v>
                </c:pt>
                <c:pt idx="7562">
                  <c:v>7563</c:v>
                </c:pt>
                <c:pt idx="7563">
                  <c:v>7564</c:v>
                </c:pt>
                <c:pt idx="7564">
                  <c:v>7565</c:v>
                </c:pt>
                <c:pt idx="7565">
                  <c:v>7566</c:v>
                </c:pt>
                <c:pt idx="7566">
                  <c:v>7567</c:v>
                </c:pt>
                <c:pt idx="7567">
                  <c:v>7568</c:v>
                </c:pt>
                <c:pt idx="7568">
                  <c:v>7569</c:v>
                </c:pt>
                <c:pt idx="7569">
                  <c:v>7570</c:v>
                </c:pt>
                <c:pt idx="7570">
                  <c:v>7571</c:v>
                </c:pt>
                <c:pt idx="7571">
                  <c:v>7572</c:v>
                </c:pt>
                <c:pt idx="7572">
                  <c:v>7573</c:v>
                </c:pt>
                <c:pt idx="7573">
                  <c:v>7574</c:v>
                </c:pt>
                <c:pt idx="7574">
                  <c:v>7575</c:v>
                </c:pt>
                <c:pt idx="7575">
                  <c:v>7576</c:v>
                </c:pt>
                <c:pt idx="7576">
                  <c:v>7577</c:v>
                </c:pt>
                <c:pt idx="7577">
                  <c:v>7578</c:v>
                </c:pt>
                <c:pt idx="7578">
                  <c:v>7579</c:v>
                </c:pt>
                <c:pt idx="7579">
                  <c:v>7580</c:v>
                </c:pt>
                <c:pt idx="7580">
                  <c:v>7581</c:v>
                </c:pt>
                <c:pt idx="7581">
                  <c:v>7582</c:v>
                </c:pt>
                <c:pt idx="7582">
                  <c:v>7583</c:v>
                </c:pt>
                <c:pt idx="7583">
                  <c:v>7584</c:v>
                </c:pt>
                <c:pt idx="7584">
                  <c:v>7585</c:v>
                </c:pt>
                <c:pt idx="7585">
                  <c:v>7586</c:v>
                </c:pt>
                <c:pt idx="7586">
                  <c:v>7587</c:v>
                </c:pt>
                <c:pt idx="7587">
                  <c:v>7588</c:v>
                </c:pt>
                <c:pt idx="7588">
                  <c:v>7589</c:v>
                </c:pt>
                <c:pt idx="7589">
                  <c:v>7590</c:v>
                </c:pt>
                <c:pt idx="7590">
                  <c:v>7591</c:v>
                </c:pt>
                <c:pt idx="7591">
                  <c:v>7592</c:v>
                </c:pt>
                <c:pt idx="7592">
                  <c:v>7593</c:v>
                </c:pt>
                <c:pt idx="7593">
                  <c:v>7594</c:v>
                </c:pt>
                <c:pt idx="7594">
                  <c:v>7595</c:v>
                </c:pt>
                <c:pt idx="7595">
                  <c:v>7596</c:v>
                </c:pt>
                <c:pt idx="7596">
                  <c:v>7597</c:v>
                </c:pt>
                <c:pt idx="7597">
                  <c:v>7598</c:v>
                </c:pt>
                <c:pt idx="7598">
                  <c:v>7599</c:v>
                </c:pt>
                <c:pt idx="7599">
                  <c:v>7600</c:v>
                </c:pt>
                <c:pt idx="7600">
                  <c:v>7601</c:v>
                </c:pt>
                <c:pt idx="7601">
                  <c:v>7602</c:v>
                </c:pt>
                <c:pt idx="7602">
                  <c:v>7603</c:v>
                </c:pt>
                <c:pt idx="7603">
                  <c:v>7604</c:v>
                </c:pt>
                <c:pt idx="7604">
                  <c:v>7605</c:v>
                </c:pt>
                <c:pt idx="7605">
                  <c:v>7606</c:v>
                </c:pt>
                <c:pt idx="7606">
                  <c:v>7607</c:v>
                </c:pt>
                <c:pt idx="7607">
                  <c:v>7608</c:v>
                </c:pt>
                <c:pt idx="7608">
                  <c:v>7609</c:v>
                </c:pt>
                <c:pt idx="7609">
                  <c:v>7610</c:v>
                </c:pt>
                <c:pt idx="7610">
                  <c:v>7611</c:v>
                </c:pt>
                <c:pt idx="7611">
                  <c:v>7612</c:v>
                </c:pt>
                <c:pt idx="7612">
                  <c:v>7613</c:v>
                </c:pt>
                <c:pt idx="7613">
                  <c:v>7614</c:v>
                </c:pt>
                <c:pt idx="7614">
                  <c:v>7615</c:v>
                </c:pt>
                <c:pt idx="7615">
                  <c:v>7616</c:v>
                </c:pt>
                <c:pt idx="7616">
                  <c:v>7617</c:v>
                </c:pt>
                <c:pt idx="7617">
                  <c:v>7618</c:v>
                </c:pt>
                <c:pt idx="7618">
                  <c:v>7619</c:v>
                </c:pt>
                <c:pt idx="7619">
                  <c:v>7620</c:v>
                </c:pt>
                <c:pt idx="7620">
                  <c:v>7621</c:v>
                </c:pt>
                <c:pt idx="7621">
                  <c:v>7622</c:v>
                </c:pt>
                <c:pt idx="7622">
                  <c:v>7623</c:v>
                </c:pt>
                <c:pt idx="7623">
                  <c:v>7624</c:v>
                </c:pt>
                <c:pt idx="7624">
                  <c:v>7625</c:v>
                </c:pt>
                <c:pt idx="7625">
                  <c:v>7626</c:v>
                </c:pt>
                <c:pt idx="7626">
                  <c:v>7627</c:v>
                </c:pt>
                <c:pt idx="7627">
                  <c:v>7628</c:v>
                </c:pt>
                <c:pt idx="7628">
                  <c:v>7629</c:v>
                </c:pt>
                <c:pt idx="7629">
                  <c:v>7630</c:v>
                </c:pt>
                <c:pt idx="7630">
                  <c:v>7631</c:v>
                </c:pt>
                <c:pt idx="7631">
                  <c:v>7632</c:v>
                </c:pt>
                <c:pt idx="7632">
                  <c:v>7633</c:v>
                </c:pt>
                <c:pt idx="7633">
                  <c:v>7634</c:v>
                </c:pt>
                <c:pt idx="7634">
                  <c:v>7635</c:v>
                </c:pt>
                <c:pt idx="7635">
                  <c:v>7636</c:v>
                </c:pt>
                <c:pt idx="7636">
                  <c:v>7637</c:v>
                </c:pt>
                <c:pt idx="7637">
                  <c:v>7638</c:v>
                </c:pt>
                <c:pt idx="7638">
                  <c:v>7639</c:v>
                </c:pt>
                <c:pt idx="7639">
                  <c:v>7640</c:v>
                </c:pt>
                <c:pt idx="7640">
                  <c:v>7641</c:v>
                </c:pt>
                <c:pt idx="7641">
                  <c:v>7642</c:v>
                </c:pt>
                <c:pt idx="7642">
                  <c:v>7643</c:v>
                </c:pt>
                <c:pt idx="7643">
                  <c:v>7644</c:v>
                </c:pt>
                <c:pt idx="7644">
                  <c:v>7645</c:v>
                </c:pt>
                <c:pt idx="7645">
                  <c:v>7646</c:v>
                </c:pt>
                <c:pt idx="7646">
                  <c:v>7647</c:v>
                </c:pt>
                <c:pt idx="7647">
                  <c:v>7648</c:v>
                </c:pt>
                <c:pt idx="7648">
                  <c:v>7649</c:v>
                </c:pt>
                <c:pt idx="7649">
                  <c:v>7650</c:v>
                </c:pt>
                <c:pt idx="7650">
                  <c:v>7651</c:v>
                </c:pt>
                <c:pt idx="7651">
                  <c:v>7652</c:v>
                </c:pt>
                <c:pt idx="7652">
                  <c:v>7653</c:v>
                </c:pt>
                <c:pt idx="7653">
                  <c:v>7654</c:v>
                </c:pt>
                <c:pt idx="7654">
                  <c:v>7655</c:v>
                </c:pt>
                <c:pt idx="7655">
                  <c:v>7656</c:v>
                </c:pt>
                <c:pt idx="7656">
                  <c:v>7657</c:v>
                </c:pt>
                <c:pt idx="7657">
                  <c:v>7658</c:v>
                </c:pt>
                <c:pt idx="7658">
                  <c:v>7659</c:v>
                </c:pt>
                <c:pt idx="7659">
                  <c:v>7660</c:v>
                </c:pt>
                <c:pt idx="7660">
                  <c:v>7661</c:v>
                </c:pt>
                <c:pt idx="7661">
                  <c:v>7662</c:v>
                </c:pt>
                <c:pt idx="7662">
                  <c:v>7663</c:v>
                </c:pt>
                <c:pt idx="7663">
                  <c:v>7664</c:v>
                </c:pt>
                <c:pt idx="7664">
                  <c:v>7665</c:v>
                </c:pt>
                <c:pt idx="7665">
                  <c:v>7666</c:v>
                </c:pt>
                <c:pt idx="7666">
                  <c:v>7667</c:v>
                </c:pt>
                <c:pt idx="7667">
                  <c:v>7668</c:v>
                </c:pt>
                <c:pt idx="7668">
                  <c:v>7669</c:v>
                </c:pt>
                <c:pt idx="7669">
                  <c:v>7670</c:v>
                </c:pt>
                <c:pt idx="7670">
                  <c:v>7671</c:v>
                </c:pt>
                <c:pt idx="7671">
                  <c:v>7672</c:v>
                </c:pt>
                <c:pt idx="7672">
                  <c:v>7673</c:v>
                </c:pt>
                <c:pt idx="7673">
                  <c:v>7674</c:v>
                </c:pt>
                <c:pt idx="7674">
                  <c:v>7675</c:v>
                </c:pt>
                <c:pt idx="7675">
                  <c:v>7676</c:v>
                </c:pt>
                <c:pt idx="7676">
                  <c:v>7677</c:v>
                </c:pt>
                <c:pt idx="7677">
                  <c:v>7678</c:v>
                </c:pt>
                <c:pt idx="7678">
                  <c:v>7679</c:v>
                </c:pt>
                <c:pt idx="7679">
                  <c:v>7680</c:v>
                </c:pt>
                <c:pt idx="7680">
                  <c:v>7681</c:v>
                </c:pt>
                <c:pt idx="7681">
                  <c:v>7682</c:v>
                </c:pt>
                <c:pt idx="7682">
                  <c:v>7683</c:v>
                </c:pt>
                <c:pt idx="7683">
                  <c:v>7684</c:v>
                </c:pt>
                <c:pt idx="7684">
                  <c:v>7685</c:v>
                </c:pt>
                <c:pt idx="7685">
                  <c:v>7686</c:v>
                </c:pt>
                <c:pt idx="7686">
                  <c:v>7687</c:v>
                </c:pt>
                <c:pt idx="7687">
                  <c:v>7688</c:v>
                </c:pt>
                <c:pt idx="7688">
                  <c:v>7689</c:v>
                </c:pt>
                <c:pt idx="7689">
                  <c:v>7690</c:v>
                </c:pt>
                <c:pt idx="7690">
                  <c:v>7691</c:v>
                </c:pt>
                <c:pt idx="7691">
                  <c:v>7692</c:v>
                </c:pt>
                <c:pt idx="7692">
                  <c:v>7693</c:v>
                </c:pt>
                <c:pt idx="7693">
                  <c:v>7694</c:v>
                </c:pt>
                <c:pt idx="7694">
                  <c:v>7695</c:v>
                </c:pt>
                <c:pt idx="7695">
                  <c:v>7696</c:v>
                </c:pt>
                <c:pt idx="7696">
                  <c:v>7697</c:v>
                </c:pt>
                <c:pt idx="7697">
                  <c:v>7698</c:v>
                </c:pt>
                <c:pt idx="7698">
                  <c:v>7699</c:v>
                </c:pt>
                <c:pt idx="7699">
                  <c:v>7700</c:v>
                </c:pt>
                <c:pt idx="7700">
                  <c:v>7701</c:v>
                </c:pt>
                <c:pt idx="7701">
                  <c:v>7702</c:v>
                </c:pt>
                <c:pt idx="7702">
                  <c:v>7703</c:v>
                </c:pt>
                <c:pt idx="7703">
                  <c:v>7704</c:v>
                </c:pt>
                <c:pt idx="7704">
                  <c:v>7705</c:v>
                </c:pt>
                <c:pt idx="7705">
                  <c:v>7706</c:v>
                </c:pt>
                <c:pt idx="7706">
                  <c:v>7707</c:v>
                </c:pt>
                <c:pt idx="7707">
                  <c:v>7708</c:v>
                </c:pt>
                <c:pt idx="7708">
                  <c:v>7709</c:v>
                </c:pt>
                <c:pt idx="7709">
                  <c:v>7710</c:v>
                </c:pt>
                <c:pt idx="7710">
                  <c:v>7711</c:v>
                </c:pt>
                <c:pt idx="7711">
                  <c:v>7712</c:v>
                </c:pt>
                <c:pt idx="7712">
                  <c:v>7713</c:v>
                </c:pt>
                <c:pt idx="7713">
                  <c:v>7714</c:v>
                </c:pt>
                <c:pt idx="7714">
                  <c:v>7715</c:v>
                </c:pt>
                <c:pt idx="7715">
                  <c:v>7716</c:v>
                </c:pt>
                <c:pt idx="7716">
                  <c:v>7717</c:v>
                </c:pt>
                <c:pt idx="7717">
                  <c:v>7718</c:v>
                </c:pt>
                <c:pt idx="7718">
                  <c:v>7719</c:v>
                </c:pt>
                <c:pt idx="7719">
                  <c:v>7720</c:v>
                </c:pt>
                <c:pt idx="7720">
                  <c:v>7721</c:v>
                </c:pt>
                <c:pt idx="7721">
                  <c:v>7722</c:v>
                </c:pt>
                <c:pt idx="7722">
                  <c:v>7723</c:v>
                </c:pt>
                <c:pt idx="7723">
                  <c:v>7724</c:v>
                </c:pt>
                <c:pt idx="7724">
                  <c:v>7725</c:v>
                </c:pt>
                <c:pt idx="7725">
                  <c:v>7726</c:v>
                </c:pt>
                <c:pt idx="7726">
                  <c:v>7727</c:v>
                </c:pt>
                <c:pt idx="7727">
                  <c:v>7728</c:v>
                </c:pt>
                <c:pt idx="7728">
                  <c:v>7729</c:v>
                </c:pt>
                <c:pt idx="7729">
                  <c:v>7730</c:v>
                </c:pt>
                <c:pt idx="7730">
                  <c:v>7731</c:v>
                </c:pt>
                <c:pt idx="7731">
                  <c:v>7732</c:v>
                </c:pt>
                <c:pt idx="7732">
                  <c:v>7733</c:v>
                </c:pt>
                <c:pt idx="7733">
                  <c:v>7734</c:v>
                </c:pt>
                <c:pt idx="7734">
                  <c:v>7735</c:v>
                </c:pt>
                <c:pt idx="7735">
                  <c:v>7736</c:v>
                </c:pt>
                <c:pt idx="7736">
                  <c:v>7737</c:v>
                </c:pt>
                <c:pt idx="7737">
                  <c:v>7738</c:v>
                </c:pt>
                <c:pt idx="7738">
                  <c:v>7739</c:v>
                </c:pt>
                <c:pt idx="7739">
                  <c:v>7740</c:v>
                </c:pt>
                <c:pt idx="7740">
                  <c:v>7741</c:v>
                </c:pt>
                <c:pt idx="7741">
                  <c:v>7742</c:v>
                </c:pt>
                <c:pt idx="7742">
                  <c:v>7743</c:v>
                </c:pt>
                <c:pt idx="7743">
                  <c:v>7744</c:v>
                </c:pt>
                <c:pt idx="7744">
                  <c:v>7745</c:v>
                </c:pt>
                <c:pt idx="7745">
                  <c:v>7746</c:v>
                </c:pt>
                <c:pt idx="7746">
                  <c:v>7747</c:v>
                </c:pt>
                <c:pt idx="7747">
                  <c:v>7748</c:v>
                </c:pt>
                <c:pt idx="7748">
                  <c:v>7749</c:v>
                </c:pt>
                <c:pt idx="7749">
                  <c:v>7750</c:v>
                </c:pt>
                <c:pt idx="7750">
                  <c:v>7751</c:v>
                </c:pt>
                <c:pt idx="7751">
                  <c:v>7752</c:v>
                </c:pt>
                <c:pt idx="7752">
                  <c:v>7753</c:v>
                </c:pt>
                <c:pt idx="7753">
                  <c:v>7754</c:v>
                </c:pt>
                <c:pt idx="7754">
                  <c:v>7755</c:v>
                </c:pt>
                <c:pt idx="7755">
                  <c:v>7756</c:v>
                </c:pt>
                <c:pt idx="7756">
                  <c:v>7757</c:v>
                </c:pt>
                <c:pt idx="7757">
                  <c:v>7758</c:v>
                </c:pt>
                <c:pt idx="7758">
                  <c:v>7759</c:v>
                </c:pt>
                <c:pt idx="7759">
                  <c:v>7760</c:v>
                </c:pt>
                <c:pt idx="7760">
                  <c:v>7761</c:v>
                </c:pt>
                <c:pt idx="7761">
                  <c:v>7762</c:v>
                </c:pt>
                <c:pt idx="7762">
                  <c:v>7763</c:v>
                </c:pt>
                <c:pt idx="7763">
                  <c:v>7764</c:v>
                </c:pt>
                <c:pt idx="7764">
                  <c:v>7765</c:v>
                </c:pt>
                <c:pt idx="7765">
                  <c:v>7766</c:v>
                </c:pt>
                <c:pt idx="7766">
                  <c:v>7767</c:v>
                </c:pt>
                <c:pt idx="7767">
                  <c:v>7768</c:v>
                </c:pt>
                <c:pt idx="7768">
                  <c:v>7769</c:v>
                </c:pt>
                <c:pt idx="7769">
                  <c:v>7770</c:v>
                </c:pt>
                <c:pt idx="7770">
                  <c:v>7771</c:v>
                </c:pt>
                <c:pt idx="7771">
                  <c:v>7772</c:v>
                </c:pt>
                <c:pt idx="7772">
                  <c:v>7773</c:v>
                </c:pt>
                <c:pt idx="7773">
                  <c:v>7774</c:v>
                </c:pt>
                <c:pt idx="7774">
                  <c:v>7775</c:v>
                </c:pt>
                <c:pt idx="7775">
                  <c:v>7776</c:v>
                </c:pt>
                <c:pt idx="7776">
                  <c:v>7777</c:v>
                </c:pt>
                <c:pt idx="7777">
                  <c:v>7778</c:v>
                </c:pt>
                <c:pt idx="7778">
                  <c:v>7779</c:v>
                </c:pt>
                <c:pt idx="7779">
                  <c:v>7780</c:v>
                </c:pt>
                <c:pt idx="7780">
                  <c:v>7781</c:v>
                </c:pt>
                <c:pt idx="7781">
                  <c:v>7782</c:v>
                </c:pt>
                <c:pt idx="7782">
                  <c:v>7783</c:v>
                </c:pt>
                <c:pt idx="7783">
                  <c:v>7784</c:v>
                </c:pt>
                <c:pt idx="7784">
                  <c:v>7785</c:v>
                </c:pt>
                <c:pt idx="7785">
                  <c:v>7786</c:v>
                </c:pt>
                <c:pt idx="7786">
                  <c:v>7787</c:v>
                </c:pt>
                <c:pt idx="7787">
                  <c:v>7788</c:v>
                </c:pt>
                <c:pt idx="7788">
                  <c:v>7789</c:v>
                </c:pt>
                <c:pt idx="7789">
                  <c:v>7790</c:v>
                </c:pt>
                <c:pt idx="7790">
                  <c:v>7791</c:v>
                </c:pt>
                <c:pt idx="7791">
                  <c:v>7792</c:v>
                </c:pt>
                <c:pt idx="7792">
                  <c:v>7793</c:v>
                </c:pt>
                <c:pt idx="7793">
                  <c:v>7794</c:v>
                </c:pt>
                <c:pt idx="7794">
                  <c:v>7795</c:v>
                </c:pt>
                <c:pt idx="7795">
                  <c:v>7796</c:v>
                </c:pt>
                <c:pt idx="7796">
                  <c:v>7797</c:v>
                </c:pt>
                <c:pt idx="7797">
                  <c:v>7798</c:v>
                </c:pt>
                <c:pt idx="7798">
                  <c:v>7799</c:v>
                </c:pt>
                <c:pt idx="7799">
                  <c:v>7800</c:v>
                </c:pt>
                <c:pt idx="7800">
                  <c:v>7801</c:v>
                </c:pt>
                <c:pt idx="7801">
                  <c:v>7802</c:v>
                </c:pt>
                <c:pt idx="7802">
                  <c:v>7803</c:v>
                </c:pt>
                <c:pt idx="7803">
                  <c:v>7804</c:v>
                </c:pt>
                <c:pt idx="7804">
                  <c:v>7805</c:v>
                </c:pt>
                <c:pt idx="7805">
                  <c:v>7806</c:v>
                </c:pt>
                <c:pt idx="7806">
                  <c:v>7807</c:v>
                </c:pt>
                <c:pt idx="7807">
                  <c:v>7808</c:v>
                </c:pt>
                <c:pt idx="7808">
                  <c:v>7809</c:v>
                </c:pt>
                <c:pt idx="7809">
                  <c:v>7810</c:v>
                </c:pt>
                <c:pt idx="7810">
                  <c:v>7811</c:v>
                </c:pt>
                <c:pt idx="7811">
                  <c:v>7812</c:v>
                </c:pt>
                <c:pt idx="7812">
                  <c:v>7813</c:v>
                </c:pt>
                <c:pt idx="7813">
                  <c:v>7814</c:v>
                </c:pt>
                <c:pt idx="7814">
                  <c:v>7815</c:v>
                </c:pt>
                <c:pt idx="7815">
                  <c:v>7816</c:v>
                </c:pt>
                <c:pt idx="7816">
                  <c:v>7817</c:v>
                </c:pt>
                <c:pt idx="7817">
                  <c:v>7818</c:v>
                </c:pt>
                <c:pt idx="7818">
                  <c:v>7819</c:v>
                </c:pt>
                <c:pt idx="7819">
                  <c:v>7820</c:v>
                </c:pt>
                <c:pt idx="7820">
                  <c:v>7821</c:v>
                </c:pt>
                <c:pt idx="7821">
                  <c:v>7822</c:v>
                </c:pt>
                <c:pt idx="7822">
                  <c:v>7823</c:v>
                </c:pt>
                <c:pt idx="7823">
                  <c:v>7824</c:v>
                </c:pt>
                <c:pt idx="7824">
                  <c:v>7825</c:v>
                </c:pt>
                <c:pt idx="7825">
                  <c:v>7826</c:v>
                </c:pt>
                <c:pt idx="7826">
                  <c:v>7827</c:v>
                </c:pt>
                <c:pt idx="7827">
                  <c:v>7828</c:v>
                </c:pt>
                <c:pt idx="7828">
                  <c:v>7829</c:v>
                </c:pt>
                <c:pt idx="7829">
                  <c:v>7830</c:v>
                </c:pt>
                <c:pt idx="7830">
                  <c:v>7831</c:v>
                </c:pt>
                <c:pt idx="7831">
                  <c:v>7832</c:v>
                </c:pt>
                <c:pt idx="7832">
                  <c:v>7833</c:v>
                </c:pt>
                <c:pt idx="7833">
                  <c:v>7834</c:v>
                </c:pt>
                <c:pt idx="7834">
                  <c:v>7835</c:v>
                </c:pt>
                <c:pt idx="7835">
                  <c:v>7836</c:v>
                </c:pt>
                <c:pt idx="7836">
                  <c:v>7837</c:v>
                </c:pt>
                <c:pt idx="7837">
                  <c:v>7838</c:v>
                </c:pt>
                <c:pt idx="7838">
                  <c:v>7839</c:v>
                </c:pt>
                <c:pt idx="7839">
                  <c:v>7840</c:v>
                </c:pt>
                <c:pt idx="7840">
                  <c:v>7841</c:v>
                </c:pt>
                <c:pt idx="7841">
                  <c:v>7842</c:v>
                </c:pt>
                <c:pt idx="7842">
                  <c:v>7843</c:v>
                </c:pt>
                <c:pt idx="7843">
                  <c:v>7844</c:v>
                </c:pt>
                <c:pt idx="7844">
                  <c:v>7845</c:v>
                </c:pt>
                <c:pt idx="7845">
                  <c:v>7846</c:v>
                </c:pt>
                <c:pt idx="7846">
                  <c:v>7847</c:v>
                </c:pt>
                <c:pt idx="7847">
                  <c:v>7848</c:v>
                </c:pt>
                <c:pt idx="7848">
                  <c:v>7849</c:v>
                </c:pt>
                <c:pt idx="7849">
                  <c:v>7850</c:v>
                </c:pt>
                <c:pt idx="7850">
                  <c:v>7851</c:v>
                </c:pt>
                <c:pt idx="7851">
                  <c:v>7852</c:v>
                </c:pt>
                <c:pt idx="7852">
                  <c:v>7853</c:v>
                </c:pt>
                <c:pt idx="7853">
                  <c:v>7854</c:v>
                </c:pt>
                <c:pt idx="7854">
                  <c:v>7855</c:v>
                </c:pt>
                <c:pt idx="7855">
                  <c:v>7856</c:v>
                </c:pt>
                <c:pt idx="7856">
                  <c:v>7857</c:v>
                </c:pt>
                <c:pt idx="7857">
                  <c:v>7858</c:v>
                </c:pt>
                <c:pt idx="7858">
                  <c:v>7859</c:v>
                </c:pt>
                <c:pt idx="7859">
                  <c:v>7860</c:v>
                </c:pt>
                <c:pt idx="7860">
                  <c:v>7861</c:v>
                </c:pt>
                <c:pt idx="7861">
                  <c:v>7862</c:v>
                </c:pt>
                <c:pt idx="7862">
                  <c:v>7863</c:v>
                </c:pt>
                <c:pt idx="7863">
                  <c:v>7864</c:v>
                </c:pt>
                <c:pt idx="7864">
                  <c:v>7865</c:v>
                </c:pt>
                <c:pt idx="7865">
                  <c:v>7866</c:v>
                </c:pt>
                <c:pt idx="7866">
                  <c:v>7867</c:v>
                </c:pt>
                <c:pt idx="7867">
                  <c:v>7868</c:v>
                </c:pt>
                <c:pt idx="7868">
                  <c:v>7869</c:v>
                </c:pt>
                <c:pt idx="7869">
                  <c:v>7870</c:v>
                </c:pt>
                <c:pt idx="7870">
                  <c:v>7871</c:v>
                </c:pt>
                <c:pt idx="7871">
                  <c:v>7872</c:v>
                </c:pt>
                <c:pt idx="7872">
                  <c:v>7873</c:v>
                </c:pt>
                <c:pt idx="7873">
                  <c:v>7874</c:v>
                </c:pt>
                <c:pt idx="7874">
                  <c:v>7875</c:v>
                </c:pt>
                <c:pt idx="7875">
                  <c:v>7876</c:v>
                </c:pt>
                <c:pt idx="7876">
                  <c:v>7877</c:v>
                </c:pt>
                <c:pt idx="7877">
                  <c:v>7878</c:v>
                </c:pt>
                <c:pt idx="7878">
                  <c:v>7879</c:v>
                </c:pt>
                <c:pt idx="7879">
                  <c:v>7880</c:v>
                </c:pt>
                <c:pt idx="7880">
                  <c:v>7881</c:v>
                </c:pt>
                <c:pt idx="7881">
                  <c:v>7882</c:v>
                </c:pt>
                <c:pt idx="7882">
                  <c:v>7883</c:v>
                </c:pt>
                <c:pt idx="7883">
                  <c:v>7884</c:v>
                </c:pt>
                <c:pt idx="7884">
                  <c:v>7885</c:v>
                </c:pt>
                <c:pt idx="7885">
                  <c:v>7886</c:v>
                </c:pt>
                <c:pt idx="7886">
                  <c:v>7887</c:v>
                </c:pt>
                <c:pt idx="7887">
                  <c:v>7888</c:v>
                </c:pt>
                <c:pt idx="7888">
                  <c:v>7889</c:v>
                </c:pt>
                <c:pt idx="7889">
                  <c:v>7890</c:v>
                </c:pt>
                <c:pt idx="7890">
                  <c:v>7891</c:v>
                </c:pt>
                <c:pt idx="7891">
                  <c:v>7892</c:v>
                </c:pt>
                <c:pt idx="7892">
                  <c:v>7893</c:v>
                </c:pt>
                <c:pt idx="7893">
                  <c:v>7894</c:v>
                </c:pt>
                <c:pt idx="7894">
                  <c:v>7895</c:v>
                </c:pt>
                <c:pt idx="7895">
                  <c:v>7896</c:v>
                </c:pt>
                <c:pt idx="7896">
                  <c:v>7897</c:v>
                </c:pt>
                <c:pt idx="7897">
                  <c:v>7898</c:v>
                </c:pt>
                <c:pt idx="7898">
                  <c:v>7899</c:v>
                </c:pt>
                <c:pt idx="7899">
                  <c:v>7900</c:v>
                </c:pt>
                <c:pt idx="7900">
                  <c:v>7901</c:v>
                </c:pt>
                <c:pt idx="7901">
                  <c:v>7902</c:v>
                </c:pt>
                <c:pt idx="7902">
                  <c:v>7903</c:v>
                </c:pt>
                <c:pt idx="7903">
                  <c:v>7904</c:v>
                </c:pt>
                <c:pt idx="7904">
                  <c:v>7905</c:v>
                </c:pt>
                <c:pt idx="7905">
                  <c:v>7906</c:v>
                </c:pt>
                <c:pt idx="7906">
                  <c:v>7907</c:v>
                </c:pt>
                <c:pt idx="7907">
                  <c:v>7908</c:v>
                </c:pt>
                <c:pt idx="7908">
                  <c:v>7909</c:v>
                </c:pt>
                <c:pt idx="7909">
                  <c:v>7910</c:v>
                </c:pt>
                <c:pt idx="7910">
                  <c:v>7911</c:v>
                </c:pt>
                <c:pt idx="7911">
                  <c:v>7912</c:v>
                </c:pt>
                <c:pt idx="7912">
                  <c:v>7913</c:v>
                </c:pt>
                <c:pt idx="7913">
                  <c:v>7914</c:v>
                </c:pt>
                <c:pt idx="7914">
                  <c:v>7915</c:v>
                </c:pt>
                <c:pt idx="7915">
                  <c:v>7916</c:v>
                </c:pt>
                <c:pt idx="7916">
                  <c:v>7917</c:v>
                </c:pt>
                <c:pt idx="7917">
                  <c:v>7918</c:v>
                </c:pt>
                <c:pt idx="7918">
                  <c:v>7919</c:v>
                </c:pt>
                <c:pt idx="7919">
                  <c:v>7920</c:v>
                </c:pt>
                <c:pt idx="7920">
                  <c:v>7921</c:v>
                </c:pt>
                <c:pt idx="7921">
                  <c:v>7922</c:v>
                </c:pt>
                <c:pt idx="7922">
                  <c:v>7923</c:v>
                </c:pt>
                <c:pt idx="7923">
                  <c:v>7924</c:v>
                </c:pt>
                <c:pt idx="7924">
                  <c:v>7925</c:v>
                </c:pt>
                <c:pt idx="7925">
                  <c:v>7926</c:v>
                </c:pt>
                <c:pt idx="7926">
                  <c:v>7927</c:v>
                </c:pt>
                <c:pt idx="7927">
                  <c:v>7928</c:v>
                </c:pt>
                <c:pt idx="7928">
                  <c:v>7929</c:v>
                </c:pt>
                <c:pt idx="7929">
                  <c:v>7930</c:v>
                </c:pt>
                <c:pt idx="7930">
                  <c:v>7931</c:v>
                </c:pt>
                <c:pt idx="7931">
                  <c:v>7932</c:v>
                </c:pt>
                <c:pt idx="7932">
                  <c:v>7933</c:v>
                </c:pt>
                <c:pt idx="7933">
                  <c:v>7934</c:v>
                </c:pt>
                <c:pt idx="7934">
                  <c:v>7935</c:v>
                </c:pt>
                <c:pt idx="7935">
                  <c:v>7936</c:v>
                </c:pt>
                <c:pt idx="7936">
                  <c:v>7937</c:v>
                </c:pt>
                <c:pt idx="7937">
                  <c:v>7938</c:v>
                </c:pt>
                <c:pt idx="7938">
                  <c:v>7939</c:v>
                </c:pt>
                <c:pt idx="7939">
                  <c:v>7940</c:v>
                </c:pt>
                <c:pt idx="7940">
                  <c:v>7941</c:v>
                </c:pt>
                <c:pt idx="7941">
                  <c:v>7942</c:v>
                </c:pt>
                <c:pt idx="7942">
                  <c:v>7943</c:v>
                </c:pt>
                <c:pt idx="7943">
                  <c:v>7944</c:v>
                </c:pt>
                <c:pt idx="7944">
                  <c:v>7945</c:v>
                </c:pt>
                <c:pt idx="7945">
                  <c:v>7946</c:v>
                </c:pt>
                <c:pt idx="7946">
                  <c:v>7947</c:v>
                </c:pt>
                <c:pt idx="7947">
                  <c:v>7948</c:v>
                </c:pt>
                <c:pt idx="7948">
                  <c:v>7949</c:v>
                </c:pt>
                <c:pt idx="7949">
                  <c:v>7950</c:v>
                </c:pt>
                <c:pt idx="7950">
                  <c:v>7951</c:v>
                </c:pt>
                <c:pt idx="7951">
                  <c:v>7952</c:v>
                </c:pt>
                <c:pt idx="7952">
                  <c:v>7953</c:v>
                </c:pt>
                <c:pt idx="7953">
                  <c:v>7954</c:v>
                </c:pt>
                <c:pt idx="7954">
                  <c:v>7955</c:v>
                </c:pt>
                <c:pt idx="7955">
                  <c:v>7956</c:v>
                </c:pt>
                <c:pt idx="7956">
                  <c:v>7957</c:v>
                </c:pt>
                <c:pt idx="7957">
                  <c:v>7958</c:v>
                </c:pt>
                <c:pt idx="7958">
                  <c:v>7959</c:v>
                </c:pt>
                <c:pt idx="7959">
                  <c:v>7960</c:v>
                </c:pt>
                <c:pt idx="7960">
                  <c:v>7961</c:v>
                </c:pt>
                <c:pt idx="7961">
                  <c:v>7962</c:v>
                </c:pt>
                <c:pt idx="7962">
                  <c:v>7963</c:v>
                </c:pt>
                <c:pt idx="7963">
                  <c:v>7964</c:v>
                </c:pt>
                <c:pt idx="7964">
                  <c:v>7965</c:v>
                </c:pt>
                <c:pt idx="7965">
                  <c:v>7966</c:v>
                </c:pt>
                <c:pt idx="7966">
                  <c:v>7967</c:v>
                </c:pt>
                <c:pt idx="7967">
                  <c:v>7968</c:v>
                </c:pt>
                <c:pt idx="7968">
                  <c:v>7969</c:v>
                </c:pt>
                <c:pt idx="7969">
                  <c:v>7970</c:v>
                </c:pt>
                <c:pt idx="7970">
                  <c:v>7971</c:v>
                </c:pt>
                <c:pt idx="7971">
                  <c:v>7972</c:v>
                </c:pt>
                <c:pt idx="7972">
                  <c:v>7973</c:v>
                </c:pt>
                <c:pt idx="7973">
                  <c:v>7974</c:v>
                </c:pt>
                <c:pt idx="7974">
                  <c:v>7975</c:v>
                </c:pt>
                <c:pt idx="7975">
                  <c:v>7976</c:v>
                </c:pt>
                <c:pt idx="7976">
                  <c:v>7977</c:v>
                </c:pt>
                <c:pt idx="7977">
                  <c:v>7978</c:v>
                </c:pt>
                <c:pt idx="7978">
                  <c:v>7979</c:v>
                </c:pt>
                <c:pt idx="7979">
                  <c:v>7980</c:v>
                </c:pt>
                <c:pt idx="7980">
                  <c:v>7981</c:v>
                </c:pt>
                <c:pt idx="7981">
                  <c:v>7982</c:v>
                </c:pt>
                <c:pt idx="7982">
                  <c:v>7983</c:v>
                </c:pt>
                <c:pt idx="7983">
                  <c:v>7984</c:v>
                </c:pt>
                <c:pt idx="7984">
                  <c:v>7985</c:v>
                </c:pt>
                <c:pt idx="7985">
                  <c:v>7986</c:v>
                </c:pt>
                <c:pt idx="7986">
                  <c:v>7987</c:v>
                </c:pt>
                <c:pt idx="7987">
                  <c:v>7988</c:v>
                </c:pt>
                <c:pt idx="7988">
                  <c:v>7989</c:v>
                </c:pt>
                <c:pt idx="7989">
                  <c:v>7990</c:v>
                </c:pt>
                <c:pt idx="7990">
                  <c:v>7991</c:v>
                </c:pt>
                <c:pt idx="7991">
                  <c:v>7992</c:v>
                </c:pt>
                <c:pt idx="7992">
                  <c:v>7993</c:v>
                </c:pt>
                <c:pt idx="7993">
                  <c:v>7994</c:v>
                </c:pt>
                <c:pt idx="7994">
                  <c:v>7995</c:v>
                </c:pt>
                <c:pt idx="7995">
                  <c:v>7996</c:v>
                </c:pt>
                <c:pt idx="7996">
                  <c:v>7997</c:v>
                </c:pt>
                <c:pt idx="7997">
                  <c:v>7998</c:v>
                </c:pt>
                <c:pt idx="7998">
                  <c:v>7999</c:v>
                </c:pt>
                <c:pt idx="7999">
                  <c:v>8000</c:v>
                </c:pt>
                <c:pt idx="8000">
                  <c:v>8001</c:v>
                </c:pt>
                <c:pt idx="8001">
                  <c:v>8002</c:v>
                </c:pt>
                <c:pt idx="8002">
                  <c:v>8003</c:v>
                </c:pt>
                <c:pt idx="8003">
                  <c:v>8004</c:v>
                </c:pt>
                <c:pt idx="8004">
                  <c:v>8005</c:v>
                </c:pt>
                <c:pt idx="8005">
                  <c:v>8006</c:v>
                </c:pt>
                <c:pt idx="8006">
                  <c:v>8007</c:v>
                </c:pt>
                <c:pt idx="8007">
                  <c:v>8008</c:v>
                </c:pt>
                <c:pt idx="8008">
                  <c:v>8009</c:v>
                </c:pt>
                <c:pt idx="8009">
                  <c:v>8010</c:v>
                </c:pt>
                <c:pt idx="8010">
                  <c:v>8011</c:v>
                </c:pt>
                <c:pt idx="8011">
                  <c:v>8012</c:v>
                </c:pt>
                <c:pt idx="8012">
                  <c:v>8013</c:v>
                </c:pt>
                <c:pt idx="8013">
                  <c:v>8014</c:v>
                </c:pt>
                <c:pt idx="8014">
                  <c:v>8015</c:v>
                </c:pt>
                <c:pt idx="8015">
                  <c:v>8016</c:v>
                </c:pt>
                <c:pt idx="8016">
                  <c:v>8017</c:v>
                </c:pt>
                <c:pt idx="8017">
                  <c:v>8018</c:v>
                </c:pt>
                <c:pt idx="8018">
                  <c:v>8019</c:v>
                </c:pt>
                <c:pt idx="8019">
                  <c:v>8020</c:v>
                </c:pt>
                <c:pt idx="8020">
                  <c:v>8021</c:v>
                </c:pt>
                <c:pt idx="8021">
                  <c:v>8022</c:v>
                </c:pt>
                <c:pt idx="8022">
                  <c:v>8023</c:v>
                </c:pt>
                <c:pt idx="8023">
                  <c:v>8024</c:v>
                </c:pt>
                <c:pt idx="8024">
                  <c:v>8025</c:v>
                </c:pt>
                <c:pt idx="8025">
                  <c:v>8026</c:v>
                </c:pt>
                <c:pt idx="8026">
                  <c:v>8027</c:v>
                </c:pt>
                <c:pt idx="8027">
                  <c:v>8028</c:v>
                </c:pt>
                <c:pt idx="8028">
                  <c:v>8029</c:v>
                </c:pt>
                <c:pt idx="8029">
                  <c:v>8030</c:v>
                </c:pt>
                <c:pt idx="8030">
                  <c:v>8031</c:v>
                </c:pt>
                <c:pt idx="8031">
                  <c:v>8032</c:v>
                </c:pt>
                <c:pt idx="8032">
                  <c:v>8033</c:v>
                </c:pt>
                <c:pt idx="8033">
                  <c:v>8034</c:v>
                </c:pt>
                <c:pt idx="8034">
                  <c:v>8035</c:v>
                </c:pt>
                <c:pt idx="8035">
                  <c:v>8036</c:v>
                </c:pt>
                <c:pt idx="8036">
                  <c:v>8037</c:v>
                </c:pt>
                <c:pt idx="8037">
                  <c:v>8038</c:v>
                </c:pt>
                <c:pt idx="8038">
                  <c:v>8039</c:v>
                </c:pt>
                <c:pt idx="8039">
                  <c:v>8040</c:v>
                </c:pt>
                <c:pt idx="8040">
                  <c:v>8041</c:v>
                </c:pt>
                <c:pt idx="8041">
                  <c:v>8042</c:v>
                </c:pt>
                <c:pt idx="8042">
                  <c:v>8043</c:v>
                </c:pt>
                <c:pt idx="8043">
                  <c:v>8044</c:v>
                </c:pt>
                <c:pt idx="8044">
                  <c:v>8045</c:v>
                </c:pt>
                <c:pt idx="8045">
                  <c:v>8046</c:v>
                </c:pt>
                <c:pt idx="8046">
                  <c:v>8047</c:v>
                </c:pt>
                <c:pt idx="8047">
                  <c:v>8048</c:v>
                </c:pt>
                <c:pt idx="8048">
                  <c:v>8049</c:v>
                </c:pt>
                <c:pt idx="8049">
                  <c:v>8050</c:v>
                </c:pt>
                <c:pt idx="8050">
                  <c:v>8051</c:v>
                </c:pt>
                <c:pt idx="8051">
                  <c:v>8052</c:v>
                </c:pt>
                <c:pt idx="8052">
                  <c:v>8053</c:v>
                </c:pt>
                <c:pt idx="8053">
                  <c:v>8054</c:v>
                </c:pt>
                <c:pt idx="8054">
                  <c:v>8055</c:v>
                </c:pt>
                <c:pt idx="8055">
                  <c:v>8056</c:v>
                </c:pt>
                <c:pt idx="8056">
                  <c:v>8057</c:v>
                </c:pt>
                <c:pt idx="8057">
                  <c:v>8058</c:v>
                </c:pt>
                <c:pt idx="8058">
                  <c:v>8059</c:v>
                </c:pt>
                <c:pt idx="8059">
                  <c:v>8060</c:v>
                </c:pt>
                <c:pt idx="8060">
                  <c:v>8061</c:v>
                </c:pt>
                <c:pt idx="8061">
                  <c:v>8062</c:v>
                </c:pt>
                <c:pt idx="8062">
                  <c:v>8063</c:v>
                </c:pt>
                <c:pt idx="8063">
                  <c:v>8064</c:v>
                </c:pt>
                <c:pt idx="8064">
                  <c:v>8065</c:v>
                </c:pt>
                <c:pt idx="8065">
                  <c:v>8066</c:v>
                </c:pt>
                <c:pt idx="8066">
                  <c:v>8067</c:v>
                </c:pt>
                <c:pt idx="8067">
                  <c:v>8068</c:v>
                </c:pt>
                <c:pt idx="8068">
                  <c:v>8069</c:v>
                </c:pt>
                <c:pt idx="8069">
                  <c:v>8070</c:v>
                </c:pt>
                <c:pt idx="8070">
                  <c:v>8071</c:v>
                </c:pt>
                <c:pt idx="8071">
                  <c:v>8072</c:v>
                </c:pt>
                <c:pt idx="8072">
                  <c:v>8073</c:v>
                </c:pt>
                <c:pt idx="8073">
                  <c:v>8074</c:v>
                </c:pt>
                <c:pt idx="8074">
                  <c:v>8075</c:v>
                </c:pt>
                <c:pt idx="8075">
                  <c:v>8076</c:v>
                </c:pt>
                <c:pt idx="8076">
                  <c:v>8077</c:v>
                </c:pt>
                <c:pt idx="8077">
                  <c:v>8078</c:v>
                </c:pt>
                <c:pt idx="8078">
                  <c:v>8079</c:v>
                </c:pt>
                <c:pt idx="8079">
                  <c:v>8080</c:v>
                </c:pt>
                <c:pt idx="8080">
                  <c:v>8081</c:v>
                </c:pt>
                <c:pt idx="8081">
                  <c:v>8082</c:v>
                </c:pt>
                <c:pt idx="8082">
                  <c:v>8083</c:v>
                </c:pt>
                <c:pt idx="8083">
                  <c:v>8084</c:v>
                </c:pt>
                <c:pt idx="8084">
                  <c:v>8085</c:v>
                </c:pt>
                <c:pt idx="8085">
                  <c:v>8086</c:v>
                </c:pt>
                <c:pt idx="8086">
                  <c:v>8087</c:v>
                </c:pt>
                <c:pt idx="8087">
                  <c:v>8088</c:v>
                </c:pt>
                <c:pt idx="8088">
                  <c:v>8089</c:v>
                </c:pt>
                <c:pt idx="8089">
                  <c:v>8090</c:v>
                </c:pt>
                <c:pt idx="8090">
                  <c:v>8091</c:v>
                </c:pt>
                <c:pt idx="8091">
                  <c:v>8092</c:v>
                </c:pt>
                <c:pt idx="8092">
                  <c:v>8093</c:v>
                </c:pt>
                <c:pt idx="8093">
                  <c:v>8094</c:v>
                </c:pt>
                <c:pt idx="8094">
                  <c:v>8095</c:v>
                </c:pt>
                <c:pt idx="8095">
                  <c:v>8096</c:v>
                </c:pt>
                <c:pt idx="8096">
                  <c:v>8097</c:v>
                </c:pt>
                <c:pt idx="8097">
                  <c:v>8098</c:v>
                </c:pt>
                <c:pt idx="8098">
                  <c:v>8099</c:v>
                </c:pt>
                <c:pt idx="8099">
                  <c:v>8100</c:v>
                </c:pt>
                <c:pt idx="8100">
                  <c:v>8101</c:v>
                </c:pt>
                <c:pt idx="8101">
                  <c:v>8102</c:v>
                </c:pt>
                <c:pt idx="8102">
                  <c:v>8103</c:v>
                </c:pt>
                <c:pt idx="8103">
                  <c:v>8104</c:v>
                </c:pt>
                <c:pt idx="8104">
                  <c:v>8105</c:v>
                </c:pt>
                <c:pt idx="8105">
                  <c:v>8106</c:v>
                </c:pt>
                <c:pt idx="8106">
                  <c:v>8107</c:v>
                </c:pt>
                <c:pt idx="8107">
                  <c:v>8108</c:v>
                </c:pt>
                <c:pt idx="8108">
                  <c:v>8109</c:v>
                </c:pt>
                <c:pt idx="8109">
                  <c:v>8110</c:v>
                </c:pt>
                <c:pt idx="8110">
                  <c:v>8111</c:v>
                </c:pt>
                <c:pt idx="8111">
                  <c:v>8112</c:v>
                </c:pt>
                <c:pt idx="8112">
                  <c:v>8113</c:v>
                </c:pt>
                <c:pt idx="8113">
                  <c:v>8114</c:v>
                </c:pt>
                <c:pt idx="8114">
                  <c:v>8115</c:v>
                </c:pt>
                <c:pt idx="8115">
                  <c:v>8116</c:v>
                </c:pt>
                <c:pt idx="8116">
                  <c:v>8117</c:v>
                </c:pt>
                <c:pt idx="8117">
                  <c:v>8118</c:v>
                </c:pt>
                <c:pt idx="8118">
                  <c:v>8119</c:v>
                </c:pt>
                <c:pt idx="8119">
                  <c:v>8120</c:v>
                </c:pt>
                <c:pt idx="8120">
                  <c:v>8121</c:v>
                </c:pt>
                <c:pt idx="8121">
                  <c:v>8122</c:v>
                </c:pt>
                <c:pt idx="8122">
                  <c:v>8123</c:v>
                </c:pt>
                <c:pt idx="8123">
                  <c:v>8124</c:v>
                </c:pt>
                <c:pt idx="8124">
                  <c:v>8125</c:v>
                </c:pt>
                <c:pt idx="8125">
                  <c:v>8126</c:v>
                </c:pt>
                <c:pt idx="8126">
                  <c:v>8127</c:v>
                </c:pt>
                <c:pt idx="8127">
                  <c:v>8128</c:v>
                </c:pt>
                <c:pt idx="8128">
                  <c:v>8129</c:v>
                </c:pt>
                <c:pt idx="8129">
                  <c:v>8130</c:v>
                </c:pt>
                <c:pt idx="8130">
                  <c:v>8131</c:v>
                </c:pt>
                <c:pt idx="8131">
                  <c:v>8132</c:v>
                </c:pt>
                <c:pt idx="8132">
                  <c:v>8133</c:v>
                </c:pt>
                <c:pt idx="8133">
                  <c:v>8134</c:v>
                </c:pt>
                <c:pt idx="8134">
                  <c:v>8135</c:v>
                </c:pt>
                <c:pt idx="8135">
                  <c:v>8136</c:v>
                </c:pt>
                <c:pt idx="8136">
                  <c:v>8137</c:v>
                </c:pt>
                <c:pt idx="8137">
                  <c:v>8138</c:v>
                </c:pt>
                <c:pt idx="8138">
                  <c:v>8139</c:v>
                </c:pt>
                <c:pt idx="8139">
                  <c:v>8140</c:v>
                </c:pt>
                <c:pt idx="8140">
                  <c:v>8141</c:v>
                </c:pt>
                <c:pt idx="8141">
                  <c:v>8142</c:v>
                </c:pt>
                <c:pt idx="8142">
                  <c:v>8143</c:v>
                </c:pt>
                <c:pt idx="8143">
                  <c:v>8144</c:v>
                </c:pt>
                <c:pt idx="8144">
                  <c:v>8145</c:v>
                </c:pt>
                <c:pt idx="8145">
                  <c:v>8146</c:v>
                </c:pt>
                <c:pt idx="8146">
                  <c:v>8147</c:v>
                </c:pt>
                <c:pt idx="8147">
                  <c:v>8148</c:v>
                </c:pt>
                <c:pt idx="8148">
                  <c:v>8149</c:v>
                </c:pt>
                <c:pt idx="8149">
                  <c:v>8150</c:v>
                </c:pt>
                <c:pt idx="8150">
                  <c:v>8151</c:v>
                </c:pt>
                <c:pt idx="8151">
                  <c:v>8152</c:v>
                </c:pt>
                <c:pt idx="8152">
                  <c:v>8153</c:v>
                </c:pt>
                <c:pt idx="8153">
                  <c:v>8154</c:v>
                </c:pt>
                <c:pt idx="8154">
                  <c:v>8155</c:v>
                </c:pt>
                <c:pt idx="8155">
                  <c:v>8156</c:v>
                </c:pt>
                <c:pt idx="8156">
                  <c:v>8157</c:v>
                </c:pt>
                <c:pt idx="8157">
                  <c:v>8158</c:v>
                </c:pt>
                <c:pt idx="8158">
                  <c:v>8159</c:v>
                </c:pt>
                <c:pt idx="8159">
                  <c:v>8160</c:v>
                </c:pt>
                <c:pt idx="8160">
                  <c:v>8161</c:v>
                </c:pt>
                <c:pt idx="8161">
                  <c:v>8162</c:v>
                </c:pt>
                <c:pt idx="8162">
                  <c:v>8163</c:v>
                </c:pt>
                <c:pt idx="8163">
                  <c:v>8164</c:v>
                </c:pt>
                <c:pt idx="8164">
                  <c:v>8165</c:v>
                </c:pt>
                <c:pt idx="8165">
                  <c:v>8166</c:v>
                </c:pt>
                <c:pt idx="8166">
                  <c:v>8167</c:v>
                </c:pt>
                <c:pt idx="8167">
                  <c:v>8168</c:v>
                </c:pt>
                <c:pt idx="8168">
                  <c:v>8169</c:v>
                </c:pt>
                <c:pt idx="8169">
                  <c:v>8170</c:v>
                </c:pt>
                <c:pt idx="8170">
                  <c:v>8171</c:v>
                </c:pt>
                <c:pt idx="8171">
                  <c:v>8172</c:v>
                </c:pt>
                <c:pt idx="8172">
                  <c:v>8173</c:v>
                </c:pt>
                <c:pt idx="8173">
                  <c:v>8174</c:v>
                </c:pt>
                <c:pt idx="8174">
                  <c:v>8175</c:v>
                </c:pt>
                <c:pt idx="8175">
                  <c:v>8176</c:v>
                </c:pt>
                <c:pt idx="8176">
                  <c:v>8177</c:v>
                </c:pt>
                <c:pt idx="8177">
                  <c:v>8178</c:v>
                </c:pt>
                <c:pt idx="8178">
                  <c:v>8179</c:v>
                </c:pt>
                <c:pt idx="8179">
                  <c:v>8180</c:v>
                </c:pt>
                <c:pt idx="8180">
                  <c:v>8181</c:v>
                </c:pt>
                <c:pt idx="8181">
                  <c:v>8182</c:v>
                </c:pt>
                <c:pt idx="8182">
                  <c:v>8183</c:v>
                </c:pt>
                <c:pt idx="8183">
                  <c:v>8184</c:v>
                </c:pt>
                <c:pt idx="8184">
                  <c:v>8185</c:v>
                </c:pt>
                <c:pt idx="8185">
                  <c:v>8186</c:v>
                </c:pt>
                <c:pt idx="8186">
                  <c:v>8187</c:v>
                </c:pt>
                <c:pt idx="8187">
                  <c:v>8188</c:v>
                </c:pt>
                <c:pt idx="8188">
                  <c:v>8189</c:v>
                </c:pt>
                <c:pt idx="8189">
                  <c:v>8190</c:v>
                </c:pt>
                <c:pt idx="8190">
                  <c:v>8191</c:v>
                </c:pt>
                <c:pt idx="8191">
                  <c:v>8192</c:v>
                </c:pt>
                <c:pt idx="8192">
                  <c:v>8193</c:v>
                </c:pt>
                <c:pt idx="8193">
                  <c:v>8194</c:v>
                </c:pt>
                <c:pt idx="8194">
                  <c:v>8195</c:v>
                </c:pt>
                <c:pt idx="8195">
                  <c:v>8196</c:v>
                </c:pt>
                <c:pt idx="8196">
                  <c:v>8197</c:v>
                </c:pt>
                <c:pt idx="8197">
                  <c:v>8198</c:v>
                </c:pt>
                <c:pt idx="8198">
                  <c:v>8199</c:v>
                </c:pt>
                <c:pt idx="8199">
                  <c:v>8200</c:v>
                </c:pt>
                <c:pt idx="8200">
                  <c:v>8201</c:v>
                </c:pt>
                <c:pt idx="8201">
                  <c:v>8202</c:v>
                </c:pt>
                <c:pt idx="8202">
                  <c:v>8203</c:v>
                </c:pt>
                <c:pt idx="8203">
                  <c:v>8204</c:v>
                </c:pt>
                <c:pt idx="8204">
                  <c:v>8205</c:v>
                </c:pt>
                <c:pt idx="8205">
                  <c:v>8206</c:v>
                </c:pt>
                <c:pt idx="8206">
                  <c:v>8207</c:v>
                </c:pt>
                <c:pt idx="8207">
                  <c:v>8208</c:v>
                </c:pt>
                <c:pt idx="8208">
                  <c:v>8209</c:v>
                </c:pt>
                <c:pt idx="8209">
                  <c:v>8210</c:v>
                </c:pt>
                <c:pt idx="8210">
                  <c:v>8211</c:v>
                </c:pt>
                <c:pt idx="8211">
                  <c:v>8212</c:v>
                </c:pt>
                <c:pt idx="8212">
                  <c:v>8213</c:v>
                </c:pt>
                <c:pt idx="8213">
                  <c:v>8214</c:v>
                </c:pt>
                <c:pt idx="8214">
                  <c:v>8215</c:v>
                </c:pt>
                <c:pt idx="8215">
                  <c:v>8216</c:v>
                </c:pt>
                <c:pt idx="8216">
                  <c:v>8217</c:v>
                </c:pt>
                <c:pt idx="8217">
                  <c:v>8218</c:v>
                </c:pt>
                <c:pt idx="8218">
                  <c:v>8219</c:v>
                </c:pt>
                <c:pt idx="8219">
                  <c:v>8220</c:v>
                </c:pt>
                <c:pt idx="8220">
                  <c:v>8221</c:v>
                </c:pt>
                <c:pt idx="8221">
                  <c:v>8222</c:v>
                </c:pt>
                <c:pt idx="8222">
                  <c:v>8223</c:v>
                </c:pt>
                <c:pt idx="8223">
                  <c:v>8224</c:v>
                </c:pt>
                <c:pt idx="8224">
                  <c:v>8225</c:v>
                </c:pt>
                <c:pt idx="8225">
                  <c:v>8226</c:v>
                </c:pt>
                <c:pt idx="8226">
                  <c:v>8227</c:v>
                </c:pt>
                <c:pt idx="8227">
                  <c:v>8228</c:v>
                </c:pt>
                <c:pt idx="8228">
                  <c:v>8229</c:v>
                </c:pt>
                <c:pt idx="8229">
                  <c:v>8230</c:v>
                </c:pt>
                <c:pt idx="8230">
                  <c:v>8231</c:v>
                </c:pt>
                <c:pt idx="8231">
                  <c:v>8232</c:v>
                </c:pt>
                <c:pt idx="8232">
                  <c:v>8233</c:v>
                </c:pt>
                <c:pt idx="8233">
                  <c:v>8234</c:v>
                </c:pt>
                <c:pt idx="8234">
                  <c:v>8235</c:v>
                </c:pt>
                <c:pt idx="8235">
                  <c:v>8236</c:v>
                </c:pt>
                <c:pt idx="8236">
                  <c:v>8237</c:v>
                </c:pt>
                <c:pt idx="8237">
                  <c:v>8238</c:v>
                </c:pt>
                <c:pt idx="8238">
                  <c:v>8239</c:v>
                </c:pt>
                <c:pt idx="8239">
                  <c:v>8240</c:v>
                </c:pt>
                <c:pt idx="8240">
                  <c:v>8241</c:v>
                </c:pt>
                <c:pt idx="8241">
                  <c:v>8242</c:v>
                </c:pt>
                <c:pt idx="8242">
                  <c:v>8243</c:v>
                </c:pt>
                <c:pt idx="8243">
                  <c:v>8244</c:v>
                </c:pt>
                <c:pt idx="8244">
                  <c:v>8245</c:v>
                </c:pt>
                <c:pt idx="8245">
                  <c:v>8246</c:v>
                </c:pt>
                <c:pt idx="8246">
                  <c:v>8247</c:v>
                </c:pt>
                <c:pt idx="8247">
                  <c:v>8248</c:v>
                </c:pt>
                <c:pt idx="8248">
                  <c:v>8249</c:v>
                </c:pt>
                <c:pt idx="8249">
                  <c:v>8250</c:v>
                </c:pt>
                <c:pt idx="8250">
                  <c:v>8251</c:v>
                </c:pt>
                <c:pt idx="8251">
                  <c:v>8252</c:v>
                </c:pt>
                <c:pt idx="8252">
                  <c:v>8253</c:v>
                </c:pt>
                <c:pt idx="8253">
                  <c:v>8254</c:v>
                </c:pt>
                <c:pt idx="8254">
                  <c:v>8255</c:v>
                </c:pt>
                <c:pt idx="8255">
                  <c:v>8256</c:v>
                </c:pt>
                <c:pt idx="8256">
                  <c:v>8257</c:v>
                </c:pt>
                <c:pt idx="8257">
                  <c:v>8258</c:v>
                </c:pt>
                <c:pt idx="8258">
                  <c:v>8259</c:v>
                </c:pt>
                <c:pt idx="8259">
                  <c:v>8260</c:v>
                </c:pt>
                <c:pt idx="8260">
                  <c:v>8261</c:v>
                </c:pt>
                <c:pt idx="8261">
                  <c:v>8262</c:v>
                </c:pt>
                <c:pt idx="8262">
                  <c:v>8263</c:v>
                </c:pt>
                <c:pt idx="8263">
                  <c:v>8264</c:v>
                </c:pt>
                <c:pt idx="8264">
                  <c:v>8265</c:v>
                </c:pt>
                <c:pt idx="8265">
                  <c:v>8266</c:v>
                </c:pt>
                <c:pt idx="8266">
                  <c:v>8267</c:v>
                </c:pt>
                <c:pt idx="8267">
                  <c:v>8268</c:v>
                </c:pt>
                <c:pt idx="8268">
                  <c:v>8269</c:v>
                </c:pt>
                <c:pt idx="8269">
                  <c:v>8270</c:v>
                </c:pt>
                <c:pt idx="8270">
                  <c:v>8271</c:v>
                </c:pt>
                <c:pt idx="8271">
                  <c:v>8272</c:v>
                </c:pt>
                <c:pt idx="8272">
                  <c:v>8273</c:v>
                </c:pt>
                <c:pt idx="8273">
                  <c:v>8274</c:v>
                </c:pt>
                <c:pt idx="8274">
                  <c:v>8275</c:v>
                </c:pt>
                <c:pt idx="8275">
                  <c:v>8276</c:v>
                </c:pt>
                <c:pt idx="8276">
                  <c:v>8277</c:v>
                </c:pt>
                <c:pt idx="8277">
                  <c:v>8278</c:v>
                </c:pt>
                <c:pt idx="8278">
                  <c:v>8279</c:v>
                </c:pt>
                <c:pt idx="8279">
                  <c:v>8280</c:v>
                </c:pt>
                <c:pt idx="8280">
                  <c:v>8281</c:v>
                </c:pt>
                <c:pt idx="8281">
                  <c:v>8282</c:v>
                </c:pt>
                <c:pt idx="8282">
                  <c:v>8283</c:v>
                </c:pt>
                <c:pt idx="8283">
                  <c:v>8284</c:v>
                </c:pt>
                <c:pt idx="8284">
                  <c:v>8285</c:v>
                </c:pt>
                <c:pt idx="8285">
                  <c:v>8286</c:v>
                </c:pt>
                <c:pt idx="8286">
                  <c:v>8287</c:v>
                </c:pt>
                <c:pt idx="8287">
                  <c:v>8288</c:v>
                </c:pt>
                <c:pt idx="8288">
                  <c:v>8289</c:v>
                </c:pt>
                <c:pt idx="8289">
                  <c:v>8290</c:v>
                </c:pt>
                <c:pt idx="8290">
                  <c:v>8291</c:v>
                </c:pt>
                <c:pt idx="8291">
                  <c:v>8292</c:v>
                </c:pt>
                <c:pt idx="8292">
                  <c:v>8293</c:v>
                </c:pt>
                <c:pt idx="8293">
                  <c:v>8294</c:v>
                </c:pt>
                <c:pt idx="8294">
                  <c:v>8295</c:v>
                </c:pt>
                <c:pt idx="8295">
                  <c:v>8296</c:v>
                </c:pt>
                <c:pt idx="8296">
                  <c:v>8297</c:v>
                </c:pt>
                <c:pt idx="8297">
                  <c:v>8298</c:v>
                </c:pt>
                <c:pt idx="8298">
                  <c:v>8299</c:v>
                </c:pt>
                <c:pt idx="8299">
                  <c:v>8300</c:v>
                </c:pt>
                <c:pt idx="8300">
                  <c:v>8301</c:v>
                </c:pt>
                <c:pt idx="8301">
                  <c:v>8302</c:v>
                </c:pt>
                <c:pt idx="8302">
                  <c:v>8303</c:v>
                </c:pt>
                <c:pt idx="8303">
                  <c:v>8304</c:v>
                </c:pt>
                <c:pt idx="8304">
                  <c:v>8305</c:v>
                </c:pt>
                <c:pt idx="8305">
                  <c:v>8306</c:v>
                </c:pt>
                <c:pt idx="8306">
                  <c:v>8307</c:v>
                </c:pt>
                <c:pt idx="8307">
                  <c:v>8308</c:v>
                </c:pt>
                <c:pt idx="8308">
                  <c:v>8309</c:v>
                </c:pt>
                <c:pt idx="8309">
                  <c:v>8310</c:v>
                </c:pt>
                <c:pt idx="8310">
                  <c:v>8311</c:v>
                </c:pt>
                <c:pt idx="8311">
                  <c:v>8312</c:v>
                </c:pt>
                <c:pt idx="8312">
                  <c:v>8313</c:v>
                </c:pt>
                <c:pt idx="8313">
                  <c:v>8314</c:v>
                </c:pt>
                <c:pt idx="8314">
                  <c:v>8315</c:v>
                </c:pt>
                <c:pt idx="8315">
                  <c:v>8316</c:v>
                </c:pt>
                <c:pt idx="8316">
                  <c:v>8317</c:v>
                </c:pt>
                <c:pt idx="8317">
                  <c:v>8318</c:v>
                </c:pt>
                <c:pt idx="8318">
                  <c:v>8319</c:v>
                </c:pt>
                <c:pt idx="8319">
                  <c:v>8320</c:v>
                </c:pt>
                <c:pt idx="8320">
                  <c:v>8321</c:v>
                </c:pt>
                <c:pt idx="8321">
                  <c:v>8322</c:v>
                </c:pt>
                <c:pt idx="8322">
                  <c:v>8323</c:v>
                </c:pt>
                <c:pt idx="8323">
                  <c:v>8324</c:v>
                </c:pt>
                <c:pt idx="8324">
                  <c:v>8325</c:v>
                </c:pt>
                <c:pt idx="8325">
                  <c:v>8326</c:v>
                </c:pt>
                <c:pt idx="8326">
                  <c:v>8327</c:v>
                </c:pt>
                <c:pt idx="8327">
                  <c:v>8328</c:v>
                </c:pt>
                <c:pt idx="8328">
                  <c:v>8329</c:v>
                </c:pt>
                <c:pt idx="8329">
                  <c:v>8330</c:v>
                </c:pt>
                <c:pt idx="8330">
                  <c:v>8331</c:v>
                </c:pt>
                <c:pt idx="8331">
                  <c:v>8332</c:v>
                </c:pt>
                <c:pt idx="8332">
                  <c:v>8333</c:v>
                </c:pt>
                <c:pt idx="8333">
                  <c:v>8334</c:v>
                </c:pt>
                <c:pt idx="8334">
                  <c:v>8335</c:v>
                </c:pt>
                <c:pt idx="8335">
                  <c:v>8336</c:v>
                </c:pt>
                <c:pt idx="8336">
                  <c:v>8337</c:v>
                </c:pt>
                <c:pt idx="8337">
                  <c:v>8338</c:v>
                </c:pt>
                <c:pt idx="8338">
                  <c:v>8339</c:v>
                </c:pt>
                <c:pt idx="8339">
                  <c:v>8340</c:v>
                </c:pt>
                <c:pt idx="8340">
                  <c:v>8341</c:v>
                </c:pt>
                <c:pt idx="8341">
                  <c:v>8342</c:v>
                </c:pt>
                <c:pt idx="8342">
                  <c:v>8343</c:v>
                </c:pt>
                <c:pt idx="8343">
                  <c:v>8344</c:v>
                </c:pt>
                <c:pt idx="8344">
                  <c:v>8345</c:v>
                </c:pt>
                <c:pt idx="8345">
                  <c:v>8346</c:v>
                </c:pt>
                <c:pt idx="8346">
                  <c:v>8347</c:v>
                </c:pt>
                <c:pt idx="8347">
                  <c:v>8348</c:v>
                </c:pt>
                <c:pt idx="8348">
                  <c:v>8349</c:v>
                </c:pt>
                <c:pt idx="8349">
                  <c:v>8350</c:v>
                </c:pt>
                <c:pt idx="8350">
                  <c:v>8351</c:v>
                </c:pt>
                <c:pt idx="8351">
                  <c:v>8352</c:v>
                </c:pt>
                <c:pt idx="8352">
                  <c:v>8353</c:v>
                </c:pt>
                <c:pt idx="8353">
                  <c:v>8354</c:v>
                </c:pt>
                <c:pt idx="8354">
                  <c:v>8355</c:v>
                </c:pt>
                <c:pt idx="8355">
                  <c:v>8356</c:v>
                </c:pt>
                <c:pt idx="8356">
                  <c:v>8357</c:v>
                </c:pt>
                <c:pt idx="8357">
                  <c:v>8358</c:v>
                </c:pt>
                <c:pt idx="8358">
                  <c:v>8359</c:v>
                </c:pt>
                <c:pt idx="8359">
                  <c:v>8360</c:v>
                </c:pt>
                <c:pt idx="8360">
                  <c:v>8361</c:v>
                </c:pt>
                <c:pt idx="8361">
                  <c:v>8362</c:v>
                </c:pt>
                <c:pt idx="8362">
                  <c:v>8363</c:v>
                </c:pt>
                <c:pt idx="8363">
                  <c:v>8364</c:v>
                </c:pt>
                <c:pt idx="8364">
                  <c:v>8365</c:v>
                </c:pt>
                <c:pt idx="8365">
                  <c:v>8366</c:v>
                </c:pt>
                <c:pt idx="8366">
                  <c:v>8367</c:v>
                </c:pt>
                <c:pt idx="8367">
                  <c:v>8368</c:v>
                </c:pt>
                <c:pt idx="8368">
                  <c:v>8369</c:v>
                </c:pt>
                <c:pt idx="8369">
                  <c:v>8370</c:v>
                </c:pt>
                <c:pt idx="8370">
                  <c:v>8371</c:v>
                </c:pt>
                <c:pt idx="8371">
                  <c:v>8372</c:v>
                </c:pt>
                <c:pt idx="8372">
                  <c:v>8373</c:v>
                </c:pt>
                <c:pt idx="8373">
                  <c:v>8374</c:v>
                </c:pt>
                <c:pt idx="8374">
                  <c:v>8375</c:v>
                </c:pt>
                <c:pt idx="8375">
                  <c:v>8376</c:v>
                </c:pt>
                <c:pt idx="8376">
                  <c:v>8377</c:v>
                </c:pt>
                <c:pt idx="8377">
                  <c:v>8378</c:v>
                </c:pt>
                <c:pt idx="8378">
                  <c:v>8379</c:v>
                </c:pt>
                <c:pt idx="8379">
                  <c:v>8380</c:v>
                </c:pt>
                <c:pt idx="8380">
                  <c:v>8381</c:v>
                </c:pt>
                <c:pt idx="8381">
                  <c:v>8382</c:v>
                </c:pt>
                <c:pt idx="8382">
                  <c:v>8383</c:v>
                </c:pt>
                <c:pt idx="8383">
                  <c:v>8384</c:v>
                </c:pt>
                <c:pt idx="8384">
                  <c:v>8385</c:v>
                </c:pt>
                <c:pt idx="8385">
                  <c:v>8386</c:v>
                </c:pt>
                <c:pt idx="8386">
                  <c:v>8387</c:v>
                </c:pt>
                <c:pt idx="8387">
                  <c:v>8388</c:v>
                </c:pt>
                <c:pt idx="8388">
                  <c:v>8389</c:v>
                </c:pt>
                <c:pt idx="8389">
                  <c:v>8390</c:v>
                </c:pt>
                <c:pt idx="8390">
                  <c:v>8391</c:v>
                </c:pt>
                <c:pt idx="8391">
                  <c:v>8392</c:v>
                </c:pt>
                <c:pt idx="8392">
                  <c:v>8393</c:v>
                </c:pt>
                <c:pt idx="8393">
                  <c:v>8394</c:v>
                </c:pt>
                <c:pt idx="8394">
                  <c:v>8395</c:v>
                </c:pt>
                <c:pt idx="8395">
                  <c:v>8396</c:v>
                </c:pt>
                <c:pt idx="8396">
                  <c:v>8397</c:v>
                </c:pt>
                <c:pt idx="8397">
                  <c:v>8398</c:v>
                </c:pt>
                <c:pt idx="8398">
                  <c:v>8399</c:v>
                </c:pt>
                <c:pt idx="8399">
                  <c:v>8400</c:v>
                </c:pt>
                <c:pt idx="8400">
                  <c:v>8401</c:v>
                </c:pt>
                <c:pt idx="8401">
                  <c:v>8402</c:v>
                </c:pt>
                <c:pt idx="8402">
                  <c:v>8403</c:v>
                </c:pt>
                <c:pt idx="8403">
                  <c:v>8404</c:v>
                </c:pt>
                <c:pt idx="8404">
                  <c:v>8405</c:v>
                </c:pt>
                <c:pt idx="8405">
                  <c:v>8406</c:v>
                </c:pt>
                <c:pt idx="8406">
                  <c:v>8407</c:v>
                </c:pt>
                <c:pt idx="8407">
                  <c:v>8408</c:v>
                </c:pt>
                <c:pt idx="8408">
                  <c:v>8409</c:v>
                </c:pt>
                <c:pt idx="8409">
                  <c:v>8410</c:v>
                </c:pt>
                <c:pt idx="8410">
                  <c:v>8411</c:v>
                </c:pt>
                <c:pt idx="8411">
                  <c:v>8412</c:v>
                </c:pt>
                <c:pt idx="8412">
                  <c:v>8413</c:v>
                </c:pt>
                <c:pt idx="8413">
                  <c:v>8414</c:v>
                </c:pt>
                <c:pt idx="8414">
                  <c:v>8415</c:v>
                </c:pt>
                <c:pt idx="8415">
                  <c:v>8416</c:v>
                </c:pt>
                <c:pt idx="8416">
                  <c:v>8417</c:v>
                </c:pt>
                <c:pt idx="8417">
                  <c:v>8418</c:v>
                </c:pt>
                <c:pt idx="8418">
                  <c:v>8419</c:v>
                </c:pt>
                <c:pt idx="8419">
                  <c:v>8420</c:v>
                </c:pt>
                <c:pt idx="8420">
                  <c:v>8421</c:v>
                </c:pt>
                <c:pt idx="8421">
                  <c:v>8422</c:v>
                </c:pt>
                <c:pt idx="8422">
                  <c:v>8423</c:v>
                </c:pt>
                <c:pt idx="8423">
                  <c:v>8424</c:v>
                </c:pt>
                <c:pt idx="8424">
                  <c:v>8425</c:v>
                </c:pt>
                <c:pt idx="8425">
                  <c:v>8426</c:v>
                </c:pt>
                <c:pt idx="8426">
                  <c:v>8427</c:v>
                </c:pt>
                <c:pt idx="8427">
                  <c:v>8428</c:v>
                </c:pt>
                <c:pt idx="8428">
                  <c:v>8429</c:v>
                </c:pt>
                <c:pt idx="8429">
                  <c:v>8430</c:v>
                </c:pt>
                <c:pt idx="8430">
                  <c:v>8431</c:v>
                </c:pt>
                <c:pt idx="8431">
                  <c:v>8432</c:v>
                </c:pt>
                <c:pt idx="8432">
                  <c:v>8433</c:v>
                </c:pt>
                <c:pt idx="8433">
                  <c:v>8434</c:v>
                </c:pt>
                <c:pt idx="8434">
                  <c:v>8435</c:v>
                </c:pt>
                <c:pt idx="8435">
                  <c:v>8436</c:v>
                </c:pt>
                <c:pt idx="8436">
                  <c:v>8437</c:v>
                </c:pt>
                <c:pt idx="8437">
                  <c:v>8438</c:v>
                </c:pt>
                <c:pt idx="8438">
                  <c:v>8439</c:v>
                </c:pt>
                <c:pt idx="8439">
                  <c:v>8440</c:v>
                </c:pt>
                <c:pt idx="8440">
                  <c:v>8441</c:v>
                </c:pt>
                <c:pt idx="8441">
                  <c:v>8442</c:v>
                </c:pt>
                <c:pt idx="8442">
                  <c:v>8443</c:v>
                </c:pt>
                <c:pt idx="8443">
                  <c:v>8444</c:v>
                </c:pt>
                <c:pt idx="8444">
                  <c:v>8445</c:v>
                </c:pt>
                <c:pt idx="8445">
                  <c:v>8446</c:v>
                </c:pt>
                <c:pt idx="8446">
                  <c:v>8447</c:v>
                </c:pt>
                <c:pt idx="8447">
                  <c:v>8448</c:v>
                </c:pt>
                <c:pt idx="8448">
                  <c:v>8449</c:v>
                </c:pt>
                <c:pt idx="8449">
                  <c:v>8450</c:v>
                </c:pt>
                <c:pt idx="8450">
                  <c:v>8451</c:v>
                </c:pt>
                <c:pt idx="8451">
                  <c:v>8452</c:v>
                </c:pt>
                <c:pt idx="8452">
                  <c:v>8453</c:v>
                </c:pt>
                <c:pt idx="8453">
                  <c:v>8454</c:v>
                </c:pt>
                <c:pt idx="8454">
                  <c:v>8455</c:v>
                </c:pt>
                <c:pt idx="8455">
                  <c:v>8456</c:v>
                </c:pt>
                <c:pt idx="8456">
                  <c:v>8457</c:v>
                </c:pt>
                <c:pt idx="8457">
                  <c:v>8458</c:v>
                </c:pt>
                <c:pt idx="8458">
                  <c:v>8459</c:v>
                </c:pt>
                <c:pt idx="8459">
                  <c:v>8460</c:v>
                </c:pt>
                <c:pt idx="8460">
                  <c:v>8461</c:v>
                </c:pt>
                <c:pt idx="8461">
                  <c:v>8462</c:v>
                </c:pt>
                <c:pt idx="8462">
                  <c:v>8463</c:v>
                </c:pt>
                <c:pt idx="8463">
                  <c:v>8464</c:v>
                </c:pt>
                <c:pt idx="8464">
                  <c:v>8465</c:v>
                </c:pt>
                <c:pt idx="8465">
                  <c:v>8466</c:v>
                </c:pt>
                <c:pt idx="8466">
                  <c:v>8467</c:v>
                </c:pt>
                <c:pt idx="8467">
                  <c:v>8468</c:v>
                </c:pt>
                <c:pt idx="8468">
                  <c:v>8469</c:v>
                </c:pt>
                <c:pt idx="8469">
                  <c:v>8470</c:v>
                </c:pt>
                <c:pt idx="8470">
                  <c:v>8471</c:v>
                </c:pt>
                <c:pt idx="8471">
                  <c:v>8472</c:v>
                </c:pt>
                <c:pt idx="8472">
                  <c:v>8473</c:v>
                </c:pt>
                <c:pt idx="8473">
                  <c:v>8474</c:v>
                </c:pt>
                <c:pt idx="8474">
                  <c:v>8475</c:v>
                </c:pt>
                <c:pt idx="8475">
                  <c:v>8476</c:v>
                </c:pt>
                <c:pt idx="8476">
                  <c:v>8477</c:v>
                </c:pt>
                <c:pt idx="8477">
                  <c:v>8478</c:v>
                </c:pt>
                <c:pt idx="8478">
                  <c:v>8479</c:v>
                </c:pt>
                <c:pt idx="8479">
                  <c:v>8480</c:v>
                </c:pt>
                <c:pt idx="8480">
                  <c:v>8481</c:v>
                </c:pt>
                <c:pt idx="8481">
                  <c:v>8482</c:v>
                </c:pt>
                <c:pt idx="8482">
                  <c:v>8483</c:v>
                </c:pt>
                <c:pt idx="8483">
                  <c:v>8484</c:v>
                </c:pt>
                <c:pt idx="8484">
                  <c:v>8485</c:v>
                </c:pt>
                <c:pt idx="8485">
                  <c:v>8486</c:v>
                </c:pt>
                <c:pt idx="8486">
                  <c:v>8487</c:v>
                </c:pt>
                <c:pt idx="8487">
                  <c:v>8488</c:v>
                </c:pt>
                <c:pt idx="8488">
                  <c:v>8489</c:v>
                </c:pt>
                <c:pt idx="8489">
                  <c:v>8490</c:v>
                </c:pt>
                <c:pt idx="8490">
                  <c:v>8491</c:v>
                </c:pt>
                <c:pt idx="8491">
                  <c:v>8492</c:v>
                </c:pt>
                <c:pt idx="8492">
                  <c:v>8493</c:v>
                </c:pt>
                <c:pt idx="8493">
                  <c:v>8494</c:v>
                </c:pt>
                <c:pt idx="8494">
                  <c:v>8495</c:v>
                </c:pt>
                <c:pt idx="8495">
                  <c:v>8496</c:v>
                </c:pt>
                <c:pt idx="8496">
                  <c:v>8497</c:v>
                </c:pt>
                <c:pt idx="8497">
                  <c:v>8498</c:v>
                </c:pt>
                <c:pt idx="8498">
                  <c:v>8499</c:v>
                </c:pt>
                <c:pt idx="8499">
                  <c:v>8500</c:v>
                </c:pt>
                <c:pt idx="8500">
                  <c:v>8501</c:v>
                </c:pt>
                <c:pt idx="8501">
                  <c:v>8502</c:v>
                </c:pt>
                <c:pt idx="8502">
                  <c:v>8503</c:v>
                </c:pt>
                <c:pt idx="8503">
                  <c:v>8504</c:v>
                </c:pt>
                <c:pt idx="8504">
                  <c:v>8505</c:v>
                </c:pt>
                <c:pt idx="8505">
                  <c:v>8506</c:v>
                </c:pt>
                <c:pt idx="8506">
                  <c:v>8507</c:v>
                </c:pt>
                <c:pt idx="8507">
                  <c:v>8508</c:v>
                </c:pt>
                <c:pt idx="8508">
                  <c:v>8509</c:v>
                </c:pt>
                <c:pt idx="8509">
                  <c:v>8510</c:v>
                </c:pt>
                <c:pt idx="8510">
                  <c:v>8511</c:v>
                </c:pt>
                <c:pt idx="8511">
                  <c:v>8512</c:v>
                </c:pt>
                <c:pt idx="8512">
                  <c:v>8513</c:v>
                </c:pt>
                <c:pt idx="8513">
                  <c:v>8514</c:v>
                </c:pt>
                <c:pt idx="8514">
                  <c:v>8515</c:v>
                </c:pt>
                <c:pt idx="8515">
                  <c:v>8516</c:v>
                </c:pt>
                <c:pt idx="8516">
                  <c:v>8517</c:v>
                </c:pt>
                <c:pt idx="8517">
                  <c:v>8518</c:v>
                </c:pt>
                <c:pt idx="8518">
                  <c:v>8519</c:v>
                </c:pt>
                <c:pt idx="8519">
                  <c:v>8520</c:v>
                </c:pt>
                <c:pt idx="8520">
                  <c:v>8521</c:v>
                </c:pt>
                <c:pt idx="8521">
                  <c:v>8522</c:v>
                </c:pt>
                <c:pt idx="8522">
                  <c:v>8523</c:v>
                </c:pt>
                <c:pt idx="8523">
                  <c:v>8524</c:v>
                </c:pt>
                <c:pt idx="8524">
                  <c:v>8525</c:v>
                </c:pt>
                <c:pt idx="8525">
                  <c:v>8526</c:v>
                </c:pt>
                <c:pt idx="8526">
                  <c:v>8527</c:v>
                </c:pt>
                <c:pt idx="8527">
                  <c:v>8528</c:v>
                </c:pt>
                <c:pt idx="8528">
                  <c:v>8529</c:v>
                </c:pt>
                <c:pt idx="8529">
                  <c:v>8530</c:v>
                </c:pt>
                <c:pt idx="8530">
                  <c:v>8531</c:v>
                </c:pt>
                <c:pt idx="8531">
                  <c:v>8532</c:v>
                </c:pt>
                <c:pt idx="8532">
                  <c:v>8533</c:v>
                </c:pt>
                <c:pt idx="8533">
                  <c:v>8534</c:v>
                </c:pt>
                <c:pt idx="8534">
                  <c:v>8535</c:v>
                </c:pt>
                <c:pt idx="8535">
                  <c:v>8536</c:v>
                </c:pt>
                <c:pt idx="8536">
                  <c:v>8537</c:v>
                </c:pt>
                <c:pt idx="8537">
                  <c:v>8538</c:v>
                </c:pt>
                <c:pt idx="8538">
                  <c:v>8539</c:v>
                </c:pt>
                <c:pt idx="8539">
                  <c:v>8540</c:v>
                </c:pt>
                <c:pt idx="8540">
                  <c:v>8541</c:v>
                </c:pt>
                <c:pt idx="8541">
                  <c:v>8542</c:v>
                </c:pt>
                <c:pt idx="8542">
                  <c:v>8543</c:v>
                </c:pt>
                <c:pt idx="8543">
                  <c:v>8544</c:v>
                </c:pt>
                <c:pt idx="8544">
                  <c:v>8545</c:v>
                </c:pt>
                <c:pt idx="8545">
                  <c:v>8546</c:v>
                </c:pt>
                <c:pt idx="8546">
                  <c:v>8547</c:v>
                </c:pt>
                <c:pt idx="8547">
                  <c:v>8548</c:v>
                </c:pt>
                <c:pt idx="8548">
                  <c:v>8549</c:v>
                </c:pt>
                <c:pt idx="8549">
                  <c:v>8550</c:v>
                </c:pt>
                <c:pt idx="8550">
                  <c:v>8551</c:v>
                </c:pt>
                <c:pt idx="8551">
                  <c:v>8552</c:v>
                </c:pt>
                <c:pt idx="8552">
                  <c:v>8553</c:v>
                </c:pt>
                <c:pt idx="8553">
                  <c:v>8554</c:v>
                </c:pt>
                <c:pt idx="8554">
                  <c:v>8555</c:v>
                </c:pt>
                <c:pt idx="8555">
                  <c:v>8556</c:v>
                </c:pt>
                <c:pt idx="8556">
                  <c:v>8557</c:v>
                </c:pt>
                <c:pt idx="8557">
                  <c:v>8558</c:v>
                </c:pt>
                <c:pt idx="8558">
                  <c:v>8559</c:v>
                </c:pt>
                <c:pt idx="8559">
                  <c:v>8560</c:v>
                </c:pt>
                <c:pt idx="8560">
                  <c:v>8561</c:v>
                </c:pt>
                <c:pt idx="8561">
                  <c:v>8562</c:v>
                </c:pt>
                <c:pt idx="8562">
                  <c:v>8563</c:v>
                </c:pt>
                <c:pt idx="8563">
                  <c:v>8564</c:v>
                </c:pt>
                <c:pt idx="8564">
                  <c:v>8565</c:v>
                </c:pt>
                <c:pt idx="8565">
                  <c:v>8566</c:v>
                </c:pt>
                <c:pt idx="8566">
                  <c:v>8567</c:v>
                </c:pt>
                <c:pt idx="8567">
                  <c:v>8568</c:v>
                </c:pt>
                <c:pt idx="8568">
                  <c:v>8569</c:v>
                </c:pt>
                <c:pt idx="8569">
                  <c:v>8570</c:v>
                </c:pt>
                <c:pt idx="8570">
                  <c:v>8571</c:v>
                </c:pt>
                <c:pt idx="8571">
                  <c:v>8572</c:v>
                </c:pt>
                <c:pt idx="8572">
                  <c:v>8573</c:v>
                </c:pt>
                <c:pt idx="8573">
                  <c:v>8574</c:v>
                </c:pt>
                <c:pt idx="8574">
                  <c:v>8575</c:v>
                </c:pt>
                <c:pt idx="8575">
                  <c:v>8576</c:v>
                </c:pt>
                <c:pt idx="8576">
                  <c:v>8577</c:v>
                </c:pt>
                <c:pt idx="8577">
                  <c:v>8578</c:v>
                </c:pt>
                <c:pt idx="8578">
                  <c:v>8579</c:v>
                </c:pt>
                <c:pt idx="8579">
                  <c:v>8580</c:v>
                </c:pt>
                <c:pt idx="8580">
                  <c:v>8581</c:v>
                </c:pt>
                <c:pt idx="8581">
                  <c:v>8582</c:v>
                </c:pt>
                <c:pt idx="8582">
                  <c:v>8583</c:v>
                </c:pt>
                <c:pt idx="8583">
                  <c:v>8584</c:v>
                </c:pt>
                <c:pt idx="8584">
                  <c:v>8585</c:v>
                </c:pt>
                <c:pt idx="8585">
                  <c:v>8586</c:v>
                </c:pt>
                <c:pt idx="8586">
                  <c:v>8587</c:v>
                </c:pt>
                <c:pt idx="8587">
                  <c:v>8588</c:v>
                </c:pt>
                <c:pt idx="8588">
                  <c:v>8589</c:v>
                </c:pt>
                <c:pt idx="8589">
                  <c:v>8590</c:v>
                </c:pt>
                <c:pt idx="8590">
                  <c:v>8591</c:v>
                </c:pt>
                <c:pt idx="8591">
                  <c:v>8592</c:v>
                </c:pt>
                <c:pt idx="8592">
                  <c:v>8593</c:v>
                </c:pt>
                <c:pt idx="8593">
                  <c:v>8594</c:v>
                </c:pt>
                <c:pt idx="8594">
                  <c:v>8595</c:v>
                </c:pt>
                <c:pt idx="8595">
                  <c:v>8596</c:v>
                </c:pt>
                <c:pt idx="8596">
                  <c:v>8597</c:v>
                </c:pt>
                <c:pt idx="8597">
                  <c:v>8598</c:v>
                </c:pt>
                <c:pt idx="8598">
                  <c:v>8599</c:v>
                </c:pt>
                <c:pt idx="8599">
                  <c:v>8600</c:v>
                </c:pt>
                <c:pt idx="8600">
                  <c:v>8601</c:v>
                </c:pt>
                <c:pt idx="8601">
                  <c:v>8602</c:v>
                </c:pt>
                <c:pt idx="8602">
                  <c:v>8603</c:v>
                </c:pt>
                <c:pt idx="8603">
                  <c:v>8604</c:v>
                </c:pt>
                <c:pt idx="8604">
                  <c:v>8605</c:v>
                </c:pt>
                <c:pt idx="8605">
                  <c:v>8606</c:v>
                </c:pt>
                <c:pt idx="8606">
                  <c:v>8607</c:v>
                </c:pt>
                <c:pt idx="8607">
                  <c:v>8608</c:v>
                </c:pt>
                <c:pt idx="8608">
                  <c:v>8609</c:v>
                </c:pt>
                <c:pt idx="8609">
                  <c:v>8610</c:v>
                </c:pt>
                <c:pt idx="8610">
                  <c:v>8611</c:v>
                </c:pt>
                <c:pt idx="8611">
                  <c:v>8612</c:v>
                </c:pt>
                <c:pt idx="8612">
                  <c:v>8613</c:v>
                </c:pt>
                <c:pt idx="8613">
                  <c:v>8614</c:v>
                </c:pt>
                <c:pt idx="8614">
                  <c:v>8615</c:v>
                </c:pt>
                <c:pt idx="8615">
                  <c:v>8616</c:v>
                </c:pt>
                <c:pt idx="8616">
                  <c:v>8617</c:v>
                </c:pt>
                <c:pt idx="8617">
                  <c:v>8618</c:v>
                </c:pt>
                <c:pt idx="8618">
                  <c:v>8619</c:v>
                </c:pt>
                <c:pt idx="8619">
                  <c:v>8620</c:v>
                </c:pt>
                <c:pt idx="8620">
                  <c:v>8621</c:v>
                </c:pt>
                <c:pt idx="8621">
                  <c:v>8622</c:v>
                </c:pt>
                <c:pt idx="8622">
                  <c:v>8623</c:v>
                </c:pt>
                <c:pt idx="8623">
                  <c:v>8624</c:v>
                </c:pt>
                <c:pt idx="8624">
                  <c:v>8625</c:v>
                </c:pt>
                <c:pt idx="8625">
                  <c:v>8626</c:v>
                </c:pt>
                <c:pt idx="8626">
                  <c:v>8627</c:v>
                </c:pt>
                <c:pt idx="8627">
                  <c:v>8628</c:v>
                </c:pt>
                <c:pt idx="8628">
                  <c:v>8629</c:v>
                </c:pt>
                <c:pt idx="8629">
                  <c:v>8630</c:v>
                </c:pt>
                <c:pt idx="8630">
                  <c:v>8631</c:v>
                </c:pt>
                <c:pt idx="8631">
                  <c:v>8632</c:v>
                </c:pt>
                <c:pt idx="8632">
                  <c:v>8633</c:v>
                </c:pt>
                <c:pt idx="8633">
                  <c:v>8634</c:v>
                </c:pt>
                <c:pt idx="8634">
                  <c:v>8635</c:v>
                </c:pt>
                <c:pt idx="8635">
                  <c:v>8636</c:v>
                </c:pt>
                <c:pt idx="8636">
                  <c:v>8637</c:v>
                </c:pt>
                <c:pt idx="8637">
                  <c:v>8638</c:v>
                </c:pt>
                <c:pt idx="8638">
                  <c:v>8639</c:v>
                </c:pt>
                <c:pt idx="8639">
                  <c:v>8640</c:v>
                </c:pt>
                <c:pt idx="8640">
                  <c:v>8641</c:v>
                </c:pt>
                <c:pt idx="8641">
                  <c:v>8642</c:v>
                </c:pt>
                <c:pt idx="8642">
                  <c:v>8643</c:v>
                </c:pt>
                <c:pt idx="8643">
                  <c:v>8644</c:v>
                </c:pt>
                <c:pt idx="8644">
                  <c:v>8645</c:v>
                </c:pt>
                <c:pt idx="8645">
                  <c:v>8646</c:v>
                </c:pt>
                <c:pt idx="8646">
                  <c:v>8647</c:v>
                </c:pt>
                <c:pt idx="8647">
                  <c:v>8648</c:v>
                </c:pt>
                <c:pt idx="8648">
                  <c:v>8649</c:v>
                </c:pt>
                <c:pt idx="8649">
                  <c:v>8650</c:v>
                </c:pt>
                <c:pt idx="8650">
                  <c:v>8651</c:v>
                </c:pt>
                <c:pt idx="8651">
                  <c:v>8652</c:v>
                </c:pt>
                <c:pt idx="8652">
                  <c:v>8653</c:v>
                </c:pt>
                <c:pt idx="8653">
                  <c:v>8654</c:v>
                </c:pt>
                <c:pt idx="8654">
                  <c:v>8655</c:v>
                </c:pt>
                <c:pt idx="8655">
                  <c:v>8656</c:v>
                </c:pt>
                <c:pt idx="8656">
                  <c:v>8657</c:v>
                </c:pt>
                <c:pt idx="8657">
                  <c:v>8658</c:v>
                </c:pt>
                <c:pt idx="8658">
                  <c:v>8659</c:v>
                </c:pt>
                <c:pt idx="8659">
                  <c:v>8660</c:v>
                </c:pt>
                <c:pt idx="8660">
                  <c:v>8661</c:v>
                </c:pt>
                <c:pt idx="8661">
                  <c:v>8662</c:v>
                </c:pt>
                <c:pt idx="8662">
                  <c:v>8663</c:v>
                </c:pt>
                <c:pt idx="8663">
                  <c:v>8664</c:v>
                </c:pt>
                <c:pt idx="8664">
                  <c:v>8665</c:v>
                </c:pt>
                <c:pt idx="8665">
                  <c:v>8666</c:v>
                </c:pt>
                <c:pt idx="8666">
                  <c:v>8667</c:v>
                </c:pt>
                <c:pt idx="8667">
                  <c:v>8668</c:v>
                </c:pt>
                <c:pt idx="8668">
                  <c:v>8669</c:v>
                </c:pt>
                <c:pt idx="8669">
                  <c:v>8670</c:v>
                </c:pt>
                <c:pt idx="8670">
                  <c:v>8671</c:v>
                </c:pt>
                <c:pt idx="8671">
                  <c:v>8672</c:v>
                </c:pt>
                <c:pt idx="8672">
                  <c:v>8673</c:v>
                </c:pt>
                <c:pt idx="8673">
                  <c:v>8674</c:v>
                </c:pt>
                <c:pt idx="8674">
                  <c:v>8675</c:v>
                </c:pt>
                <c:pt idx="8675">
                  <c:v>8676</c:v>
                </c:pt>
                <c:pt idx="8676">
                  <c:v>8677</c:v>
                </c:pt>
                <c:pt idx="8677">
                  <c:v>8678</c:v>
                </c:pt>
                <c:pt idx="8678">
                  <c:v>8679</c:v>
                </c:pt>
                <c:pt idx="8679">
                  <c:v>8680</c:v>
                </c:pt>
                <c:pt idx="8680">
                  <c:v>8681</c:v>
                </c:pt>
                <c:pt idx="8681">
                  <c:v>8682</c:v>
                </c:pt>
                <c:pt idx="8682">
                  <c:v>8683</c:v>
                </c:pt>
                <c:pt idx="8683">
                  <c:v>8684</c:v>
                </c:pt>
                <c:pt idx="8684">
                  <c:v>8685</c:v>
                </c:pt>
                <c:pt idx="8685">
                  <c:v>8686</c:v>
                </c:pt>
                <c:pt idx="8686">
                  <c:v>8687</c:v>
                </c:pt>
                <c:pt idx="8687">
                  <c:v>8688</c:v>
                </c:pt>
                <c:pt idx="8688">
                  <c:v>8689</c:v>
                </c:pt>
                <c:pt idx="8689">
                  <c:v>8690</c:v>
                </c:pt>
                <c:pt idx="8690">
                  <c:v>8691</c:v>
                </c:pt>
                <c:pt idx="8691">
                  <c:v>8692</c:v>
                </c:pt>
                <c:pt idx="8692">
                  <c:v>8693</c:v>
                </c:pt>
                <c:pt idx="8693">
                  <c:v>8694</c:v>
                </c:pt>
                <c:pt idx="8694">
                  <c:v>8695</c:v>
                </c:pt>
                <c:pt idx="8695">
                  <c:v>8696</c:v>
                </c:pt>
                <c:pt idx="8696">
                  <c:v>8697</c:v>
                </c:pt>
                <c:pt idx="8697">
                  <c:v>8698</c:v>
                </c:pt>
                <c:pt idx="8698">
                  <c:v>8699</c:v>
                </c:pt>
                <c:pt idx="8699">
                  <c:v>8700</c:v>
                </c:pt>
                <c:pt idx="8700">
                  <c:v>8701</c:v>
                </c:pt>
                <c:pt idx="8701">
                  <c:v>8702</c:v>
                </c:pt>
                <c:pt idx="8702">
                  <c:v>8703</c:v>
                </c:pt>
                <c:pt idx="8703">
                  <c:v>8704</c:v>
                </c:pt>
                <c:pt idx="8704">
                  <c:v>8705</c:v>
                </c:pt>
                <c:pt idx="8705">
                  <c:v>8706</c:v>
                </c:pt>
                <c:pt idx="8706">
                  <c:v>8707</c:v>
                </c:pt>
                <c:pt idx="8707">
                  <c:v>8708</c:v>
                </c:pt>
                <c:pt idx="8708">
                  <c:v>8709</c:v>
                </c:pt>
                <c:pt idx="8709">
                  <c:v>8710</c:v>
                </c:pt>
                <c:pt idx="8710">
                  <c:v>8711</c:v>
                </c:pt>
                <c:pt idx="8711">
                  <c:v>8712</c:v>
                </c:pt>
                <c:pt idx="8712">
                  <c:v>8713</c:v>
                </c:pt>
                <c:pt idx="8713">
                  <c:v>8714</c:v>
                </c:pt>
                <c:pt idx="8714">
                  <c:v>8715</c:v>
                </c:pt>
                <c:pt idx="8715">
                  <c:v>8716</c:v>
                </c:pt>
                <c:pt idx="8716">
                  <c:v>8717</c:v>
                </c:pt>
                <c:pt idx="8717">
                  <c:v>8718</c:v>
                </c:pt>
                <c:pt idx="8718">
                  <c:v>8719</c:v>
                </c:pt>
                <c:pt idx="8719">
                  <c:v>8720</c:v>
                </c:pt>
                <c:pt idx="8720">
                  <c:v>8721</c:v>
                </c:pt>
                <c:pt idx="8721">
                  <c:v>8722</c:v>
                </c:pt>
                <c:pt idx="8722">
                  <c:v>8723</c:v>
                </c:pt>
                <c:pt idx="8723">
                  <c:v>8724</c:v>
                </c:pt>
                <c:pt idx="8724">
                  <c:v>8725</c:v>
                </c:pt>
                <c:pt idx="8725">
                  <c:v>8726</c:v>
                </c:pt>
                <c:pt idx="8726">
                  <c:v>8727</c:v>
                </c:pt>
                <c:pt idx="8727">
                  <c:v>8728</c:v>
                </c:pt>
                <c:pt idx="8728">
                  <c:v>8729</c:v>
                </c:pt>
                <c:pt idx="8729">
                  <c:v>8730</c:v>
                </c:pt>
                <c:pt idx="8730">
                  <c:v>8731</c:v>
                </c:pt>
                <c:pt idx="8731">
                  <c:v>8732</c:v>
                </c:pt>
                <c:pt idx="8732">
                  <c:v>8733</c:v>
                </c:pt>
                <c:pt idx="8733">
                  <c:v>8734</c:v>
                </c:pt>
                <c:pt idx="8734">
                  <c:v>8735</c:v>
                </c:pt>
                <c:pt idx="8735">
                  <c:v>8736</c:v>
                </c:pt>
                <c:pt idx="8736">
                  <c:v>8737</c:v>
                </c:pt>
                <c:pt idx="8737">
                  <c:v>8738</c:v>
                </c:pt>
                <c:pt idx="8738">
                  <c:v>8739</c:v>
                </c:pt>
                <c:pt idx="8739">
                  <c:v>8740</c:v>
                </c:pt>
                <c:pt idx="8740">
                  <c:v>8741</c:v>
                </c:pt>
                <c:pt idx="8741">
                  <c:v>8742</c:v>
                </c:pt>
                <c:pt idx="8742">
                  <c:v>8743</c:v>
                </c:pt>
                <c:pt idx="8743">
                  <c:v>8744</c:v>
                </c:pt>
                <c:pt idx="8744">
                  <c:v>8745</c:v>
                </c:pt>
                <c:pt idx="8745">
                  <c:v>8746</c:v>
                </c:pt>
                <c:pt idx="8746">
                  <c:v>8747</c:v>
                </c:pt>
                <c:pt idx="8747">
                  <c:v>8748</c:v>
                </c:pt>
                <c:pt idx="8748">
                  <c:v>8749</c:v>
                </c:pt>
                <c:pt idx="8749">
                  <c:v>8750</c:v>
                </c:pt>
                <c:pt idx="8750">
                  <c:v>8751</c:v>
                </c:pt>
                <c:pt idx="8751">
                  <c:v>8752</c:v>
                </c:pt>
                <c:pt idx="8752">
                  <c:v>8753</c:v>
                </c:pt>
                <c:pt idx="8753">
                  <c:v>8754</c:v>
                </c:pt>
                <c:pt idx="8754">
                  <c:v>8755</c:v>
                </c:pt>
                <c:pt idx="8755">
                  <c:v>8756</c:v>
                </c:pt>
                <c:pt idx="8756">
                  <c:v>8757</c:v>
                </c:pt>
                <c:pt idx="8757">
                  <c:v>8758</c:v>
                </c:pt>
                <c:pt idx="8758">
                  <c:v>8759</c:v>
                </c:pt>
                <c:pt idx="8759">
                  <c:v>8760</c:v>
                </c:pt>
                <c:pt idx="8760">
                  <c:v>8761</c:v>
                </c:pt>
                <c:pt idx="8761">
                  <c:v>8762</c:v>
                </c:pt>
                <c:pt idx="8762">
                  <c:v>8763</c:v>
                </c:pt>
                <c:pt idx="8763">
                  <c:v>8764</c:v>
                </c:pt>
                <c:pt idx="8764">
                  <c:v>8765</c:v>
                </c:pt>
                <c:pt idx="8765">
                  <c:v>8766</c:v>
                </c:pt>
                <c:pt idx="8766">
                  <c:v>8767</c:v>
                </c:pt>
                <c:pt idx="8767">
                  <c:v>8768</c:v>
                </c:pt>
                <c:pt idx="8768">
                  <c:v>8769</c:v>
                </c:pt>
                <c:pt idx="8769">
                  <c:v>8770</c:v>
                </c:pt>
                <c:pt idx="8770">
                  <c:v>8771</c:v>
                </c:pt>
                <c:pt idx="8771">
                  <c:v>8772</c:v>
                </c:pt>
                <c:pt idx="8772">
                  <c:v>8773</c:v>
                </c:pt>
                <c:pt idx="8773">
                  <c:v>8774</c:v>
                </c:pt>
                <c:pt idx="8774">
                  <c:v>8775</c:v>
                </c:pt>
                <c:pt idx="8775">
                  <c:v>8776</c:v>
                </c:pt>
                <c:pt idx="8776">
                  <c:v>8777</c:v>
                </c:pt>
                <c:pt idx="8777">
                  <c:v>8778</c:v>
                </c:pt>
                <c:pt idx="8778">
                  <c:v>8779</c:v>
                </c:pt>
                <c:pt idx="8779">
                  <c:v>8780</c:v>
                </c:pt>
                <c:pt idx="8780">
                  <c:v>8781</c:v>
                </c:pt>
                <c:pt idx="8781">
                  <c:v>8782</c:v>
                </c:pt>
                <c:pt idx="8782">
                  <c:v>8783</c:v>
                </c:pt>
                <c:pt idx="8783">
                  <c:v>8784</c:v>
                </c:pt>
                <c:pt idx="8784">
                  <c:v>8785</c:v>
                </c:pt>
                <c:pt idx="8785">
                  <c:v>8786</c:v>
                </c:pt>
                <c:pt idx="8786">
                  <c:v>8787</c:v>
                </c:pt>
                <c:pt idx="8787">
                  <c:v>8788</c:v>
                </c:pt>
                <c:pt idx="8788">
                  <c:v>8789</c:v>
                </c:pt>
                <c:pt idx="8789">
                  <c:v>8790</c:v>
                </c:pt>
                <c:pt idx="8790">
                  <c:v>8791</c:v>
                </c:pt>
                <c:pt idx="8791">
                  <c:v>8792</c:v>
                </c:pt>
                <c:pt idx="8792">
                  <c:v>8793</c:v>
                </c:pt>
                <c:pt idx="8793">
                  <c:v>8794</c:v>
                </c:pt>
                <c:pt idx="8794">
                  <c:v>8795</c:v>
                </c:pt>
                <c:pt idx="8795">
                  <c:v>8796</c:v>
                </c:pt>
                <c:pt idx="8796">
                  <c:v>8797</c:v>
                </c:pt>
                <c:pt idx="8797">
                  <c:v>8798</c:v>
                </c:pt>
                <c:pt idx="8798">
                  <c:v>8799</c:v>
                </c:pt>
                <c:pt idx="8799">
                  <c:v>8800</c:v>
                </c:pt>
                <c:pt idx="8800">
                  <c:v>8801</c:v>
                </c:pt>
                <c:pt idx="8801">
                  <c:v>8802</c:v>
                </c:pt>
                <c:pt idx="8802">
                  <c:v>8803</c:v>
                </c:pt>
                <c:pt idx="8803">
                  <c:v>8804</c:v>
                </c:pt>
                <c:pt idx="8804">
                  <c:v>8805</c:v>
                </c:pt>
                <c:pt idx="8805">
                  <c:v>8806</c:v>
                </c:pt>
                <c:pt idx="8806">
                  <c:v>8807</c:v>
                </c:pt>
                <c:pt idx="8807">
                  <c:v>8808</c:v>
                </c:pt>
                <c:pt idx="8808">
                  <c:v>8809</c:v>
                </c:pt>
                <c:pt idx="8809">
                  <c:v>8810</c:v>
                </c:pt>
                <c:pt idx="8810">
                  <c:v>8811</c:v>
                </c:pt>
                <c:pt idx="8811">
                  <c:v>8812</c:v>
                </c:pt>
                <c:pt idx="8812">
                  <c:v>8813</c:v>
                </c:pt>
                <c:pt idx="8813">
                  <c:v>8814</c:v>
                </c:pt>
                <c:pt idx="8814">
                  <c:v>8815</c:v>
                </c:pt>
                <c:pt idx="8815">
                  <c:v>8816</c:v>
                </c:pt>
                <c:pt idx="8816">
                  <c:v>8817</c:v>
                </c:pt>
                <c:pt idx="8817">
                  <c:v>8818</c:v>
                </c:pt>
                <c:pt idx="8818">
                  <c:v>8819</c:v>
                </c:pt>
                <c:pt idx="8819">
                  <c:v>8820</c:v>
                </c:pt>
                <c:pt idx="8820">
                  <c:v>8821</c:v>
                </c:pt>
                <c:pt idx="8821">
                  <c:v>8822</c:v>
                </c:pt>
                <c:pt idx="8822">
                  <c:v>8823</c:v>
                </c:pt>
                <c:pt idx="8823">
                  <c:v>8824</c:v>
                </c:pt>
                <c:pt idx="8824">
                  <c:v>8825</c:v>
                </c:pt>
                <c:pt idx="8825">
                  <c:v>8826</c:v>
                </c:pt>
                <c:pt idx="8826">
                  <c:v>8827</c:v>
                </c:pt>
                <c:pt idx="8827">
                  <c:v>8828</c:v>
                </c:pt>
                <c:pt idx="8828">
                  <c:v>8829</c:v>
                </c:pt>
                <c:pt idx="8829">
                  <c:v>8830</c:v>
                </c:pt>
                <c:pt idx="8830">
                  <c:v>8831</c:v>
                </c:pt>
                <c:pt idx="8831">
                  <c:v>8832</c:v>
                </c:pt>
                <c:pt idx="8832">
                  <c:v>8833</c:v>
                </c:pt>
                <c:pt idx="8833">
                  <c:v>8834</c:v>
                </c:pt>
                <c:pt idx="8834">
                  <c:v>8835</c:v>
                </c:pt>
                <c:pt idx="8835">
                  <c:v>8836</c:v>
                </c:pt>
                <c:pt idx="8836">
                  <c:v>8837</c:v>
                </c:pt>
                <c:pt idx="8837">
                  <c:v>8838</c:v>
                </c:pt>
                <c:pt idx="8838">
                  <c:v>8839</c:v>
                </c:pt>
                <c:pt idx="8839">
                  <c:v>8840</c:v>
                </c:pt>
                <c:pt idx="8840">
                  <c:v>8841</c:v>
                </c:pt>
                <c:pt idx="8841">
                  <c:v>8842</c:v>
                </c:pt>
                <c:pt idx="8842">
                  <c:v>8843</c:v>
                </c:pt>
                <c:pt idx="8843">
                  <c:v>8844</c:v>
                </c:pt>
                <c:pt idx="8844">
                  <c:v>8845</c:v>
                </c:pt>
                <c:pt idx="8845">
                  <c:v>8846</c:v>
                </c:pt>
                <c:pt idx="8846">
                  <c:v>8847</c:v>
                </c:pt>
                <c:pt idx="8847">
                  <c:v>8848</c:v>
                </c:pt>
                <c:pt idx="8848">
                  <c:v>8849</c:v>
                </c:pt>
                <c:pt idx="8849">
                  <c:v>8850</c:v>
                </c:pt>
                <c:pt idx="8850">
                  <c:v>8851</c:v>
                </c:pt>
                <c:pt idx="8851">
                  <c:v>8852</c:v>
                </c:pt>
                <c:pt idx="8852">
                  <c:v>8853</c:v>
                </c:pt>
                <c:pt idx="8853">
                  <c:v>8854</c:v>
                </c:pt>
                <c:pt idx="8854">
                  <c:v>8855</c:v>
                </c:pt>
                <c:pt idx="8855">
                  <c:v>8856</c:v>
                </c:pt>
                <c:pt idx="8856">
                  <c:v>8857</c:v>
                </c:pt>
                <c:pt idx="8857">
                  <c:v>8858</c:v>
                </c:pt>
                <c:pt idx="8858">
                  <c:v>8859</c:v>
                </c:pt>
                <c:pt idx="8859">
                  <c:v>8860</c:v>
                </c:pt>
                <c:pt idx="8860">
                  <c:v>8861</c:v>
                </c:pt>
                <c:pt idx="8861">
                  <c:v>8862</c:v>
                </c:pt>
                <c:pt idx="8862">
                  <c:v>8863</c:v>
                </c:pt>
                <c:pt idx="8863">
                  <c:v>8864</c:v>
                </c:pt>
                <c:pt idx="8864">
                  <c:v>8865</c:v>
                </c:pt>
                <c:pt idx="8865">
                  <c:v>8866</c:v>
                </c:pt>
                <c:pt idx="8866">
                  <c:v>8867</c:v>
                </c:pt>
                <c:pt idx="8867">
                  <c:v>8868</c:v>
                </c:pt>
                <c:pt idx="8868">
                  <c:v>8869</c:v>
                </c:pt>
                <c:pt idx="8869">
                  <c:v>8870</c:v>
                </c:pt>
                <c:pt idx="8870">
                  <c:v>8871</c:v>
                </c:pt>
                <c:pt idx="8871">
                  <c:v>8872</c:v>
                </c:pt>
                <c:pt idx="8872">
                  <c:v>8873</c:v>
                </c:pt>
                <c:pt idx="8873">
                  <c:v>8874</c:v>
                </c:pt>
                <c:pt idx="8874">
                  <c:v>8875</c:v>
                </c:pt>
                <c:pt idx="8875">
                  <c:v>8876</c:v>
                </c:pt>
                <c:pt idx="8876">
                  <c:v>8877</c:v>
                </c:pt>
                <c:pt idx="8877">
                  <c:v>8878</c:v>
                </c:pt>
                <c:pt idx="8878">
                  <c:v>8879</c:v>
                </c:pt>
                <c:pt idx="8879">
                  <c:v>8880</c:v>
                </c:pt>
                <c:pt idx="8880">
                  <c:v>8881</c:v>
                </c:pt>
                <c:pt idx="8881">
                  <c:v>8882</c:v>
                </c:pt>
                <c:pt idx="8882">
                  <c:v>8883</c:v>
                </c:pt>
                <c:pt idx="8883">
                  <c:v>8884</c:v>
                </c:pt>
                <c:pt idx="8884">
                  <c:v>8885</c:v>
                </c:pt>
                <c:pt idx="8885">
                  <c:v>8886</c:v>
                </c:pt>
                <c:pt idx="8886">
                  <c:v>8887</c:v>
                </c:pt>
                <c:pt idx="8887">
                  <c:v>8888</c:v>
                </c:pt>
                <c:pt idx="8888">
                  <c:v>8889</c:v>
                </c:pt>
                <c:pt idx="8889">
                  <c:v>8890</c:v>
                </c:pt>
                <c:pt idx="8890">
                  <c:v>8891</c:v>
                </c:pt>
                <c:pt idx="8891">
                  <c:v>8892</c:v>
                </c:pt>
                <c:pt idx="8892">
                  <c:v>8893</c:v>
                </c:pt>
                <c:pt idx="8893">
                  <c:v>8894</c:v>
                </c:pt>
                <c:pt idx="8894">
                  <c:v>8895</c:v>
                </c:pt>
                <c:pt idx="8895">
                  <c:v>8896</c:v>
                </c:pt>
                <c:pt idx="8896">
                  <c:v>8897</c:v>
                </c:pt>
                <c:pt idx="8897">
                  <c:v>8898</c:v>
                </c:pt>
                <c:pt idx="8898">
                  <c:v>8899</c:v>
                </c:pt>
                <c:pt idx="8899">
                  <c:v>8900</c:v>
                </c:pt>
                <c:pt idx="8900">
                  <c:v>8901</c:v>
                </c:pt>
                <c:pt idx="8901">
                  <c:v>8902</c:v>
                </c:pt>
                <c:pt idx="8902">
                  <c:v>8903</c:v>
                </c:pt>
                <c:pt idx="8903">
                  <c:v>8904</c:v>
                </c:pt>
                <c:pt idx="8904">
                  <c:v>8905</c:v>
                </c:pt>
                <c:pt idx="8905">
                  <c:v>8906</c:v>
                </c:pt>
                <c:pt idx="8906">
                  <c:v>8907</c:v>
                </c:pt>
                <c:pt idx="8907">
                  <c:v>8908</c:v>
                </c:pt>
                <c:pt idx="8908">
                  <c:v>8909</c:v>
                </c:pt>
                <c:pt idx="8909">
                  <c:v>8910</c:v>
                </c:pt>
                <c:pt idx="8910">
                  <c:v>8911</c:v>
                </c:pt>
                <c:pt idx="8911">
                  <c:v>8912</c:v>
                </c:pt>
                <c:pt idx="8912">
                  <c:v>8913</c:v>
                </c:pt>
                <c:pt idx="8913">
                  <c:v>8914</c:v>
                </c:pt>
                <c:pt idx="8914">
                  <c:v>8915</c:v>
                </c:pt>
                <c:pt idx="8915">
                  <c:v>8916</c:v>
                </c:pt>
                <c:pt idx="8916">
                  <c:v>8917</c:v>
                </c:pt>
                <c:pt idx="8917">
                  <c:v>8918</c:v>
                </c:pt>
                <c:pt idx="8918">
                  <c:v>8919</c:v>
                </c:pt>
                <c:pt idx="8919">
                  <c:v>8920</c:v>
                </c:pt>
                <c:pt idx="8920">
                  <c:v>8921</c:v>
                </c:pt>
                <c:pt idx="8921">
                  <c:v>8922</c:v>
                </c:pt>
                <c:pt idx="8922">
                  <c:v>8923</c:v>
                </c:pt>
                <c:pt idx="8923">
                  <c:v>8924</c:v>
                </c:pt>
                <c:pt idx="8924">
                  <c:v>8925</c:v>
                </c:pt>
                <c:pt idx="8925">
                  <c:v>8926</c:v>
                </c:pt>
                <c:pt idx="8926">
                  <c:v>8927</c:v>
                </c:pt>
                <c:pt idx="8927">
                  <c:v>8928</c:v>
                </c:pt>
                <c:pt idx="8928">
                  <c:v>8929</c:v>
                </c:pt>
                <c:pt idx="8929">
                  <c:v>8930</c:v>
                </c:pt>
                <c:pt idx="8930">
                  <c:v>8931</c:v>
                </c:pt>
                <c:pt idx="8931">
                  <c:v>8932</c:v>
                </c:pt>
                <c:pt idx="8932">
                  <c:v>8933</c:v>
                </c:pt>
                <c:pt idx="8933">
                  <c:v>8934</c:v>
                </c:pt>
                <c:pt idx="8934">
                  <c:v>8935</c:v>
                </c:pt>
                <c:pt idx="8935">
                  <c:v>8936</c:v>
                </c:pt>
                <c:pt idx="8936">
                  <c:v>8937</c:v>
                </c:pt>
                <c:pt idx="8937">
                  <c:v>8938</c:v>
                </c:pt>
                <c:pt idx="8938">
                  <c:v>8939</c:v>
                </c:pt>
                <c:pt idx="8939">
                  <c:v>8940</c:v>
                </c:pt>
                <c:pt idx="8940">
                  <c:v>8941</c:v>
                </c:pt>
                <c:pt idx="8941">
                  <c:v>8942</c:v>
                </c:pt>
                <c:pt idx="8942">
                  <c:v>8943</c:v>
                </c:pt>
                <c:pt idx="8943">
                  <c:v>8944</c:v>
                </c:pt>
                <c:pt idx="8944">
                  <c:v>8945</c:v>
                </c:pt>
                <c:pt idx="8945">
                  <c:v>8946</c:v>
                </c:pt>
                <c:pt idx="8946">
                  <c:v>8947</c:v>
                </c:pt>
                <c:pt idx="8947">
                  <c:v>8948</c:v>
                </c:pt>
                <c:pt idx="8948">
                  <c:v>8949</c:v>
                </c:pt>
                <c:pt idx="8949">
                  <c:v>8950</c:v>
                </c:pt>
                <c:pt idx="8950">
                  <c:v>8951</c:v>
                </c:pt>
                <c:pt idx="8951">
                  <c:v>8952</c:v>
                </c:pt>
                <c:pt idx="8952">
                  <c:v>8953</c:v>
                </c:pt>
                <c:pt idx="8953">
                  <c:v>8954</c:v>
                </c:pt>
                <c:pt idx="8954">
                  <c:v>8955</c:v>
                </c:pt>
                <c:pt idx="8955">
                  <c:v>8956</c:v>
                </c:pt>
                <c:pt idx="8956">
                  <c:v>8957</c:v>
                </c:pt>
                <c:pt idx="8957">
                  <c:v>8958</c:v>
                </c:pt>
                <c:pt idx="8958">
                  <c:v>8959</c:v>
                </c:pt>
                <c:pt idx="8959">
                  <c:v>8960</c:v>
                </c:pt>
                <c:pt idx="8960">
                  <c:v>8961</c:v>
                </c:pt>
                <c:pt idx="8961">
                  <c:v>8962</c:v>
                </c:pt>
                <c:pt idx="8962">
                  <c:v>8963</c:v>
                </c:pt>
                <c:pt idx="8963">
                  <c:v>8964</c:v>
                </c:pt>
                <c:pt idx="8964">
                  <c:v>8965</c:v>
                </c:pt>
                <c:pt idx="8965">
                  <c:v>8966</c:v>
                </c:pt>
                <c:pt idx="8966">
                  <c:v>8967</c:v>
                </c:pt>
                <c:pt idx="8967">
                  <c:v>8968</c:v>
                </c:pt>
                <c:pt idx="8968">
                  <c:v>8969</c:v>
                </c:pt>
                <c:pt idx="8969">
                  <c:v>8970</c:v>
                </c:pt>
                <c:pt idx="8970">
                  <c:v>8971</c:v>
                </c:pt>
                <c:pt idx="8971">
                  <c:v>8972</c:v>
                </c:pt>
                <c:pt idx="8972">
                  <c:v>8973</c:v>
                </c:pt>
                <c:pt idx="8973">
                  <c:v>8974</c:v>
                </c:pt>
                <c:pt idx="8974">
                  <c:v>8975</c:v>
                </c:pt>
                <c:pt idx="8975">
                  <c:v>8976</c:v>
                </c:pt>
                <c:pt idx="8976">
                  <c:v>8977</c:v>
                </c:pt>
                <c:pt idx="8977">
                  <c:v>8978</c:v>
                </c:pt>
                <c:pt idx="8978">
                  <c:v>8979</c:v>
                </c:pt>
                <c:pt idx="8979">
                  <c:v>8980</c:v>
                </c:pt>
                <c:pt idx="8980">
                  <c:v>8981</c:v>
                </c:pt>
                <c:pt idx="8981">
                  <c:v>8982</c:v>
                </c:pt>
                <c:pt idx="8982">
                  <c:v>8983</c:v>
                </c:pt>
                <c:pt idx="8983">
                  <c:v>8984</c:v>
                </c:pt>
                <c:pt idx="8984">
                  <c:v>8985</c:v>
                </c:pt>
                <c:pt idx="8985">
                  <c:v>8986</c:v>
                </c:pt>
                <c:pt idx="8986">
                  <c:v>8987</c:v>
                </c:pt>
                <c:pt idx="8987">
                  <c:v>8988</c:v>
                </c:pt>
                <c:pt idx="8988">
                  <c:v>8989</c:v>
                </c:pt>
                <c:pt idx="8989">
                  <c:v>8990</c:v>
                </c:pt>
                <c:pt idx="8990">
                  <c:v>8991</c:v>
                </c:pt>
                <c:pt idx="8991">
                  <c:v>8992</c:v>
                </c:pt>
                <c:pt idx="8992">
                  <c:v>8993</c:v>
                </c:pt>
                <c:pt idx="8993">
                  <c:v>8994</c:v>
                </c:pt>
                <c:pt idx="8994">
                  <c:v>8995</c:v>
                </c:pt>
                <c:pt idx="8995">
                  <c:v>8996</c:v>
                </c:pt>
                <c:pt idx="8996">
                  <c:v>8997</c:v>
                </c:pt>
                <c:pt idx="8997">
                  <c:v>8998</c:v>
                </c:pt>
                <c:pt idx="8998">
                  <c:v>8999</c:v>
                </c:pt>
                <c:pt idx="8999">
                  <c:v>9000</c:v>
                </c:pt>
                <c:pt idx="9000">
                  <c:v>9001</c:v>
                </c:pt>
                <c:pt idx="9001">
                  <c:v>9002</c:v>
                </c:pt>
                <c:pt idx="9002">
                  <c:v>9003</c:v>
                </c:pt>
                <c:pt idx="9003">
                  <c:v>9004</c:v>
                </c:pt>
                <c:pt idx="9004">
                  <c:v>9005</c:v>
                </c:pt>
                <c:pt idx="9005">
                  <c:v>9006</c:v>
                </c:pt>
                <c:pt idx="9006">
                  <c:v>9007</c:v>
                </c:pt>
                <c:pt idx="9007">
                  <c:v>9008</c:v>
                </c:pt>
                <c:pt idx="9008">
                  <c:v>9009</c:v>
                </c:pt>
                <c:pt idx="9009">
                  <c:v>9010</c:v>
                </c:pt>
                <c:pt idx="9010">
                  <c:v>9011</c:v>
                </c:pt>
                <c:pt idx="9011">
                  <c:v>9012</c:v>
                </c:pt>
                <c:pt idx="9012">
                  <c:v>9013</c:v>
                </c:pt>
                <c:pt idx="9013">
                  <c:v>9014</c:v>
                </c:pt>
                <c:pt idx="9014">
                  <c:v>9015</c:v>
                </c:pt>
                <c:pt idx="9015">
                  <c:v>9016</c:v>
                </c:pt>
                <c:pt idx="9016">
                  <c:v>9017</c:v>
                </c:pt>
                <c:pt idx="9017">
                  <c:v>9018</c:v>
                </c:pt>
                <c:pt idx="9018">
                  <c:v>9019</c:v>
                </c:pt>
                <c:pt idx="9019">
                  <c:v>9020</c:v>
                </c:pt>
                <c:pt idx="9020">
                  <c:v>9021</c:v>
                </c:pt>
                <c:pt idx="9021">
                  <c:v>9022</c:v>
                </c:pt>
                <c:pt idx="9022">
                  <c:v>9023</c:v>
                </c:pt>
                <c:pt idx="9023">
                  <c:v>9024</c:v>
                </c:pt>
                <c:pt idx="9024">
                  <c:v>9025</c:v>
                </c:pt>
                <c:pt idx="9025">
                  <c:v>9026</c:v>
                </c:pt>
                <c:pt idx="9026">
                  <c:v>9027</c:v>
                </c:pt>
                <c:pt idx="9027">
                  <c:v>9028</c:v>
                </c:pt>
                <c:pt idx="9028">
                  <c:v>9029</c:v>
                </c:pt>
                <c:pt idx="9029">
                  <c:v>9030</c:v>
                </c:pt>
                <c:pt idx="9030">
                  <c:v>9031</c:v>
                </c:pt>
                <c:pt idx="9031">
                  <c:v>9032</c:v>
                </c:pt>
                <c:pt idx="9032">
                  <c:v>9033</c:v>
                </c:pt>
                <c:pt idx="9033">
                  <c:v>9034</c:v>
                </c:pt>
                <c:pt idx="9034">
                  <c:v>9035</c:v>
                </c:pt>
                <c:pt idx="9035">
                  <c:v>9036</c:v>
                </c:pt>
                <c:pt idx="9036">
                  <c:v>9037</c:v>
                </c:pt>
                <c:pt idx="9037">
                  <c:v>9038</c:v>
                </c:pt>
                <c:pt idx="9038">
                  <c:v>9039</c:v>
                </c:pt>
                <c:pt idx="9039">
                  <c:v>9040</c:v>
                </c:pt>
                <c:pt idx="9040">
                  <c:v>9041</c:v>
                </c:pt>
                <c:pt idx="9041">
                  <c:v>9042</c:v>
                </c:pt>
                <c:pt idx="9042">
                  <c:v>9043</c:v>
                </c:pt>
                <c:pt idx="9043">
                  <c:v>9044</c:v>
                </c:pt>
                <c:pt idx="9044">
                  <c:v>9045</c:v>
                </c:pt>
                <c:pt idx="9045">
                  <c:v>9046</c:v>
                </c:pt>
                <c:pt idx="9046">
                  <c:v>9047</c:v>
                </c:pt>
                <c:pt idx="9047">
                  <c:v>9048</c:v>
                </c:pt>
                <c:pt idx="9048">
                  <c:v>9049</c:v>
                </c:pt>
                <c:pt idx="9049">
                  <c:v>9050</c:v>
                </c:pt>
                <c:pt idx="9050">
                  <c:v>9051</c:v>
                </c:pt>
                <c:pt idx="9051">
                  <c:v>9052</c:v>
                </c:pt>
                <c:pt idx="9052">
                  <c:v>9053</c:v>
                </c:pt>
                <c:pt idx="9053">
                  <c:v>9054</c:v>
                </c:pt>
                <c:pt idx="9054">
                  <c:v>9055</c:v>
                </c:pt>
                <c:pt idx="9055">
                  <c:v>9056</c:v>
                </c:pt>
                <c:pt idx="9056">
                  <c:v>9057</c:v>
                </c:pt>
                <c:pt idx="9057">
                  <c:v>9058</c:v>
                </c:pt>
                <c:pt idx="9058">
                  <c:v>9059</c:v>
                </c:pt>
                <c:pt idx="9059">
                  <c:v>9060</c:v>
                </c:pt>
                <c:pt idx="9060">
                  <c:v>9061</c:v>
                </c:pt>
                <c:pt idx="9061">
                  <c:v>9062</c:v>
                </c:pt>
                <c:pt idx="9062">
                  <c:v>9063</c:v>
                </c:pt>
                <c:pt idx="9063">
                  <c:v>9064</c:v>
                </c:pt>
                <c:pt idx="9064">
                  <c:v>9065</c:v>
                </c:pt>
                <c:pt idx="9065">
                  <c:v>9066</c:v>
                </c:pt>
                <c:pt idx="9066">
                  <c:v>9067</c:v>
                </c:pt>
                <c:pt idx="9067">
                  <c:v>9068</c:v>
                </c:pt>
                <c:pt idx="9068">
                  <c:v>9069</c:v>
                </c:pt>
                <c:pt idx="9069">
                  <c:v>9070</c:v>
                </c:pt>
                <c:pt idx="9070">
                  <c:v>9071</c:v>
                </c:pt>
                <c:pt idx="9071">
                  <c:v>9072</c:v>
                </c:pt>
                <c:pt idx="9072">
                  <c:v>9073</c:v>
                </c:pt>
                <c:pt idx="9073">
                  <c:v>9074</c:v>
                </c:pt>
                <c:pt idx="9074">
                  <c:v>9075</c:v>
                </c:pt>
                <c:pt idx="9075">
                  <c:v>9076</c:v>
                </c:pt>
                <c:pt idx="9076">
                  <c:v>9077</c:v>
                </c:pt>
                <c:pt idx="9077">
                  <c:v>9078</c:v>
                </c:pt>
                <c:pt idx="9078">
                  <c:v>9079</c:v>
                </c:pt>
                <c:pt idx="9079">
                  <c:v>9080</c:v>
                </c:pt>
                <c:pt idx="9080">
                  <c:v>9081</c:v>
                </c:pt>
                <c:pt idx="9081">
                  <c:v>9082</c:v>
                </c:pt>
                <c:pt idx="9082">
                  <c:v>9083</c:v>
                </c:pt>
                <c:pt idx="9083">
                  <c:v>9084</c:v>
                </c:pt>
                <c:pt idx="9084">
                  <c:v>9085</c:v>
                </c:pt>
                <c:pt idx="9085">
                  <c:v>9086</c:v>
                </c:pt>
                <c:pt idx="9086">
                  <c:v>9087</c:v>
                </c:pt>
                <c:pt idx="9087">
                  <c:v>9088</c:v>
                </c:pt>
                <c:pt idx="9088">
                  <c:v>9089</c:v>
                </c:pt>
                <c:pt idx="9089">
                  <c:v>9090</c:v>
                </c:pt>
                <c:pt idx="9090">
                  <c:v>9091</c:v>
                </c:pt>
                <c:pt idx="9091">
                  <c:v>9092</c:v>
                </c:pt>
                <c:pt idx="9092">
                  <c:v>9093</c:v>
                </c:pt>
                <c:pt idx="9093">
                  <c:v>9094</c:v>
                </c:pt>
                <c:pt idx="9094">
                  <c:v>9095</c:v>
                </c:pt>
                <c:pt idx="9095">
                  <c:v>9096</c:v>
                </c:pt>
                <c:pt idx="9096">
                  <c:v>9097</c:v>
                </c:pt>
                <c:pt idx="9097">
                  <c:v>9098</c:v>
                </c:pt>
                <c:pt idx="9098">
                  <c:v>9099</c:v>
                </c:pt>
                <c:pt idx="9099">
                  <c:v>9100</c:v>
                </c:pt>
                <c:pt idx="9100">
                  <c:v>9101</c:v>
                </c:pt>
                <c:pt idx="9101">
                  <c:v>9102</c:v>
                </c:pt>
                <c:pt idx="9102">
                  <c:v>9103</c:v>
                </c:pt>
                <c:pt idx="9103">
                  <c:v>9104</c:v>
                </c:pt>
                <c:pt idx="9104">
                  <c:v>9105</c:v>
                </c:pt>
                <c:pt idx="9105">
                  <c:v>9106</c:v>
                </c:pt>
                <c:pt idx="9106">
                  <c:v>9107</c:v>
                </c:pt>
                <c:pt idx="9107">
                  <c:v>9108</c:v>
                </c:pt>
                <c:pt idx="9108">
                  <c:v>9109</c:v>
                </c:pt>
                <c:pt idx="9109">
                  <c:v>9110</c:v>
                </c:pt>
                <c:pt idx="9110">
                  <c:v>9111</c:v>
                </c:pt>
                <c:pt idx="9111">
                  <c:v>9112</c:v>
                </c:pt>
                <c:pt idx="9112">
                  <c:v>9113</c:v>
                </c:pt>
                <c:pt idx="9113">
                  <c:v>9114</c:v>
                </c:pt>
                <c:pt idx="9114">
                  <c:v>9115</c:v>
                </c:pt>
                <c:pt idx="9115">
                  <c:v>9116</c:v>
                </c:pt>
                <c:pt idx="9116">
                  <c:v>9117</c:v>
                </c:pt>
                <c:pt idx="9117">
                  <c:v>9118</c:v>
                </c:pt>
                <c:pt idx="9118">
                  <c:v>9119</c:v>
                </c:pt>
                <c:pt idx="9119">
                  <c:v>9120</c:v>
                </c:pt>
                <c:pt idx="9120">
                  <c:v>9121</c:v>
                </c:pt>
                <c:pt idx="9121">
                  <c:v>9122</c:v>
                </c:pt>
                <c:pt idx="9122">
                  <c:v>9123</c:v>
                </c:pt>
                <c:pt idx="9123">
                  <c:v>9124</c:v>
                </c:pt>
                <c:pt idx="9124">
                  <c:v>9125</c:v>
                </c:pt>
                <c:pt idx="9125">
                  <c:v>9126</c:v>
                </c:pt>
                <c:pt idx="9126">
                  <c:v>9127</c:v>
                </c:pt>
                <c:pt idx="9127">
                  <c:v>9128</c:v>
                </c:pt>
                <c:pt idx="9128">
                  <c:v>9129</c:v>
                </c:pt>
                <c:pt idx="9129">
                  <c:v>9130</c:v>
                </c:pt>
                <c:pt idx="9130">
                  <c:v>9131</c:v>
                </c:pt>
                <c:pt idx="9131">
                  <c:v>9132</c:v>
                </c:pt>
                <c:pt idx="9132">
                  <c:v>9133</c:v>
                </c:pt>
                <c:pt idx="9133">
                  <c:v>9134</c:v>
                </c:pt>
                <c:pt idx="9134">
                  <c:v>9135</c:v>
                </c:pt>
                <c:pt idx="9135">
                  <c:v>9136</c:v>
                </c:pt>
                <c:pt idx="9136">
                  <c:v>9137</c:v>
                </c:pt>
                <c:pt idx="9137">
                  <c:v>9138</c:v>
                </c:pt>
                <c:pt idx="9138">
                  <c:v>9139</c:v>
                </c:pt>
                <c:pt idx="9139">
                  <c:v>9140</c:v>
                </c:pt>
                <c:pt idx="9140">
                  <c:v>9141</c:v>
                </c:pt>
                <c:pt idx="9141">
                  <c:v>9142</c:v>
                </c:pt>
                <c:pt idx="9142">
                  <c:v>9143</c:v>
                </c:pt>
                <c:pt idx="9143">
                  <c:v>9144</c:v>
                </c:pt>
                <c:pt idx="9144">
                  <c:v>9145</c:v>
                </c:pt>
                <c:pt idx="9145">
                  <c:v>9146</c:v>
                </c:pt>
                <c:pt idx="9146">
                  <c:v>9147</c:v>
                </c:pt>
                <c:pt idx="9147">
                  <c:v>9148</c:v>
                </c:pt>
                <c:pt idx="9148">
                  <c:v>9149</c:v>
                </c:pt>
                <c:pt idx="9149">
                  <c:v>9150</c:v>
                </c:pt>
                <c:pt idx="9150">
                  <c:v>9151</c:v>
                </c:pt>
                <c:pt idx="9151">
                  <c:v>9152</c:v>
                </c:pt>
                <c:pt idx="9152">
                  <c:v>9153</c:v>
                </c:pt>
                <c:pt idx="9153">
                  <c:v>9154</c:v>
                </c:pt>
                <c:pt idx="9154">
                  <c:v>9155</c:v>
                </c:pt>
                <c:pt idx="9155">
                  <c:v>9156</c:v>
                </c:pt>
                <c:pt idx="9156">
                  <c:v>9157</c:v>
                </c:pt>
                <c:pt idx="9157">
                  <c:v>9158</c:v>
                </c:pt>
                <c:pt idx="9158">
                  <c:v>9159</c:v>
                </c:pt>
                <c:pt idx="9159">
                  <c:v>9160</c:v>
                </c:pt>
                <c:pt idx="9160">
                  <c:v>9161</c:v>
                </c:pt>
                <c:pt idx="9161">
                  <c:v>9162</c:v>
                </c:pt>
                <c:pt idx="9162">
                  <c:v>9163</c:v>
                </c:pt>
                <c:pt idx="9163">
                  <c:v>9164</c:v>
                </c:pt>
                <c:pt idx="9164">
                  <c:v>9165</c:v>
                </c:pt>
                <c:pt idx="9165">
                  <c:v>9166</c:v>
                </c:pt>
                <c:pt idx="9166">
                  <c:v>9167</c:v>
                </c:pt>
                <c:pt idx="9167">
                  <c:v>9168</c:v>
                </c:pt>
                <c:pt idx="9168">
                  <c:v>9169</c:v>
                </c:pt>
                <c:pt idx="9169">
                  <c:v>9170</c:v>
                </c:pt>
                <c:pt idx="9170">
                  <c:v>9171</c:v>
                </c:pt>
                <c:pt idx="9171">
                  <c:v>9172</c:v>
                </c:pt>
                <c:pt idx="9172">
                  <c:v>9173</c:v>
                </c:pt>
                <c:pt idx="9173">
                  <c:v>9174</c:v>
                </c:pt>
                <c:pt idx="9174">
                  <c:v>9175</c:v>
                </c:pt>
                <c:pt idx="9175">
                  <c:v>9176</c:v>
                </c:pt>
                <c:pt idx="9176">
                  <c:v>9177</c:v>
                </c:pt>
                <c:pt idx="9177">
                  <c:v>9178</c:v>
                </c:pt>
                <c:pt idx="9178">
                  <c:v>9179</c:v>
                </c:pt>
                <c:pt idx="9179">
                  <c:v>9180</c:v>
                </c:pt>
                <c:pt idx="9180">
                  <c:v>9181</c:v>
                </c:pt>
                <c:pt idx="9181">
                  <c:v>9182</c:v>
                </c:pt>
                <c:pt idx="9182">
                  <c:v>9183</c:v>
                </c:pt>
                <c:pt idx="9183">
                  <c:v>9184</c:v>
                </c:pt>
                <c:pt idx="9184">
                  <c:v>9185</c:v>
                </c:pt>
                <c:pt idx="9185">
                  <c:v>9186</c:v>
                </c:pt>
                <c:pt idx="9186">
                  <c:v>9187</c:v>
                </c:pt>
                <c:pt idx="9187">
                  <c:v>9188</c:v>
                </c:pt>
                <c:pt idx="9188">
                  <c:v>9189</c:v>
                </c:pt>
                <c:pt idx="9189">
                  <c:v>9190</c:v>
                </c:pt>
                <c:pt idx="9190">
                  <c:v>9191</c:v>
                </c:pt>
                <c:pt idx="9191">
                  <c:v>9192</c:v>
                </c:pt>
                <c:pt idx="9192">
                  <c:v>9193</c:v>
                </c:pt>
                <c:pt idx="9193">
                  <c:v>9194</c:v>
                </c:pt>
                <c:pt idx="9194">
                  <c:v>9195</c:v>
                </c:pt>
                <c:pt idx="9195">
                  <c:v>9196</c:v>
                </c:pt>
                <c:pt idx="9196">
                  <c:v>9197</c:v>
                </c:pt>
                <c:pt idx="9197">
                  <c:v>9198</c:v>
                </c:pt>
                <c:pt idx="9198">
                  <c:v>9199</c:v>
                </c:pt>
                <c:pt idx="9199">
                  <c:v>9200</c:v>
                </c:pt>
                <c:pt idx="9200">
                  <c:v>9201</c:v>
                </c:pt>
                <c:pt idx="9201">
                  <c:v>9202</c:v>
                </c:pt>
                <c:pt idx="9202">
                  <c:v>9203</c:v>
                </c:pt>
                <c:pt idx="9203">
                  <c:v>9204</c:v>
                </c:pt>
                <c:pt idx="9204">
                  <c:v>9205</c:v>
                </c:pt>
                <c:pt idx="9205">
                  <c:v>9206</c:v>
                </c:pt>
                <c:pt idx="9206">
                  <c:v>9207</c:v>
                </c:pt>
                <c:pt idx="9207">
                  <c:v>9208</c:v>
                </c:pt>
                <c:pt idx="9208">
                  <c:v>9209</c:v>
                </c:pt>
                <c:pt idx="9209">
                  <c:v>9210</c:v>
                </c:pt>
                <c:pt idx="9210">
                  <c:v>9211</c:v>
                </c:pt>
                <c:pt idx="9211">
                  <c:v>9212</c:v>
                </c:pt>
                <c:pt idx="9212">
                  <c:v>9213</c:v>
                </c:pt>
                <c:pt idx="9213">
                  <c:v>9214</c:v>
                </c:pt>
                <c:pt idx="9214">
                  <c:v>9215</c:v>
                </c:pt>
                <c:pt idx="9215">
                  <c:v>9216</c:v>
                </c:pt>
                <c:pt idx="9216">
                  <c:v>9217</c:v>
                </c:pt>
                <c:pt idx="9217">
                  <c:v>9218</c:v>
                </c:pt>
                <c:pt idx="9218">
                  <c:v>9219</c:v>
                </c:pt>
                <c:pt idx="9219">
                  <c:v>9220</c:v>
                </c:pt>
                <c:pt idx="9220">
                  <c:v>9221</c:v>
                </c:pt>
                <c:pt idx="9221">
                  <c:v>9222</c:v>
                </c:pt>
                <c:pt idx="9222">
                  <c:v>9223</c:v>
                </c:pt>
                <c:pt idx="9223">
                  <c:v>9224</c:v>
                </c:pt>
                <c:pt idx="9224">
                  <c:v>9225</c:v>
                </c:pt>
                <c:pt idx="9225">
                  <c:v>9226</c:v>
                </c:pt>
                <c:pt idx="9226">
                  <c:v>9227</c:v>
                </c:pt>
                <c:pt idx="9227">
                  <c:v>9228</c:v>
                </c:pt>
                <c:pt idx="9228">
                  <c:v>9229</c:v>
                </c:pt>
                <c:pt idx="9229">
                  <c:v>9230</c:v>
                </c:pt>
                <c:pt idx="9230">
                  <c:v>9231</c:v>
                </c:pt>
                <c:pt idx="9231">
                  <c:v>9232</c:v>
                </c:pt>
                <c:pt idx="9232">
                  <c:v>9233</c:v>
                </c:pt>
                <c:pt idx="9233">
                  <c:v>9234</c:v>
                </c:pt>
                <c:pt idx="9234">
                  <c:v>9235</c:v>
                </c:pt>
                <c:pt idx="9235">
                  <c:v>9236</c:v>
                </c:pt>
                <c:pt idx="9236">
                  <c:v>9237</c:v>
                </c:pt>
                <c:pt idx="9237">
                  <c:v>9238</c:v>
                </c:pt>
                <c:pt idx="9238">
                  <c:v>9239</c:v>
                </c:pt>
                <c:pt idx="9239">
                  <c:v>9240</c:v>
                </c:pt>
                <c:pt idx="9240">
                  <c:v>9241</c:v>
                </c:pt>
                <c:pt idx="9241">
                  <c:v>9242</c:v>
                </c:pt>
                <c:pt idx="9242">
                  <c:v>9243</c:v>
                </c:pt>
                <c:pt idx="9243">
                  <c:v>9244</c:v>
                </c:pt>
                <c:pt idx="9244">
                  <c:v>9245</c:v>
                </c:pt>
                <c:pt idx="9245">
                  <c:v>9246</c:v>
                </c:pt>
                <c:pt idx="9246">
                  <c:v>9247</c:v>
                </c:pt>
                <c:pt idx="9247">
                  <c:v>9248</c:v>
                </c:pt>
                <c:pt idx="9248">
                  <c:v>9249</c:v>
                </c:pt>
                <c:pt idx="9249">
                  <c:v>9250</c:v>
                </c:pt>
                <c:pt idx="9250">
                  <c:v>9251</c:v>
                </c:pt>
                <c:pt idx="9251">
                  <c:v>9252</c:v>
                </c:pt>
                <c:pt idx="9252">
                  <c:v>9253</c:v>
                </c:pt>
                <c:pt idx="9253">
                  <c:v>9254</c:v>
                </c:pt>
                <c:pt idx="9254">
                  <c:v>9255</c:v>
                </c:pt>
                <c:pt idx="9255">
                  <c:v>9256</c:v>
                </c:pt>
                <c:pt idx="9256">
                  <c:v>9257</c:v>
                </c:pt>
                <c:pt idx="9257">
                  <c:v>9258</c:v>
                </c:pt>
                <c:pt idx="9258">
                  <c:v>9259</c:v>
                </c:pt>
                <c:pt idx="9259">
                  <c:v>9260</c:v>
                </c:pt>
                <c:pt idx="9260">
                  <c:v>9261</c:v>
                </c:pt>
                <c:pt idx="9261">
                  <c:v>9262</c:v>
                </c:pt>
                <c:pt idx="9262">
                  <c:v>9263</c:v>
                </c:pt>
                <c:pt idx="9263">
                  <c:v>9264</c:v>
                </c:pt>
                <c:pt idx="9264">
                  <c:v>9265</c:v>
                </c:pt>
                <c:pt idx="9265">
                  <c:v>9266</c:v>
                </c:pt>
                <c:pt idx="9266">
                  <c:v>9267</c:v>
                </c:pt>
                <c:pt idx="9267">
                  <c:v>9268</c:v>
                </c:pt>
                <c:pt idx="9268">
                  <c:v>9269</c:v>
                </c:pt>
                <c:pt idx="9269">
                  <c:v>9270</c:v>
                </c:pt>
                <c:pt idx="9270">
                  <c:v>9271</c:v>
                </c:pt>
                <c:pt idx="9271">
                  <c:v>9272</c:v>
                </c:pt>
                <c:pt idx="9272">
                  <c:v>9273</c:v>
                </c:pt>
                <c:pt idx="9273">
                  <c:v>9274</c:v>
                </c:pt>
                <c:pt idx="9274">
                  <c:v>9275</c:v>
                </c:pt>
                <c:pt idx="9275">
                  <c:v>9276</c:v>
                </c:pt>
                <c:pt idx="9276">
                  <c:v>9277</c:v>
                </c:pt>
                <c:pt idx="9277">
                  <c:v>9278</c:v>
                </c:pt>
                <c:pt idx="9278">
                  <c:v>9279</c:v>
                </c:pt>
                <c:pt idx="9279">
                  <c:v>9280</c:v>
                </c:pt>
                <c:pt idx="9280">
                  <c:v>9281</c:v>
                </c:pt>
                <c:pt idx="9281">
                  <c:v>9282</c:v>
                </c:pt>
                <c:pt idx="9282">
                  <c:v>9283</c:v>
                </c:pt>
                <c:pt idx="9283">
                  <c:v>9284</c:v>
                </c:pt>
                <c:pt idx="9284">
                  <c:v>9285</c:v>
                </c:pt>
                <c:pt idx="9285">
                  <c:v>9286</c:v>
                </c:pt>
                <c:pt idx="9286">
                  <c:v>9287</c:v>
                </c:pt>
                <c:pt idx="9287">
                  <c:v>9288</c:v>
                </c:pt>
                <c:pt idx="9288">
                  <c:v>9289</c:v>
                </c:pt>
                <c:pt idx="9289">
                  <c:v>9290</c:v>
                </c:pt>
                <c:pt idx="9290">
                  <c:v>9291</c:v>
                </c:pt>
                <c:pt idx="9291">
                  <c:v>9292</c:v>
                </c:pt>
                <c:pt idx="9292">
                  <c:v>9293</c:v>
                </c:pt>
                <c:pt idx="9293">
                  <c:v>9294</c:v>
                </c:pt>
                <c:pt idx="9294">
                  <c:v>9295</c:v>
                </c:pt>
                <c:pt idx="9295">
                  <c:v>9296</c:v>
                </c:pt>
                <c:pt idx="9296">
                  <c:v>9297</c:v>
                </c:pt>
                <c:pt idx="9297">
                  <c:v>9298</c:v>
                </c:pt>
                <c:pt idx="9298">
                  <c:v>9299</c:v>
                </c:pt>
                <c:pt idx="9299">
                  <c:v>9300</c:v>
                </c:pt>
                <c:pt idx="9300">
                  <c:v>9301</c:v>
                </c:pt>
                <c:pt idx="9301">
                  <c:v>9302</c:v>
                </c:pt>
                <c:pt idx="9302">
                  <c:v>9303</c:v>
                </c:pt>
                <c:pt idx="9303">
                  <c:v>9304</c:v>
                </c:pt>
                <c:pt idx="9304">
                  <c:v>9305</c:v>
                </c:pt>
                <c:pt idx="9305">
                  <c:v>9306</c:v>
                </c:pt>
                <c:pt idx="9306">
                  <c:v>9307</c:v>
                </c:pt>
                <c:pt idx="9307">
                  <c:v>9308</c:v>
                </c:pt>
                <c:pt idx="9308">
                  <c:v>9309</c:v>
                </c:pt>
                <c:pt idx="9309">
                  <c:v>9310</c:v>
                </c:pt>
                <c:pt idx="9310">
                  <c:v>9311</c:v>
                </c:pt>
                <c:pt idx="9311">
                  <c:v>9312</c:v>
                </c:pt>
                <c:pt idx="9312">
                  <c:v>9313</c:v>
                </c:pt>
                <c:pt idx="9313">
                  <c:v>9314</c:v>
                </c:pt>
                <c:pt idx="9314">
                  <c:v>9315</c:v>
                </c:pt>
                <c:pt idx="9315">
                  <c:v>9316</c:v>
                </c:pt>
                <c:pt idx="9316">
                  <c:v>9317</c:v>
                </c:pt>
                <c:pt idx="9317">
                  <c:v>9318</c:v>
                </c:pt>
                <c:pt idx="9318">
                  <c:v>9319</c:v>
                </c:pt>
                <c:pt idx="9319">
                  <c:v>9320</c:v>
                </c:pt>
                <c:pt idx="9320">
                  <c:v>9321</c:v>
                </c:pt>
                <c:pt idx="9321">
                  <c:v>9322</c:v>
                </c:pt>
                <c:pt idx="9322">
                  <c:v>9323</c:v>
                </c:pt>
                <c:pt idx="9323">
                  <c:v>9324</c:v>
                </c:pt>
                <c:pt idx="9324">
                  <c:v>9325</c:v>
                </c:pt>
                <c:pt idx="9325">
                  <c:v>9326</c:v>
                </c:pt>
                <c:pt idx="9326">
                  <c:v>9327</c:v>
                </c:pt>
                <c:pt idx="9327">
                  <c:v>9328</c:v>
                </c:pt>
                <c:pt idx="9328">
                  <c:v>9329</c:v>
                </c:pt>
                <c:pt idx="9329">
                  <c:v>9330</c:v>
                </c:pt>
                <c:pt idx="9330">
                  <c:v>9331</c:v>
                </c:pt>
                <c:pt idx="9331">
                  <c:v>9332</c:v>
                </c:pt>
                <c:pt idx="9332">
                  <c:v>9333</c:v>
                </c:pt>
                <c:pt idx="9333">
                  <c:v>9334</c:v>
                </c:pt>
                <c:pt idx="9334">
                  <c:v>9335</c:v>
                </c:pt>
                <c:pt idx="9335">
                  <c:v>9336</c:v>
                </c:pt>
                <c:pt idx="9336">
                  <c:v>9337</c:v>
                </c:pt>
                <c:pt idx="9337">
                  <c:v>9338</c:v>
                </c:pt>
                <c:pt idx="9338">
                  <c:v>9339</c:v>
                </c:pt>
                <c:pt idx="9339">
                  <c:v>9340</c:v>
                </c:pt>
                <c:pt idx="9340">
                  <c:v>9341</c:v>
                </c:pt>
                <c:pt idx="9341">
                  <c:v>9342</c:v>
                </c:pt>
                <c:pt idx="9342">
                  <c:v>9343</c:v>
                </c:pt>
                <c:pt idx="9343">
                  <c:v>9344</c:v>
                </c:pt>
                <c:pt idx="9344">
                  <c:v>9345</c:v>
                </c:pt>
                <c:pt idx="9345">
                  <c:v>9346</c:v>
                </c:pt>
                <c:pt idx="9346">
                  <c:v>9347</c:v>
                </c:pt>
                <c:pt idx="9347">
                  <c:v>9348</c:v>
                </c:pt>
                <c:pt idx="9348">
                  <c:v>9349</c:v>
                </c:pt>
                <c:pt idx="9349">
                  <c:v>9350</c:v>
                </c:pt>
                <c:pt idx="9350">
                  <c:v>9351</c:v>
                </c:pt>
                <c:pt idx="9351">
                  <c:v>9352</c:v>
                </c:pt>
                <c:pt idx="9352">
                  <c:v>9353</c:v>
                </c:pt>
                <c:pt idx="9353">
                  <c:v>9354</c:v>
                </c:pt>
                <c:pt idx="9354">
                  <c:v>9355</c:v>
                </c:pt>
                <c:pt idx="9355">
                  <c:v>9356</c:v>
                </c:pt>
                <c:pt idx="9356">
                  <c:v>9357</c:v>
                </c:pt>
                <c:pt idx="9357">
                  <c:v>9358</c:v>
                </c:pt>
                <c:pt idx="9358">
                  <c:v>9359</c:v>
                </c:pt>
                <c:pt idx="9359">
                  <c:v>9360</c:v>
                </c:pt>
                <c:pt idx="9360">
                  <c:v>9361</c:v>
                </c:pt>
                <c:pt idx="9361">
                  <c:v>9362</c:v>
                </c:pt>
                <c:pt idx="9362">
                  <c:v>9363</c:v>
                </c:pt>
                <c:pt idx="9363">
                  <c:v>9364</c:v>
                </c:pt>
                <c:pt idx="9364">
                  <c:v>9365</c:v>
                </c:pt>
                <c:pt idx="9365">
                  <c:v>9366</c:v>
                </c:pt>
                <c:pt idx="9366">
                  <c:v>9367</c:v>
                </c:pt>
                <c:pt idx="9367">
                  <c:v>9368</c:v>
                </c:pt>
                <c:pt idx="9368">
                  <c:v>9369</c:v>
                </c:pt>
                <c:pt idx="9369">
                  <c:v>9370</c:v>
                </c:pt>
                <c:pt idx="9370">
                  <c:v>9371</c:v>
                </c:pt>
                <c:pt idx="9371">
                  <c:v>9372</c:v>
                </c:pt>
                <c:pt idx="9372">
                  <c:v>9373</c:v>
                </c:pt>
                <c:pt idx="9373">
                  <c:v>9374</c:v>
                </c:pt>
                <c:pt idx="9374">
                  <c:v>9375</c:v>
                </c:pt>
                <c:pt idx="9375">
                  <c:v>9376</c:v>
                </c:pt>
                <c:pt idx="9376">
                  <c:v>9377</c:v>
                </c:pt>
                <c:pt idx="9377">
                  <c:v>9378</c:v>
                </c:pt>
                <c:pt idx="9378">
                  <c:v>9379</c:v>
                </c:pt>
                <c:pt idx="9379">
                  <c:v>9380</c:v>
                </c:pt>
                <c:pt idx="9380">
                  <c:v>9381</c:v>
                </c:pt>
                <c:pt idx="9381">
                  <c:v>9382</c:v>
                </c:pt>
                <c:pt idx="9382">
                  <c:v>9383</c:v>
                </c:pt>
                <c:pt idx="9383">
                  <c:v>9384</c:v>
                </c:pt>
                <c:pt idx="9384">
                  <c:v>9385</c:v>
                </c:pt>
                <c:pt idx="9385">
                  <c:v>9386</c:v>
                </c:pt>
                <c:pt idx="9386">
                  <c:v>9387</c:v>
                </c:pt>
                <c:pt idx="9387">
                  <c:v>9388</c:v>
                </c:pt>
                <c:pt idx="9388">
                  <c:v>9389</c:v>
                </c:pt>
                <c:pt idx="9389">
                  <c:v>9390</c:v>
                </c:pt>
                <c:pt idx="9390">
                  <c:v>9391</c:v>
                </c:pt>
                <c:pt idx="9391">
                  <c:v>9392</c:v>
                </c:pt>
                <c:pt idx="9392">
                  <c:v>9393</c:v>
                </c:pt>
                <c:pt idx="9393">
                  <c:v>9394</c:v>
                </c:pt>
                <c:pt idx="9394">
                  <c:v>9395</c:v>
                </c:pt>
                <c:pt idx="9395">
                  <c:v>9396</c:v>
                </c:pt>
                <c:pt idx="9396">
                  <c:v>9397</c:v>
                </c:pt>
                <c:pt idx="9397">
                  <c:v>9398</c:v>
                </c:pt>
                <c:pt idx="9398">
                  <c:v>9399</c:v>
                </c:pt>
                <c:pt idx="9399">
                  <c:v>9400</c:v>
                </c:pt>
                <c:pt idx="9400">
                  <c:v>9401</c:v>
                </c:pt>
                <c:pt idx="9401">
                  <c:v>9402</c:v>
                </c:pt>
                <c:pt idx="9402">
                  <c:v>9403</c:v>
                </c:pt>
                <c:pt idx="9403">
                  <c:v>9404</c:v>
                </c:pt>
                <c:pt idx="9404">
                  <c:v>9405</c:v>
                </c:pt>
                <c:pt idx="9405">
                  <c:v>9406</c:v>
                </c:pt>
                <c:pt idx="9406">
                  <c:v>9407</c:v>
                </c:pt>
                <c:pt idx="9407">
                  <c:v>9408</c:v>
                </c:pt>
                <c:pt idx="9408">
                  <c:v>9409</c:v>
                </c:pt>
                <c:pt idx="9409">
                  <c:v>9410</c:v>
                </c:pt>
                <c:pt idx="9410">
                  <c:v>9411</c:v>
                </c:pt>
                <c:pt idx="9411">
                  <c:v>9412</c:v>
                </c:pt>
                <c:pt idx="9412">
                  <c:v>9413</c:v>
                </c:pt>
                <c:pt idx="9413">
                  <c:v>9414</c:v>
                </c:pt>
                <c:pt idx="9414">
                  <c:v>9415</c:v>
                </c:pt>
                <c:pt idx="9415">
                  <c:v>9416</c:v>
                </c:pt>
                <c:pt idx="9416">
                  <c:v>9417</c:v>
                </c:pt>
                <c:pt idx="9417">
                  <c:v>9418</c:v>
                </c:pt>
                <c:pt idx="9418">
                  <c:v>9419</c:v>
                </c:pt>
                <c:pt idx="9419">
                  <c:v>9420</c:v>
                </c:pt>
                <c:pt idx="9420">
                  <c:v>9421</c:v>
                </c:pt>
                <c:pt idx="9421">
                  <c:v>9422</c:v>
                </c:pt>
                <c:pt idx="9422">
                  <c:v>9423</c:v>
                </c:pt>
                <c:pt idx="9423">
                  <c:v>9424</c:v>
                </c:pt>
                <c:pt idx="9424">
                  <c:v>9425</c:v>
                </c:pt>
                <c:pt idx="9425">
                  <c:v>9426</c:v>
                </c:pt>
                <c:pt idx="9426">
                  <c:v>9427</c:v>
                </c:pt>
                <c:pt idx="9427">
                  <c:v>9428</c:v>
                </c:pt>
                <c:pt idx="9428">
                  <c:v>9429</c:v>
                </c:pt>
                <c:pt idx="9429">
                  <c:v>9430</c:v>
                </c:pt>
                <c:pt idx="9430">
                  <c:v>9431</c:v>
                </c:pt>
                <c:pt idx="9431">
                  <c:v>9432</c:v>
                </c:pt>
                <c:pt idx="9432">
                  <c:v>9433</c:v>
                </c:pt>
                <c:pt idx="9433">
                  <c:v>9434</c:v>
                </c:pt>
                <c:pt idx="9434">
                  <c:v>9435</c:v>
                </c:pt>
                <c:pt idx="9435">
                  <c:v>9436</c:v>
                </c:pt>
                <c:pt idx="9436">
                  <c:v>9437</c:v>
                </c:pt>
                <c:pt idx="9437">
                  <c:v>9438</c:v>
                </c:pt>
                <c:pt idx="9438">
                  <c:v>9439</c:v>
                </c:pt>
                <c:pt idx="9439">
                  <c:v>9440</c:v>
                </c:pt>
                <c:pt idx="9440">
                  <c:v>9441</c:v>
                </c:pt>
                <c:pt idx="9441">
                  <c:v>9442</c:v>
                </c:pt>
                <c:pt idx="9442">
                  <c:v>9443</c:v>
                </c:pt>
                <c:pt idx="9443">
                  <c:v>9444</c:v>
                </c:pt>
                <c:pt idx="9444">
                  <c:v>9445</c:v>
                </c:pt>
                <c:pt idx="9445">
                  <c:v>9446</c:v>
                </c:pt>
                <c:pt idx="9446">
                  <c:v>9447</c:v>
                </c:pt>
                <c:pt idx="9447">
                  <c:v>9448</c:v>
                </c:pt>
                <c:pt idx="9448">
                  <c:v>9449</c:v>
                </c:pt>
                <c:pt idx="9449">
                  <c:v>9450</c:v>
                </c:pt>
                <c:pt idx="9450">
                  <c:v>9451</c:v>
                </c:pt>
                <c:pt idx="9451">
                  <c:v>9452</c:v>
                </c:pt>
                <c:pt idx="9452">
                  <c:v>9453</c:v>
                </c:pt>
                <c:pt idx="9453">
                  <c:v>9454</c:v>
                </c:pt>
                <c:pt idx="9454">
                  <c:v>9455</c:v>
                </c:pt>
                <c:pt idx="9455">
                  <c:v>9456</c:v>
                </c:pt>
                <c:pt idx="9456">
                  <c:v>9457</c:v>
                </c:pt>
                <c:pt idx="9457">
                  <c:v>9458</c:v>
                </c:pt>
                <c:pt idx="9458">
                  <c:v>9459</c:v>
                </c:pt>
                <c:pt idx="9459">
                  <c:v>9460</c:v>
                </c:pt>
                <c:pt idx="9460">
                  <c:v>9461</c:v>
                </c:pt>
                <c:pt idx="9461">
                  <c:v>9462</c:v>
                </c:pt>
                <c:pt idx="9462">
                  <c:v>9463</c:v>
                </c:pt>
                <c:pt idx="9463">
                  <c:v>9464</c:v>
                </c:pt>
                <c:pt idx="9464">
                  <c:v>9465</c:v>
                </c:pt>
                <c:pt idx="9465">
                  <c:v>9466</c:v>
                </c:pt>
                <c:pt idx="9466">
                  <c:v>9467</c:v>
                </c:pt>
                <c:pt idx="9467">
                  <c:v>9468</c:v>
                </c:pt>
                <c:pt idx="9468">
                  <c:v>9469</c:v>
                </c:pt>
                <c:pt idx="9469">
                  <c:v>9470</c:v>
                </c:pt>
                <c:pt idx="9470">
                  <c:v>9471</c:v>
                </c:pt>
                <c:pt idx="9471">
                  <c:v>9472</c:v>
                </c:pt>
                <c:pt idx="9472">
                  <c:v>9473</c:v>
                </c:pt>
                <c:pt idx="9473">
                  <c:v>9474</c:v>
                </c:pt>
                <c:pt idx="9474">
                  <c:v>9475</c:v>
                </c:pt>
                <c:pt idx="9475">
                  <c:v>9476</c:v>
                </c:pt>
                <c:pt idx="9476">
                  <c:v>9477</c:v>
                </c:pt>
                <c:pt idx="9477">
                  <c:v>9478</c:v>
                </c:pt>
                <c:pt idx="9478">
                  <c:v>9479</c:v>
                </c:pt>
                <c:pt idx="9479">
                  <c:v>9480</c:v>
                </c:pt>
                <c:pt idx="9480">
                  <c:v>9481</c:v>
                </c:pt>
                <c:pt idx="9481">
                  <c:v>9482</c:v>
                </c:pt>
                <c:pt idx="9482">
                  <c:v>9483</c:v>
                </c:pt>
                <c:pt idx="9483">
                  <c:v>9484</c:v>
                </c:pt>
                <c:pt idx="9484">
                  <c:v>9485</c:v>
                </c:pt>
                <c:pt idx="9485">
                  <c:v>9486</c:v>
                </c:pt>
                <c:pt idx="9486">
                  <c:v>9487</c:v>
                </c:pt>
                <c:pt idx="9487">
                  <c:v>9488</c:v>
                </c:pt>
                <c:pt idx="9488">
                  <c:v>9489</c:v>
                </c:pt>
                <c:pt idx="9489">
                  <c:v>9490</c:v>
                </c:pt>
                <c:pt idx="9490">
                  <c:v>9491</c:v>
                </c:pt>
                <c:pt idx="9491">
                  <c:v>9492</c:v>
                </c:pt>
                <c:pt idx="9492">
                  <c:v>9493</c:v>
                </c:pt>
                <c:pt idx="9493">
                  <c:v>9494</c:v>
                </c:pt>
                <c:pt idx="9494">
                  <c:v>9495</c:v>
                </c:pt>
                <c:pt idx="9495">
                  <c:v>9496</c:v>
                </c:pt>
                <c:pt idx="9496">
                  <c:v>9497</c:v>
                </c:pt>
                <c:pt idx="9497">
                  <c:v>9498</c:v>
                </c:pt>
                <c:pt idx="9498">
                  <c:v>9499</c:v>
                </c:pt>
                <c:pt idx="9499">
                  <c:v>9500</c:v>
                </c:pt>
                <c:pt idx="9500">
                  <c:v>9501</c:v>
                </c:pt>
                <c:pt idx="9501">
                  <c:v>9502</c:v>
                </c:pt>
                <c:pt idx="9502">
                  <c:v>9503</c:v>
                </c:pt>
                <c:pt idx="9503">
                  <c:v>9504</c:v>
                </c:pt>
                <c:pt idx="9504">
                  <c:v>9505</c:v>
                </c:pt>
                <c:pt idx="9505">
                  <c:v>9506</c:v>
                </c:pt>
                <c:pt idx="9506">
                  <c:v>9507</c:v>
                </c:pt>
                <c:pt idx="9507">
                  <c:v>9508</c:v>
                </c:pt>
                <c:pt idx="9508">
                  <c:v>9509</c:v>
                </c:pt>
                <c:pt idx="9509">
                  <c:v>9510</c:v>
                </c:pt>
                <c:pt idx="9510">
                  <c:v>9511</c:v>
                </c:pt>
                <c:pt idx="9511">
                  <c:v>9512</c:v>
                </c:pt>
                <c:pt idx="9512">
                  <c:v>9513</c:v>
                </c:pt>
                <c:pt idx="9513">
                  <c:v>9514</c:v>
                </c:pt>
                <c:pt idx="9514">
                  <c:v>9515</c:v>
                </c:pt>
                <c:pt idx="9515">
                  <c:v>9516</c:v>
                </c:pt>
                <c:pt idx="9516">
                  <c:v>9517</c:v>
                </c:pt>
                <c:pt idx="9517">
                  <c:v>9518</c:v>
                </c:pt>
                <c:pt idx="9518">
                  <c:v>9519</c:v>
                </c:pt>
                <c:pt idx="9519">
                  <c:v>9520</c:v>
                </c:pt>
                <c:pt idx="9520">
                  <c:v>9521</c:v>
                </c:pt>
                <c:pt idx="9521">
                  <c:v>9522</c:v>
                </c:pt>
                <c:pt idx="9522">
                  <c:v>9523</c:v>
                </c:pt>
                <c:pt idx="9523">
                  <c:v>9524</c:v>
                </c:pt>
                <c:pt idx="9524">
                  <c:v>9525</c:v>
                </c:pt>
                <c:pt idx="9525">
                  <c:v>9526</c:v>
                </c:pt>
                <c:pt idx="9526">
                  <c:v>9527</c:v>
                </c:pt>
                <c:pt idx="9527">
                  <c:v>9528</c:v>
                </c:pt>
                <c:pt idx="9528">
                  <c:v>9529</c:v>
                </c:pt>
                <c:pt idx="9529">
                  <c:v>9530</c:v>
                </c:pt>
                <c:pt idx="9530">
                  <c:v>9531</c:v>
                </c:pt>
                <c:pt idx="9531">
                  <c:v>9532</c:v>
                </c:pt>
                <c:pt idx="9532">
                  <c:v>9533</c:v>
                </c:pt>
                <c:pt idx="9533">
                  <c:v>9534</c:v>
                </c:pt>
                <c:pt idx="9534">
                  <c:v>9535</c:v>
                </c:pt>
                <c:pt idx="9535">
                  <c:v>9536</c:v>
                </c:pt>
                <c:pt idx="9536">
                  <c:v>9537</c:v>
                </c:pt>
                <c:pt idx="9537">
                  <c:v>9538</c:v>
                </c:pt>
                <c:pt idx="9538">
                  <c:v>9539</c:v>
                </c:pt>
                <c:pt idx="9539">
                  <c:v>9540</c:v>
                </c:pt>
                <c:pt idx="9540">
                  <c:v>9541</c:v>
                </c:pt>
                <c:pt idx="9541">
                  <c:v>9542</c:v>
                </c:pt>
                <c:pt idx="9542">
                  <c:v>9543</c:v>
                </c:pt>
                <c:pt idx="9543">
                  <c:v>9544</c:v>
                </c:pt>
                <c:pt idx="9544">
                  <c:v>9545</c:v>
                </c:pt>
                <c:pt idx="9545">
                  <c:v>9546</c:v>
                </c:pt>
                <c:pt idx="9546">
                  <c:v>9547</c:v>
                </c:pt>
                <c:pt idx="9547">
                  <c:v>9548</c:v>
                </c:pt>
                <c:pt idx="9548">
                  <c:v>9549</c:v>
                </c:pt>
                <c:pt idx="9549">
                  <c:v>9550</c:v>
                </c:pt>
                <c:pt idx="9550">
                  <c:v>9551</c:v>
                </c:pt>
                <c:pt idx="9551">
                  <c:v>9552</c:v>
                </c:pt>
                <c:pt idx="9552">
                  <c:v>9553</c:v>
                </c:pt>
                <c:pt idx="9553">
                  <c:v>9554</c:v>
                </c:pt>
                <c:pt idx="9554">
                  <c:v>9555</c:v>
                </c:pt>
                <c:pt idx="9555">
                  <c:v>9556</c:v>
                </c:pt>
                <c:pt idx="9556">
                  <c:v>9557</c:v>
                </c:pt>
                <c:pt idx="9557">
                  <c:v>9558</c:v>
                </c:pt>
                <c:pt idx="9558">
                  <c:v>9559</c:v>
                </c:pt>
                <c:pt idx="9559">
                  <c:v>9560</c:v>
                </c:pt>
                <c:pt idx="9560">
                  <c:v>9561</c:v>
                </c:pt>
                <c:pt idx="9561">
                  <c:v>9562</c:v>
                </c:pt>
                <c:pt idx="9562">
                  <c:v>9563</c:v>
                </c:pt>
                <c:pt idx="9563">
                  <c:v>9564</c:v>
                </c:pt>
                <c:pt idx="9564">
                  <c:v>9565</c:v>
                </c:pt>
                <c:pt idx="9565">
                  <c:v>9566</c:v>
                </c:pt>
                <c:pt idx="9566">
                  <c:v>9567</c:v>
                </c:pt>
                <c:pt idx="9567">
                  <c:v>9568</c:v>
                </c:pt>
                <c:pt idx="9568">
                  <c:v>9569</c:v>
                </c:pt>
                <c:pt idx="9569">
                  <c:v>9570</c:v>
                </c:pt>
                <c:pt idx="9570">
                  <c:v>9571</c:v>
                </c:pt>
                <c:pt idx="9571">
                  <c:v>9572</c:v>
                </c:pt>
                <c:pt idx="9572">
                  <c:v>9573</c:v>
                </c:pt>
                <c:pt idx="9573">
                  <c:v>9574</c:v>
                </c:pt>
                <c:pt idx="9574">
                  <c:v>9575</c:v>
                </c:pt>
                <c:pt idx="9575">
                  <c:v>9576</c:v>
                </c:pt>
                <c:pt idx="9576">
                  <c:v>9577</c:v>
                </c:pt>
                <c:pt idx="9577">
                  <c:v>9578</c:v>
                </c:pt>
                <c:pt idx="9578">
                  <c:v>9579</c:v>
                </c:pt>
                <c:pt idx="9579">
                  <c:v>9580</c:v>
                </c:pt>
                <c:pt idx="9580">
                  <c:v>9581</c:v>
                </c:pt>
                <c:pt idx="9581">
                  <c:v>9582</c:v>
                </c:pt>
                <c:pt idx="9582">
                  <c:v>9583</c:v>
                </c:pt>
                <c:pt idx="9583">
                  <c:v>9584</c:v>
                </c:pt>
                <c:pt idx="9584">
                  <c:v>9585</c:v>
                </c:pt>
                <c:pt idx="9585">
                  <c:v>9586</c:v>
                </c:pt>
                <c:pt idx="9586">
                  <c:v>9587</c:v>
                </c:pt>
                <c:pt idx="9587">
                  <c:v>9588</c:v>
                </c:pt>
                <c:pt idx="9588">
                  <c:v>9589</c:v>
                </c:pt>
                <c:pt idx="9589">
                  <c:v>9590</c:v>
                </c:pt>
                <c:pt idx="9590">
                  <c:v>9591</c:v>
                </c:pt>
                <c:pt idx="9591">
                  <c:v>9592</c:v>
                </c:pt>
                <c:pt idx="9592">
                  <c:v>9593</c:v>
                </c:pt>
                <c:pt idx="9593">
                  <c:v>9594</c:v>
                </c:pt>
                <c:pt idx="9594">
                  <c:v>9595</c:v>
                </c:pt>
                <c:pt idx="9595">
                  <c:v>9596</c:v>
                </c:pt>
                <c:pt idx="9596">
                  <c:v>9597</c:v>
                </c:pt>
                <c:pt idx="9597">
                  <c:v>9598</c:v>
                </c:pt>
                <c:pt idx="9598">
                  <c:v>9599</c:v>
                </c:pt>
                <c:pt idx="9599">
                  <c:v>9600</c:v>
                </c:pt>
                <c:pt idx="9600">
                  <c:v>9601</c:v>
                </c:pt>
                <c:pt idx="9601">
                  <c:v>9602</c:v>
                </c:pt>
                <c:pt idx="9602">
                  <c:v>9603</c:v>
                </c:pt>
                <c:pt idx="9603">
                  <c:v>9604</c:v>
                </c:pt>
                <c:pt idx="9604">
                  <c:v>9605</c:v>
                </c:pt>
                <c:pt idx="9605">
                  <c:v>9606</c:v>
                </c:pt>
                <c:pt idx="9606">
                  <c:v>9607</c:v>
                </c:pt>
                <c:pt idx="9607">
                  <c:v>9608</c:v>
                </c:pt>
                <c:pt idx="9608">
                  <c:v>9609</c:v>
                </c:pt>
                <c:pt idx="9609">
                  <c:v>9610</c:v>
                </c:pt>
                <c:pt idx="9610">
                  <c:v>9611</c:v>
                </c:pt>
                <c:pt idx="9611">
                  <c:v>9612</c:v>
                </c:pt>
                <c:pt idx="9612">
                  <c:v>9613</c:v>
                </c:pt>
                <c:pt idx="9613">
                  <c:v>9614</c:v>
                </c:pt>
                <c:pt idx="9614">
                  <c:v>9615</c:v>
                </c:pt>
                <c:pt idx="9615">
                  <c:v>9616</c:v>
                </c:pt>
                <c:pt idx="9616">
                  <c:v>9617</c:v>
                </c:pt>
                <c:pt idx="9617">
                  <c:v>9618</c:v>
                </c:pt>
                <c:pt idx="9618">
                  <c:v>9619</c:v>
                </c:pt>
                <c:pt idx="9619">
                  <c:v>9620</c:v>
                </c:pt>
                <c:pt idx="9620">
                  <c:v>9621</c:v>
                </c:pt>
                <c:pt idx="9621">
                  <c:v>9622</c:v>
                </c:pt>
                <c:pt idx="9622">
                  <c:v>9623</c:v>
                </c:pt>
                <c:pt idx="9623">
                  <c:v>9624</c:v>
                </c:pt>
                <c:pt idx="9624">
                  <c:v>9625</c:v>
                </c:pt>
                <c:pt idx="9625">
                  <c:v>9626</c:v>
                </c:pt>
                <c:pt idx="9626">
                  <c:v>9627</c:v>
                </c:pt>
                <c:pt idx="9627">
                  <c:v>9628</c:v>
                </c:pt>
                <c:pt idx="9628">
                  <c:v>9629</c:v>
                </c:pt>
                <c:pt idx="9629">
                  <c:v>9630</c:v>
                </c:pt>
                <c:pt idx="9630">
                  <c:v>9631</c:v>
                </c:pt>
                <c:pt idx="9631">
                  <c:v>9632</c:v>
                </c:pt>
                <c:pt idx="9632">
                  <c:v>9633</c:v>
                </c:pt>
                <c:pt idx="9633">
                  <c:v>9634</c:v>
                </c:pt>
                <c:pt idx="9634">
                  <c:v>9635</c:v>
                </c:pt>
                <c:pt idx="9635">
                  <c:v>9636</c:v>
                </c:pt>
                <c:pt idx="9636">
                  <c:v>9637</c:v>
                </c:pt>
                <c:pt idx="9637">
                  <c:v>9638</c:v>
                </c:pt>
                <c:pt idx="9638">
                  <c:v>9639</c:v>
                </c:pt>
                <c:pt idx="9639">
                  <c:v>9640</c:v>
                </c:pt>
                <c:pt idx="9640">
                  <c:v>9641</c:v>
                </c:pt>
                <c:pt idx="9641">
                  <c:v>9642</c:v>
                </c:pt>
                <c:pt idx="9642">
                  <c:v>9643</c:v>
                </c:pt>
                <c:pt idx="9643">
                  <c:v>9644</c:v>
                </c:pt>
                <c:pt idx="9644">
                  <c:v>9645</c:v>
                </c:pt>
                <c:pt idx="9645">
                  <c:v>9646</c:v>
                </c:pt>
                <c:pt idx="9646">
                  <c:v>9647</c:v>
                </c:pt>
                <c:pt idx="9647">
                  <c:v>9648</c:v>
                </c:pt>
                <c:pt idx="9648">
                  <c:v>9649</c:v>
                </c:pt>
                <c:pt idx="9649">
                  <c:v>9650</c:v>
                </c:pt>
                <c:pt idx="9650">
                  <c:v>9651</c:v>
                </c:pt>
                <c:pt idx="9651">
                  <c:v>9652</c:v>
                </c:pt>
                <c:pt idx="9652">
                  <c:v>9653</c:v>
                </c:pt>
                <c:pt idx="9653">
                  <c:v>9654</c:v>
                </c:pt>
                <c:pt idx="9654">
                  <c:v>9655</c:v>
                </c:pt>
                <c:pt idx="9655">
                  <c:v>9656</c:v>
                </c:pt>
                <c:pt idx="9656">
                  <c:v>9657</c:v>
                </c:pt>
                <c:pt idx="9657">
                  <c:v>9658</c:v>
                </c:pt>
                <c:pt idx="9658">
                  <c:v>9659</c:v>
                </c:pt>
                <c:pt idx="9659">
                  <c:v>9660</c:v>
                </c:pt>
                <c:pt idx="9660">
                  <c:v>9661</c:v>
                </c:pt>
                <c:pt idx="9661">
                  <c:v>9662</c:v>
                </c:pt>
                <c:pt idx="9662">
                  <c:v>9663</c:v>
                </c:pt>
                <c:pt idx="9663">
                  <c:v>9664</c:v>
                </c:pt>
                <c:pt idx="9664">
                  <c:v>9665</c:v>
                </c:pt>
                <c:pt idx="9665">
                  <c:v>9666</c:v>
                </c:pt>
                <c:pt idx="9666">
                  <c:v>9667</c:v>
                </c:pt>
                <c:pt idx="9667">
                  <c:v>9668</c:v>
                </c:pt>
                <c:pt idx="9668">
                  <c:v>9669</c:v>
                </c:pt>
                <c:pt idx="9669">
                  <c:v>9670</c:v>
                </c:pt>
                <c:pt idx="9670">
                  <c:v>9671</c:v>
                </c:pt>
                <c:pt idx="9671">
                  <c:v>9672</c:v>
                </c:pt>
                <c:pt idx="9672">
                  <c:v>9673</c:v>
                </c:pt>
                <c:pt idx="9673">
                  <c:v>9674</c:v>
                </c:pt>
                <c:pt idx="9674">
                  <c:v>9675</c:v>
                </c:pt>
                <c:pt idx="9675">
                  <c:v>9676</c:v>
                </c:pt>
                <c:pt idx="9676">
                  <c:v>9677</c:v>
                </c:pt>
                <c:pt idx="9677">
                  <c:v>9678</c:v>
                </c:pt>
                <c:pt idx="9678">
                  <c:v>9679</c:v>
                </c:pt>
                <c:pt idx="9679">
                  <c:v>9680</c:v>
                </c:pt>
                <c:pt idx="9680">
                  <c:v>9681</c:v>
                </c:pt>
                <c:pt idx="9681">
                  <c:v>9682</c:v>
                </c:pt>
                <c:pt idx="9682">
                  <c:v>9683</c:v>
                </c:pt>
                <c:pt idx="9683">
                  <c:v>9684</c:v>
                </c:pt>
                <c:pt idx="9684">
                  <c:v>9685</c:v>
                </c:pt>
                <c:pt idx="9685">
                  <c:v>9686</c:v>
                </c:pt>
                <c:pt idx="9686">
                  <c:v>9687</c:v>
                </c:pt>
                <c:pt idx="9687">
                  <c:v>9688</c:v>
                </c:pt>
                <c:pt idx="9688">
                  <c:v>9689</c:v>
                </c:pt>
                <c:pt idx="9689">
                  <c:v>9690</c:v>
                </c:pt>
                <c:pt idx="9690">
                  <c:v>9691</c:v>
                </c:pt>
                <c:pt idx="9691">
                  <c:v>9692</c:v>
                </c:pt>
                <c:pt idx="9692">
                  <c:v>9693</c:v>
                </c:pt>
                <c:pt idx="9693">
                  <c:v>9694</c:v>
                </c:pt>
                <c:pt idx="9694">
                  <c:v>9695</c:v>
                </c:pt>
                <c:pt idx="9695">
                  <c:v>9696</c:v>
                </c:pt>
                <c:pt idx="9696">
                  <c:v>9697</c:v>
                </c:pt>
                <c:pt idx="9697">
                  <c:v>9698</c:v>
                </c:pt>
                <c:pt idx="9698">
                  <c:v>9699</c:v>
                </c:pt>
                <c:pt idx="9699">
                  <c:v>9700</c:v>
                </c:pt>
                <c:pt idx="9700">
                  <c:v>9701</c:v>
                </c:pt>
                <c:pt idx="9701">
                  <c:v>9702</c:v>
                </c:pt>
                <c:pt idx="9702">
                  <c:v>9703</c:v>
                </c:pt>
                <c:pt idx="9703">
                  <c:v>9704</c:v>
                </c:pt>
                <c:pt idx="9704">
                  <c:v>9705</c:v>
                </c:pt>
                <c:pt idx="9705">
                  <c:v>9706</c:v>
                </c:pt>
                <c:pt idx="9706">
                  <c:v>9707</c:v>
                </c:pt>
                <c:pt idx="9707">
                  <c:v>9708</c:v>
                </c:pt>
                <c:pt idx="9708">
                  <c:v>9709</c:v>
                </c:pt>
                <c:pt idx="9709">
                  <c:v>9710</c:v>
                </c:pt>
                <c:pt idx="9710">
                  <c:v>9711</c:v>
                </c:pt>
                <c:pt idx="9711">
                  <c:v>9712</c:v>
                </c:pt>
                <c:pt idx="9712">
                  <c:v>9713</c:v>
                </c:pt>
                <c:pt idx="9713">
                  <c:v>9714</c:v>
                </c:pt>
                <c:pt idx="9714">
                  <c:v>9715</c:v>
                </c:pt>
                <c:pt idx="9715">
                  <c:v>9716</c:v>
                </c:pt>
                <c:pt idx="9716">
                  <c:v>9717</c:v>
                </c:pt>
                <c:pt idx="9717">
                  <c:v>9718</c:v>
                </c:pt>
                <c:pt idx="9718">
                  <c:v>9719</c:v>
                </c:pt>
                <c:pt idx="9719">
                  <c:v>9720</c:v>
                </c:pt>
                <c:pt idx="9720">
                  <c:v>9721</c:v>
                </c:pt>
                <c:pt idx="9721">
                  <c:v>9722</c:v>
                </c:pt>
                <c:pt idx="9722">
                  <c:v>9723</c:v>
                </c:pt>
                <c:pt idx="9723">
                  <c:v>9724</c:v>
                </c:pt>
                <c:pt idx="9724">
                  <c:v>9725</c:v>
                </c:pt>
                <c:pt idx="9725">
                  <c:v>9726</c:v>
                </c:pt>
                <c:pt idx="9726">
                  <c:v>9727</c:v>
                </c:pt>
                <c:pt idx="9727">
                  <c:v>9728</c:v>
                </c:pt>
                <c:pt idx="9728">
                  <c:v>9729</c:v>
                </c:pt>
                <c:pt idx="9729">
                  <c:v>9730</c:v>
                </c:pt>
                <c:pt idx="9730">
                  <c:v>9731</c:v>
                </c:pt>
                <c:pt idx="9731">
                  <c:v>9732</c:v>
                </c:pt>
                <c:pt idx="9732">
                  <c:v>9733</c:v>
                </c:pt>
                <c:pt idx="9733">
                  <c:v>9734</c:v>
                </c:pt>
                <c:pt idx="9734">
                  <c:v>9735</c:v>
                </c:pt>
                <c:pt idx="9735">
                  <c:v>9736</c:v>
                </c:pt>
                <c:pt idx="9736">
                  <c:v>9737</c:v>
                </c:pt>
                <c:pt idx="9737">
                  <c:v>9738</c:v>
                </c:pt>
                <c:pt idx="9738">
                  <c:v>9739</c:v>
                </c:pt>
                <c:pt idx="9739">
                  <c:v>9740</c:v>
                </c:pt>
                <c:pt idx="9740">
                  <c:v>9741</c:v>
                </c:pt>
                <c:pt idx="9741">
                  <c:v>9742</c:v>
                </c:pt>
                <c:pt idx="9742">
                  <c:v>9743</c:v>
                </c:pt>
                <c:pt idx="9743">
                  <c:v>9744</c:v>
                </c:pt>
                <c:pt idx="9744">
                  <c:v>9745</c:v>
                </c:pt>
                <c:pt idx="9745">
                  <c:v>9746</c:v>
                </c:pt>
                <c:pt idx="9746">
                  <c:v>9747</c:v>
                </c:pt>
                <c:pt idx="9747">
                  <c:v>9748</c:v>
                </c:pt>
                <c:pt idx="9748">
                  <c:v>9749</c:v>
                </c:pt>
                <c:pt idx="9749">
                  <c:v>9750</c:v>
                </c:pt>
                <c:pt idx="9750">
                  <c:v>9751</c:v>
                </c:pt>
                <c:pt idx="9751">
                  <c:v>9752</c:v>
                </c:pt>
                <c:pt idx="9752">
                  <c:v>9753</c:v>
                </c:pt>
                <c:pt idx="9753">
                  <c:v>9754</c:v>
                </c:pt>
                <c:pt idx="9754">
                  <c:v>9755</c:v>
                </c:pt>
                <c:pt idx="9755">
                  <c:v>9756</c:v>
                </c:pt>
                <c:pt idx="9756">
                  <c:v>9757</c:v>
                </c:pt>
                <c:pt idx="9757">
                  <c:v>9758</c:v>
                </c:pt>
                <c:pt idx="9758">
                  <c:v>9759</c:v>
                </c:pt>
                <c:pt idx="9759">
                  <c:v>9760</c:v>
                </c:pt>
                <c:pt idx="9760">
                  <c:v>9761</c:v>
                </c:pt>
                <c:pt idx="9761">
                  <c:v>9762</c:v>
                </c:pt>
                <c:pt idx="9762">
                  <c:v>9763</c:v>
                </c:pt>
                <c:pt idx="9763">
                  <c:v>9764</c:v>
                </c:pt>
                <c:pt idx="9764">
                  <c:v>9765</c:v>
                </c:pt>
                <c:pt idx="9765">
                  <c:v>9766</c:v>
                </c:pt>
                <c:pt idx="9766">
                  <c:v>9767</c:v>
                </c:pt>
                <c:pt idx="9767">
                  <c:v>9768</c:v>
                </c:pt>
                <c:pt idx="9768">
                  <c:v>9769</c:v>
                </c:pt>
                <c:pt idx="9769">
                  <c:v>9770</c:v>
                </c:pt>
                <c:pt idx="9770">
                  <c:v>9771</c:v>
                </c:pt>
                <c:pt idx="9771">
                  <c:v>9772</c:v>
                </c:pt>
                <c:pt idx="9772">
                  <c:v>9773</c:v>
                </c:pt>
                <c:pt idx="9773">
                  <c:v>9774</c:v>
                </c:pt>
                <c:pt idx="9774">
                  <c:v>9775</c:v>
                </c:pt>
                <c:pt idx="9775">
                  <c:v>9776</c:v>
                </c:pt>
                <c:pt idx="9776">
                  <c:v>9777</c:v>
                </c:pt>
                <c:pt idx="9777">
                  <c:v>9778</c:v>
                </c:pt>
                <c:pt idx="9778">
                  <c:v>9779</c:v>
                </c:pt>
                <c:pt idx="9779">
                  <c:v>9780</c:v>
                </c:pt>
                <c:pt idx="9780">
                  <c:v>9781</c:v>
                </c:pt>
                <c:pt idx="9781">
                  <c:v>9782</c:v>
                </c:pt>
                <c:pt idx="9782">
                  <c:v>9783</c:v>
                </c:pt>
                <c:pt idx="9783">
                  <c:v>9784</c:v>
                </c:pt>
                <c:pt idx="9784">
                  <c:v>9785</c:v>
                </c:pt>
                <c:pt idx="9785">
                  <c:v>9786</c:v>
                </c:pt>
                <c:pt idx="9786">
                  <c:v>9787</c:v>
                </c:pt>
                <c:pt idx="9787">
                  <c:v>9788</c:v>
                </c:pt>
                <c:pt idx="9788">
                  <c:v>9789</c:v>
                </c:pt>
                <c:pt idx="9789">
                  <c:v>9790</c:v>
                </c:pt>
                <c:pt idx="9790">
                  <c:v>9791</c:v>
                </c:pt>
                <c:pt idx="9791">
                  <c:v>9792</c:v>
                </c:pt>
                <c:pt idx="9792">
                  <c:v>9793</c:v>
                </c:pt>
                <c:pt idx="9793">
                  <c:v>9794</c:v>
                </c:pt>
                <c:pt idx="9794">
                  <c:v>9795</c:v>
                </c:pt>
                <c:pt idx="9795">
                  <c:v>9796</c:v>
                </c:pt>
                <c:pt idx="9796">
                  <c:v>9797</c:v>
                </c:pt>
                <c:pt idx="9797">
                  <c:v>9798</c:v>
                </c:pt>
                <c:pt idx="9798">
                  <c:v>9799</c:v>
                </c:pt>
                <c:pt idx="9799">
                  <c:v>9800</c:v>
                </c:pt>
                <c:pt idx="9800">
                  <c:v>9801</c:v>
                </c:pt>
                <c:pt idx="9801">
                  <c:v>9802</c:v>
                </c:pt>
                <c:pt idx="9802">
                  <c:v>9803</c:v>
                </c:pt>
                <c:pt idx="9803">
                  <c:v>9804</c:v>
                </c:pt>
                <c:pt idx="9804">
                  <c:v>9805</c:v>
                </c:pt>
                <c:pt idx="9805">
                  <c:v>9806</c:v>
                </c:pt>
                <c:pt idx="9806">
                  <c:v>9807</c:v>
                </c:pt>
                <c:pt idx="9807">
                  <c:v>9808</c:v>
                </c:pt>
                <c:pt idx="9808">
                  <c:v>9809</c:v>
                </c:pt>
                <c:pt idx="9809">
                  <c:v>9810</c:v>
                </c:pt>
                <c:pt idx="9810">
                  <c:v>9811</c:v>
                </c:pt>
                <c:pt idx="9811">
                  <c:v>9812</c:v>
                </c:pt>
                <c:pt idx="9812">
                  <c:v>9813</c:v>
                </c:pt>
                <c:pt idx="9813">
                  <c:v>9814</c:v>
                </c:pt>
                <c:pt idx="9814">
                  <c:v>9815</c:v>
                </c:pt>
                <c:pt idx="9815">
                  <c:v>9816</c:v>
                </c:pt>
                <c:pt idx="9816">
                  <c:v>9817</c:v>
                </c:pt>
                <c:pt idx="9817">
                  <c:v>9818</c:v>
                </c:pt>
                <c:pt idx="9818">
                  <c:v>9819</c:v>
                </c:pt>
                <c:pt idx="9819">
                  <c:v>9820</c:v>
                </c:pt>
                <c:pt idx="9820">
                  <c:v>9821</c:v>
                </c:pt>
                <c:pt idx="9821">
                  <c:v>9822</c:v>
                </c:pt>
                <c:pt idx="9822">
                  <c:v>9823</c:v>
                </c:pt>
                <c:pt idx="9823">
                  <c:v>9824</c:v>
                </c:pt>
                <c:pt idx="9824">
                  <c:v>9825</c:v>
                </c:pt>
                <c:pt idx="9825">
                  <c:v>9826</c:v>
                </c:pt>
                <c:pt idx="9826">
                  <c:v>9827</c:v>
                </c:pt>
                <c:pt idx="9827">
                  <c:v>9828</c:v>
                </c:pt>
                <c:pt idx="9828">
                  <c:v>9829</c:v>
                </c:pt>
                <c:pt idx="9829">
                  <c:v>9830</c:v>
                </c:pt>
                <c:pt idx="9830">
                  <c:v>9831</c:v>
                </c:pt>
                <c:pt idx="9831">
                  <c:v>9832</c:v>
                </c:pt>
                <c:pt idx="9832">
                  <c:v>9833</c:v>
                </c:pt>
                <c:pt idx="9833">
                  <c:v>9834</c:v>
                </c:pt>
                <c:pt idx="9834">
                  <c:v>9835</c:v>
                </c:pt>
                <c:pt idx="9835">
                  <c:v>9836</c:v>
                </c:pt>
                <c:pt idx="9836">
                  <c:v>9837</c:v>
                </c:pt>
                <c:pt idx="9837">
                  <c:v>9838</c:v>
                </c:pt>
                <c:pt idx="9838">
                  <c:v>9839</c:v>
                </c:pt>
                <c:pt idx="9839">
                  <c:v>9840</c:v>
                </c:pt>
                <c:pt idx="9840">
                  <c:v>9841</c:v>
                </c:pt>
                <c:pt idx="9841">
                  <c:v>9842</c:v>
                </c:pt>
                <c:pt idx="9842">
                  <c:v>9843</c:v>
                </c:pt>
                <c:pt idx="9843">
                  <c:v>9844</c:v>
                </c:pt>
                <c:pt idx="9844">
                  <c:v>9845</c:v>
                </c:pt>
                <c:pt idx="9845">
                  <c:v>9846</c:v>
                </c:pt>
                <c:pt idx="9846">
                  <c:v>9847</c:v>
                </c:pt>
                <c:pt idx="9847">
                  <c:v>9848</c:v>
                </c:pt>
                <c:pt idx="9848">
                  <c:v>9849</c:v>
                </c:pt>
                <c:pt idx="9849">
                  <c:v>9850</c:v>
                </c:pt>
                <c:pt idx="9850">
                  <c:v>9851</c:v>
                </c:pt>
                <c:pt idx="9851">
                  <c:v>9852</c:v>
                </c:pt>
                <c:pt idx="9852">
                  <c:v>9853</c:v>
                </c:pt>
                <c:pt idx="9853">
                  <c:v>9854</c:v>
                </c:pt>
                <c:pt idx="9854">
                  <c:v>9855</c:v>
                </c:pt>
                <c:pt idx="9855">
                  <c:v>9856</c:v>
                </c:pt>
                <c:pt idx="9856">
                  <c:v>9857</c:v>
                </c:pt>
                <c:pt idx="9857">
                  <c:v>9858</c:v>
                </c:pt>
                <c:pt idx="9858">
                  <c:v>9859</c:v>
                </c:pt>
                <c:pt idx="9859">
                  <c:v>9860</c:v>
                </c:pt>
                <c:pt idx="9860">
                  <c:v>9861</c:v>
                </c:pt>
                <c:pt idx="9861">
                  <c:v>9862</c:v>
                </c:pt>
                <c:pt idx="9862">
                  <c:v>9863</c:v>
                </c:pt>
                <c:pt idx="9863">
                  <c:v>9864</c:v>
                </c:pt>
                <c:pt idx="9864">
                  <c:v>9865</c:v>
                </c:pt>
                <c:pt idx="9865">
                  <c:v>9866</c:v>
                </c:pt>
                <c:pt idx="9866">
                  <c:v>9867</c:v>
                </c:pt>
                <c:pt idx="9867">
                  <c:v>9868</c:v>
                </c:pt>
                <c:pt idx="9868">
                  <c:v>9869</c:v>
                </c:pt>
                <c:pt idx="9869">
                  <c:v>9870</c:v>
                </c:pt>
                <c:pt idx="9870">
                  <c:v>9871</c:v>
                </c:pt>
                <c:pt idx="9871">
                  <c:v>9872</c:v>
                </c:pt>
                <c:pt idx="9872">
                  <c:v>9873</c:v>
                </c:pt>
                <c:pt idx="9873">
                  <c:v>9874</c:v>
                </c:pt>
                <c:pt idx="9874">
                  <c:v>9875</c:v>
                </c:pt>
                <c:pt idx="9875">
                  <c:v>9876</c:v>
                </c:pt>
                <c:pt idx="9876">
                  <c:v>9877</c:v>
                </c:pt>
                <c:pt idx="9877">
                  <c:v>9878</c:v>
                </c:pt>
                <c:pt idx="9878">
                  <c:v>9879</c:v>
                </c:pt>
                <c:pt idx="9879">
                  <c:v>9880</c:v>
                </c:pt>
                <c:pt idx="9880">
                  <c:v>9881</c:v>
                </c:pt>
                <c:pt idx="9881">
                  <c:v>9882</c:v>
                </c:pt>
                <c:pt idx="9882">
                  <c:v>9883</c:v>
                </c:pt>
                <c:pt idx="9883">
                  <c:v>9884</c:v>
                </c:pt>
                <c:pt idx="9884">
                  <c:v>9885</c:v>
                </c:pt>
                <c:pt idx="9885">
                  <c:v>9886</c:v>
                </c:pt>
                <c:pt idx="9886">
                  <c:v>9887</c:v>
                </c:pt>
                <c:pt idx="9887">
                  <c:v>9888</c:v>
                </c:pt>
                <c:pt idx="9888">
                  <c:v>9889</c:v>
                </c:pt>
                <c:pt idx="9889">
                  <c:v>9890</c:v>
                </c:pt>
                <c:pt idx="9890">
                  <c:v>9891</c:v>
                </c:pt>
                <c:pt idx="9891">
                  <c:v>9892</c:v>
                </c:pt>
                <c:pt idx="9892">
                  <c:v>9893</c:v>
                </c:pt>
                <c:pt idx="9893">
                  <c:v>9894</c:v>
                </c:pt>
                <c:pt idx="9894">
                  <c:v>9895</c:v>
                </c:pt>
                <c:pt idx="9895">
                  <c:v>9896</c:v>
                </c:pt>
                <c:pt idx="9896">
                  <c:v>9897</c:v>
                </c:pt>
                <c:pt idx="9897">
                  <c:v>9898</c:v>
                </c:pt>
                <c:pt idx="9898">
                  <c:v>9899</c:v>
                </c:pt>
                <c:pt idx="9899">
                  <c:v>9900</c:v>
                </c:pt>
                <c:pt idx="9900">
                  <c:v>9901</c:v>
                </c:pt>
                <c:pt idx="9901">
                  <c:v>9902</c:v>
                </c:pt>
                <c:pt idx="9902">
                  <c:v>9903</c:v>
                </c:pt>
                <c:pt idx="9903">
                  <c:v>9904</c:v>
                </c:pt>
                <c:pt idx="9904">
                  <c:v>9905</c:v>
                </c:pt>
                <c:pt idx="9905">
                  <c:v>9906</c:v>
                </c:pt>
                <c:pt idx="9906">
                  <c:v>9907</c:v>
                </c:pt>
                <c:pt idx="9907">
                  <c:v>9908</c:v>
                </c:pt>
                <c:pt idx="9908">
                  <c:v>9909</c:v>
                </c:pt>
                <c:pt idx="9909">
                  <c:v>9910</c:v>
                </c:pt>
                <c:pt idx="9910">
                  <c:v>9911</c:v>
                </c:pt>
                <c:pt idx="9911">
                  <c:v>9912</c:v>
                </c:pt>
                <c:pt idx="9912">
                  <c:v>9913</c:v>
                </c:pt>
                <c:pt idx="9913">
                  <c:v>9914</c:v>
                </c:pt>
                <c:pt idx="9914">
                  <c:v>9915</c:v>
                </c:pt>
                <c:pt idx="9915">
                  <c:v>9916</c:v>
                </c:pt>
                <c:pt idx="9916">
                  <c:v>9917</c:v>
                </c:pt>
                <c:pt idx="9917">
                  <c:v>9918</c:v>
                </c:pt>
                <c:pt idx="9918">
                  <c:v>9919</c:v>
                </c:pt>
                <c:pt idx="9919">
                  <c:v>9920</c:v>
                </c:pt>
                <c:pt idx="9920">
                  <c:v>9921</c:v>
                </c:pt>
                <c:pt idx="9921">
                  <c:v>9922</c:v>
                </c:pt>
                <c:pt idx="9922">
                  <c:v>9923</c:v>
                </c:pt>
                <c:pt idx="9923">
                  <c:v>9924</c:v>
                </c:pt>
                <c:pt idx="9924">
                  <c:v>9925</c:v>
                </c:pt>
                <c:pt idx="9925">
                  <c:v>9926</c:v>
                </c:pt>
                <c:pt idx="9926">
                  <c:v>9927</c:v>
                </c:pt>
                <c:pt idx="9927">
                  <c:v>9928</c:v>
                </c:pt>
                <c:pt idx="9928">
                  <c:v>9929</c:v>
                </c:pt>
                <c:pt idx="9929">
                  <c:v>9930</c:v>
                </c:pt>
                <c:pt idx="9930">
                  <c:v>9931</c:v>
                </c:pt>
                <c:pt idx="9931">
                  <c:v>9932</c:v>
                </c:pt>
                <c:pt idx="9932">
                  <c:v>9933</c:v>
                </c:pt>
                <c:pt idx="9933">
                  <c:v>9934</c:v>
                </c:pt>
                <c:pt idx="9934">
                  <c:v>9935</c:v>
                </c:pt>
                <c:pt idx="9935">
                  <c:v>9936</c:v>
                </c:pt>
                <c:pt idx="9936">
                  <c:v>9937</c:v>
                </c:pt>
                <c:pt idx="9937">
                  <c:v>9938</c:v>
                </c:pt>
                <c:pt idx="9938">
                  <c:v>9939</c:v>
                </c:pt>
                <c:pt idx="9939">
                  <c:v>9940</c:v>
                </c:pt>
                <c:pt idx="9940">
                  <c:v>9941</c:v>
                </c:pt>
                <c:pt idx="9941">
                  <c:v>9942</c:v>
                </c:pt>
                <c:pt idx="9942">
                  <c:v>9943</c:v>
                </c:pt>
                <c:pt idx="9943">
                  <c:v>9944</c:v>
                </c:pt>
                <c:pt idx="9944">
                  <c:v>9945</c:v>
                </c:pt>
                <c:pt idx="9945">
                  <c:v>9946</c:v>
                </c:pt>
                <c:pt idx="9946">
                  <c:v>9947</c:v>
                </c:pt>
                <c:pt idx="9947">
                  <c:v>9948</c:v>
                </c:pt>
                <c:pt idx="9948">
                  <c:v>9949</c:v>
                </c:pt>
                <c:pt idx="9949">
                  <c:v>9950</c:v>
                </c:pt>
                <c:pt idx="9950">
                  <c:v>9951</c:v>
                </c:pt>
                <c:pt idx="9951">
                  <c:v>9952</c:v>
                </c:pt>
                <c:pt idx="9952">
                  <c:v>9953</c:v>
                </c:pt>
                <c:pt idx="9953">
                  <c:v>9954</c:v>
                </c:pt>
                <c:pt idx="9954">
                  <c:v>9955</c:v>
                </c:pt>
                <c:pt idx="9955">
                  <c:v>9956</c:v>
                </c:pt>
                <c:pt idx="9956">
                  <c:v>9957</c:v>
                </c:pt>
                <c:pt idx="9957">
                  <c:v>9958</c:v>
                </c:pt>
                <c:pt idx="9958">
                  <c:v>9959</c:v>
                </c:pt>
                <c:pt idx="9959">
                  <c:v>9960</c:v>
                </c:pt>
                <c:pt idx="9960">
                  <c:v>9961</c:v>
                </c:pt>
                <c:pt idx="9961">
                  <c:v>9962</c:v>
                </c:pt>
                <c:pt idx="9962">
                  <c:v>9963</c:v>
                </c:pt>
                <c:pt idx="9963">
                  <c:v>9964</c:v>
                </c:pt>
                <c:pt idx="9964">
                  <c:v>9965</c:v>
                </c:pt>
                <c:pt idx="9965">
                  <c:v>9966</c:v>
                </c:pt>
                <c:pt idx="9966">
                  <c:v>9967</c:v>
                </c:pt>
                <c:pt idx="9967">
                  <c:v>9968</c:v>
                </c:pt>
                <c:pt idx="9968">
                  <c:v>9969</c:v>
                </c:pt>
                <c:pt idx="9969">
                  <c:v>9970</c:v>
                </c:pt>
                <c:pt idx="9970">
                  <c:v>9971</c:v>
                </c:pt>
                <c:pt idx="9971">
                  <c:v>9972</c:v>
                </c:pt>
                <c:pt idx="9972">
                  <c:v>9973</c:v>
                </c:pt>
                <c:pt idx="9973">
                  <c:v>9974</c:v>
                </c:pt>
                <c:pt idx="9974">
                  <c:v>9975</c:v>
                </c:pt>
                <c:pt idx="9975">
                  <c:v>9976</c:v>
                </c:pt>
                <c:pt idx="9976">
                  <c:v>9977</c:v>
                </c:pt>
                <c:pt idx="9977">
                  <c:v>9978</c:v>
                </c:pt>
                <c:pt idx="9978">
                  <c:v>9979</c:v>
                </c:pt>
                <c:pt idx="9979">
                  <c:v>9980</c:v>
                </c:pt>
                <c:pt idx="9980">
                  <c:v>9981</c:v>
                </c:pt>
                <c:pt idx="9981">
                  <c:v>9982</c:v>
                </c:pt>
                <c:pt idx="9982">
                  <c:v>9983</c:v>
                </c:pt>
                <c:pt idx="9983">
                  <c:v>9984</c:v>
                </c:pt>
                <c:pt idx="9984">
                  <c:v>9985</c:v>
                </c:pt>
                <c:pt idx="9985">
                  <c:v>9986</c:v>
                </c:pt>
                <c:pt idx="9986">
                  <c:v>9987</c:v>
                </c:pt>
                <c:pt idx="9987">
                  <c:v>9988</c:v>
                </c:pt>
                <c:pt idx="9988">
                  <c:v>9989</c:v>
                </c:pt>
                <c:pt idx="9989">
                  <c:v>9990</c:v>
                </c:pt>
                <c:pt idx="9990">
                  <c:v>9991</c:v>
                </c:pt>
                <c:pt idx="9991">
                  <c:v>9992</c:v>
                </c:pt>
                <c:pt idx="9992">
                  <c:v>9993</c:v>
                </c:pt>
                <c:pt idx="9993">
                  <c:v>9994</c:v>
                </c:pt>
                <c:pt idx="9994">
                  <c:v>9995</c:v>
                </c:pt>
                <c:pt idx="9995">
                  <c:v>9996</c:v>
                </c:pt>
                <c:pt idx="9996">
                  <c:v>9997</c:v>
                </c:pt>
                <c:pt idx="9997">
                  <c:v>9998</c:v>
                </c:pt>
                <c:pt idx="9998">
                  <c:v>9999</c:v>
                </c:pt>
                <c:pt idx="9999">
                  <c:v>10000</c:v>
                </c:pt>
                <c:pt idx="10000">
                  <c:v>10001</c:v>
                </c:pt>
                <c:pt idx="10001">
                  <c:v>10002</c:v>
                </c:pt>
                <c:pt idx="10002">
                  <c:v>10003</c:v>
                </c:pt>
                <c:pt idx="10003">
                  <c:v>10004</c:v>
                </c:pt>
                <c:pt idx="10004">
                  <c:v>10005</c:v>
                </c:pt>
                <c:pt idx="10005">
                  <c:v>10006</c:v>
                </c:pt>
                <c:pt idx="10006">
                  <c:v>10007</c:v>
                </c:pt>
                <c:pt idx="10007">
                  <c:v>10008</c:v>
                </c:pt>
                <c:pt idx="10008">
                  <c:v>10009</c:v>
                </c:pt>
                <c:pt idx="10009">
                  <c:v>10010</c:v>
                </c:pt>
                <c:pt idx="10010">
                  <c:v>10011</c:v>
                </c:pt>
                <c:pt idx="10011">
                  <c:v>10012</c:v>
                </c:pt>
                <c:pt idx="10012">
                  <c:v>10013</c:v>
                </c:pt>
                <c:pt idx="10013">
                  <c:v>10014</c:v>
                </c:pt>
                <c:pt idx="10014">
                  <c:v>10015</c:v>
                </c:pt>
                <c:pt idx="10015">
                  <c:v>10016</c:v>
                </c:pt>
                <c:pt idx="10016">
                  <c:v>10017</c:v>
                </c:pt>
                <c:pt idx="10017">
                  <c:v>10018</c:v>
                </c:pt>
                <c:pt idx="10018">
                  <c:v>10019</c:v>
                </c:pt>
                <c:pt idx="10019">
                  <c:v>10020</c:v>
                </c:pt>
                <c:pt idx="10020">
                  <c:v>10021</c:v>
                </c:pt>
                <c:pt idx="10021">
                  <c:v>10022</c:v>
                </c:pt>
                <c:pt idx="10022">
                  <c:v>10023</c:v>
                </c:pt>
                <c:pt idx="10023">
                  <c:v>10024</c:v>
                </c:pt>
                <c:pt idx="10024">
                  <c:v>10025</c:v>
                </c:pt>
                <c:pt idx="10025">
                  <c:v>10026</c:v>
                </c:pt>
                <c:pt idx="10026">
                  <c:v>10027</c:v>
                </c:pt>
                <c:pt idx="10027">
                  <c:v>10028</c:v>
                </c:pt>
                <c:pt idx="10028">
                  <c:v>10029</c:v>
                </c:pt>
                <c:pt idx="10029">
                  <c:v>10030</c:v>
                </c:pt>
                <c:pt idx="10030">
                  <c:v>10031</c:v>
                </c:pt>
                <c:pt idx="10031">
                  <c:v>10032</c:v>
                </c:pt>
                <c:pt idx="10032">
                  <c:v>10033</c:v>
                </c:pt>
                <c:pt idx="10033">
                  <c:v>10034</c:v>
                </c:pt>
                <c:pt idx="10034">
                  <c:v>10035</c:v>
                </c:pt>
                <c:pt idx="10035">
                  <c:v>10036</c:v>
                </c:pt>
                <c:pt idx="10036">
                  <c:v>10037</c:v>
                </c:pt>
                <c:pt idx="10037">
                  <c:v>10038</c:v>
                </c:pt>
                <c:pt idx="10038">
                  <c:v>10039</c:v>
                </c:pt>
                <c:pt idx="10039">
                  <c:v>10040</c:v>
                </c:pt>
                <c:pt idx="10040">
                  <c:v>10041</c:v>
                </c:pt>
                <c:pt idx="10041">
                  <c:v>10042</c:v>
                </c:pt>
                <c:pt idx="10042">
                  <c:v>10043</c:v>
                </c:pt>
                <c:pt idx="10043">
                  <c:v>10044</c:v>
                </c:pt>
                <c:pt idx="10044">
                  <c:v>10045</c:v>
                </c:pt>
                <c:pt idx="10045">
                  <c:v>10046</c:v>
                </c:pt>
                <c:pt idx="10046">
                  <c:v>10047</c:v>
                </c:pt>
                <c:pt idx="10047">
                  <c:v>10048</c:v>
                </c:pt>
                <c:pt idx="10048">
                  <c:v>10049</c:v>
                </c:pt>
                <c:pt idx="10049">
                  <c:v>10050</c:v>
                </c:pt>
                <c:pt idx="10050">
                  <c:v>10051</c:v>
                </c:pt>
                <c:pt idx="10051">
                  <c:v>10052</c:v>
                </c:pt>
                <c:pt idx="10052">
                  <c:v>10053</c:v>
                </c:pt>
                <c:pt idx="10053">
                  <c:v>10054</c:v>
                </c:pt>
                <c:pt idx="10054">
                  <c:v>10055</c:v>
                </c:pt>
                <c:pt idx="10055">
                  <c:v>10056</c:v>
                </c:pt>
                <c:pt idx="10056">
                  <c:v>10057</c:v>
                </c:pt>
                <c:pt idx="10057">
                  <c:v>10058</c:v>
                </c:pt>
                <c:pt idx="10058">
                  <c:v>10059</c:v>
                </c:pt>
                <c:pt idx="10059">
                  <c:v>10060</c:v>
                </c:pt>
                <c:pt idx="10060">
                  <c:v>10061</c:v>
                </c:pt>
                <c:pt idx="10061">
                  <c:v>10062</c:v>
                </c:pt>
                <c:pt idx="10062">
                  <c:v>10063</c:v>
                </c:pt>
                <c:pt idx="10063">
                  <c:v>10064</c:v>
                </c:pt>
                <c:pt idx="10064">
                  <c:v>10065</c:v>
                </c:pt>
                <c:pt idx="10065">
                  <c:v>10066</c:v>
                </c:pt>
                <c:pt idx="10066">
                  <c:v>10067</c:v>
                </c:pt>
                <c:pt idx="10067">
                  <c:v>10068</c:v>
                </c:pt>
                <c:pt idx="10068">
                  <c:v>10069</c:v>
                </c:pt>
                <c:pt idx="10069">
                  <c:v>10070</c:v>
                </c:pt>
                <c:pt idx="10070">
                  <c:v>10071</c:v>
                </c:pt>
                <c:pt idx="10071">
                  <c:v>10072</c:v>
                </c:pt>
                <c:pt idx="10072">
                  <c:v>10073</c:v>
                </c:pt>
                <c:pt idx="10073">
                  <c:v>10074</c:v>
                </c:pt>
                <c:pt idx="10074">
                  <c:v>10075</c:v>
                </c:pt>
                <c:pt idx="10075">
                  <c:v>10076</c:v>
                </c:pt>
                <c:pt idx="10076">
                  <c:v>10077</c:v>
                </c:pt>
                <c:pt idx="10077">
                  <c:v>10078</c:v>
                </c:pt>
                <c:pt idx="10078">
                  <c:v>10079</c:v>
                </c:pt>
                <c:pt idx="10079">
                  <c:v>10080</c:v>
                </c:pt>
                <c:pt idx="10080">
                  <c:v>10081</c:v>
                </c:pt>
                <c:pt idx="10081">
                  <c:v>10082</c:v>
                </c:pt>
                <c:pt idx="10082">
                  <c:v>10083</c:v>
                </c:pt>
                <c:pt idx="10083">
                  <c:v>10084</c:v>
                </c:pt>
                <c:pt idx="10084">
                  <c:v>10085</c:v>
                </c:pt>
                <c:pt idx="10085">
                  <c:v>10086</c:v>
                </c:pt>
                <c:pt idx="10086">
                  <c:v>10087</c:v>
                </c:pt>
                <c:pt idx="10087">
                  <c:v>10088</c:v>
                </c:pt>
                <c:pt idx="10088">
                  <c:v>10089</c:v>
                </c:pt>
                <c:pt idx="10089">
                  <c:v>10090</c:v>
                </c:pt>
                <c:pt idx="10090">
                  <c:v>10091</c:v>
                </c:pt>
                <c:pt idx="10091">
                  <c:v>10092</c:v>
                </c:pt>
                <c:pt idx="10092">
                  <c:v>10093</c:v>
                </c:pt>
                <c:pt idx="10093">
                  <c:v>10094</c:v>
                </c:pt>
                <c:pt idx="10094">
                  <c:v>10095</c:v>
                </c:pt>
                <c:pt idx="10095">
                  <c:v>10096</c:v>
                </c:pt>
                <c:pt idx="10096">
                  <c:v>10097</c:v>
                </c:pt>
                <c:pt idx="10097">
                  <c:v>10098</c:v>
                </c:pt>
                <c:pt idx="10098">
                  <c:v>10099</c:v>
                </c:pt>
                <c:pt idx="10099">
                  <c:v>10100</c:v>
                </c:pt>
                <c:pt idx="10100">
                  <c:v>10101</c:v>
                </c:pt>
                <c:pt idx="10101">
                  <c:v>10102</c:v>
                </c:pt>
                <c:pt idx="10102">
                  <c:v>10103</c:v>
                </c:pt>
                <c:pt idx="10103">
                  <c:v>10104</c:v>
                </c:pt>
                <c:pt idx="10104">
                  <c:v>10105</c:v>
                </c:pt>
                <c:pt idx="10105">
                  <c:v>10106</c:v>
                </c:pt>
                <c:pt idx="10106">
                  <c:v>10107</c:v>
                </c:pt>
                <c:pt idx="10107">
                  <c:v>10108</c:v>
                </c:pt>
                <c:pt idx="10108">
                  <c:v>10109</c:v>
                </c:pt>
                <c:pt idx="10109">
                  <c:v>10110</c:v>
                </c:pt>
                <c:pt idx="10110">
                  <c:v>10111</c:v>
                </c:pt>
                <c:pt idx="10111">
                  <c:v>10112</c:v>
                </c:pt>
                <c:pt idx="10112">
                  <c:v>10113</c:v>
                </c:pt>
                <c:pt idx="10113">
                  <c:v>10114</c:v>
                </c:pt>
                <c:pt idx="10114">
                  <c:v>10115</c:v>
                </c:pt>
                <c:pt idx="10115">
                  <c:v>10116</c:v>
                </c:pt>
                <c:pt idx="10116">
                  <c:v>10117</c:v>
                </c:pt>
                <c:pt idx="10117">
                  <c:v>10118</c:v>
                </c:pt>
                <c:pt idx="10118">
                  <c:v>10119</c:v>
                </c:pt>
                <c:pt idx="10119">
                  <c:v>10120</c:v>
                </c:pt>
                <c:pt idx="10120">
                  <c:v>10121</c:v>
                </c:pt>
                <c:pt idx="10121">
                  <c:v>10122</c:v>
                </c:pt>
                <c:pt idx="10122">
                  <c:v>10123</c:v>
                </c:pt>
                <c:pt idx="10123">
                  <c:v>10124</c:v>
                </c:pt>
                <c:pt idx="10124">
                  <c:v>10125</c:v>
                </c:pt>
                <c:pt idx="10125">
                  <c:v>10126</c:v>
                </c:pt>
                <c:pt idx="10126">
                  <c:v>10127</c:v>
                </c:pt>
                <c:pt idx="10127">
                  <c:v>10128</c:v>
                </c:pt>
                <c:pt idx="10128">
                  <c:v>10129</c:v>
                </c:pt>
                <c:pt idx="10129">
                  <c:v>10130</c:v>
                </c:pt>
                <c:pt idx="10130">
                  <c:v>10131</c:v>
                </c:pt>
                <c:pt idx="10131">
                  <c:v>10132</c:v>
                </c:pt>
                <c:pt idx="10132">
                  <c:v>10133</c:v>
                </c:pt>
                <c:pt idx="10133">
                  <c:v>10134</c:v>
                </c:pt>
                <c:pt idx="10134">
                  <c:v>10135</c:v>
                </c:pt>
                <c:pt idx="10135">
                  <c:v>10136</c:v>
                </c:pt>
                <c:pt idx="10136">
                  <c:v>10137</c:v>
                </c:pt>
                <c:pt idx="10137">
                  <c:v>10138</c:v>
                </c:pt>
                <c:pt idx="10138">
                  <c:v>10139</c:v>
                </c:pt>
                <c:pt idx="10139">
                  <c:v>10140</c:v>
                </c:pt>
                <c:pt idx="10140">
                  <c:v>10141</c:v>
                </c:pt>
                <c:pt idx="10141">
                  <c:v>10142</c:v>
                </c:pt>
                <c:pt idx="10142">
                  <c:v>10143</c:v>
                </c:pt>
                <c:pt idx="10143">
                  <c:v>10144</c:v>
                </c:pt>
                <c:pt idx="10144">
                  <c:v>10145</c:v>
                </c:pt>
                <c:pt idx="10145">
                  <c:v>10146</c:v>
                </c:pt>
                <c:pt idx="10146">
                  <c:v>10147</c:v>
                </c:pt>
                <c:pt idx="10147">
                  <c:v>10148</c:v>
                </c:pt>
                <c:pt idx="10148">
                  <c:v>10149</c:v>
                </c:pt>
                <c:pt idx="10149">
                  <c:v>10150</c:v>
                </c:pt>
                <c:pt idx="10150">
                  <c:v>10151</c:v>
                </c:pt>
                <c:pt idx="10151">
                  <c:v>10152</c:v>
                </c:pt>
                <c:pt idx="10152">
                  <c:v>10153</c:v>
                </c:pt>
                <c:pt idx="10153">
                  <c:v>10154</c:v>
                </c:pt>
                <c:pt idx="10154">
                  <c:v>10155</c:v>
                </c:pt>
                <c:pt idx="10155">
                  <c:v>10156</c:v>
                </c:pt>
                <c:pt idx="10156">
                  <c:v>10157</c:v>
                </c:pt>
                <c:pt idx="10157">
                  <c:v>10158</c:v>
                </c:pt>
                <c:pt idx="10158">
                  <c:v>10159</c:v>
                </c:pt>
                <c:pt idx="10159">
                  <c:v>10160</c:v>
                </c:pt>
                <c:pt idx="10160">
                  <c:v>10161</c:v>
                </c:pt>
                <c:pt idx="10161">
                  <c:v>10162</c:v>
                </c:pt>
                <c:pt idx="10162">
                  <c:v>10163</c:v>
                </c:pt>
                <c:pt idx="10163">
                  <c:v>10164</c:v>
                </c:pt>
                <c:pt idx="10164">
                  <c:v>10165</c:v>
                </c:pt>
                <c:pt idx="10165">
                  <c:v>10166</c:v>
                </c:pt>
                <c:pt idx="10166">
                  <c:v>10167</c:v>
                </c:pt>
                <c:pt idx="10167">
                  <c:v>10168</c:v>
                </c:pt>
                <c:pt idx="10168">
                  <c:v>10169</c:v>
                </c:pt>
                <c:pt idx="10169">
                  <c:v>10170</c:v>
                </c:pt>
                <c:pt idx="10170">
                  <c:v>10171</c:v>
                </c:pt>
                <c:pt idx="10171">
                  <c:v>10172</c:v>
                </c:pt>
                <c:pt idx="10172">
                  <c:v>10173</c:v>
                </c:pt>
                <c:pt idx="10173">
                  <c:v>10174</c:v>
                </c:pt>
                <c:pt idx="10174">
                  <c:v>10175</c:v>
                </c:pt>
                <c:pt idx="10175">
                  <c:v>10176</c:v>
                </c:pt>
                <c:pt idx="10176">
                  <c:v>10177</c:v>
                </c:pt>
                <c:pt idx="10177">
                  <c:v>10178</c:v>
                </c:pt>
                <c:pt idx="10178">
                  <c:v>10179</c:v>
                </c:pt>
                <c:pt idx="10179">
                  <c:v>10180</c:v>
                </c:pt>
                <c:pt idx="10180">
                  <c:v>10181</c:v>
                </c:pt>
                <c:pt idx="10181">
                  <c:v>10182</c:v>
                </c:pt>
                <c:pt idx="10182">
                  <c:v>10183</c:v>
                </c:pt>
                <c:pt idx="10183">
                  <c:v>10184</c:v>
                </c:pt>
                <c:pt idx="10184">
                  <c:v>10185</c:v>
                </c:pt>
                <c:pt idx="10185">
                  <c:v>10186</c:v>
                </c:pt>
                <c:pt idx="10186">
                  <c:v>10187</c:v>
                </c:pt>
                <c:pt idx="10187">
                  <c:v>10188</c:v>
                </c:pt>
                <c:pt idx="10188">
                  <c:v>10189</c:v>
                </c:pt>
                <c:pt idx="10189">
                  <c:v>10190</c:v>
                </c:pt>
                <c:pt idx="10190">
                  <c:v>10191</c:v>
                </c:pt>
                <c:pt idx="10191">
                  <c:v>10192</c:v>
                </c:pt>
                <c:pt idx="10192">
                  <c:v>10193</c:v>
                </c:pt>
                <c:pt idx="10193">
                  <c:v>10194</c:v>
                </c:pt>
                <c:pt idx="10194">
                  <c:v>10195</c:v>
                </c:pt>
                <c:pt idx="10195">
                  <c:v>10196</c:v>
                </c:pt>
                <c:pt idx="10196">
                  <c:v>10197</c:v>
                </c:pt>
                <c:pt idx="10197">
                  <c:v>10198</c:v>
                </c:pt>
                <c:pt idx="10198">
                  <c:v>10199</c:v>
                </c:pt>
                <c:pt idx="10199">
                  <c:v>10200</c:v>
                </c:pt>
                <c:pt idx="10200">
                  <c:v>10201</c:v>
                </c:pt>
                <c:pt idx="10201">
                  <c:v>10202</c:v>
                </c:pt>
                <c:pt idx="10202">
                  <c:v>10203</c:v>
                </c:pt>
                <c:pt idx="10203">
                  <c:v>10204</c:v>
                </c:pt>
                <c:pt idx="10204">
                  <c:v>10205</c:v>
                </c:pt>
                <c:pt idx="10205">
                  <c:v>10206</c:v>
                </c:pt>
                <c:pt idx="10206">
                  <c:v>10207</c:v>
                </c:pt>
                <c:pt idx="10207">
                  <c:v>10208</c:v>
                </c:pt>
                <c:pt idx="10208">
                  <c:v>10209</c:v>
                </c:pt>
                <c:pt idx="10209">
                  <c:v>10210</c:v>
                </c:pt>
                <c:pt idx="10210">
                  <c:v>10211</c:v>
                </c:pt>
                <c:pt idx="10211">
                  <c:v>10212</c:v>
                </c:pt>
                <c:pt idx="10212">
                  <c:v>10213</c:v>
                </c:pt>
                <c:pt idx="10213">
                  <c:v>10214</c:v>
                </c:pt>
                <c:pt idx="10214">
                  <c:v>10215</c:v>
                </c:pt>
                <c:pt idx="10215">
                  <c:v>10216</c:v>
                </c:pt>
                <c:pt idx="10216">
                  <c:v>10217</c:v>
                </c:pt>
                <c:pt idx="10217">
                  <c:v>10218</c:v>
                </c:pt>
                <c:pt idx="10218">
                  <c:v>10219</c:v>
                </c:pt>
                <c:pt idx="10219">
                  <c:v>10220</c:v>
                </c:pt>
                <c:pt idx="10220">
                  <c:v>10221</c:v>
                </c:pt>
                <c:pt idx="10221">
                  <c:v>10222</c:v>
                </c:pt>
                <c:pt idx="10222">
                  <c:v>10223</c:v>
                </c:pt>
                <c:pt idx="10223">
                  <c:v>10224</c:v>
                </c:pt>
                <c:pt idx="10224">
                  <c:v>10225</c:v>
                </c:pt>
                <c:pt idx="10225">
                  <c:v>10226</c:v>
                </c:pt>
                <c:pt idx="10226">
                  <c:v>10227</c:v>
                </c:pt>
                <c:pt idx="10227">
                  <c:v>10228</c:v>
                </c:pt>
                <c:pt idx="10228">
                  <c:v>10229</c:v>
                </c:pt>
                <c:pt idx="10229">
                  <c:v>10230</c:v>
                </c:pt>
                <c:pt idx="10230">
                  <c:v>10231</c:v>
                </c:pt>
                <c:pt idx="10231">
                  <c:v>10232</c:v>
                </c:pt>
                <c:pt idx="10232">
                  <c:v>10233</c:v>
                </c:pt>
                <c:pt idx="10233">
                  <c:v>10234</c:v>
                </c:pt>
                <c:pt idx="10234">
                  <c:v>10235</c:v>
                </c:pt>
                <c:pt idx="10235">
                  <c:v>10236</c:v>
                </c:pt>
                <c:pt idx="10236">
                  <c:v>10237</c:v>
                </c:pt>
                <c:pt idx="10237">
                  <c:v>10238</c:v>
                </c:pt>
                <c:pt idx="10238">
                  <c:v>10239</c:v>
                </c:pt>
                <c:pt idx="10239">
                  <c:v>10240</c:v>
                </c:pt>
                <c:pt idx="10240">
                  <c:v>10241</c:v>
                </c:pt>
                <c:pt idx="10241">
                  <c:v>10242</c:v>
                </c:pt>
                <c:pt idx="10242">
                  <c:v>10243</c:v>
                </c:pt>
                <c:pt idx="10243">
                  <c:v>10244</c:v>
                </c:pt>
                <c:pt idx="10244">
                  <c:v>10245</c:v>
                </c:pt>
                <c:pt idx="10245">
                  <c:v>10246</c:v>
                </c:pt>
                <c:pt idx="10246">
                  <c:v>10247</c:v>
                </c:pt>
                <c:pt idx="10247">
                  <c:v>10248</c:v>
                </c:pt>
                <c:pt idx="10248">
                  <c:v>10249</c:v>
                </c:pt>
                <c:pt idx="10249">
                  <c:v>10250</c:v>
                </c:pt>
                <c:pt idx="10250">
                  <c:v>10251</c:v>
                </c:pt>
                <c:pt idx="10251">
                  <c:v>10252</c:v>
                </c:pt>
                <c:pt idx="10252">
                  <c:v>10253</c:v>
                </c:pt>
                <c:pt idx="10253">
                  <c:v>10254</c:v>
                </c:pt>
                <c:pt idx="10254">
                  <c:v>10255</c:v>
                </c:pt>
                <c:pt idx="10255">
                  <c:v>10256</c:v>
                </c:pt>
                <c:pt idx="10256">
                  <c:v>10257</c:v>
                </c:pt>
                <c:pt idx="10257">
                  <c:v>10258</c:v>
                </c:pt>
                <c:pt idx="10258">
                  <c:v>10259</c:v>
                </c:pt>
                <c:pt idx="10259">
                  <c:v>10260</c:v>
                </c:pt>
                <c:pt idx="10260">
                  <c:v>10261</c:v>
                </c:pt>
                <c:pt idx="10261">
                  <c:v>10262</c:v>
                </c:pt>
                <c:pt idx="10262">
                  <c:v>10263</c:v>
                </c:pt>
                <c:pt idx="10263">
                  <c:v>10264</c:v>
                </c:pt>
                <c:pt idx="10264">
                  <c:v>10265</c:v>
                </c:pt>
                <c:pt idx="10265">
                  <c:v>10266</c:v>
                </c:pt>
                <c:pt idx="10266">
                  <c:v>10267</c:v>
                </c:pt>
                <c:pt idx="10267">
                  <c:v>10268</c:v>
                </c:pt>
                <c:pt idx="10268">
                  <c:v>10269</c:v>
                </c:pt>
                <c:pt idx="10269">
                  <c:v>10270</c:v>
                </c:pt>
                <c:pt idx="10270">
                  <c:v>10271</c:v>
                </c:pt>
                <c:pt idx="10271">
                  <c:v>10272</c:v>
                </c:pt>
                <c:pt idx="10272">
                  <c:v>10273</c:v>
                </c:pt>
                <c:pt idx="10273">
                  <c:v>10274</c:v>
                </c:pt>
                <c:pt idx="10274">
                  <c:v>10275</c:v>
                </c:pt>
                <c:pt idx="10275">
                  <c:v>10276</c:v>
                </c:pt>
                <c:pt idx="10276">
                  <c:v>10277</c:v>
                </c:pt>
                <c:pt idx="10277">
                  <c:v>10278</c:v>
                </c:pt>
                <c:pt idx="10278">
                  <c:v>10279</c:v>
                </c:pt>
                <c:pt idx="10279">
                  <c:v>10280</c:v>
                </c:pt>
                <c:pt idx="10280">
                  <c:v>10281</c:v>
                </c:pt>
                <c:pt idx="10281">
                  <c:v>10282</c:v>
                </c:pt>
                <c:pt idx="10282">
                  <c:v>10283</c:v>
                </c:pt>
                <c:pt idx="10283">
                  <c:v>10284</c:v>
                </c:pt>
                <c:pt idx="10284">
                  <c:v>10285</c:v>
                </c:pt>
                <c:pt idx="10285">
                  <c:v>10286</c:v>
                </c:pt>
                <c:pt idx="10286">
                  <c:v>10287</c:v>
                </c:pt>
                <c:pt idx="10287">
                  <c:v>10288</c:v>
                </c:pt>
                <c:pt idx="10288">
                  <c:v>10289</c:v>
                </c:pt>
                <c:pt idx="10289">
                  <c:v>10290</c:v>
                </c:pt>
                <c:pt idx="10290">
                  <c:v>10291</c:v>
                </c:pt>
                <c:pt idx="10291">
                  <c:v>10292</c:v>
                </c:pt>
                <c:pt idx="10292">
                  <c:v>10293</c:v>
                </c:pt>
                <c:pt idx="10293">
                  <c:v>10294</c:v>
                </c:pt>
                <c:pt idx="10294">
                  <c:v>10295</c:v>
                </c:pt>
                <c:pt idx="10295">
                  <c:v>10296</c:v>
                </c:pt>
                <c:pt idx="10296">
                  <c:v>10297</c:v>
                </c:pt>
                <c:pt idx="10297">
                  <c:v>10298</c:v>
                </c:pt>
                <c:pt idx="10298">
                  <c:v>10299</c:v>
                </c:pt>
                <c:pt idx="10299">
                  <c:v>10300</c:v>
                </c:pt>
                <c:pt idx="10300">
                  <c:v>10301</c:v>
                </c:pt>
                <c:pt idx="10301">
                  <c:v>10302</c:v>
                </c:pt>
                <c:pt idx="10302">
                  <c:v>10303</c:v>
                </c:pt>
                <c:pt idx="10303">
                  <c:v>10304</c:v>
                </c:pt>
                <c:pt idx="10304">
                  <c:v>10305</c:v>
                </c:pt>
                <c:pt idx="10305">
                  <c:v>10306</c:v>
                </c:pt>
                <c:pt idx="10306">
                  <c:v>10307</c:v>
                </c:pt>
                <c:pt idx="10307">
                  <c:v>10308</c:v>
                </c:pt>
                <c:pt idx="10308">
                  <c:v>10309</c:v>
                </c:pt>
                <c:pt idx="10309">
                  <c:v>10310</c:v>
                </c:pt>
                <c:pt idx="10310">
                  <c:v>10311</c:v>
                </c:pt>
                <c:pt idx="10311">
                  <c:v>10312</c:v>
                </c:pt>
                <c:pt idx="10312">
                  <c:v>10313</c:v>
                </c:pt>
                <c:pt idx="10313">
                  <c:v>10314</c:v>
                </c:pt>
                <c:pt idx="10314">
                  <c:v>10315</c:v>
                </c:pt>
                <c:pt idx="10315">
                  <c:v>10316</c:v>
                </c:pt>
                <c:pt idx="10316">
                  <c:v>10317</c:v>
                </c:pt>
                <c:pt idx="10317">
                  <c:v>10318</c:v>
                </c:pt>
                <c:pt idx="10318">
                  <c:v>10319</c:v>
                </c:pt>
                <c:pt idx="10319">
                  <c:v>10320</c:v>
                </c:pt>
                <c:pt idx="10320">
                  <c:v>10321</c:v>
                </c:pt>
                <c:pt idx="10321">
                  <c:v>10322</c:v>
                </c:pt>
                <c:pt idx="10322">
                  <c:v>10323</c:v>
                </c:pt>
                <c:pt idx="10323">
                  <c:v>10324</c:v>
                </c:pt>
                <c:pt idx="10324">
                  <c:v>10325</c:v>
                </c:pt>
                <c:pt idx="10325">
                  <c:v>10326</c:v>
                </c:pt>
                <c:pt idx="10326">
                  <c:v>10327</c:v>
                </c:pt>
                <c:pt idx="10327">
                  <c:v>10328</c:v>
                </c:pt>
                <c:pt idx="10328">
                  <c:v>10329</c:v>
                </c:pt>
                <c:pt idx="10329">
                  <c:v>10330</c:v>
                </c:pt>
                <c:pt idx="10330">
                  <c:v>10331</c:v>
                </c:pt>
                <c:pt idx="10331">
                  <c:v>10332</c:v>
                </c:pt>
                <c:pt idx="10332">
                  <c:v>10333</c:v>
                </c:pt>
                <c:pt idx="10333">
                  <c:v>10334</c:v>
                </c:pt>
                <c:pt idx="10334">
                  <c:v>10335</c:v>
                </c:pt>
                <c:pt idx="10335">
                  <c:v>10336</c:v>
                </c:pt>
                <c:pt idx="10336">
                  <c:v>10337</c:v>
                </c:pt>
                <c:pt idx="10337">
                  <c:v>10338</c:v>
                </c:pt>
                <c:pt idx="10338">
                  <c:v>10339</c:v>
                </c:pt>
                <c:pt idx="10339">
                  <c:v>10340</c:v>
                </c:pt>
                <c:pt idx="10340">
                  <c:v>10341</c:v>
                </c:pt>
                <c:pt idx="10341">
                  <c:v>10342</c:v>
                </c:pt>
                <c:pt idx="10342">
                  <c:v>10343</c:v>
                </c:pt>
                <c:pt idx="10343">
                  <c:v>10344</c:v>
                </c:pt>
                <c:pt idx="10344">
                  <c:v>10345</c:v>
                </c:pt>
                <c:pt idx="10345">
                  <c:v>10346</c:v>
                </c:pt>
                <c:pt idx="10346">
                  <c:v>10347</c:v>
                </c:pt>
                <c:pt idx="10347">
                  <c:v>10348</c:v>
                </c:pt>
                <c:pt idx="10348">
                  <c:v>10349</c:v>
                </c:pt>
                <c:pt idx="10349">
                  <c:v>10350</c:v>
                </c:pt>
                <c:pt idx="10350">
                  <c:v>10351</c:v>
                </c:pt>
                <c:pt idx="10351">
                  <c:v>10352</c:v>
                </c:pt>
                <c:pt idx="10352">
                  <c:v>10353</c:v>
                </c:pt>
                <c:pt idx="10353">
                  <c:v>10354</c:v>
                </c:pt>
                <c:pt idx="10354">
                  <c:v>10355</c:v>
                </c:pt>
                <c:pt idx="10355">
                  <c:v>10356</c:v>
                </c:pt>
                <c:pt idx="10356">
                  <c:v>10357</c:v>
                </c:pt>
                <c:pt idx="10357">
                  <c:v>10358</c:v>
                </c:pt>
                <c:pt idx="10358">
                  <c:v>10359</c:v>
                </c:pt>
                <c:pt idx="10359">
                  <c:v>10360</c:v>
                </c:pt>
                <c:pt idx="10360">
                  <c:v>10361</c:v>
                </c:pt>
                <c:pt idx="10361">
                  <c:v>10362</c:v>
                </c:pt>
                <c:pt idx="10362">
                  <c:v>10363</c:v>
                </c:pt>
                <c:pt idx="10363">
                  <c:v>10364</c:v>
                </c:pt>
                <c:pt idx="10364">
                  <c:v>10365</c:v>
                </c:pt>
                <c:pt idx="10365">
                  <c:v>10366</c:v>
                </c:pt>
                <c:pt idx="10366">
                  <c:v>10367</c:v>
                </c:pt>
                <c:pt idx="10367">
                  <c:v>10368</c:v>
                </c:pt>
                <c:pt idx="10368">
                  <c:v>10369</c:v>
                </c:pt>
                <c:pt idx="10369">
                  <c:v>10370</c:v>
                </c:pt>
                <c:pt idx="10370">
                  <c:v>10371</c:v>
                </c:pt>
                <c:pt idx="10371">
                  <c:v>10372</c:v>
                </c:pt>
                <c:pt idx="10372">
                  <c:v>10373</c:v>
                </c:pt>
                <c:pt idx="10373">
                  <c:v>10374</c:v>
                </c:pt>
                <c:pt idx="10374">
                  <c:v>10375</c:v>
                </c:pt>
                <c:pt idx="10375">
                  <c:v>10376</c:v>
                </c:pt>
                <c:pt idx="10376">
                  <c:v>10377</c:v>
                </c:pt>
                <c:pt idx="10377">
                  <c:v>10378</c:v>
                </c:pt>
                <c:pt idx="10378">
                  <c:v>10379</c:v>
                </c:pt>
                <c:pt idx="10379">
                  <c:v>10380</c:v>
                </c:pt>
                <c:pt idx="10380">
                  <c:v>10381</c:v>
                </c:pt>
                <c:pt idx="10381">
                  <c:v>10382</c:v>
                </c:pt>
                <c:pt idx="10382">
                  <c:v>10383</c:v>
                </c:pt>
                <c:pt idx="10383">
                  <c:v>10384</c:v>
                </c:pt>
                <c:pt idx="10384">
                  <c:v>10385</c:v>
                </c:pt>
                <c:pt idx="10385">
                  <c:v>10386</c:v>
                </c:pt>
                <c:pt idx="10386">
                  <c:v>10387</c:v>
                </c:pt>
                <c:pt idx="10387">
                  <c:v>10388</c:v>
                </c:pt>
                <c:pt idx="10388">
                  <c:v>10389</c:v>
                </c:pt>
                <c:pt idx="10389">
                  <c:v>10390</c:v>
                </c:pt>
                <c:pt idx="10390">
                  <c:v>10391</c:v>
                </c:pt>
                <c:pt idx="10391">
                  <c:v>10392</c:v>
                </c:pt>
                <c:pt idx="10392">
                  <c:v>10393</c:v>
                </c:pt>
                <c:pt idx="10393">
                  <c:v>10394</c:v>
                </c:pt>
                <c:pt idx="10394">
                  <c:v>10395</c:v>
                </c:pt>
                <c:pt idx="10395">
                  <c:v>10396</c:v>
                </c:pt>
                <c:pt idx="10396">
                  <c:v>10397</c:v>
                </c:pt>
                <c:pt idx="10397">
                  <c:v>10398</c:v>
                </c:pt>
                <c:pt idx="10398">
                  <c:v>10399</c:v>
                </c:pt>
                <c:pt idx="10399">
                  <c:v>10400</c:v>
                </c:pt>
                <c:pt idx="10400">
                  <c:v>10401</c:v>
                </c:pt>
                <c:pt idx="10401">
                  <c:v>10402</c:v>
                </c:pt>
                <c:pt idx="10402">
                  <c:v>10403</c:v>
                </c:pt>
                <c:pt idx="10403">
                  <c:v>10404</c:v>
                </c:pt>
                <c:pt idx="10404">
                  <c:v>10405</c:v>
                </c:pt>
                <c:pt idx="10405">
                  <c:v>10406</c:v>
                </c:pt>
                <c:pt idx="10406">
                  <c:v>10407</c:v>
                </c:pt>
                <c:pt idx="10407">
                  <c:v>10408</c:v>
                </c:pt>
                <c:pt idx="10408">
                  <c:v>10409</c:v>
                </c:pt>
                <c:pt idx="10409">
                  <c:v>10410</c:v>
                </c:pt>
                <c:pt idx="10410">
                  <c:v>10411</c:v>
                </c:pt>
                <c:pt idx="10411">
                  <c:v>10412</c:v>
                </c:pt>
                <c:pt idx="10412">
                  <c:v>10413</c:v>
                </c:pt>
                <c:pt idx="10413">
                  <c:v>10414</c:v>
                </c:pt>
                <c:pt idx="10414">
                  <c:v>10415</c:v>
                </c:pt>
                <c:pt idx="10415">
                  <c:v>10416</c:v>
                </c:pt>
                <c:pt idx="10416">
                  <c:v>10417</c:v>
                </c:pt>
                <c:pt idx="10417">
                  <c:v>10418</c:v>
                </c:pt>
                <c:pt idx="10418">
                  <c:v>10419</c:v>
                </c:pt>
                <c:pt idx="10419">
                  <c:v>10420</c:v>
                </c:pt>
                <c:pt idx="10420">
                  <c:v>10421</c:v>
                </c:pt>
                <c:pt idx="10421">
                  <c:v>10422</c:v>
                </c:pt>
                <c:pt idx="10422">
                  <c:v>10423</c:v>
                </c:pt>
                <c:pt idx="10423">
                  <c:v>10424</c:v>
                </c:pt>
                <c:pt idx="10424">
                  <c:v>10425</c:v>
                </c:pt>
                <c:pt idx="10425">
                  <c:v>10426</c:v>
                </c:pt>
                <c:pt idx="10426">
                  <c:v>10427</c:v>
                </c:pt>
                <c:pt idx="10427">
                  <c:v>10428</c:v>
                </c:pt>
                <c:pt idx="10428">
                  <c:v>10429</c:v>
                </c:pt>
                <c:pt idx="10429">
                  <c:v>10430</c:v>
                </c:pt>
                <c:pt idx="10430">
                  <c:v>10431</c:v>
                </c:pt>
                <c:pt idx="10431">
                  <c:v>10432</c:v>
                </c:pt>
                <c:pt idx="10432">
                  <c:v>10433</c:v>
                </c:pt>
                <c:pt idx="10433">
                  <c:v>10434</c:v>
                </c:pt>
                <c:pt idx="10434">
                  <c:v>10435</c:v>
                </c:pt>
                <c:pt idx="10435">
                  <c:v>10436</c:v>
                </c:pt>
                <c:pt idx="10436">
                  <c:v>10437</c:v>
                </c:pt>
                <c:pt idx="10437">
                  <c:v>10438</c:v>
                </c:pt>
                <c:pt idx="10438">
                  <c:v>10439</c:v>
                </c:pt>
                <c:pt idx="10439">
                  <c:v>10440</c:v>
                </c:pt>
                <c:pt idx="10440">
                  <c:v>10441</c:v>
                </c:pt>
                <c:pt idx="10441">
                  <c:v>10442</c:v>
                </c:pt>
                <c:pt idx="10442">
                  <c:v>10443</c:v>
                </c:pt>
                <c:pt idx="10443">
                  <c:v>10444</c:v>
                </c:pt>
                <c:pt idx="10444">
                  <c:v>10445</c:v>
                </c:pt>
                <c:pt idx="10445">
                  <c:v>10446</c:v>
                </c:pt>
                <c:pt idx="10446">
                  <c:v>10447</c:v>
                </c:pt>
                <c:pt idx="10447">
                  <c:v>10448</c:v>
                </c:pt>
                <c:pt idx="10448">
                  <c:v>10449</c:v>
                </c:pt>
                <c:pt idx="10449">
                  <c:v>10450</c:v>
                </c:pt>
                <c:pt idx="10450">
                  <c:v>10451</c:v>
                </c:pt>
                <c:pt idx="10451">
                  <c:v>10452</c:v>
                </c:pt>
                <c:pt idx="10452">
                  <c:v>10453</c:v>
                </c:pt>
                <c:pt idx="10453">
                  <c:v>10454</c:v>
                </c:pt>
                <c:pt idx="10454">
                  <c:v>10455</c:v>
                </c:pt>
                <c:pt idx="10455">
                  <c:v>10456</c:v>
                </c:pt>
                <c:pt idx="10456">
                  <c:v>10457</c:v>
                </c:pt>
                <c:pt idx="10457">
                  <c:v>10458</c:v>
                </c:pt>
                <c:pt idx="10458">
                  <c:v>10459</c:v>
                </c:pt>
                <c:pt idx="10459">
                  <c:v>10460</c:v>
                </c:pt>
                <c:pt idx="10460">
                  <c:v>10461</c:v>
                </c:pt>
                <c:pt idx="10461">
                  <c:v>10462</c:v>
                </c:pt>
                <c:pt idx="10462">
                  <c:v>10463</c:v>
                </c:pt>
                <c:pt idx="10463">
                  <c:v>10464</c:v>
                </c:pt>
                <c:pt idx="10464">
                  <c:v>10465</c:v>
                </c:pt>
                <c:pt idx="10465">
                  <c:v>10466</c:v>
                </c:pt>
                <c:pt idx="10466">
                  <c:v>10467</c:v>
                </c:pt>
                <c:pt idx="10467">
                  <c:v>10468</c:v>
                </c:pt>
                <c:pt idx="10468">
                  <c:v>10469</c:v>
                </c:pt>
                <c:pt idx="10469">
                  <c:v>10470</c:v>
                </c:pt>
                <c:pt idx="10470">
                  <c:v>10471</c:v>
                </c:pt>
                <c:pt idx="10471">
                  <c:v>10472</c:v>
                </c:pt>
                <c:pt idx="10472">
                  <c:v>10473</c:v>
                </c:pt>
                <c:pt idx="10473">
                  <c:v>10474</c:v>
                </c:pt>
                <c:pt idx="10474">
                  <c:v>10475</c:v>
                </c:pt>
                <c:pt idx="10475">
                  <c:v>10476</c:v>
                </c:pt>
                <c:pt idx="10476">
                  <c:v>10477</c:v>
                </c:pt>
                <c:pt idx="10477">
                  <c:v>10478</c:v>
                </c:pt>
                <c:pt idx="10478">
                  <c:v>10479</c:v>
                </c:pt>
                <c:pt idx="10479">
                  <c:v>10480</c:v>
                </c:pt>
                <c:pt idx="10480">
                  <c:v>10481</c:v>
                </c:pt>
                <c:pt idx="10481">
                  <c:v>10482</c:v>
                </c:pt>
                <c:pt idx="10482">
                  <c:v>10483</c:v>
                </c:pt>
                <c:pt idx="10483">
                  <c:v>10484</c:v>
                </c:pt>
                <c:pt idx="10484">
                  <c:v>10485</c:v>
                </c:pt>
                <c:pt idx="10485">
                  <c:v>10486</c:v>
                </c:pt>
                <c:pt idx="10486">
                  <c:v>10487</c:v>
                </c:pt>
                <c:pt idx="10487">
                  <c:v>10488</c:v>
                </c:pt>
                <c:pt idx="10488">
                  <c:v>10489</c:v>
                </c:pt>
                <c:pt idx="10489">
                  <c:v>10490</c:v>
                </c:pt>
                <c:pt idx="10490">
                  <c:v>10491</c:v>
                </c:pt>
                <c:pt idx="10491">
                  <c:v>10492</c:v>
                </c:pt>
                <c:pt idx="10492">
                  <c:v>10493</c:v>
                </c:pt>
                <c:pt idx="10493">
                  <c:v>10494</c:v>
                </c:pt>
                <c:pt idx="10494">
                  <c:v>10495</c:v>
                </c:pt>
                <c:pt idx="10495">
                  <c:v>10496</c:v>
                </c:pt>
                <c:pt idx="10496">
                  <c:v>10497</c:v>
                </c:pt>
                <c:pt idx="10497">
                  <c:v>10498</c:v>
                </c:pt>
                <c:pt idx="10498">
                  <c:v>10499</c:v>
                </c:pt>
                <c:pt idx="10499">
                  <c:v>10500</c:v>
                </c:pt>
                <c:pt idx="10500">
                  <c:v>10501</c:v>
                </c:pt>
                <c:pt idx="10501">
                  <c:v>10502</c:v>
                </c:pt>
                <c:pt idx="10502">
                  <c:v>10503</c:v>
                </c:pt>
                <c:pt idx="10503">
                  <c:v>10504</c:v>
                </c:pt>
                <c:pt idx="10504">
                  <c:v>10505</c:v>
                </c:pt>
                <c:pt idx="10505">
                  <c:v>10506</c:v>
                </c:pt>
                <c:pt idx="10506">
                  <c:v>10507</c:v>
                </c:pt>
                <c:pt idx="10507">
                  <c:v>10508</c:v>
                </c:pt>
                <c:pt idx="10508">
                  <c:v>10509</c:v>
                </c:pt>
                <c:pt idx="10509">
                  <c:v>10510</c:v>
                </c:pt>
                <c:pt idx="10510">
                  <c:v>10511</c:v>
                </c:pt>
                <c:pt idx="10511">
                  <c:v>10512</c:v>
                </c:pt>
                <c:pt idx="10512">
                  <c:v>10513</c:v>
                </c:pt>
                <c:pt idx="10513">
                  <c:v>10514</c:v>
                </c:pt>
                <c:pt idx="10514">
                  <c:v>10515</c:v>
                </c:pt>
                <c:pt idx="10515">
                  <c:v>10516</c:v>
                </c:pt>
                <c:pt idx="10516">
                  <c:v>10517</c:v>
                </c:pt>
                <c:pt idx="10517">
                  <c:v>10518</c:v>
                </c:pt>
                <c:pt idx="10518">
                  <c:v>10519</c:v>
                </c:pt>
                <c:pt idx="10519">
                  <c:v>10520</c:v>
                </c:pt>
                <c:pt idx="10520">
                  <c:v>10521</c:v>
                </c:pt>
                <c:pt idx="10521">
                  <c:v>10522</c:v>
                </c:pt>
                <c:pt idx="10522">
                  <c:v>10523</c:v>
                </c:pt>
                <c:pt idx="10523">
                  <c:v>10524</c:v>
                </c:pt>
                <c:pt idx="10524">
                  <c:v>10525</c:v>
                </c:pt>
                <c:pt idx="10525">
                  <c:v>10526</c:v>
                </c:pt>
                <c:pt idx="10526">
                  <c:v>10527</c:v>
                </c:pt>
                <c:pt idx="10527">
                  <c:v>10528</c:v>
                </c:pt>
                <c:pt idx="10528">
                  <c:v>10529</c:v>
                </c:pt>
                <c:pt idx="10529">
                  <c:v>10530</c:v>
                </c:pt>
                <c:pt idx="10530">
                  <c:v>10531</c:v>
                </c:pt>
                <c:pt idx="10531">
                  <c:v>10532</c:v>
                </c:pt>
                <c:pt idx="10532">
                  <c:v>10533</c:v>
                </c:pt>
                <c:pt idx="10533">
                  <c:v>10534</c:v>
                </c:pt>
                <c:pt idx="10534">
                  <c:v>10535</c:v>
                </c:pt>
                <c:pt idx="10535">
                  <c:v>10536</c:v>
                </c:pt>
                <c:pt idx="10536">
                  <c:v>10537</c:v>
                </c:pt>
                <c:pt idx="10537">
                  <c:v>10538</c:v>
                </c:pt>
                <c:pt idx="10538">
                  <c:v>10539</c:v>
                </c:pt>
                <c:pt idx="10539">
                  <c:v>10540</c:v>
                </c:pt>
                <c:pt idx="10540">
                  <c:v>10541</c:v>
                </c:pt>
                <c:pt idx="10541">
                  <c:v>10542</c:v>
                </c:pt>
                <c:pt idx="10542">
                  <c:v>10543</c:v>
                </c:pt>
                <c:pt idx="10543">
                  <c:v>10544</c:v>
                </c:pt>
                <c:pt idx="10544">
                  <c:v>10545</c:v>
                </c:pt>
                <c:pt idx="10545">
                  <c:v>10546</c:v>
                </c:pt>
                <c:pt idx="10546">
                  <c:v>10547</c:v>
                </c:pt>
                <c:pt idx="10547">
                  <c:v>10548</c:v>
                </c:pt>
                <c:pt idx="10548">
                  <c:v>10549</c:v>
                </c:pt>
                <c:pt idx="10549">
                  <c:v>10550</c:v>
                </c:pt>
                <c:pt idx="10550">
                  <c:v>10551</c:v>
                </c:pt>
                <c:pt idx="10551">
                  <c:v>10552</c:v>
                </c:pt>
                <c:pt idx="10552">
                  <c:v>10553</c:v>
                </c:pt>
                <c:pt idx="10553">
                  <c:v>10554</c:v>
                </c:pt>
                <c:pt idx="10554">
                  <c:v>10555</c:v>
                </c:pt>
                <c:pt idx="10555">
                  <c:v>10556</c:v>
                </c:pt>
                <c:pt idx="10556">
                  <c:v>10557</c:v>
                </c:pt>
                <c:pt idx="10557">
                  <c:v>10558</c:v>
                </c:pt>
                <c:pt idx="10558">
                  <c:v>10559</c:v>
                </c:pt>
                <c:pt idx="10559">
                  <c:v>10560</c:v>
                </c:pt>
                <c:pt idx="10560">
                  <c:v>10561</c:v>
                </c:pt>
                <c:pt idx="10561">
                  <c:v>10562</c:v>
                </c:pt>
                <c:pt idx="10562">
                  <c:v>10563</c:v>
                </c:pt>
                <c:pt idx="10563">
                  <c:v>10564</c:v>
                </c:pt>
                <c:pt idx="10564">
                  <c:v>10565</c:v>
                </c:pt>
                <c:pt idx="10565">
                  <c:v>10566</c:v>
                </c:pt>
                <c:pt idx="10566">
                  <c:v>10567</c:v>
                </c:pt>
                <c:pt idx="10567">
                  <c:v>10568</c:v>
                </c:pt>
                <c:pt idx="10568">
                  <c:v>10569</c:v>
                </c:pt>
                <c:pt idx="10569">
                  <c:v>10570</c:v>
                </c:pt>
                <c:pt idx="10570">
                  <c:v>10571</c:v>
                </c:pt>
                <c:pt idx="10571">
                  <c:v>10572</c:v>
                </c:pt>
                <c:pt idx="10572">
                  <c:v>10573</c:v>
                </c:pt>
                <c:pt idx="10573">
                  <c:v>10574</c:v>
                </c:pt>
                <c:pt idx="10574">
                  <c:v>10575</c:v>
                </c:pt>
                <c:pt idx="10575">
                  <c:v>10576</c:v>
                </c:pt>
                <c:pt idx="10576">
                  <c:v>10577</c:v>
                </c:pt>
                <c:pt idx="10577">
                  <c:v>10578</c:v>
                </c:pt>
                <c:pt idx="10578">
                  <c:v>10579</c:v>
                </c:pt>
                <c:pt idx="10579">
                  <c:v>10580</c:v>
                </c:pt>
                <c:pt idx="10580">
                  <c:v>10581</c:v>
                </c:pt>
                <c:pt idx="10581">
                  <c:v>10582</c:v>
                </c:pt>
                <c:pt idx="10582">
                  <c:v>10583</c:v>
                </c:pt>
                <c:pt idx="10583">
                  <c:v>10584</c:v>
                </c:pt>
                <c:pt idx="10584">
                  <c:v>10585</c:v>
                </c:pt>
                <c:pt idx="10585">
                  <c:v>10586</c:v>
                </c:pt>
                <c:pt idx="10586">
                  <c:v>10587</c:v>
                </c:pt>
                <c:pt idx="10587">
                  <c:v>10588</c:v>
                </c:pt>
                <c:pt idx="10588">
                  <c:v>10589</c:v>
                </c:pt>
                <c:pt idx="10589">
                  <c:v>10590</c:v>
                </c:pt>
                <c:pt idx="10590">
                  <c:v>10591</c:v>
                </c:pt>
                <c:pt idx="10591">
                  <c:v>10592</c:v>
                </c:pt>
                <c:pt idx="10592">
                  <c:v>10593</c:v>
                </c:pt>
                <c:pt idx="10593">
                  <c:v>10594</c:v>
                </c:pt>
                <c:pt idx="10594">
                  <c:v>10595</c:v>
                </c:pt>
                <c:pt idx="10595">
                  <c:v>10596</c:v>
                </c:pt>
                <c:pt idx="10596">
                  <c:v>10597</c:v>
                </c:pt>
                <c:pt idx="10597">
                  <c:v>10598</c:v>
                </c:pt>
                <c:pt idx="10598">
                  <c:v>10599</c:v>
                </c:pt>
                <c:pt idx="10599">
                  <c:v>10600</c:v>
                </c:pt>
                <c:pt idx="10600">
                  <c:v>10601</c:v>
                </c:pt>
                <c:pt idx="10601">
                  <c:v>10602</c:v>
                </c:pt>
                <c:pt idx="10602">
                  <c:v>10603</c:v>
                </c:pt>
                <c:pt idx="10603">
                  <c:v>10604</c:v>
                </c:pt>
                <c:pt idx="10604">
                  <c:v>10605</c:v>
                </c:pt>
                <c:pt idx="10605">
                  <c:v>10606</c:v>
                </c:pt>
                <c:pt idx="10606">
                  <c:v>10607</c:v>
                </c:pt>
                <c:pt idx="10607">
                  <c:v>10608</c:v>
                </c:pt>
                <c:pt idx="10608">
                  <c:v>10609</c:v>
                </c:pt>
                <c:pt idx="10609">
                  <c:v>10610</c:v>
                </c:pt>
                <c:pt idx="10610">
                  <c:v>10611</c:v>
                </c:pt>
                <c:pt idx="10611">
                  <c:v>10612</c:v>
                </c:pt>
                <c:pt idx="10612">
                  <c:v>10613</c:v>
                </c:pt>
                <c:pt idx="10613">
                  <c:v>10614</c:v>
                </c:pt>
                <c:pt idx="10614">
                  <c:v>10615</c:v>
                </c:pt>
                <c:pt idx="10615">
                  <c:v>10616</c:v>
                </c:pt>
                <c:pt idx="10616">
                  <c:v>10617</c:v>
                </c:pt>
                <c:pt idx="10617">
                  <c:v>10618</c:v>
                </c:pt>
                <c:pt idx="10618">
                  <c:v>10619</c:v>
                </c:pt>
                <c:pt idx="10619">
                  <c:v>10620</c:v>
                </c:pt>
                <c:pt idx="10620">
                  <c:v>10621</c:v>
                </c:pt>
                <c:pt idx="10621">
                  <c:v>10622</c:v>
                </c:pt>
                <c:pt idx="10622">
                  <c:v>10623</c:v>
                </c:pt>
                <c:pt idx="10623">
                  <c:v>10624</c:v>
                </c:pt>
                <c:pt idx="10624">
                  <c:v>10625</c:v>
                </c:pt>
                <c:pt idx="10625">
                  <c:v>10626</c:v>
                </c:pt>
                <c:pt idx="10626">
                  <c:v>10627</c:v>
                </c:pt>
                <c:pt idx="10627">
                  <c:v>10628</c:v>
                </c:pt>
                <c:pt idx="10628">
                  <c:v>10629</c:v>
                </c:pt>
                <c:pt idx="10629">
                  <c:v>10630</c:v>
                </c:pt>
                <c:pt idx="10630">
                  <c:v>10631</c:v>
                </c:pt>
                <c:pt idx="10631">
                  <c:v>10632</c:v>
                </c:pt>
                <c:pt idx="10632">
                  <c:v>10633</c:v>
                </c:pt>
                <c:pt idx="10633">
                  <c:v>10634</c:v>
                </c:pt>
                <c:pt idx="10634">
                  <c:v>10635</c:v>
                </c:pt>
                <c:pt idx="10635">
                  <c:v>10636</c:v>
                </c:pt>
                <c:pt idx="10636">
                  <c:v>10637</c:v>
                </c:pt>
                <c:pt idx="10637">
                  <c:v>10638</c:v>
                </c:pt>
                <c:pt idx="10638">
                  <c:v>10639</c:v>
                </c:pt>
                <c:pt idx="10639">
                  <c:v>10640</c:v>
                </c:pt>
                <c:pt idx="10640">
                  <c:v>10641</c:v>
                </c:pt>
                <c:pt idx="10641">
                  <c:v>10642</c:v>
                </c:pt>
                <c:pt idx="10642">
                  <c:v>10643</c:v>
                </c:pt>
                <c:pt idx="10643">
                  <c:v>10644</c:v>
                </c:pt>
                <c:pt idx="10644">
                  <c:v>10645</c:v>
                </c:pt>
                <c:pt idx="10645">
                  <c:v>10646</c:v>
                </c:pt>
                <c:pt idx="10646">
                  <c:v>10647</c:v>
                </c:pt>
                <c:pt idx="10647">
                  <c:v>10648</c:v>
                </c:pt>
                <c:pt idx="10648">
                  <c:v>10649</c:v>
                </c:pt>
                <c:pt idx="10649">
                  <c:v>10650</c:v>
                </c:pt>
                <c:pt idx="10650">
                  <c:v>10651</c:v>
                </c:pt>
                <c:pt idx="10651">
                  <c:v>10652</c:v>
                </c:pt>
                <c:pt idx="10652">
                  <c:v>10653</c:v>
                </c:pt>
                <c:pt idx="10653">
                  <c:v>10654</c:v>
                </c:pt>
                <c:pt idx="10654">
                  <c:v>10655</c:v>
                </c:pt>
                <c:pt idx="10655">
                  <c:v>10656</c:v>
                </c:pt>
                <c:pt idx="10656">
                  <c:v>10657</c:v>
                </c:pt>
                <c:pt idx="10657">
                  <c:v>10658</c:v>
                </c:pt>
                <c:pt idx="10658">
                  <c:v>10659</c:v>
                </c:pt>
                <c:pt idx="10659">
                  <c:v>10660</c:v>
                </c:pt>
                <c:pt idx="10660">
                  <c:v>10661</c:v>
                </c:pt>
                <c:pt idx="10661">
                  <c:v>10662</c:v>
                </c:pt>
                <c:pt idx="10662">
                  <c:v>10663</c:v>
                </c:pt>
                <c:pt idx="10663">
                  <c:v>10664</c:v>
                </c:pt>
                <c:pt idx="10664">
                  <c:v>10665</c:v>
                </c:pt>
                <c:pt idx="10665">
                  <c:v>10666</c:v>
                </c:pt>
                <c:pt idx="10666">
                  <c:v>10667</c:v>
                </c:pt>
                <c:pt idx="10667">
                  <c:v>10668</c:v>
                </c:pt>
                <c:pt idx="10668">
                  <c:v>10669</c:v>
                </c:pt>
                <c:pt idx="10669">
                  <c:v>10670</c:v>
                </c:pt>
                <c:pt idx="10670">
                  <c:v>10671</c:v>
                </c:pt>
                <c:pt idx="10671">
                  <c:v>10672</c:v>
                </c:pt>
                <c:pt idx="10672">
                  <c:v>10673</c:v>
                </c:pt>
                <c:pt idx="10673">
                  <c:v>10674</c:v>
                </c:pt>
                <c:pt idx="10674">
                  <c:v>10675</c:v>
                </c:pt>
                <c:pt idx="10675">
                  <c:v>10676</c:v>
                </c:pt>
                <c:pt idx="10676">
                  <c:v>10677</c:v>
                </c:pt>
                <c:pt idx="10677">
                  <c:v>10678</c:v>
                </c:pt>
                <c:pt idx="10678">
                  <c:v>10679</c:v>
                </c:pt>
                <c:pt idx="10679">
                  <c:v>10680</c:v>
                </c:pt>
                <c:pt idx="10680">
                  <c:v>10681</c:v>
                </c:pt>
                <c:pt idx="10681">
                  <c:v>10682</c:v>
                </c:pt>
                <c:pt idx="10682">
                  <c:v>10683</c:v>
                </c:pt>
                <c:pt idx="10683">
                  <c:v>10684</c:v>
                </c:pt>
                <c:pt idx="10684">
                  <c:v>10685</c:v>
                </c:pt>
                <c:pt idx="10685">
                  <c:v>10686</c:v>
                </c:pt>
                <c:pt idx="10686">
                  <c:v>10687</c:v>
                </c:pt>
                <c:pt idx="10687">
                  <c:v>10688</c:v>
                </c:pt>
                <c:pt idx="10688">
                  <c:v>10689</c:v>
                </c:pt>
                <c:pt idx="10689">
                  <c:v>10690</c:v>
                </c:pt>
                <c:pt idx="10690">
                  <c:v>10691</c:v>
                </c:pt>
                <c:pt idx="10691">
                  <c:v>10692</c:v>
                </c:pt>
                <c:pt idx="10692">
                  <c:v>10693</c:v>
                </c:pt>
                <c:pt idx="10693">
                  <c:v>10694</c:v>
                </c:pt>
                <c:pt idx="10694">
                  <c:v>10695</c:v>
                </c:pt>
                <c:pt idx="10695">
                  <c:v>10696</c:v>
                </c:pt>
                <c:pt idx="10696">
                  <c:v>10697</c:v>
                </c:pt>
                <c:pt idx="10697">
                  <c:v>10698</c:v>
                </c:pt>
                <c:pt idx="10698">
                  <c:v>10699</c:v>
                </c:pt>
                <c:pt idx="10699">
                  <c:v>10700</c:v>
                </c:pt>
                <c:pt idx="10700">
                  <c:v>10701</c:v>
                </c:pt>
                <c:pt idx="10701">
                  <c:v>10702</c:v>
                </c:pt>
                <c:pt idx="10702">
                  <c:v>10703</c:v>
                </c:pt>
                <c:pt idx="10703">
                  <c:v>10704</c:v>
                </c:pt>
                <c:pt idx="10704">
                  <c:v>10705</c:v>
                </c:pt>
                <c:pt idx="10705">
                  <c:v>10706</c:v>
                </c:pt>
                <c:pt idx="10706">
                  <c:v>10707</c:v>
                </c:pt>
                <c:pt idx="10707">
                  <c:v>10708</c:v>
                </c:pt>
                <c:pt idx="10708">
                  <c:v>10709</c:v>
                </c:pt>
                <c:pt idx="10709">
                  <c:v>10710</c:v>
                </c:pt>
                <c:pt idx="10710">
                  <c:v>10711</c:v>
                </c:pt>
                <c:pt idx="10711">
                  <c:v>10712</c:v>
                </c:pt>
                <c:pt idx="10712">
                  <c:v>10713</c:v>
                </c:pt>
                <c:pt idx="10713">
                  <c:v>10714</c:v>
                </c:pt>
                <c:pt idx="10714">
                  <c:v>10715</c:v>
                </c:pt>
                <c:pt idx="10715">
                  <c:v>10716</c:v>
                </c:pt>
                <c:pt idx="10716">
                  <c:v>10717</c:v>
                </c:pt>
                <c:pt idx="10717">
                  <c:v>10718</c:v>
                </c:pt>
                <c:pt idx="10718">
                  <c:v>10719</c:v>
                </c:pt>
                <c:pt idx="10719">
                  <c:v>10720</c:v>
                </c:pt>
                <c:pt idx="10720">
                  <c:v>10721</c:v>
                </c:pt>
                <c:pt idx="10721">
                  <c:v>10722</c:v>
                </c:pt>
                <c:pt idx="10722">
                  <c:v>10723</c:v>
                </c:pt>
                <c:pt idx="10723">
                  <c:v>10724</c:v>
                </c:pt>
                <c:pt idx="10724">
                  <c:v>10725</c:v>
                </c:pt>
                <c:pt idx="10725">
                  <c:v>10726</c:v>
                </c:pt>
                <c:pt idx="10726">
                  <c:v>10727</c:v>
                </c:pt>
                <c:pt idx="10727">
                  <c:v>10728</c:v>
                </c:pt>
                <c:pt idx="10728">
                  <c:v>10729</c:v>
                </c:pt>
                <c:pt idx="10729">
                  <c:v>10730</c:v>
                </c:pt>
                <c:pt idx="10730">
                  <c:v>10731</c:v>
                </c:pt>
                <c:pt idx="10731">
                  <c:v>10732</c:v>
                </c:pt>
                <c:pt idx="10732">
                  <c:v>10733</c:v>
                </c:pt>
                <c:pt idx="10733">
                  <c:v>10734</c:v>
                </c:pt>
                <c:pt idx="10734">
                  <c:v>10735</c:v>
                </c:pt>
                <c:pt idx="10735">
                  <c:v>10736</c:v>
                </c:pt>
                <c:pt idx="10736">
                  <c:v>10737</c:v>
                </c:pt>
                <c:pt idx="10737">
                  <c:v>10738</c:v>
                </c:pt>
                <c:pt idx="10738">
                  <c:v>10739</c:v>
                </c:pt>
                <c:pt idx="10739">
                  <c:v>10740</c:v>
                </c:pt>
                <c:pt idx="10740">
                  <c:v>10741</c:v>
                </c:pt>
                <c:pt idx="10741">
                  <c:v>10742</c:v>
                </c:pt>
                <c:pt idx="10742">
                  <c:v>10743</c:v>
                </c:pt>
                <c:pt idx="10743">
                  <c:v>10744</c:v>
                </c:pt>
                <c:pt idx="10744">
                  <c:v>10745</c:v>
                </c:pt>
                <c:pt idx="10745">
                  <c:v>10746</c:v>
                </c:pt>
                <c:pt idx="10746">
                  <c:v>10747</c:v>
                </c:pt>
                <c:pt idx="10747">
                  <c:v>10748</c:v>
                </c:pt>
                <c:pt idx="10748">
                  <c:v>10749</c:v>
                </c:pt>
                <c:pt idx="10749">
                  <c:v>10750</c:v>
                </c:pt>
                <c:pt idx="10750">
                  <c:v>10751</c:v>
                </c:pt>
                <c:pt idx="10751">
                  <c:v>10752</c:v>
                </c:pt>
                <c:pt idx="10752">
                  <c:v>10753</c:v>
                </c:pt>
                <c:pt idx="10753">
                  <c:v>10754</c:v>
                </c:pt>
                <c:pt idx="10754">
                  <c:v>10755</c:v>
                </c:pt>
                <c:pt idx="10755">
                  <c:v>10756</c:v>
                </c:pt>
                <c:pt idx="10756">
                  <c:v>10757</c:v>
                </c:pt>
                <c:pt idx="10757">
                  <c:v>10758</c:v>
                </c:pt>
                <c:pt idx="10758">
                  <c:v>10759</c:v>
                </c:pt>
                <c:pt idx="10759">
                  <c:v>10760</c:v>
                </c:pt>
                <c:pt idx="10760">
                  <c:v>10761</c:v>
                </c:pt>
                <c:pt idx="10761">
                  <c:v>10762</c:v>
                </c:pt>
                <c:pt idx="10762">
                  <c:v>10763</c:v>
                </c:pt>
                <c:pt idx="10763">
                  <c:v>10764</c:v>
                </c:pt>
                <c:pt idx="10764">
                  <c:v>10765</c:v>
                </c:pt>
                <c:pt idx="10765">
                  <c:v>10766</c:v>
                </c:pt>
                <c:pt idx="10766">
                  <c:v>10767</c:v>
                </c:pt>
                <c:pt idx="10767">
                  <c:v>10768</c:v>
                </c:pt>
                <c:pt idx="10768">
                  <c:v>10769</c:v>
                </c:pt>
                <c:pt idx="10769">
                  <c:v>10770</c:v>
                </c:pt>
                <c:pt idx="10770">
                  <c:v>10771</c:v>
                </c:pt>
                <c:pt idx="10771">
                  <c:v>10772</c:v>
                </c:pt>
                <c:pt idx="10772">
                  <c:v>10773</c:v>
                </c:pt>
                <c:pt idx="10773">
                  <c:v>10774</c:v>
                </c:pt>
                <c:pt idx="10774">
                  <c:v>10775</c:v>
                </c:pt>
                <c:pt idx="10775">
                  <c:v>10776</c:v>
                </c:pt>
                <c:pt idx="10776">
                  <c:v>10777</c:v>
                </c:pt>
                <c:pt idx="10777">
                  <c:v>10778</c:v>
                </c:pt>
                <c:pt idx="10778">
                  <c:v>10779</c:v>
                </c:pt>
                <c:pt idx="10779">
                  <c:v>10780</c:v>
                </c:pt>
                <c:pt idx="10780">
                  <c:v>10781</c:v>
                </c:pt>
                <c:pt idx="10781">
                  <c:v>10782</c:v>
                </c:pt>
                <c:pt idx="10782">
                  <c:v>10783</c:v>
                </c:pt>
                <c:pt idx="10783">
                  <c:v>10784</c:v>
                </c:pt>
                <c:pt idx="10784">
                  <c:v>10785</c:v>
                </c:pt>
                <c:pt idx="10785">
                  <c:v>10786</c:v>
                </c:pt>
                <c:pt idx="10786">
                  <c:v>10787</c:v>
                </c:pt>
                <c:pt idx="10787">
                  <c:v>10788</c:v>
                </c:pt>
                <c:pt idx="10788">
                  <c:v>10789</c:v>
                </c:pt>
                <c:pt idx="10789">
                  <c:v>10790</c:v>
                </c:pt>
                <c:pt idx="10790">
                  <c:v>10791</c:v>
                </c:pt>
                <c:pt idx="10791">
                  <c:v>10792</c:v>
                </c:pt>
                <c:pt idx="10792">
                  <c:v>10793</c:v>
                </c:pt>
                <c:pt idx="10793">
                  <c:v>10794</c:v>
                </c:pt>
                <c:pt idx="10794">
                  <c:v>10795</c:v>
                </c:pt>
                <c:pt idx="10795">
                  <c:v>10796</c:v>
                </c:pt>
                <c:pt idx="10796">
                  <c:v>10797</c:v>
                </c:pt>
                <c:pt idx="10797">
                  <c:v>10798</c:v>
                </c:pt>
                <c:pt idx="10798">
                  <c:v>10799</c:v>
                </c:pt>
                <c:pt idx="10799">
                  <c:v>10800</c:v>
                </c:pt>
                <c:pt idx="10800">
                  <c:v>10801</c:v>
                </c:pt>
                <c:pt idx="10801">
                  <c:v>10802</c:v>
                </c:pt>
                <c:pt idx="10802">
                  <c:v>10803</c:v>
                </c:pt>
                <c:pt idx="10803">
                  <c:v>10804</c:v>
                </c:pt>
                <c:pt idx="10804">
                  <c:v>10805</c:v>
                </c:pt>
                <c:pt idx="10805">
                  <c:v>10806</c:v>
                </c:pt>
                <c:pt idx="10806">
                  <c:v>10807</c:v>
                </c:pt>
                <c:pt idx="10807">
                  <c:v>10808</c:v>
                </c:pt>
                <c:pt idx="10808">
                  <c:v>10809</c:v>
                </c:pt>
                <c:pt idx="10809">
                  <c:v>10810</c:v>
                </c:pt>
                <c:pt idx="10810">
                  <c:v>10811</c:v>
                </c:pt>
                <c:pt idx="10811">
                  <c:v>10812</c:v>
                </c:pt>
                <c:pt idx="10812">
                  <c:v>10813</c:v>
                </c:pt>
                <c:pt idx="10813">
                  <c:v>10814</c:v>
                </c:pt>
                <c:pt idx="10814">
                  <c:v>10815</c:v>
                </c:pt>
                <c:pt idx="10815">
                  <c:v>10816</c:v>
                </c:pt>
                <c:pt idx="10816">
                  <c:v>10817</c:v>
                </c:pt>
                <c:pt idx="10817">
                  <c:v>10818</c:v>
                </c:pt>
                <c:pt idx="10818">
                  <c:v>10819</c:v>
                </c:pt>
                <c:pt idx="10819">
                  <c:v>10820</c:v>
                </c:pt>
                <c:pt idx="10820">
                  <c:v>10821</c:v>
                </c:pt>
                <c:pt idx="10821">
                  <c:v>10822</c:v>
                </c:pt>
                <c:pt idx="10822">
                  <c:v>10823</c:v>
                </c:pt>
                <c:pt idx="10823">
                  <c:v>10824</c:v>
                </c:pt>
                <c:pt idx="10824">
                  <c:v>10825</c:v>
                </c:pt>
                <c:pt idx="10825">
                  <c:v>10826</c:v>
                </c:pt>
                <c:pt idx="10826">
                  <c:v>10827</c:v>
                </c:pt>
                <c:pt idx="10827">
                  <c:v>10828</c:v>
                </c:pt>
                <c:pt idx="10828">
                  <c:v>10829</c:v>
                </c:pt>
                <c:pt idx="10829">
                  <c:v>10830</c:v>
                </c:pt>
                <c:pt idx="10830">
                  <c:v>10831</c:v>
                </c:pt>
                <c:pt idx="10831">
                  <c:v>10832</c:v>
                </c:pt>
                <c:pt idx="10832">
                  <c:v>10833</c:v>
                </c:pt>
                <c:pt idx="10833">
                  <c:v>10834</c:v>
                </c:pt>
                <c:pt idx="10834">
                  <c:v>10835</c:v>
                </c:pt>
                <c:pt idx="10835">
                  <c:v>10836</c:v>
                </c:pt>
                <c:pt idx="10836">
                  <c:v>10837</c:v>
                </c:pt>
                <c:pt idx="10837">
                  <c:v>10838</c:v>
                </c:pt>
                <c:pt idx="10838">
                  <c:v>10839</c:v>
                </c:pt>
                <c:pt idx="10839">
                  <c:v>10840</c:v>
                </c:pt>
                <c:pt idx="10840">
                  <c:v>10841</c:v>
                </c:pt>
                <c:pt idx="10841">
                  <c:v>10842</c:v>
                </c:pt>
                <c:pt idx="10842">
                  <c:v>10843</c:v>
                </c:pt>
                <c:pt idx="10843">
                  <c:v>10844</c:v>
                </c:pt>
                <c:pt idx="10844">
                  <c:v>10845</c:v>
                </c:pt>
                <c:pt idx="10845">
                  <c:v>10846</c:v>
                </c:pt>
                <c:pt idx="10846">
                  <c:v>10847</c:v>
                </c:pt>
                <c:pt idx="10847">
                  <c:v>10848</c:v>
                </c:pt>
                <c:pt idx="10848">
                  <c:v>10849</c:v>
                </c:pt>
                <c:pt idx="10849">
                  <c:v>10850</c:v>
                </c:pt>
                <c:pt idx="10850">
                  <c:v>10851</c:v>
                </c:pt>
                <c:pt idx="10851">
                  <c:v>10852</c:v>
                </c:pt>
                <c:pt idx="10852">
                  <c:v>10853</c:v>
                </c:pt>
                <c:pt idx="10853">
                  <c:v>10854</c:v>
                </c:pt>
                <c:pt idx="10854">
                  <c:v>10855</c:v>
                </c:pt>
                <c:pt idx="10855">
                  <c:v>10856</c:v>
                </c:pt>
                <c:pt idx="10856">
                  <c:v>10857</c:v>
                </c:pt>
                <c:pt idx="10857">
                  <c:v>10858</c:v>
                </c:pt>
                <c:pt idx="10858">
                  <c:v>10859</c:v>
                </c:pt>
                <c:pt idx="10859">
                  <c:v>10860</c:v>
                </c:pt>
                <c:pt idx="10860">
                  <c:v>10861</c:v>
                </c:pt>
                <c:pt idx="10861">
                  <c:v>10862</c:v>
                </c:pt>
                <c:pt idx="10862">
                  <c:v>10863</c:v>
                </c:pt>
                <c:pt idx="10863">
                  <c:v>10864</c:v>
                </c:pt>
                <c:pt idx="10864">
                  <c:v>10865</c:v>
                </c:pt>
                <c:pt idx="10865">
                  <c:v>10866</c:v>
                </c:pt>
                <c:pt idx="10866">
                  <c:v>10867</c:v>
                </c:pt>
                <c:pt idx="10867">
                  <c:v>10868</c:v>
                </c:pt>
                <c:pt idx="10868">
                  <c:v>10869</c:v>
                </c:pt>
                <c:pt idx="10869">
                  <c:v>10870</c:v>
                </c:pt>
                <c:pt idx="10870">
                  <c:v>10871</c:v>
                </c:pt>
                <c:pt idx="10871">
                  <c:v>10872</c:v>
                </c:pt>
                <c:pt idx="10872">
                  <c:v>10873</c:v>
                </c:pt>
                <c:pt idx="10873">
                  <c:v>10874</c:v>
                </c:pt>
                <c:pt idx="10874">
                  <c:v>10875</c:v>
                </c:pt>
                <c:pt idx="10875">
                  <c:v>10876</c:v>
                </c:pt>
                <c:pt idx="10876">
                  <c:v>10877</c:v>
                </c:pt>
                <c:pt idx="10877">
                  <c:v>10878</c:v>
                </c:pt>
                <c:pt idx="10878">
                  <c:v>10879</c:v>
                </c:pt>
                <c:pt idx="10879">
                  <c:v>10880</c:v>
                </c:pt>
                <c:pt idx="10880">
                  <c:v>10881</c:v>
                </c:pt>
                <c:pt idx="10881">
                  <c:v>10882</c:v>
                </c:pt>
                <c:pt idx="10882">
                  <c:v>10883</c:v>
                </c:pt>
                <c:pt idx="10883">
                  <c:v>10884</c:v>
                </c:pt>
                <c:pt idx="10884">
                  <c:v>10885</c:v>
                </c:pt>
                <c:pt idx="10885">
                  <c:v>10886</c:v>
                </c:pt>
                <c:pt idx="10886">
                  <c:v>10887</c:v>
                </c:pt>
                <c:pt idx="10887">
                  <c:v>10888</c:v>
                </c:pt>
                <c:pt idx="10888">
                  <c:v>10889</c:v>
                </c:pt>
                <c:pt idx="10889">
                  <c:v>10890</c:v>
                </c:pt>
                <c:pt idx="10890">
                  <c:v>10891</c:v>
                </c:pt>
                <c:pt idx="10891">
                  <c:v>10892</c:v>
                </c:pt>
                <c:pt idx="10892">
                  <c:v>10893</c:v>
                </c:pt>
                <c:pt idx="10893">
                  <c:v>10894</c:v>
                </c:pt>
                <c:pt idx="10894">
                  <c:v>10895</c:v>
                </c:pt>
                <c:pt idx="10895">
                  <c:v>10896</c:v>
                </c:pt>
                <c:pt idx="10896">
                  <c:v>10897</c:v>
                </c:pt>
                <c:pt idx="10897">
                  <c:v>10898</c:v>
                </c:pt>
                <c:pt idx="10898">
                  <c:v>10899</c:v>
                </c:pt>
                <c:pt idx="10899">
                  <c:v>10900</c:v>
                </c:pt>
                <c:pt idx="10900">
                  <c:v>10901</c:v>
                </c:pt>
                <c:pt idx="10901">
                  <c:v>10902</c:v>
                </c:pt>
                <c:pt idx="10902">
                  <c:v>10903</c:v>
                </c:pt>
                <c:pt idx="10903">
                  <c:v>10904</c:v>
                </c:pt>
                <c:pt idx="10904">
                  <c:v>10905</c:v>
                </c:pt>
                <c:pt idx="10905">
                  <c:v>10906</c:v>
                </c:pt>
                <c:pt idx="10906">
                  <c:v>10907</c:v>
                </c:pt>
                <c:pt idx="10907">
                  <c:v>10908</c:v>
                </c:pt>
                <c:pt idx="10908">
                  <c:v>10909</c:v>
                </c:pt>
                <c:pt idx="10909">
                  <c:v>10910</c:v>
                </c:pt>
                <c:pt idx="10910">
                  <c:v>10911</c:v>
                </c:pt>
                <c:pt idx="10911">
                  <c:v>10912</c:v>
                </c:pt>
                <c:pt idx="10912">
                  <c:v>10913</c:v>
                </c:pt>
                <c:pt idx="10913">
                  <c:v>10914</c:v>
                </c:pt>
                <c:pt idx="10914">
                  <c:v>10915</c:v>
                </c:pt>
                <c:pt idx="10915">
                  <c:v>10916</c:v>
                </c:pt>
                <c:pt idx="10916">
                  <c:v>10917</c:v>
                </c:pt>
                <c:pt idx="10917">
                  <c:v>10918</c:v>
                </c:pt>
                <c:pt idx="10918">
                  <c:v>10919</c:v>
                </c:pt>
                <c:pt idx="10919">
                  <c:v>10920</c:v>
                </c:pt>
                <c:pt idx="10920">
                  <c:v>10921</c:v>
                </c:pt>
                <c:pt idx="10921">
                  <c:v>10922</c:v>
                </c:pt>
                <c:pt idx="10922">
                  <c:v>10923</c:v>
                </c:pt>
                <c:pt idx="10923">
                  <c:v>10924</c:v>
                </c:pt>
                <c:pt idx="10924">
                  <c:v>10925</c:v>
                </c:pt>
                <c:pt idx="10925">
                  <c:v>10926</c:v>
                </c:pt>
                <c:pt idx="10926">
                  <c:v>10927</c:v>
                </c:pt>
                <c:pt idx="10927">
                  <c:v>10928</c:v>
                </c:pt>
                <c:pt idx="10928">
                  <c:v>10929</c:v>
                </c:pt>
                <c:pt idx="10929">
                  <c:v>10930</c:v>
                </c:pt>
                <c:pt idx="10930">
                  <c:v>10931</c:v>
                </c:pt>
                <c:pt idx="10931">
                  <c:v>10932</c:v>
                </c:pt>
                <c:pt idx="10932">
                  <c:v>10933</c:v>
                </c:pt>
                <c:pt idx="10933">
                  <c:v>10934</c:v>
                </c:pt>
                <c:pt idx="10934">
                  <c:v>10935</c:v>
                </c:pt>
                <c:pt idx="10935">
                  <c:v>10936</c:v>
                </c:pt>
                <c:pt idx="10936">
                  <c:v>10937</c:v>
                </c:pt>
                <c:pt idx="10937">
                  <c:v>10938</c:v>
                </c:pt>
                <c:pt idx="10938">
                  <c:v>10939</c:v>
                </c:pt>
                <c:pt idx="10939">
                  <c:v>10940</c:v>
                </c:pt>
                <c:pt idx="10940">
                  <c:v>10941</c:v>
                </c:pt>
                <c:pt idx="10941">
                  <c:v>10942</c:v>
                </c:pt>
                <c:pt idx="10942">
                  <c:v>10943</c:v>
                </c:pt>
                <c:pt idx="10943">
                  <c:v>10944</c:v>
                </c:pt>
                <c:pt idx="10944">
                  <c:v>10945</c:v>
                </c:pt>
                <c:pt idx="10945">
                  <c:v>10946</c:v>
                </c:pt>
                <c:pt idx="10946">
                  <c:v>10947</c:v>
                </c:pt>
                <c:pt idx="10947">
                  <c:v>10948</c:v>
                </c:pt>
                <c:pt idx="10948">
                  <c:v>10949</c:v>
                </c:pt>
                <c:pt idx="10949">
                  <c:v>10950</c:v>
                </c:pt>
                <c:pt idx="10950">
                  <c:v>10951</c:v>
                </c:pt>
                <c:pt idx="10951">
                  <c:v>10952</c:v>
                </c:pt>
                <c:pt idx="10952">
                  <c:v>10953</c:v>
                </c:pt>
                <c:pt idx="10953">
                  <c:v>10954</c:v>
                </c:pt>
                <c:pt idx="10954">
                  <c:v>10955</c:v>
                </c:pt>
                <c:pt idx="10955">
                  <c:v>10956</c:v>
                </c:pt>
                <c:pt idx="10956">
                  <c:v>10957</c:v>
                </c:pt>
                <c:pt idx="10957">
                  <c:v>10958</c:v>
                </c:pt>
                <c:pt idx="10958">
                  <c:v>10959</c:v>
                </c:pt>
                <c:pt idx="10959">
                  <c:v>10960</c:v>
                </c:pt>
                <c:pt idx="10960">
                  <c:v>10961</c:v>
                </c:pt>
                <c:pt idx="10961">
                  <c:v>10962</c:v>
                </c:pt>
                <c:pt idx="10962">
                  <c:v>10963</c:v>
                </c:pt>
                <c:pt idx="10963">
                  <c:v>10964</c:v>
                </c:pt>
                <c:pt idx="10964">
                  <c:v>10965</c:v>
                </c:pt>
                <c:pt idx="10965">
                  <c:v>10966</c:v>
                </c:pt>
                <c:pt idx="10966">
                  <c:v>10967</c:v>
                </c:pt>
                <c:pt idx="10967">
                  <c:v>10968</c:v>
                </c:pt>
                <c:pt idx="10968">
                  <c:v>10969</c:v>
                </c:pt>
                <c:pt idx="10969">
                  <c:v>10970</c:v>
                </c:pt>
                <c:pt idx="10970">
                  <c:v>10971</c:v>
                </c:pt>
                <c:pt idx="10971">
                  <c:v>10972</c:v>
                </c:pt>
                <c:pt idx="10972">
                  <c:v>10973</c:v>
                </c:pt>
                <c:pt idx="10973">
                  <c:v>10974</c:v>
                </c:pt>
                <c:pt idx="10974">
                  <c:v>10975</c:v>
                </c:pt>
                <c:pt idx="10975">
                  <c:v>10976</c:v>
                </c:pt>
                <c:pt idx="10976">
                  <c:v>10977</c:v>
                </c:pt>
                <c:pt idx="10977">
                  <c:v>10978</c:v>
                </c:pt>
                <c:pt idx="10978">
                  <c:v>10979</c:v>
                </c:pt>
                <c:pt idx="10979">
                  <c:v>10980</c:v>
                </c:pt>
                <c:pt idx="10980">
                  <c:v>10981</c:v>
                </c:pt>
                <c:pt idx="10981">
                  <c:v>10982</c:v>
                </c:pt>
                <c:pt idx="10982">
                  <c:v>10983</c:v>
                </c:pt>
                <c:pt idx="10983">
                  <c:v>10984</c:v>
                </c:pt>
                <c:pt idx="10984">
                  <c:v>10985</c:v>
                </c:pt>
                <c:pt idx="10985">
                  <c:v>10986</c:v>
                </c:pt>
                <c:pt idx="10986">
                  <c:v>10987</c:v>
                </c:pt>
                <c:pt idx="10987">
                  <c:v>10988</c:v>
                </c:pt>
                <c:pt idx="10988">
                  <c:v>10989</c:v>
                </c:pt>
                <c:pt idx="10989">
                  <c:v>10990</c:v>
                </c:pt>
                <c:pt idx="10990">
                  <c:v>10991</c:v>
                </c:pt>
                <c:pt idx="10991">
                  <c:v>10992</c:v>
                </c:pt>
                <c:pt idx="10992">
                  <c:v>10993</c:v>
                </c:pt>
                <c:pt idx="10993">
                  <c:v>10994</c:v>
                </c:pt>
                <c:pt idx="10994">
                  <c:v>10995</c:v>
                </c:pt>
                <c:pt idx="10995">
                  <c:v>10996</c:v>
                </c:pt>
                <c:pt idx="10996">
                  <c:v>10997</c:v>
                </c:pt>
                <c:pt idx="10997">
                  <c:v>10998</c:v>
                </c:pt>
                <c:pt idx="10998">
                  <c:v>10999</c:v>
                </c:pt>
                <c:pt idx="10999">
                  <c:v>11000</c:v>
                </c:pt>
                <c:pt idx="11000">
                  <c:v>11001</c:v>
                </c:pt>
                <c:pt idx="11001">
                  <c:v>11002</c:v>
                </c:pt>
                <c:pt idx="11002">
                  <c:v>11003</c:v>
                </c:pt>
                <c:pt idx="11003">
                  <c:v>11004</c:v>
                </c:pt>
                <c:pt idx="11004">
                  <c:v>11005</c:v>
                </c:pt>
                <c:pt idx="11005">
                  <c:v>11006</c:v>
                </c:pt>
                <c:pt idx="11006">
                  <c:v>11007</c:v>
                </c:pt>
                <c:pt idx="11007">
                  <c:v>11008</c:v>
                </c:pt>
                <c:pt idx="11008">
                  <c:v>11009</c:v>
                </c:pt>
                <c:pt idx="11009">
                  <c:v>11010</c:v>
                </c:pt>
                <c:pt idx="11010">
                  <c:v>11011</c:v>
                </c:pt>
                <c:pt idx="11011">
                  <c:v>11012</c:v>
                </c:pt>
                <c:pt idx="11012">
                  <c:v>11013</c:v>
                </c:pt>
                <c:pt idx="11013">
                  <c:v>11014</c:v>
                </c:pt>
                <c:pt idx="11014">
                  <c:v>11015</c:v>
                </c:pt>
                <c:pt idx="11015">
                  <c:v>11016</c:v>
                </c:pt>
                <c:pt idx="11016">
                  <c:v>11017</c:v>
                </c:pt>
                <c:pt idx="11017">
                  <c:v>11018</c:v>
                </c:pt>
                <c:pt idx="11018">
                  <c:v>11019</c:v>
                </c:pt>
                <c:pt idx="11019">
                  <c:v>11020</c:v>
                </c:pt>
                <c:pt idx="11020">
                  <c:v>11021</c:v>
                </c:pt>
                <c:pt idx="11021">
                  <c:v>11022</c:v>
                </c:pt>
                <c:pt idx="11022">
                  <c:v>11023</c:v>
                </c:pt>
                <c:pt idx="11023">
                  <c:v>11024</c:v>
                </c:pt>
                <c:pt idx="11024">
                  <c:v>11025</c:v>
                </c:pt>
                <c:pt idx="11025">
                  <c:v>11026</c:v>
                </c:pt>
                <c:pt idx="11026">
                  <c:v>11027</c:v>
                </c:pt>
                <c:pt idx="11027">
                  <c:v>11028</c:v>
                </c:pt>
                <c:pt idx="11028">
                  <c:v>11029</c:v>
                </c:pt>
                <c:pt idx="11029">
                  <c:v>11030</c:v>
                </c:pt>
                <c:pt idx="11030">
                  <c:v>11031</c:v>
                </c:pt>
                <c:pt idx="11031">
                  <c:v>11032</c:v>
                </c:pt>
                <c:pt idx="11032">
                  <c:v>11033</c:v>
                </c:pt>
                <c:pt idx="11033">
                  <c:v>11034</c:v>
                </c:pt>
                <c:pt idx="11034">
                  <c:v>11035</c:v>
                </c:pt>
                <c:pt idx="11035">
                  <c:v>11036</c:v>
                </c:pt>
                <c:pt idx="11036">
                  <c:v>11037</c:v>
                </c:pt>
                <c:pt idx="11037">
                  <c:v>11038</c:v>
                </c:pt>
                <c:pt idx="11038">
                  <c:v>11039</c:v>
                </c:pt>
                <c:pt idx="11039">
                  <c:v>11040</c:v>
                </c:pt>
                <c:pt idx="11040">
                  <c:v>11041</c:v>
                </c:pt>
                <c:pt idx="11041">
                  <c:v>11042</c:v>
                </c:pt>
                <c:pt idx="11042">
                  <c:v>11043</c:v>
                </c:pt>
                <c:pt idx="11043">
                  <c:v>11044</c:v>
                </c:pt>
                <c:pt idx="11044">
                  <c:v>11045</c:v>
                </c:pt>
                <c:pt idx="11045">
                  <c:v>11046</c:v>
                </c:pt>
                <c:pt idx="11046">
                  <c:v>11047</c:v>
                </c:pt>
                <c:pt idx="11047">
                  <c:v>11048</c:v>
                </c:pt>
                <c:pt idx="11048">
                  <c:v>11049</c:v>
                </c:pt>
                <c:pt idx="11049">
                  <c:v>11050</c:v>
                </c:pt>
                <c:pt idx="11050">
                  <c:v>11051</c:v>
                </c:pt>
                <c:pt idx="11051">
                  <c:v>11052</c:v>
                </c:pt>
                <c:pt idx="11052">
                  <c:v>11053</c:v>
                </c:pt>
                <c:pt idx="11053">
                  <c:v>11054</c:v>
                </c:pt>
                <c:pt idx="11054">
                  <c:v>11055</c:v>
                </c:pt>
                <c:pt idx="11055">
                  <c:v>11056</c:v>
                </c:pt>
                <c:pt idx="11056">
                  <c:v>11057</c:v>
                </c:pt>
                <c:pt idx="11057">
                  <c:v>11058</c:v>
                </c:pt>
                <c:pt idx="11058">
                  <c:v>11059</c:v>
                </c:pt>
                <c:pt idx="11059">
                  <c:v>11060</c:v>
                </c:pt>
                <c:pt idx="11060">
                  <c:v>11061</c:v>
                </c:pt>
                <c:pt idx="11061">
                  <c:v>11062</c:v>
                </c:pt>
                <c:pt idx="11062">
                  <c:v>11063</c:v>
                </c:pt>
                <c:pt idx="11063">
                  <c:v>11064</c:v>
                </c:pt>
                <c:pt idx="11064">
                  <c:v>11065</c:v>
                </c:pt>
                <c:pt idx="11065">
                  <c:v>11066</c:v>
                </c:pt>
                <c:pt idx="11066">
                  <c:v>11067</c:v>
                </c:pt>
                <c:pt idx="11067">
                  <c:v>11068</c:v>
                </c:pt>
                <c:pt idx="11068">
                  <c:v>11069</c:v>
                </c:pt>
                <c:pt idx="11069">
                  <c:v>11070</c:v>
                </c:pt>
                <c:pt idx="11070">
                  <c:v>11071</c:v>
                </c:pt>
                <c:pt idx="11071">
                  <c:v>11072</c:v>
                </c:pt>
                <c:pt idx="11072">
                  <c:v>11073</c:v>
                </c:pt>
                <c:pt idx="11073">
                  <c:v>11074</c:v>
                </c:pt>
                <c:pt idx="11074">
                  <c:v>11075</c:v>
                </c:pt>
                <c:pt idx="11075">
                  <c:v>11076</c:v>
                </c:pt>
                <c:pt idx="11076">
                  <c:v>11077</c:v>
                </c:pt>
                <c:pt idx="11077">
                  <c:v>11078</c:v>
                </c:pt>
                <c:pt idx="11078">
                  <c:v>11079</c:v>
                </c:pt>
                <c:pt idx="11079">
                  <c:v>11080</c:v>
                </c:pt>
                <c:pt idx="11080">
                  <c:v>11081</c:v>
                </c:pt>
                <c:pt idx="11081">
                  <c:v>11082</c:v>
                </c:pt>
                <c:pt idx="11082">
                  <c:v>11083</c:v>
                </c:pt>
                <c:pt idx="11083">
                  <c:v>11084</c:v>
                </c:pt>
                <c:pt idx="11084">
                  <c:v>11085</c:v>
                </c:pt>
                <c:pt idx="11085">
                  <c:v>11086</c:v>
                </c:pt>
                <c:pt idx="11086">
                  <c:v>11087</c:v>
                </c:pt>
                <c:pt idx="11087">
                  <c:v>11088</c:v>
                </c:pt>
                <c:pt idx="11088">
                  <c:v>11089</c:v>
                </c:pt>
                <c:pt idx="11089">
                  <c:v>11090</c:v>
                </c:pt>
                <c:pt idx="11090">
                  <c:v>11091</c:v>
                </c:pt>
                <c:pt idx="11091">
                  <c:v>11092</c:v>
                </c:pt>
                <c:pt idx="11092">
                  <c:v>11093</c:v>
                </c:pt>
                <c:pt idx="11093">
                  <c:v>11094</c:v>
                </c:pt>
                <c:pt idx="11094">
                  <c:v>11095</c:v>
                </c:pt>
                <c:pt idx="11095">
                  <c:v>11096</c:v>
                </c:pt>
                <c:pt idx="11096">
                  <c:v>11097</c:v>
                </c:pt>
                <c:pt idx="11097">
                  <c:v>11098</c:v>
                </c:pt>
                <c:pt idx="11098">
                  <c:v>11099</c:v>
                </c:pt>
                <c:pt idx="11099">
                  <c:v>11100</c:v>
                </c:pt>
                <c:pt idx="11100">
                  <c:v>11101</c:v>
                </c:pt>
                <c:pt idx="11101">
                  <c:v>11102</c:v>
                </c:pt>
                <c:pt idx="11102">
                  <c:v>11103</c:v>
                </c:pt>
                <c:pt idx="11103">
                  <c:v>11104</c:v>
                </c:pt>
                <c:pt idx="11104">
                  <c:v>11105</c:v>
                </c:pt>
                <c:pt idx="11105">
                  <c:v>11106</c:v>
                </c:pt>
                <c:pt idx="11106">
                  <c:v>11107</c:v>
                </c:pt>
                <c:pt idx="11107">
                  <c:v>11108</c:v>
                </c:pt>
                <c:pt idx="11108">
                  <c:v>11109</c:v>
                </c:pt>
                <c:pt idx="11109">
                  <c:v>11110</c:v>
                </c:pt>
                <c:pt idx="11110">
                  <c:v>11111</c:v>
                </c:pt>
                <c:pt idx="11111">
                  <c:v>11112</c:v>
                </c:pt>
                <c:pt idx="11112">
                  <c:v>11113</c:v>
                </c:pt>
                <c:pt idx="11113">
                  <c:v>11114</c:v>
                </c:pt>
                <c:pt idx="11114">
                  <c:v>11115</c:v>
                </c:pt>
                <c:pt idx="11115">
                  <c:v>11116</c:v>
                </c:pt>
                <c:pt idx="11116">
                  <c:v>11117</c:v>
                </c:pt>
                <c:pt idx="11117">
                  <c:v>11118</c:v>
                </c:pt>
                <c:pt idx="11118">
                  <c:v>11119</c:v>
                </c:pt>
                <c:pt idx="11119">
                  <c:v>11120</c:v>
                </c:pt>
                <c:pt idx="11120">
                  <c:v>11121</c:v>
                </c:pt>
                <c:pt idx="11121">
                  <c:v>11122</c:v>
                </c:pt>
                <c:pt idx="11122">
                  <c:v>11123</c:v>
                </c:pt>
                <c:pt idx="11123">
                  <c:v>11124</c:v>
                </c:pt>
                <c:pt idx="11124">
                  <c:v>11125</c:v>
                </c:pt>
                <c:pt idx="11125">
                  <c:v>11126</c:v>
                </c:pt>
                <c:pt idx="11126">
                  <c:v>11127</c:v>
                </c:pt>
                <c:pt idx="11127">
                  <c:v>11128</c:v>
                </c:pt>
                <c:pt idx="11128">
                  <c:v>11129</c:v>
                </c:pt>
                <c:pt idx="11129">
                  <c:v>11130</c:v>
                </c:pt>
                <c:pt idx="11130">
                  <c:v>11131</c:v>
                </c:pt>
                <c:pt idx="11131">
                  <c:v>11132</c:v>
                </c:pt>
                <c:pt idx="11132">
                  <c:v>11133</c:v>
                </c:pt>
                <c:pt idx="11133">
                  <c:v>11134</c:v>
                </c:pt>
                <c:pt idx="11134">
                  <c:v>11135</c:v>
                </c:pt>
                <c:pt idx="11135">
                  <c:v>11136</c:v>
                </c:pt>
                <c:pt idx="11136">
                  <c:v>11137</c:v>
                </c:pt>
                <c:pt idx="11137">
                  <c:v>11138</c:v>
                </c:pt>
                <c:pt idx="11138">
                  <c:v>11139</c:v>
                </c:pt>
                <c:pt idx="11139">
                  <c:v>11140</c:v>
                </c:pt>
                <c:pt idx="11140">
                  <c:v>11141</c:v>
                </c:pt>
                <c:pt idx="11141">
                  <c:v>11142</c:v>
                </c:pt>
                <c:pt idx="11142">
                  <c:v>11143</c:v>
                </c:pt>
                <c:pt idx="11143">
                  <c:v>11144</c:v>
                </c:pt>
                <c:pt idx="11144">
                  <c:v>11145</c:v>
                </c:pt>
                <c:pt idx="11145">
                  <c:v>11146</c:v>
                </c:pt>
                <c:pt idx="11146">
                  <c:v>11147</c:v>
                </c:pt>
                <c:pt idx="11147">
                  <c:v>11148</c:v>
                </c:pt>
                <c:pt idx="11148">
                  <c:v>11149</c:v>
                </c:pt>
                <c:pt idx="11149">
                  <c:v>11150</c:v>
                </c:pt>
                <c:pt idx="11150">
                  <c:v>11151</c:v>
                </c:pt>
                <c:pt idx="11151">
                  <c:v>11152</c:v>
                </c:pt>
                <c:pt idx="11152">
                  <c:v>11153</c:v>
                </c:pt>
                <c:pt idx="11153">
                  <c:v>11154</c:v>
                </c:pt>
                <c:pt idx="11154">
                  <c:v>11155</c:v>
                </c:pt>
                <c:pt idx="11155">
                  <c:v>11156</c:v>
                </c:pt>
                <c:pt idx="11156">
                  <c:v>11157</c:v>
                </c:pt>
                <c:pt idx="11157">
                  <c:v>11158</c:v>
                </c:pt>
                <c:pt idx="11158">
                  <c:v>11159</c:v>
                </c:pt>
                <c:pt idx="11159">
                  <c:v>11160</c:v>
                </c:pt>
                <c:pt idx="11160">
                  <c:v>11161</c:v>
                </c:pt>
                <c:pt idx="11161">
                  <c:v>11162</c:v>
                </c:pt>
                <c:pt idx="11162">
                  <c:v>11163</c:v>
                </c:pt>
                <c:pt idx="11163">
                  <c:v>11164</c:v>
                </c:pt>
                <c:pt idx="11164">
                  <c:v>11165</c:v>
                </c:pt>
                <c:pt idx="11165">
                  <c:v>11166</c:v>
                </c:pt>
                <c:pt idx="11166">
                  <c:v>11167</c:v>
                </c:pt>
                <c:pt idx="11167">
                  <c:v>11168</c:v>
                </c:pt>
                <c:pt idx="11168">
                  <c:v>11169</c:v>
                </c:pt>
                <c:pt idx="11169">
                  <c:v>11170</c:v>
                </c:pt>
                <c:pt idx="11170">
                  <c:v>11171</c:v>
                </c:pt>
                <c:pt idx="11171">
                  <c:v>11172</c:v>
                </c:pt>
                <c:pt idx="11172">
                  <c:v>11173</c:v>
                </c:pt>
                <c:pt idx="11173">
                  <c:v>11174</c:v>
                </c:pt>
                <c:pt idx="11174">
                  <c:v>11175</c:v>
                </c:pt>
                <c:pt idx="11175">
                  <c:v>11176</c:v>
                </c:pt>
                <c:pt idx="11176">
                  <c:v>11177</c:v>
                </c:pt>
                <c:pt idx="11177">
                  <c:v>11178</c:v>
                </c:pt>
                <c:pt idx="11178">
                  <c:v>11179</c:v>
                </c:pt>
                <c:pt idx="11179">
                  <c:v>11180</c:v>
                </c:pt>
                <c:pt idx="11180">
                  <c:v>11181</c:v>
                </c:pt>
                <c:pt idx="11181">
                  <c:v>11182</c:v>
                </c:pt>
                <c:pt idx="11182">
                  <c:v>11183</c:v>
                </c:pt>
                <c:pt idx="11183">
                  <c:v>11184</c:v>
                </c:pt>
                <c:pt idx="11184">
                  <c:v>11185</c:v>
                </c:pt>
                <c:pt idx="11185">
                  <c:v>11186</c:v>
                </c:pt>
                <c:pt idx="11186">
                  <c:v>11187</c:v>
                </c:pt>
                <c:pt idx="11187">
                  <c:v>11188</c:v>
                </c:pt>
                <c:pt idx="11188">
                  <c:v>11189</c:v>
                </c:pt>
                <c:pt idx="11189">
                  <c:v>11190</c:v>
                </c:pt>
                <c:pt idx="11190">
                  <c:v>11191</c:v>
                </c:pt>
                <c:pt idx="11191">
                  <c:v>11192</c:v>
                </c:pt>
                <c:pt idx="11192">
                  <c:v>11193</c:v>
                </c:pt>
                <c:pt idx="11193">
                  <c:v>11194</c:v>
                </c:pt>
                <c:pt idx="11194">
                  <c:v>11195</c:v>
                </c:pt>
                <c:pt idx="11195">
                  <c:v>11196</c:v>
                </c:pt>
                <c:pt idx="11196">
                  <c:v>11197</c:v>
                </c:pt>
                <c:pt idx="11197">
                  <c:v>11198</c:v>
                </c:pt>
                <c:pt idx="11198">
                  <c:v>11199</c:v>
                </c:pt>
                <c:pt idx="11199">
                  <c:v>11200</c:v>
                </c:pt>
                <c:pt idx="11200">
                  <c:v>11201</c:v>
                </c:pt>
                <c:pt idx="11201">
                  <c:v>11202</c:v>
                </c:pt>
                <c:pt idx="11202">
                  <c:v>11203</c:v>
                </c:pt>
                <c:pt idx="11203">
                  <c:v>11204</c:v>
                </c:pt>
                <c:pt idx="11204">
                  <c:v>11205</c:v>
                </c:pt>
                <c:pt idx="11205">
                  <c:v>11206</c:v>
                </c:pt>
                <c:pt idx="11206">
                  <c:v>11207</c:v>
                </c:pt>
                <c:pt idx="11207">
                  <c:v>11208</c:v>
                </c:pt>
                <c:pt idx="11208">
                  <c:v>11209</c:v>
                </c:pt>
                <c:pt idx="11209">
                  <c:v>11210</c:v>
                </c:pt>
                <c:pt idx="11210">
                  <c:v>11211</c:v>
                </c:pt>
                <c:pt idx="11211">
                  <c:v>11212</c:v>
                </c:pt>
                <c:pt idx="11212">
                  <c:v>11213</c:v>
                </c:pt>
                <c:pt idx="11213">
                  <c:v>11214</c:v>
                </c:pt>
                <c:pt idx="11214">
                  <c:v>11215</c:v>
                </c:pt>
                <c:pt idx="11215">
                  <c:v>11216</c:v>
                </c:pt>
                <c:pt idx="11216">
                  <c:v>11217</c:v>
                </c:pt>
                <c:pt idx="11217">
                  <c:v>11218</c:v>
                </c:pt>
                <c:pt idx="11218">
                  <c:v>11219</c:v>
                </c:pt>
                <c:pt idx="11219">
                  <c:v>11220</c:v>
                </c:pt>
                <c:pt idx="11220">
                  <c:v>11221</c:v>
                </c:pt>
                <c:pt idx="11221">
                  <c:v>11222</c:v>
                </c:pt>
                <c:pt idx="11222">
                  <c:v>11223</c:v>
                </c:pt>
                <c:pt idx="11223">
                  <c:v>11224</c:v>
                </c:pt>
                <c:pt idx="11224">
                  <c:v>11225</c:v>
                </c:pt>
                <c:pt idx="11225">
                  <c:v>11226</c:v>
                </c:pt>
                <c:pt idx="11226">
                  <c:v>11227</c:v>
                </c:pt>
                <c:pt idx="11227">
                  <c:v>11228</c:v>
                </c:pt>
                <c:pt idx="11228">
                  <c:v>11229</c:v>
                </c:pt>
                <c:pt idx="11229">
                  <c:v>11230</c:v>
                </c:pt>
                <c:pt idx="11230">
                  <c:v>11231</c:v>
                </c:pt>
                <c:pt idx="11231">
                  <c:v>11232</c:v>
                </c:pt>
                <c:pt idx="11232">
                  <c:v>11233</c:v>
                </c:pt>
                <c:pt idx="11233">
                  <c:v>11234</c:v>
                </c:pt>
                <c:pt idx="11234">
                  <c:v>11235</c:v>
                </c:pt>
                <c:pt idx="11235">
                  <c:v>11236</c:v>
                </c:pt>
                <c:pt idx="11236">
                  <c:v>11237</c:v>
                </c:pt>
                <c:pt idx="11237">
                  <c:v>11238</c:v>
                </c:pt>
                <c:pt idx="11238">
                  <c:v>11239</c:v>
                </c:pt>
                <c:pt idx="11239">
                  <c:v>11240</c:v>
                </c:pt>
                <c:pt idx="11240">
                  <c:v>11241</c:v>
                </c:pt>
                <c:pt idx="11241">
                  <c:v>11242</c:v>
                </c:pt>
                <c:pt idx="11242">
                  <c:v>11243</c:v>
                </c:pt>
                <c:pt idx="11243">
                  <c:v>11244</c:v>
                </c:pt>
                <c:pt idx="11244">
                  <c:v>11245</c:v>
                </c:pt>
                <c:pt idx="11245">
                  <c:v>11246</c:v>
                </c:pt>
                <c:pt idx="11246">
                  <c:v>11247</c:v>
                </c:pt>
                <c:pt idx="11247">
                  <c:v>11248</c:v>
                </c:pt>
                <c:pt idx="11248">
                  <c:v>11249</c:v>
                </c:pt>
                <c:pt idx="11249">
                  <c:v>11250</c:v>
                </c:pt>
                <c:pt idx="11250">
                  <c:v>11251</c:v>
                </c:pt>
                <c:pt idx="11251">
                  <c:v>11252</c:v>
                </c:pt>
                <c:pt idx="11252">
                  <c:v>11253</c:v>
                </c:pt>
                <c:pt idx="11253">
                  <c:v>11254</c:v>
                </c:pt>
                <c:pt idx="11254">
                  <c:v>11255</c:v>
                </c:pt>
                <c:pt idx="11255">
                  <c:v>11256</c:v>
                </c:pt>
                <c:pt idx="11256">
                  <c:v>11257</c:v>
                </c:pt>
                <c:pt idx="11257">
                  <c:v>11258</c:v>
                </c:pt>
                <c:pt idx="11258">
                  <c:v>11259</c:v>
                </c:pt>
                <c:pt idx="11259">
                  <c:v>11260</c:v>
                </c:pt>
                <c:pt idx="11260">
                  <c:v>11261</c:v>
                </c:pt>
                <c:pt idx="11261">
                  <c:v>11262</c:v>
                </c:pt>
                <c:pt idx="11262">
                  <c:v>11263</c:v>
                </c:pt>
                <c:pt idx="11263">
                  <c:v>11264</c:v>
                </c:pt>
                <c:pt idx="11264">
                  <c:v>11265</c:v>
                </c:pt>
                <c:pt idx="11265">
                  <c:v>11266</c:v>
                </c:pt>
                <c:pt idx="11266">
                  <c:v>11267</c:v>
                </c:pt>
                <c:pt idx="11267">
                  <c:v>11268</c:v>
                </c:pt>
                <c:pt idx="11268">
                  <c:v>11269</c:v>
                </c:pt>
                <c:pt idx="11269">
                  <c:v>11270</c:v>
                </c:pt>
                <c:pt idx="11270">
                  <c:v>11271</c:v>
                </c:pt>
                <c:pt idx="11271">
                  <c:v>11272</c:v>
                </c:pt>
                <c:pt idx="11272">
                  <c:v>11273</c:v>
                </c:pt>
                <c:pt idx="11273">
                  <c:v>11274</c:v>
                </c:pt>
                <c:pt idx="11274">
                  <c:v>11275</c:v>
                </c:pt>
                <c:pt idx="11275">
                  <c:v>11276</c:v>
                </c:pt>
                <c:pt idx="11276">
                  <c:v>11277</c:v>
                </c:pt>
                <c:pt idx="11277">
                  <c:v>11278</c:v>
                </c:pt>
                <c:pt idx="11278">
                  <c:v>11279</c:v>
                </c:pt>
                <c:pt idx="11279">
                  <c:v>11280</c:v>
                </c:pt>
                <c:pt idx="11280">
                  <c:v>11281</c:v>
                </c:pt>
                <c:pt idx="11281">
                  <c:v>11282</c:v>
                </c:pt>
                <c:pt idx="11282">
                  <c:v>11283</c:v>
                </c:pt>
                <c:pt idx="11283">
                  <c:v>11284</c:v>
                </c:pt>
                <c:pt idx="11284">
                  <c:v>11285</c:v>
                </c:pt>
                <c:pt idx="11285">
                  <c:v>11286</c:v>
                </c:pt>
                <c:pt idx="11286">
                  <c:v>11287</c:v>
                </c:pt>
                <c:pt idx="11287">
                  <c:v>11288</c:v>
                </c:pt>
                <c:pt idx="11288">
                  <c:v>11289</c:v>
                </c:pt>
                <c:pt idx="11289">
                  <c:v>11290</c:v>
                </c:pt>
                <c:pt idx="11290">
                  <c:v>11291</c:v>
                </c:pt>
                <c:pt idx="11291">
                  <c:v>11292</c:v>
                </c:pt>
                <c:pt idx="11292">
                  <c:v>11293</c:v>
                </c:pt>
                <c:pt idx="11293">
                  <c:v>11294</c:v>
                </c:pt>
                <c:pt idx="11294">
                  <c:v>11295</c:v>
                </c:pt>
                <c:pt idx="11295">
                  <c:v>11296</c:v>
                </c:pt>
                <c:pt idx="11296">
                  <c:v>11297</c:v>
                </c:pt>
                <c:pt idx="11297">
                  <c:v>11298</c:v>
                </c:pt>
                <c:pt idx="11298">
                  <c:v>11299</c:v>
                </c:pt>
                <c:pt idx="11299">
                  <c:v>11300</c:v>
                </c:pt>
                <c:pt idx="11300">
                  <c:v>11301</c:v>
                </c:pt>
                <c:pt idx="11301">
                  <c:v>11302</c:v>
                </c:pt>
                <c:pt idx="11302">
                  <c:v>11303</c:v>
                </c:pt>
                <c:pt idx="11303">
                  <c:v>11304</c:v>
                </c:pt>
                <c:pt idx="11304">
                  <c:v>11305</c:v>
                </c:pt>
                <c:pt idx="11305">
                  <c:v>11306</c:v>
                </c:pt>
                <c:pt idx="11306">
                  <c:v>11307</c:v>
                </c:pt>
                <c:pt idx="11307">
                  <c:v>11308</c:v>
                </c:pt>
                <c:pt idx="11308">
                  <c:v>11309</c:v>
                </c:pt>
                <c:pt idx="11309">
                  <c:v>11310</c:v>
                </c:pt>
                <c:pt idx="11310">
                  <c:v>11311</c:v>
                </c:pt>
                <c:pt idx="11311">
                  <c:v>11312</c:v>
                </c:pt>
                <c:pt idx="11312">
                  <c:v>11313</c:v>
                </c:pt>
                <c:pt idx="11313">
                  <c:v>11314</c:v>
                </c:pt>
                <c:pt idx="11314">
                  <c:v>11315</c:v>
                </c:pt>
                <c:pt idx="11315">
                  <c:v>11316</c:v>
                </c:pt>
                <c:pt idx="11316">
                  <c:v>11317</c:v>
                </c:pt>
                <c:pt idx="11317">
                  <c:v>11318</c:v>
                </c:pt>
                <c:pt idx="11318">
                  <c:v>11319</c:v>
                </c:pt>
                <c:pt idx="11319">
                  <c:v>11320</c:v>
                </c:pt>
                <c:pt idx="11320">
                  <c:v>11321</c:v>
                </c:pt>
                <c:pt idx="11321">
                  <c:v>11322</c:v>
                </c:pt>
                <c:pt idx="11322">
                  <c:v>11323</c:v>
                </c:pt>
                <c:pt idx="11323">
                  <c:v>11324</c:v>
                </c:pt>
                <c:pt idx="11324">
                  <c:v>11325</c:v>
                </c:pt>
                <c:pt idx="11325">
                  <c:v>11326</c:v>
                </c:pt>
                <c:pt idx="11326">
                  <c:v>11327</c:v>
                </c:pt>
                <c:pt idx="11327">
                  <c:v>11328</c:v>
                </c:pt>
                <c:pt idx="11328">
                  <c:v>11329</c:v>
                </c:pt>
                <c:pt idx="11329">
                  <c:v>11330</c:v>
                </c:pt>
                <c:pt idx="11330">
                  <c:v>11331</c:v>
                </c:pt>
                <c:pt idx="11331">
                  <c:v>11332</c:v>
                </c:pt>
                <c:pt idx="11332">
                  <c:v>11333</c:v>
                </c:pt>
                <c:pt idx="11333">
                  <c:v>11334</c:v>
                </c:pt>
                <c:pt idx="11334">
                  <c:v>11335</c:v>
                </c:pt>
                <c:pt idx="11335">
                  <c:v>11336</c:v>
                </c:pt>
                <c:pt idx="11336">
                  <c:v>11337</c:v>
                </c:pt>
                <c:pt idx="11337">
                  <c:v>11338</c:v>
                </c:pt>
                <c:pt idx="11338">
                  <c:v>11339</c:v>
                </c:pt>
                <c:pt idx="11339">
                  <c:v>11340</c:v>
                </c:pt>
                <c:pt idx="11340">
                  <c:v>11341</c:v>
                </c:pt>
                <c:pt idx="11341">
                  <c:v>11342</c:v>
                </c:pt>
                <c:pt idx="11342">
                  <c:v>11343</c:v>
                </c:pt>
                <c:pt idx="11343">
                  <c:v>11344</c:v>
                </c:pt>
                <c:pt idx="11344">
                  <c:v>11345</c:v>
                </c:pt>
                <c:pt idx="11345">
                  <c:v>11346</c:v>
                </c:pt>
                <c:pt idx="11346">
                  <c:v>11347</c:v>
                </c:pt>
                <c:pt idx="11347">
                  <c:v>11348</c:v>
                </c:pt>
                <c:pt idx="11348">
                  <c:v>11349</c:v>
                </c:pt>
                <c:pt idx="11349">
                  <c:v>11350</c:v>
                </c:pt>
                <c:pt idx="11350">
                  <c:v>11351</c:v>
                </c:pt>
                <c:pt idx="11351">
                  <c:v>11352</c:v>
                </c:pt>
                <c:pt idx="11352">
                  <c:v>11353</c:v>
                </c:pt>
                <c:pt idx="11353">
                  <c:v>11354</c:v>
                </c:pt>
                <c:pt idx="11354">
                  <c:v>11355</c:v>
                </c:pt>
                <c:pt idx="11355">
                  <c:v>11356</c:v>
                </c:pt>
                <c:pt idx="11356">
                  <c:v>11357</c:v>
                </c:pt>
                <c:pt idx="11357">
                  <c:v>11358</c:v>
                </c:pt>
                <c:pt idx="11358">
                  <c:v>11359</c:v>
                </c:pt>
                <c:pt idx="11359">
                  <c:v>11360</c:v>
                </c:pt>
                <c:pt idx="11360">
                  <c:v>11361</c:v>
                </c:pt>
                <c:pt idx="11361">
                  <c:v>11362</c:v>
                </c:pt>
                <c:pt idx="11362">
                  <c:v>11363</c:v>
                </c:pt>
                <c:pt idx="11363">
                  <c:v>11364</c:v>
                </c:pt>
                <c:pt idx="11364">
                  <c:v>11365</c:v>
                </c:pt>
                <c:pt idx="11365">
                  <c:v>11366</c:v>
                </c:pt>
                <c:pt idx="11366">
                  <c:v>11367</c:v>
                </c:pt>
                <c:pt idx="11367">
                  <c:v>11368</c:v>
                </c:pt>
                <c:pt idx="11368">
                  <c:v>11369</c:v>
                </c:pt>
                <c:pt idx="11369">
                  <c:v>11370</c:v>
                </c:pt>
                <c:pt idx="11370">
                  <c:v>11371</c:v>
                </c:pt>
                <c:pt idx="11371">
                  <c:v>11372</c:v>
                </c:pt>
                <c:pt idx="11372">
                  <c:v>11373</c:v>
                </c:pt>
                <c:pt idx="11373">
                  <c:v>11374</c:v>
                </c:pt>
                <c:pt idx="11374">
                  <c:v>11375</c:v>
                </c:pt>
                <c:pt idx="11375">
                  <c:v>11376</c:v>
                </c:pt>
                <c:pt idx="11376">
                  <c:v>11377</c:v>
                </c:pt>
                <c:pt idx="11377">
                  <c:v>11378</c:v>
                </c:pt>
                <c:pt idx="11378">
                  <c:v>11379</c:v>
                </c:pt>
                <c:pt idx="11379">
                  <c:v>11380</c:v>
                </c:pt>
                <c:pt idx="11380">
                  <c:v>11381</c:v>
                </c:pt>
                <c:pt idx="11381">
                  <c:v>11382</c:v>
                </c:pt>
                <c:pt idx="11382">
                  <c:v>11383</c:v>
                </c:pt>
                <c:pt idx="11383">
                  <c:v>11384</c:v>
                </c:pt>
                <c:pt idx="11384">
                  <c:v>11385</c:v>
                </c:pt>
                <c:pt idx="11385">
                  <c:v>11386</c:v>
                </c:pt>
                <c:pt idx="11386">
                  <c:v>11387</c:v>
                </c:pt>
                <c:pt idx="11387">
                  <c:v>11388</c:v>
                </c:pt>
                <c:pt idx="11388">
                  <c:v>11389</c:v>
                </c:pt>
                <c:pt idx="11389">
                  <c:v>11390</c:v>
                </c:pt>
                <c:pt idx="11390">
                  <c:v>11391</c:v>
                </c:pt>
                <c:pt idx="11391">
                  <c:v>11392</c:v>
                </c:pt>
                <c:pt idx="11392">
                  <c:v>11393</c:v>
                </c:pt>
                <c:pt idx="11393">
                  <c:v>11394</c:v>
                </c:pt>
                <c:pt idx="11394">
                  <c:v>11395</c:v>
                </c:pt>
                <c:pt idx="11395">
                  <c:v>11396</c:v>
                </c:pt>
                <c:pt idx="11396">
                  <c:v>11397</c:v>
                </c:pt>
                <c:pt idx="11397">
                  <c:v>11398</c:v>
                </c:pt>
                <c:pt idx="11398">
                  <c:v>11399</c:v>
                </c:pt>
                <c:pt idx="11399">
                  <c:v>11400</c:v>
                </c:pt>
                <c:pt idx="11400">
                  <c:v>11401</c:v>
                </c:pt>
                <c:pt idx="11401">
                  <c:v>11402</c:v>
                </c:pt>
                <c:pt idx="11402">
                  <c:v>11403</c:v>
                </c:pt>
                <c:pt idx="11403">
                  <c:v>11404</c:v>
                </c:pt>
                <c:pt idx="11404">
                  <c:v>11405</c:v>
                </c:pt>
                <c:pt idx="11405">
                  <c:v>11406</c:v>
                </c:pt>
                <c:pt idx="11406">
                  <c:v>11407</c:v>
                </c:pt>
                <c:pt idx="11407">
                  <c:v>11408</c:v>
                </c:pt>
                <c:pt idx="11408">
                  <c:v>11409</c:v>
                </c:pt>
                <c:pt idx="11409">
                  <c:v>11410</c:v>
                </c:pt>
                <c:pt idx="11410">
                  <c:v>11411</c:v>
                </c:pt>
                <c:pt idx="11411">
                  <c:v>11412</c:v>
                </c:pt>
                <c:pt idx="11412">
                  <c:v>11413</c:v>
                </c:pt>
                <c:pt idx="11413">
                  <c:v>11414</c:v>
                </c:pt>
                <c:pt idx="11414">
                  <c:v>11415</c:v>
                </c:pt>
                <c:pt idx="11415">
                  <c:v>11416</c:v>
                </c:pt>
                <c:pt idx="11416">
                  <c:v>11417</c:v>
                </c:pt>
                <c:pt idx="11417">
                  <c:v>11418</c:v>
                </c:pt>
                <c:pt idx="11418">
                  <c:v>11419</c:v>
                </c:pt>
                <c:pt idx="11419">
                  <c:v>11420</c:v>
                </c:pt>
                <c:pt idx="11420">
                  <c:v>11421</c:v>
                </c:pt>
                <c:pt idx="11421">
                  <c:v>11422</c:v>
                </c:pt>
                <c:pt idx="11422">
                  <c:v>11423</c:v>
                </c:pt>
                <c:pt idx="11423">
                  <c:v>11424</c:v>
                </c:pt>
                <c:pt idx="11424">
                  <c:v>11425</c:v>
                </c:pt>
                <c:pt idx="11425">
                  <c:v>11426</c:v>
                </c:pt>
                <c:pt idx="11426">
                  <c:v>11427</c:v>
                </c:pt>
                <c:pt idx="11427">
                  <c:v>11428</c:v>
                </c:pt>
                <c:pt idx="11428">
                  <c:v>11429</c:v>
                </c:pt>
                <c:pt idx="11429">
                  <c:v>11430</c:v>
                </c:pt>
                <c:pt idx="11430">
                  <c:v>11431</c:v>
                </c:pt>
                <c:pt idx="11431">
                  <c:v>11432</c:v>
                </c:pt>
                <c:pt idx="11432">
                  <c:v>11433</c:v>
                </c:pt>
                <c:pt idx="11433">
                  <c:v>11434</c:v>
                </c:pt>
                <c:pt idx="11434">
                  <c:v>11435</c:v>
                </c:pt>
                <c:pt idx="11435">
                  <c:v>11436</c:v>
                </c:pt>
                <c:pt idx="11436">
                  <c:v>11437</c:v>
                </c:pt>
                <c:pt idx="11437">
                  <c:v>11438</c:v>
                </c:pt>
                <c:pt idx="11438">
                  <c:v>11439</c:v>
                </c:pt>
                <c:pt idx="11439">
                  <c:v>11440</c:v>
                </c:pt>
                <c:pt idx="11440">
                  <c:v>11441</c:v>
                </c:pt>
                <c:pt idx="11441">
                  <c:v>11442</c:v>
                </c:pt>
                <c:pt idx="11442">
                  <c:v>11443</c:v>
                </c:pt>
                <c:pt idx="11443">
                  <c:v>11444</c:v>
                </c:pt>
                <c:pt idx="11444">
                  <c:v>11445</c:v>
                </c:pt>
                <c:pt idx="11445">
                  <c:v>11446</c:v>
                </c:pt>
                <c:pt idx="11446">
                  <c:v>11447</c:v>
                </c:pt>
                <c:pt idx="11447">
                  <c:v>11448</c:v>
                </c:pt>
                <c:pt idx="11448">
                  <c:v>11449</c:v>
                </c:pt>
                <c:pt idx="11449">
                  <c:v>11450</c:v>
                </c:pt>
                <c:pt idx="11450">
                  <c:v>11451</c:v>
                </c:pt>
                <c:pt idx="11451">
                  <c:v>11452</c:v>
                </c:pt>
                <c:pt idx="11452">
                  <c:v>11453</c:v>
                </c:pt>
                <c:pt idx="11453">
                  <c:v>11454</c:v>
                </c:pt>
                <c:pt idx="11454">
                  <c:v>11455</c:v>
                </c:pt>
                <c:pt idx="11455">
                  <c:v>11456</c:v>
                </c:pt>
                <c:pt idx="11456">
                  <c:v>11457</c:v>
                </c:pt>
                <c:pt idx="11457">
                  <c:v>11458</c:v>
                </c:pt>
                <c:pt idx="11458">
                  <c:v>11459</c:v>
                </c:pt>
                <c:pt idx="11459">
                  <c:v>11460</c:v>
                </c:pt>
                <c:pt idx="11460">
                  <c:v>11461</c:v>
                </c:pt>
                <c:pt idx="11461">
                  <c:v>11462</c:v>
                </c:pt>
                <c:pt idx="11462">
                  <c:v>11463</c:v>
                </c:pt>
                <c:pt idx="11463">
                  <c:v>11464</c:v>
                </c:pt>
                <c:pt idx="11464">
                  <c:v>11465</c:v>
                </c:pt>
                <c:pt idx="11465">
                  <c:v>11466</c:v>
                </c:pt>
                <c:pt idx="11466">
                  <c:v>11467</c:v>
                </c:pt>
                <c:pt idx="11467">
                  <c:v>11468</c:v>
                </c:pt>
                <c:pt idx="11468">
                  <c:v>11469</c:v>
                </c:pt>
                <c:pt idx="11469">
                  <c:v>11470</c:v>
                </c:pt>
                <c:pt idx="11470">
                  <c:v>11471</c:v>
                </c:pt>
                <c:pt idx="11471">
                  <c:v>11472</c:v>
                </c:pt>
                <c:pt idx="11472">
                  <c:v>11473</c:v>
                </c:pt>
                <c:pt idx="11473">
                  <c:v>11474</c:v>
                </c:pt>
                <c:pt idx="11474">
                  <c:v>11475</c:v>
                </c:pt>
                <c:pt idx="11475">
                  <c:v>11476</c:v>
                </c:pt>
                <c:pt idx="11476">
                  <c:v>11477</c:v>
                </c:pt>
                <c:pt idx="11477">
                  <c:v>11478</c:v>
                </c:pt>
                <c:pt idx="11478">
                  <c:v>11479</c:v>
                </c:pt>
                <c:pt idx="11479">
                  <c:v>11480</c:v>
                </c:pt>
                <c:pt idx="11480">
                  <c:v>11481</c:v>
                </c:pt>
                <c:pt idx="11481">
                  <c:v>11482</c:v>
                </c:pt>
                <c:pt idx="11482">
                  <c:v>11483</c:v>
                </c:pt>
                <c:pt idx="11483">
                  <c:v>11484</c:v>
                </c:pt>
                <c:pt idx="11484">
                  <c:v>11485</c:v>
                </c:pt>
                <c:pt idx="11485">
                  <c:v>11486</c:v>
                </c:pt>
                <c:pt idx="11486">
                  <c:v>11487</c:v>
                </c:pt>
                <c:pt idx="11487">
                  <c:v>11488</c:v>
                </c:pt>
                <c:pt idx="11488">
                  <c:v>11489</c:v>
                </c:pt>
                <c:pt idx="11489">
                  <c:v>11490</c:v>
                </c:pt>
                <c:pt idx="11490">
                  <c:v>11491</c:v>
                </c:pt>
                <c:pt idx="11491">
                  <c:v>11492</c:v>
                </c:pt>
                <c:pt idx="11492">
                  <c:v>11493</c:v>
                </c:pt>
                <c:pt idx="11493">
                  <c:v>11494</c:v>
                </c:pt>
                <c:pt idx="11494">
                  <c:v>11495</c:v>
                </c:pt>
                <c:pt idx="11495">
                  <c:v>11496</c:v>
                </c:pt>
                <c:pt idx="11496">
                  <c:v>11497</c:v>
                </c:pt>
                <c:pt idx="11497">
                  <c:v>11498</c:v>
                </c:pt>
                <c:pt idx="11498">
                  <c:v>11499</c:v>
                </c:pt>
                <c:pt idx="11499">
                  <c:v>11500</c:v>
                </c:pt>
                <c:pt idx="11500">
                  <c:v>11501</c:v>
                </c:pt>
                <c:pt idx="11501">
                  <c:v>11502</c:v>
                </c:pt>
                <c:pt idx="11502">
                  <c:v>11503</c:v>
                </c:pt>
                <c:pt idx="11503">
                  <c:v>11504</c:v>
                </c:pt>
                <c:pt idx="11504">
                  <c:v>11505</c:v>
                </c:pt>
                <c:pt idx="11505">
                  <c:v>11506</c:v>
                </c:pt>
                <c:pt idx="11506">
                  <c:v>11507</c:v>
                </c:pt>
                <c:pt idx="11507">
                  <c:v>11508</c:v>
                </c:pt>
                <c:pt idx="11508">
                  <c:v>11509</c:v>
                </c:pt>
                <c:pt idx="11509">
                  <c:v>11510</c:v>
                </c:pt>
                <c:pt idx="11510">
                  <c:v>11511</c:v>
                </c:pt>
                <c:pt idx="11511">
                  <c:v>11512</c:v>
                </c:pt>
                <c:pt idx="11512">
                  <c:v>11513</c:v>
                </c:pt>
                <c:pt idx="11513">
                  <c:v>11514</c:v>
                </c:pt>
                <c:pt idx="11514">
                  <c:v>11515</c:v>
                </c:pt>
                <c:pt idx="11515">
                  <c:v>11516</c:v>
                </c:pt>
                <c:pt idx="11516">
                  <c:v>11517</c:v>
                </c:pt>
                <c:pt idx="11517">
                  <c:v>11518</c:v>
                </c:pt>
                <c:pt idx="11518">
                  <c:v>11519</c:v>
                </c:pt>
                <c:pt idx="11519">
                  <c:v>11520</c:v>
                </c:pt>
                <c:pt idx="11520">
                  <c:v>11521</c:v>
                </c:pt>
                <c:pt idx="11521">
                  <c:v>11522</c:v>
                </c:pt>
                <c:pt idx="11522">
                  <c:v>11523</c:v>
                </c:pt>
                <c:pt idx="11523">
                  <c:v>11524</c:v>
                </c:pt>
                <c:pt idx="11524">
                  <c:v>11525</c:v>
                </c:pt>
                <c:pt idx="11525">
                  <c:v>11526</c:v>
                </c:pt>
                <c:pt idx="11526">
                  <c:v>11527</c:v>
                </c:pt>
                <c:pt idx="11527">
                  <c:v>11528</c:v>
                </c:pt>
                <c:pt idx="11528">
                  <c:v>11529</c:v>
                </c:pt>
                <c:pt idx="11529">
                  <c:v>11530</c:v>
                </c:pt>
                <c:pt idx="11530">
                  <c:v>11531</c:v>
                </c:pt>
                <c:pt idx="11531">
                  <c:v>11532</c:v>
                </c:pt>
                <c:pt idx="11532">
                  <c:v>11533</c:v>
                </c:pt>
                <c:pt idx="11533">
                  <c:v>11534</c:v>
                </c:pt>
                <c:pt idx="11534">
                  <c:v>11535</c:v>
                </c:pt>
                <c:pt idx="11535">
                  <c:v>11536</c:v>
                </c:pt>
                <c:pt idx="11536">
                  <c:v>11537</c:v>
                </c:pt>
                <c:pt idx="11537">
                  <c:v>11538</c:v>
                </c:pt>
                <c:pt idx="11538">
                  <c:v>11539</c:v>
                </c:pt>
                <c:pt idx="11539">
                  <c:v>11540</c:v>
                </c:pt>
                <c:pt idx="11540">
                  <c:v>11541</c:v>
                </c:pt>
                <c:pt idx="11541">
                  <c:v>11542</c:v>
                </c:pt>
                <c:pt idx="11542">
                  <c:v>11543</c:v>
                </c:pt>
                <c:pt idx="11543">
                  <c:v>11544</c:v>
                </c:pt>
                <c:pt idx="11544">
                  <c:v>11545</c:v>
                </c:pt>
                <c:pt idx="11545">
                  <c:v>11546</c:v>
                </c:pt>
                <c:pt idx="11546">
                  <c:v>11547</c:v>
                </c:pt>
                <c:pt idx="11547">
                  <c:v>11548</c:v>
                </c:pt>
                <c:pt idx="11548">
                  <c:v>11549</c:v>
                </c:pt>
                <c:pt idx="11549">
                  <c:v>11550</c:v>
                </c:pt>
                <c:pt idx="11550">
                  <c:v>11551</c:v>
                </c:pt>
                <c:pt idx="11551">
                  <c:v>11552</c:v>
                </c:pt>
                <c:pt idx="11552">
                  <c:v>11553</c:v>
                </c:pt>
                <c:pt idx="11553">
                  <c:v>11554</c:v>
                </c:pt>
                <c:pt idx="11554">
                  <c:v>11555</c:v>
                </c:pt>
                <c:pt idx="11555">
                  <c:v>11556</c:v>
                </c:pt>
                <c:pt idx="11556">
                  <c:v>11557</c:v>
                </c:pt>
                <c:pt idx="11557">
                  <c:v>11558</c:v>
                </c:pt>
                <c:pt idx="11558">
                  <c:v>11559</c:v>
                </c:pt>
                <c:pt idx="11559">
                  <c:v>11560</c:v>
                </c:pt>
                <c:pt idx="11560">
                  <c:v>11561</c:v>
                </c:pt>
                <c:pt idx="11561">
                  <c:v>11562</c:v>
                </c:pt>
                <c:pt idx="11562">
                  <c:v>11563</c:v>
                </c:pt>
                <c:pt idx="11563">
                  <c:v>11564</c:v>
                </c:pt>
                <c:pt idx="11564">
                  <c:v>11565</c:v>
                </c:pt>
                <c:pt idx="11565">
                  <c:v>11566</c:v>
                </c:pt>
                <c:pt idx="11566">
                  <c:v>11567</c:v>
                </c:pt>
                <c:pt idx="11567">
                  <c:v>11568</c:v>
                </c:pt>
                <c:pt idx="11568">
                  <c:v>11569</c:v>
                </c:pt>
                <c:pt idx="11569">
                  <c:v>11570</c:v>
                </c:pt>
                <c:pt idx="11570">
                  <c:v>11571</c:v>
                </c:pt>
                <c:pt idx="11571">
                  <c:v>11572</c:v>
                </c:pt>
                <c:pt idx="11572">
                  <c:v>11573</c:v>
                </c:pt>
                <c:pt idx="11573">
                  <c:v>11574</c:v>
                </c:pt>
                <c:pt idx="11574">
                  <c:v>11575</c:v>
                </c:pt>
                <c:pt idx="11575">
                  <c:v>11576</c:v>
                </c:pt>
                <c:pt idx="11576">
                  <c:v>11577</c:v>
                </c:pt>
                <c:pt idx="11577">
                  <c:v>11578</c:v>
                </c:pt>
                <c:pt idx="11578">
                  <c:v>11579</c:v>
                </c:pt>
                <c:pt idx="11579">
                  <c:v>11580</c:v>
                </c:pt>
                <c:pt idx="11580">
                  <c:v>11581</c:v>
                </c:pt>
                <c:pt idx="11581">
                  <c:v>11582</c:v>
                </c:pt>
                <c:pt idx="11582">
                  <c:v>11583</c:v>
                </c:pt>
                <c:pt idx="11583">
                  <c:v>11584</c:v>
                </c:pt>
                <c:pt idx="11584">
                  <c:v>11585</c:v>
                </c:pt>
                <c:pt idx="11585">
                  <c:v>11586</c:v>
                </c:pt>
                <c:pt idx="11586">
                  <c:v>11587</c:v>
                </c:pt>
                <c:pt idx="11587">
                  <c:v>11588</c:v>
                </c:pt>
                <c:pt idx="11588">
                  <c:v>11589</c:v>
                </c:pt>
                <c:pt idx="11589">
                  <c:v>11590</c:v>
                </c:pt>
                <c:pt idx="11590">
                  <c:v>11591</c:v>
                </c:pt>
                <c:pt idx="11591">
                  <c:v>11592</c:v>
                </c:pt>
                <c:pt idx="11592">
                  <c:v>11593</c:v>
                </c:pt>
                <c:pt idx="11593">
                  <c:v>11594</c:v>
                </c:pt>
                <c:pt idx="11594">
                  <c:v>11595</c:v>
                </c:pt>
                <c:pt idx="11595">
                  <c:v>11596</c:v>
                </c:pt>
                <c:pt idx="11596">
                  <c:v>11597</c:v>
                </c:pt>
                <c:pt idx="11597">
                  <c:v>11598</c:v>
                </c:pt>
                <c:pt idx="11598">
                  <c:v>11599</c:v>
                </c:pt>
                <c:pt idx="11599">
                  <c:v>11600</c:v>
                </c:pt>
                <c:pt idx="11600">
                  <c:v>11601</c:v>
                </c:pt>
                <c:pt idx="11601">
                  <c:v>11602</c:v>
                </c:pt>
                <c:pt idx="11602">
                  <c:v>11603</c:v>
                </c:pt>
                <c:pt idx="11603">
                  <c:v>11604</c:v>
                </c:pt>
                <c:pt idx="11604">
                  <c:v>11605</c:v>
                </c:pt>
                <c:pt idx="11605">
                  <c:v>11606</c:v>
                </c:pt>
                <c:pt idx="11606">
                  <c:v>11607</c:v>
                </c:pt>
                <c:pt idx="11607">
                  <c:v>11608</c:v>
                </c:pt>
                <c:pt idx="11608">
                  <c:v>11609</c:v>
                </c:pt>
                <c:pt idx="11609">
                  <c:v>11610</c:v>
                </c:pt>
                <c:pt idx="11610">
                  <c:v>11611</c:v>
                </c:pt>
                <c:pt idx="11611">
                  <c:v>11612</c:v>
                </c:pt>
                <c:pt idx="11612">
                  <c:v>11613</c:v>
                </c:pt>
                <c:pt idx="11613">
                  <c:v>11614</c:v>
                </c:pt>
                <c:pt idx="11614">
                  <c:v>11615</c:v>
                </c:pt>
                <c:pt idx="11615">
                  <c:v>11616</c:v>
                </c:pt>
                <c:pt idx="11616">
                  <c:v>11617</c:v>
                </c:pt>
                <c:pt idx="11617">
                  <c:v>11618</c:v>
                </c:pt>
                <c:pt idx="11618">
                  <c:v>11619</c:v>
                </c:pt>
                <c:pt idx="11619">
                  <c:v>11620</c:v>
                </c:pt>
                <c:pt idx="11620">
                  <c:v>11621</c:v>
                </c:pt>
                <c:pt idx="11621">
                  <c:v>11622</c:v>
                </c:pt>
                <c:pt idx="11622">
                  <c:v>11623</c:v>
                </c:pt>
                <c:pt idx="11623">
                  <c:v>11624</c:v>
                </c:pt>
                <c:pt idx="11624">
                  <c:v>11625</c:v>
                </c:pt>
                <c:pt idx="11625">
                  <c:v>11626</c:v>
                </c:pt>
                <c:pt idx="11626">
                  <c:v>11627</c:v>
                </c:pt>
                <c:pt idx="11627">
                  <c:v>11628</c:v>
                </c:pt>
                <c:pt idx="11628">
                  <c:v>11629</c:v>
                </c:pt>
                <c:pt idx="11629">
                  <c:v>11630</c:v>
                </c:pt>
                <c:pt idx="11630">
                  <c:v>11631</c:v>
                </c:pt>
                <c:pt idx="11631">
                  <c:v>11632</c:v>
                </c:pt>
                <c:pt idx="11632">
                  <c:v>11633</c:v>
                </c:pt>
                <c:pt idx="11633">
                  <c:v>11634</c:v>
                </c:pt>
                <c:pt idx="11634">
                  <c:v>11635</c:v>
                </c:pt>
                <c:pt idx="11635">
                  <c:v>11636</c:v>
                </c:pt>
                <c:pt idx="11636">
                  <c:v>11637</c:v>
                </c:pt>
                <c:pt idx="11637">
                  <c:v>11638</c:v>
                </c:pt>
                <c:pt idx="11638">
                  <c:v>11639</c:v>
                </c:pt>
                <c:pt idx="11639">
                  <c:v>11640</c:v>
                </c:pt>
                <c:pt idx="11640">
                  <c:v>11641</c:v>
                </c:pt>
                <c:pt idx="11641">
                  <c:v>11642</c:v>
                </c:pt>
                <c:pt idx="11642">
                  <c:v>11643</c:v>
                </c:pt>
                <c:pt idx="11643">
                  <c:v>11644</c:v>
                </c:pt>
                <c:pt idx="11644">
                  <c:v>11645</c:v>
                </c:pt>
                <c:pt idx="11645">
                  <c:v>11646</c:v>
                </c:pt>
                <c:pt idx="11646">
                  <c:v>11647</c:v>
                </c:pt>
                <c:pt idx="11647">
                  <c:v>11648</c:v>
                </c:pt>
                <c:pt idx="11648">
                  <c:v>11649</c:v>
                </c:pt>
                <c:pt idx="11649">
                  <c:v>11650</c:v>
                </c:pt>
                <c:pt idx="11650">
                  <c:v>11651</c:v>
                </c:pt>
                <c:pt idx="11651">
                  <c:v>11652</c:v>
                </c:pt>
                <c:pt idx="11652">
                  <c:v>11653</c:v>
                </c:pt>
                <c:pt idx="11653">
                  <c:v>11654</c:v>
                </c:pt>
                <c:pt idx="11654">
                  <c:v>11655</c:v>
                </c:pt>
                <c:pt idx="11655">
                  <c:v>11656</c:v>
                </c:pt>
                <c:pt idx="11656">
                  <c:v>11657</c:v>
                </c:pt>
                <c:pt idx="11657">
                  <c:v>11658</c:v>
                </c:pt>
                <c:pt idx="11658">
                  <c:v>11659</c:v>
                </c:pt>
                <c:pt idx="11659">
                  <c:v>11660</c:v>
                </c:pt>
                <c:pt idx="11660">
                  <c:v>11661</c:v>
                </c:pt>
                <c:pt idx="11661">
                  <c:v>11662</c:v>
                </c:pt>
                <c:pt idx="11662">
                  <c:v>11663</c:v>
                </c:pt>
                <c:pt idx="11663">
                  <c:v>11664</c:v>
                </c:pt>
                <c:pt idx="11664">
                  <c:v>11665</c:v>
                </c:pt>
                <c:pt idx="11665">
                  <c:v>11666</c:v>
                </c:pt>
                <c:pt idx="11666">
                  <c:v>11667</c:v>
                </c:pt>
                <c:pt idx="11667">
                  <c:v>11668</c:v>
                </c:pt>
                <c:pt idx="11668">
                  <c:v>11669</c:v>
                </c:pt>
                <c:pt idx="11669">
                  <c:v>11670</c:v>
                </c:pt>
                <c:pt idx="11670">
                  <c:v>11671</c:v>
                </c:pt>
                <c:pt idx="11671">
                  <c:v>11672</c:v>
                </c:pt>
                <c:pt idx="11672">
                  <c:v>11673</c:v>
                </c:pt>
                <c:pt idx="11673">
                  <c:v>11674</c:v>
                </c:pt>
                <c:pt idx="11674">
                  <c:v>11675</c:v>
                </c:pt>
                <c:pt idx="11675">
                  <c:v>11676</c:v>
                </c:pt>
                <c:pt idx="11676">
                  <c:v>11677</c:v>
                </c:pt>
                <c:pt idx="11677">
                  <c:v>11678</c:v>
                </c:pt>
                <c:pt idx="11678">
                  <c:v>11679</c:v>
                </c:pt>
                <c:pt idx="11679">
                  <c:v>11680</c:v>
                </c:pt>
                <c:pt idx="11680">
                  <c:v>11681</c:v>
                </c:pt>
                <c:pt idx="11681">
                  <c:v>11682</c:v>
                </c:pt>
                <c:pt idx="11682">
                  <c:v>11683</c:v>
                </c:pt>
                <c:pt idx="11683">
                  <c:v>11684</c:v>
                </c:pt>
                <c:pt idx="11684">
                  <c:v>11685</c:v>
                </c:pt>
                <c:pt idx="11685">
                  <c:v>11686</c:v>
                </c:pt>
                <c:pt idx="11686">
                  <c:v>11687</c:v>
                </c:pt>
                <c:pt idx="11687">
                  <c:v>11688</c:v>
                </c:pt>
                <c:pt idx="11688">
                  <c:v>11689</c:v>
                </c:pt>
                <c:pt idx="11689">
                  <c:v>11690</c:v>
                </c:pt>
                <c:pt idx="11690">
                  <c:v>11691</c:v>
                </c:pt>
                <c:pt idx="11691">
                  <c:v>11692</c:v>
                </c:pt>
                <c:pt idx="11692">
                  <c:v>11693</c:v>
                </c:pt>
                <c:pt idx="11693">
                  <c:v>11694</c:v>
                </c:pt>
                <c:pt idx="11694">
                  <c:v>11695</c:v>
                </c:pt>
                <c:pt idx="11695">
                  <c:v>11696</c:v>
                </c:pt>
                <c:pt idx="11696">
                  <c:v>11697</c:v>
                </c:pt>
                <c:pt idx="11697">
                  <c:v>11698</c:v>
                </c:pt>
                <c:pt idx="11698">
                  <c:v>11699</c:v>
                </c:pt>
                <c:pt idx="11699">
                  <c:v>11700</c:v>
                </c:pt>
                <c:pt idx="11700">
                  <c:v>11701</c:v>
                </c:pt>
                <c:pt idx="11701">
                  <c:v>11702</c:v>
                </c:pt>
                <c:pt idx="11702">
                  <c:v>11703</c:v>
                </c:pt>
                <c:pt idx="11703">
                  <c:v>11704</c:v>
                </c:pt>
                <c:pt idx="11704">
                  <c:v>11705</c:v>
                </c:pt>
                <c:pt idx="11705">
                  <c:v>11706</c:v>
                </c:pt>
                <c:pt idx="11706">
                  <c:v>11707</c:v>
                </c:pt>
                <c:pt idx="11707">
                  <c:v>11708</c:v>
                </c:pt>
                <c:pt idx="11708">
                  <c:v>11709</c:v>
                </c:pt>
                <c:pt idx="11709">
                  <c:v>11710</c:v>
                </c:pt>
                <c:pt idx="11710">
                  <c:v>11711</c:v>
                </c:pt>
                <c:pt idx="11711">
                  <c:v>11712</c:v>
                </c:pt>
                <c:pt idx="11712">
                  <c:v>11713</c:v>
                </c:pt>
                <c:pt idx="11713">
                  <c:v>11714</c:v>
                </c:pt>
                <c:pt idx="11714">
                  <c:v>11715</c:v>
                </c:pt>
                <c:pt idx="11715">
                  <c:v>11716</c:v>
                </c:pt>
                <c:pt idx="11716">
                  <c:v>11717</c:v>
                </c:pt>
                <c:pt idx="11717">
                  <c:v>11718</c:v>
                </c:pt>
                <c:pt idx="11718">
                  <c:v>11719</c:v>
                </c:pt>
                <c:pt idx="11719">
                  <c:v>11720</c:v>
                </c:pt>
                <c:pt idx="11720">
                  <c:v>11721</c:v>
                </c:pt>
                <c:pt idx="11721">
                  <c:v>11722</c:v>
                </c:pt>
                <c:pt idx="11722">
                  <c:v>11723</c:v>
                </c:pt>
                <c:pt idx="11723">
                  <c:v>11724</c:v>
                </c:pt>
                <c:pt idx="11724">
                  <c:v>11725</c:v>
                </c:pt>
                <c:pt idx="11725">
                  <c:v>11726</c:v>
                </c:pt>
                <c:pt idx="11726">
                  <c:v>11727</c:v>
                </c:pt>
                <c:pt idx="11727">
                  <c:v>11728</c:v>
                </c:pt>
                <c:pt idx="11728">
                  <c:v>11729</c:v>
                </c:pt>
                <c:pt idx="11729">
                  <c:v>11730</c:v>
                </c:pt>
                <c:pt idx="11730">
                  <c:v>11731</c:v>
                </c:pt>
                <c:pt idx="11731">
                  <c:v>11732</c:v>
                </c:pt>
                <c:pt idx="11732">
                  <c:v>11733</c:v>
                </c:pt>
                <c:pt idx="11733">
                  <c:v>11734</c:v>
                </c:pt>
                <c:pt idx="11734">
                  <c:v>11735</c:v>
                </c:pt>
                <c:pt idx="11735">
                  <c:v>11736</c:v>
                </c:pt>
                <c:pt idx="11736">
                  <c:v>11737</c:v>
                </c:pt>
                <c:pt idx="11737">
                  <c:v>11738</c:v>
                </c:pt>
                <c:pt idx="11738">
                  <c:v>11739</c:v>
                </c:pt>
                <c:pt idx="11739">
                  <c:v>11740</c:v>
                </c:pt>
                <c:pt idx="11740">
                  <c:v>11741</c:v>
                </c:pt>
                <c:pt idx="11741">
                  <c:v>11742</c:v>
                </c:pt>
                <c:pt idx="11742">
                  <c:v>11743</c:v>
                </c:pt>
                <c:pt idx="11743">
                  <c:v>11744</c:v>
                </c:pt>
                <c:pt idx="11744">
                  <c:v>11745</c:v>
                </c:pt>
                <c:pt idx="11745">
                  <c:v>11746</c:v>
                </c:pt>
                <c:pt idx="11746">
                  <c:v>11747</c:v>
                </c:pt>
                <c:pt idx="11747">
                  <c:v>11748</c:v>
                </c:pt>
                <c:pt idx="11748">
                  <c:v>11749</c:v>
                </c:pt>
                <c:pt idx="11749">
                  <c:v>11750</c:v>
                </c:pt>
                <c:pt idx="11750">
                  <c:v>11751</c:v>
                </c:pt>
                <c:pt idx="11751">
                  <c:v>11752</c:v>
                </c:pt>
                <c:pt idx="11752">
                  <c:v>11753</c:v>
                </c:pt>
                <c:pt idx="11753">
                  <c:v>11754</c:v>
                </c:pt>
                <c:pt idx="11754">
                  <c:v>11755</c:v>
                </c:pt>
                <c:pt idx="11755">
                  <c:v>11756</c:v>
                </c:pt>
                <c:pt idx="11756">
                  <c:v>11757</c:v>
                </c:pt>
                <c:pt idx="11757">
                  <c:v>11758</c:v>
                </c:pt>
                <c:pt idx="11758">
                  <c:v>11759</c:v>
                </c:pt>
                <c:pt idx="11759">
                  <c:v>11760</c:v>
                </c:pt>
                <c:pt idx="11760">
                  <c:v>11761</c:v>
                </c:pt>
                <c:pt idx="11761">
                  <c:v>11762</c:v>
                </c:pt>
                <c:pt idx="11762">
                  <c:v>11763</c:v>
                </c:pt>
                <c:pt idx="11763">
                  <c:v>11764</c:v>
                </c:pt>
                <c:pt idx="11764">
                  <c:v>11765</c:v>
                </c:pt>
                <c:pt idx="11765">
                  <c:v>11766</c:v>
                </c:pt>
                <c:pt idx="11766">
                  <c:v>11767</c:v>
                </c:pt>
                <c:pt idx="11767">
                  <c:v>11768</c:v>
                </c:pt>
                <c:pt idx="11768">
                  <c:v>11769</c:v>
                </c:pt>
                <c:pt idx="11769">
                  <c:v>11770</c:v>
                </c:pt>
                <c:pt idx="11770">
                  <c:v>11771</c:v>
                </c:pt>
                <c:pt idx="11771">
                  <c:v>11772</c:v>
                </c:pt>
                <c:pt idx="11772">
                  <c:v>11773</c:v>
                </c:pt>
                <c:pt idx="11773">
                  <c:v>11774</c:v>
                </c:pt>
                <c:pt idx="11774">
                  <c:v>11775</c:v>
                </c:pt>
                <c:pt idx="11775">
                  <c:v>11776</c:v>
                </c:pt>
                <c:pt idx="11776">
                  <c:v>11777</c:v>
                </c:pt>
                <c:pt idx="11777">
                  <c:v>11778</c:v>
                </c:pt>
                <c:pt idx="11778">
                  <c:v>11779</c:v>
                </c:pt>
                <c:pt idx="11779">
                  <c:v>11780</c:v>
                </c:pt>
                <c:pt idx="11780">
                  <c:v>11781</c:v>
                </c:pt>
                <c:pt idx="11781">
                  <c:v>11782</c:v>
                </c:pt>
                <c:pt idx="11782">
                  <c:v>11783</c:v>
                </c:pt>
                <c:pt idx="11783">
                  <c:v>11784</c:v>
                </c:pt>
                <c:pt idx="11784">
                  <c:v>11785</c:v>
                </c:pt>
                <c:pt idx="11785">
                  <c:v>11786</c:v>
                </c:pt>
                <c:pt idx="11786">
                  <c:v>11787</c:v>
                </c:pt>
                <c:pt idx="11787">
                  <c:v>11788</c:v>
                </c:pt>
                <c:pt idx="11788">
                  <c:v>11789</c:v>
                </c:pt>
                <c:pt idx="11789">
                  <c:v>11790</c:v>
                </c:pt>
                <c:pt idx="11790">
                  <c:v>11791</c:v>
                </c:pt>
                <c:pt idx="11791">
                  <c:v>11792</c:v>
                </c:pt>
                <c:pt idx="11792">
                  <c:v>11793</c:v>
                </c:pt>
                <c:pt idx="11793">
                  <c:v>11794</c:v>
                </c:pt>
                <c:pt idx="11794">
                  <c:v>11795</c:v>
                </c:pt>
                <c:pt idx="11795">
                  <c:v>11796</c:v>
                </c:pt>
                <c:pt idx="11796">
                  <c:v>11797</c:v>
                </c:pt>
                <c:pt idx="11797">
                  <c:v>11798</c:v>
                </c:pt>
                <c:pt idx="11798">
                  <c:v>11799</c:v>
                </c:pt>
                <c:pt idx="11799">
                  <c:v>11800</c:v>
                </c:pt>
                <c:pt idx="11800">
                  <c:v>11801</c:v>
                </c:pt>
                <c:pt idx="11801">
                  <c:v>11802</c:v>
                </c:pt>
                <c:pt idx="11802">
                  <c:v>11803</c:v>
                </c:pt>
                <c:pt idx="11803">
                  <c:v>11804</c:v>
                </c:pt>
                <c:pt idx="11804">
                  <c:v>11805</c:v>
                </c:pt>
                <c:pt idx="11805">
                  <c:v>11806</c:v>
                </c:pt>
                <c:pt idx="11806">
                  <c:v>11807</c:v>
                </c:pt>
                <c:pt idx="11807">
                  <c:v>11808</c:v>
                </c:pt>
                <c:pt idx="11808">
                  <c:v>11809</c:v>
                </c:pt>
                <c:pt idx="11809">
                  <c:v>11810</c:v>
                </c:pt>
                <c:pt idx="11810">
                  <c:v>11811</c:v>
                </c:pt>
                <c:pt idx="11811">
                  <c:v>11812</c:v>
                </c:pt>
                <c:pt idx="11812">
                  <c:v>11813</c:v>
                </c:pt>
                <c:pt idx="11813">
                  <c:v>11814</c:v>
                </c:pt>
                <c:pt idx="11814">
                  <c:v>11815</c:v>
                </c:pt>
                <c:pt idx="11815">
                  <c:v>11816</c:v>
                </c:pt>
                <c:pt idx="11816">
                  <c:v>11817</c:v>
                </c:pt>
                <c:pt idx="11817">
                  <c:v>11818</c:v>
                </c:pt>
                <c:pt idx="11818">
                  <c:v>11819</c:v>
                </c:pt>
                <c:pt idx="11819">
                  <c:v>11820</c:v>
                </c:pt>
                <c:pt idx="11820">
                  <c:v>11821</c:v>
                </c:pt>
                <c:pt idx="11821">
                  <c:v>11822</c:v>
                </c:pt>
                <c:pt idx="11822">
                  <c:v>11823</c:v>
                </c:pt>
                <c:pt idx="11823">
                  <c:v>11824</c:v>
                </c:pt>
                <c:pt idx="11824">
                  <c:v>11825</c:v>
                </c:pt>
                <c:pt idx="11825">
                  <c:v>11826</c:v>
                </c:pt>
                <c:pt idx="11826">
                  <c:v>11827</c:v>
                </c:pt>
                <c:pt idx="11827">
                  <c:v>11828</c:v>
                </c:pt>
                <c:pt idx="11828">
                  <c:v>11829</c:v>
                </c:pt>
                <c:pt idx="11829">
                  <c:v>11830</c:v>
                </c:pt>
                <c:pt idx="11830">
                  <c:v>11831</c:v>
                </c:pt>
                <c:pt idx="11831">
                  <c:v>11832</c:v>
                </c:pt>
                <c:pt idx="11832">
                  <c:v>11833</c:v>
                </c:pt>
                <c:pt idx="11833">
                  <c:v>11834</c:v>
                </c:pt>
                <c:pt idx="11834">
                  <c:v>11835</c:v>
                </c:pt>
                <c:pt idx="11835">
                  <c:v>11836</c:v>
                </c:pt>
                <c:pt idx="11836">
                  <c:v>11837</c:v>
                </c:pt>
                <c:pt idx="11837">
                  <c:v>11838</c:v>
                </c:pt>
                <c:pt idx="11838">
                  <c:v>11839</c:v>
                </c:pt>
                <c:pt idx="11839">
                  <c:v>11840</c:v>
                </c:pt>
                <c:pt idx="11840">
                  <c:v>11841</c:v>
                </c:pt>
                <c:pt idx="11841">
                  <c:v>11842</c:v>
                </c:pt>
                <c:pt idx="11842">
                  <c:v>11843</c:v>
                </c:pt>
                <c:pt idx="11843">
                  <c:v>11844</c:v>
                </c:pt>
                <c:pt idx="11844">
                  <c:v>11845</c:v>
                </c:pt>
                <c:pt idx="11845">
                  <c:v>11846</c:v>
                </c:pt>
                <c:pt idx="11846">
                  <c:v>11847</c:v>
                </c:pt>
                <c:pt idx="11847">
                  <c:v>11848</c:v>
                </c:pt>
                <c:pt idx="11848">
                  <c:v>11849</c:v>
                </c:pt>
                <c:pt idx="11849">
                  <c:v>11850</c:v>
                </c:pt>
                <c:pt idx="11850">
                  <c:v>11851</c:v>
                </c:pt>
                <c:pt idx="11851">
                  <c:v>11852</c:v>
                </c:pt>
                <c:pt idx="11852">
                  <c:v>11853</c:v>
                </c:pt>
                <c:pt idx="11853">
                  <c:v>11854</c:v>
                </c:pt>
                <c:pt idx="11854">
                  <c:v>11855</c:v>
                </c:pt>
                <c:pt idx="11855">
                  <c:v>11856</c:v>
                </c:pt>
                <c:pt idx="11856">
                  <c:v>11857</c:v>
                </c:pt>
                <c:pt idx="11857">
                  <c:v>11858</c:v>
                </c:pt>
                <c:pt idx="11858">
                  <c:v>11859</c:v>
                </c:pt>
                <c:pt idx="11859">
                  <c:v>11860</c:v>
                </c:pt>
                <c:pt idx="11860">
                  <c:v>11861</c:v>
                </c:pt>
                <c:pt idx="11861">
                  <c:v>11862</c:v>
                </c:pt>
                <c:pt idx="11862">
                  <c:v>11863</c:v>
                </c:pt>
                <c:pt idx="11863">
                  <c:v>11864</c:v>
                </c:pt>
                <c:pt idx="11864">
                  <c:v>11865</c:v>
                </c:pt>
                <c:pt idx="11865">
                  <c:v>11866</c:v>
                </c:pt>
                <c:pt idx="11866">
                  <c:v>11867</c:v>
                </c:pt>
                <c:pt idx="11867">
                  <c:v>11868</c:v>
                </c:pt>
                <c:pt idx="11868">
                  <c:v>11869</c:v>
                </c:pt>
                <c:pt idx="11869">
                  <c:v>11870</c:v>
                </c:pt>
                <c:pt idx="11870">
                  <c:v>11871</c:v>
                </c:pt>
                <c:pt idx="11871">
                  <c:v>11872</c:v>
                </c:pt>
                <c:pt idx="11872">
                  <c:v>11873</c:v>
                </c:pt>
                <c:pt idx="11873">
                  <c:v>11874</c:v>
                </c:pt>
                <c:pt idx="11874">
                  <c:v>11875</c:v>
                </c:pt>
                <c:pt idx="11875">
                  <c:v>11876</c:v>
                </c:pt>
                <c:pt idx="11876">
                  <c:v>11877</c:v>
                </c:pt>
                <c:pt idx="11877">
                  <c:v>11878</c:v>
                </c:pt>
                <c:pt idx="11878">
                  <c:v>11879</c:v>
                </c:pt>
                <c:pt idx="11879">
                  <c:v>11880</c:v>
                </c:pt>
                <c:pt idx="11880">
                  <c:v>11881</c:v>
                </c:pt>
                <c:pt idx="11881">
                  <c:v>11882</c:v>
                </c:pt>
                <c:pt idx="11882">
                  <c:v>11883</c:v>
                </c:pt>
                <c:pt idx="11883">
                  <c:v>11884</c:v>
                </c:pt>
                <c:pt idx="11884">
                  <c:v>11885</c:v>
                </c:pt>
                <c:pt idx="11885">
                  <c:v>11886</c:v>
                </c:pt>
                <c:pt idx="11886">
                  <c:v>11887</c:v>
                </c:pt>
                <c:pt idx="11887">
                  <c:v>11888</c:v>
                </c:pt>
                <c:pt idx="11888">
                  <c:v>11889</c:v>
                </c:pt>
                <c:pt idx="11889">
                  <c:v>11890</c:v>
                </c:pt>
                <c:pt idx="11890">
                  <c:v>11891</c:v>
                </c:pt>
                <c:pt idx="11891">
                  <c:v>11892</c:v>
                </c:pt>
                <c:pt idx="11892">
                  <c:v>11893</c:v>
                </c:pt>
                <c:pt idx="11893">
                  <c:v>11894</c:v>
                </c:pt>
                <c:pt idx="11894">
                  <c:v>11895</c:v>
                </c:pt>
                <c:pt idx="11895">
                  <c:v>11896</c:v>
                </c:pt>
                <c:pt idx="11896">
                  <c:v>11897</c:v>
                </c:pt>
                <c:pt idx="11897">
                  <c:v>11898</c:v>
                </c:pt>
                <c:pt idx="11898">
                  <c:v>11899</c:v>
                </c:pt>
                <c:pt idx="11899">
                  <c:v>11900</c:v>
                </c:pt>
                <c:pt idx="11900">
                  <c:v>11901</c:v>
                </c:pt>
                <c:pt idx="11901">
                  <c:v>11902</c:v>
                </c:pt>
                <c:pt idx="11902">
                  <c:v>11903</c:v>
                </c:pt>
                <c:pt idx="11903">
                  <c:v>11904</c:v>
                </c:pt>
                <c:pt idx="11904">
                  <c:v>11905</c:v>
                </c:pt>
                <c:pt idx="11905">
                  <c:v>11906</c:v>
                </c:pt>
                <c:pt idx="11906">
                  <c:v>11907</c:v>
                </c:pt>
                <c:pt idx="11907">
                  <c:v>11908</c:v>
                </c:pt>
                <c:pt idx="11908">
                  <c:v>11909</c:v>
                </c:pt>
                <c:pt idx="11909">
                  <c:v>11910</c:v>
                </c:pt>
                <c:pt idx="11910">
                  <c:v>11911</c:v>
                </c:pt>
                <c:pt idx="11911">
                  <c:v>11912</c:v>
                </c:pt>
                <c:pt idx="11912">
                  <c:v>11913</c:v>
                </c:pt>
                <c:pt idx="11913">
                  <c:v>11914</c:v>
                </c:pt>
                <c:pt idx="11914">
                  <c:v>11915</c:v>
                </c:pt>
                <c:pt idx="11915">
                  <c:v>11916</c:v>
                </c:pt>
                <c:pt idx="11916">
                  <c:v>11917</c:v>
                </c:pt>
                <c:pt idx="11917">
                  <c:v>11918</c:v>
                </c:pt>
                <c:pt idx="11918">
                  <c:v>11919</c:v>
                </c:pt>
                <c:pt idx="11919">
                  <c:v>11920</c:v>
                </c:pt>
                <c:pt idx="11920">
                  <c:v>11921</c:v>
                </c:pt>
                <c:pt idx="11921">
                  <c:v>11922</c:v>
                </c:pt>
                <c:pt idx="11922">
                  <c:v>11923</c:v>
                </c:pt>
                <c:pt idx="11923">
                  <c:v>11924</c:v>
                </c:pt>
                <c:pt idx="11924">
                  <c:v>11925</c:v>
                </c:pt>
                <c:pt idx="11925">
                  <c:v>11926</c:v>
                </c:pt>
                <c:pt idx="11926">
                  <c:v>11927</c:v>
                </c:pt>
                <c:pt idx="11927">
                  <c:v>11928</c:v>
                </c:pt>
                <c:pt idx="11928">
                  <c:v>11929</c:v>
                </c:pt>
                <c:pt idx="11929">
                  <c:v>11930</c:v>
                </c:pt>
                <c:pt idx="11930">
                  <c:v>11931</c:v>
                </c:pt>
                <c:pt idx="11931">
                  <c:v>11932</c:v>
                </c:pt>
                <c:pt idx="11932">
                  <c:v>11933</c:v>
                </c:pt>
                <c:pt idx="11933">
                  <c:v>11934</c:v>
                </c:pt>
                <c:pt idx="11934">
                  <c:v>11935</c:v>
                </c:pt>
                <c:pt idx="11935">
                  <c:v>11936</c:v>
                </c:pt>
                <c:pt idx="11936">
                  <c:v>11937</c:v>
                </c:pt>
                <c:pt idx="11937">
                  <c:v>11938</c:v>
                </c:pt>
                <c:pt idx="11938">
                  <c:v>11939</c:v>
                </c:pt>
                <c:pt idx="11939">
                  <c:v>11940</c:v>
                </c:pt>
                <c:pt idx="11940">
                  <c:v>11941</c:v>
                </c:pt>
                <c:pt idx="11941">
                  <c:v>11942</c:v>
                </c:pt>
                <c:pt idx="11942">
                  <c:v>11943</c:v>
                </c:pt>
                <c:pt idx="11943">
                  <c:v>11944</c:v>
                </c:pt>
                <c:pt idx="11944">
                  <c:v>11945</c:v>
                </c:pt>
                <c:pt idx="11945">
                  <c:v>11946</c:v>
                </c:pt>
                <c:pt idx="11946">
                  <c:v>11947</c:v>
                </c:pt>
                <c:pt idx="11947">
                  <c:v>11948</c:v>
                </c:pt>
                <c:pt idx="11948">
                  <c:v>11949</c:v>
                </c:pt>
                <c:pt idx="11949">
                  <c:v>11950</c:v>
                </c:pt>
                <c:pt idx="11950">
                  <c:v>11951</c:v>
                </c:pt>
                <c:pt idx="11951">
                  <c:v>11952</c:v>
                </c:pt>
                <c:pt idx="11952">
                  <c:v>11953</c:v>
                </c:pt>
                <c:pt idx="11953">
                  <c:v>11954</c:v>
                </c:pt>
                <c:pt idx="11954">
                  <c:v>11955</c:v>
                </c:pt>
                <c:pt idx="11955">
                  <c:v>11956</c:v>
                </c:pt>
                <c:pt idx="11956">
                  <c:v>11957</c:v>
                </c:pt>
                <c:pt idx="11957">
                  <c:v>11958</c:v>
                </c:pt>
                <c:pt idx="11958">
                  <c:v>11959</c:v>
                </c:pt>
                <c:pt idx="11959">
                  <c:v>11960</c:v>
                </c:pt>
                <c:pt idx="11960">
                  <c:v>11961</c:v>
                </c:pt>
                <c:pt idx="11961">
                  <c:v>11962</c:v>
                </c:pt>
                <c:pt idx="11962">
                  <c:v>11963</c:v>
                </c:pt>
                <c:pt idx="11963">
                  <c:v>11964</c:v>
                </c:pt>
                <c:pt idx="11964">
                  <c:v>11965</c:v>
                </c:pt>
                <c:pt idx="11965">
                  <c:v>11966</c:v>
                </c:pt>
                <c:pt idx="11966">
                  <c:v>11967</c:v>
                </c:pt>
                <c:pt idx="11967">
                  <c:v>11968</c:v>
                </c:pt>
                <c:pt idx="11968">
                  <c:v>11969</c:v>
                </c:pt>
                <c:pt idx="11969">
                  <c:v>11970</c:v>
                </c:pt>
                <c:pt idx="11970">
                  <c:v>11971</c:v>
                </c:pt>
                <c:pt idx="11971">
                  <c:v>11972</c:v>
                </c:pt>
                <c:pt idx="11972">
                  <c:v>11973</c:v>
                </c:pt>
                <c:pt idx="11973">
                  <c:v>11974</c:v>
                </c:pt>
                <c:pt idx="11974">
                  <c:v>11975</c:v>
                </c:pt>
                <c:pt idx="11975">
                  <c:v>11976</c:v>
                </c:pt>
                <c:pt idx="11976">
                  <c:v>11977</c:v>
                </c:pt>
                <c:pt idx="11977">
                  <c:v>11978</c:v>
                </c:pt>
                <c:pt idx="11978">
                  <c:v>11979</c:v>
                </c:pt>
                <c:pt idx="11979">
                  <c:v>11980</c:v>
                </c:pt>
                <c:pt idx="11980">
                  <c:v>11981</c:v>
                </c:pt>
                <c:pt idx="11981">
                  <c:v>11982</c:v>
                </c:pt>
                <c:pt idx="11982">
                  <c:v>11983</c:v>
                </c:pt>
                <c:pt idx="11983">
                  <c:v>11984</c:v>
                </c:pt>
                <c:pt idx="11984">
                  <c:v>11985</c:v>
                </c:pt>
                <c:pt idx="11985">
                  <c:v>11986</c:v>
                </c:pt>
                <c:pt idx="11986">
                  <c:v>11987</c:v>
                </c:pt>
                <c:pt idx="11987">
                  <c:v>11988</c:v>
                </c:pt>
                <c:pt idx="11988">
                  <c:v>11989</c:v>
                </c:pt>
                <c:pt idx="11989">
                  <c:v>11990</c:v>
                </c:pt>
                <c:pt idx="11990">
                  <c:v>11991</c:v>
                </c:pt>
                <c:pt idx="11991">
                  <c:v>11992</c:v>
                </c:pt>
                <c:pt idx="11992">
                  <c:v>11993</c:v>
                </c:pt>
                <c:pt idx="11993">
                  <c:v>11994</c:v>
                </c:pt>
                <c:pt idx="11994">
                  <c:v>11995</c:v>
                </c:pt>
                <c:pt idx="11995">
                  <c:v>11996</c:v>
                </c:pt>
                <c:pt idx="11996">
                  <c:v>11997</c:v>
                </c:pt>
                <c:pt idx="11997">
                  <c:v>11998</c:v>
                </c:pt>
                <c:pt idx="11998">
                  <c:v>11999</c:v>
                </c:pt>
                <c:pt idx="11999">
                  <c:v>12000</c:v>
                </c:pt>
                <c:pt idx="12000">
                  <c:v>12001</c:v>
                </c:pt>
                <c:pt idx="12001">
                  <c:v>12002</c:v>
                </c:pt>
                <c:pt idx="12002">
                  <c:v>12003</c:v>
                </c:pt>
                <c:pt idx="12003">
                  <c:v>12004</c:v>
                </c:pt>
                <c:pt idx="12004">
                  <c:v>12005</c:v>
                </c:pt>
                <c:pt idx="12005">
                  <c:v>12006</c:v>
                </c:pt>
                <c:pt idx="12006">
                  <c:v>12007</c:v>
                </c:pt>
                <c:pt idx="12007">
                  <c:v>12008</c:v>
                </c:pt>
                <c:pt idx="12008">
                  <c:v>12009</c:v>
                </c:pt>
                <c:pt idx="12009">
                  <c:v>12010</c:v>
                </c:pt>
                <c:pt idx="12010">
                  <c:v>12011</c:v>
                </c:pt>
                <c:pt idx="12011">
                  <c:v>12012</c:v>
                </c:pt>
                <c:pt idx="12012">
                  <c:v>12013</c:v>
                </c:pt>
                <c:pt idx="12013">
                  <c:v>12014</c:v>
                </c:pt>
                <c:pt idx="12014">
                  <c:v>12015</c:v>
                </c:pt>
                <c:pt idx="12015">
                  <c:v>12016</c:v>
                </c:pt>
                <c:pt idx="12016">
                  <c:v>12017</c:v>
                </c:pt>
                <c:pt idx="12017">
                  <c:v>12018</c:v>
                </c:pt>
                <c:pt idx="12018">
                  <c:v>12019</c:v>
                </c:pt>
                <c:pt idx="12019">
                  <c:v>12020</c:v>
                </c:pt>
                <c:pt idx="12020">
                  <c:v>12021</c:v>
                </c:pt>
                <c:pt idx="12021">
                  <c:v>12022</c:v>
                </c:pt>
                <c:pt idx="12022">
                  <c:v>12023</c:v>
                </c:pt>
                <c:pt idx="12023">
                  <c:v>12024</c:v>
                </c:pt>
                <c:pt idx="12024">
                  <c:v>12025</c:v>
                </c:pt>
                <c:pt idx="12025">
                  <c:v>12026</c:v>
                </c:pt>
                <c:pt idx="12026">
                  <c:v>12027</c:v>
                </c:pt>
                <c:pt idx="12027">
                  <c:v>12028</c:v>
                </c:pt>
                <c:pt idx="12028">
                  <c:v>12029</c:v>
                </c:pt>
                <c:pt idx="12029">
                  <c:v>12030</c:v>
                </c:pt>
                <c:pt idx="12030">
                  <c:v>12031</c:v>
                </c:pt>
                <c:pt idx="12031">
                  <c:v>12032</c:v>
                </c:pt>
                <c:pt idx="12032">
                  <c:v>12033</c:v>
                </c:pt>
                <c:pt idx="12033">
                  <c:v>12034</c:v>
                </c:pt>
                <c:pt idx="12034">
                  <c:v>12035</c:v>
                </c:pt>
                <c:pt idx="12035">
                  <c:v>12036</c:v>
                </c:pt>
                <c:pt idx="12036">
                  <c:v>12037</c:v>
                </c:pt>
                <c:pt idx="12037">
                  <c:v>12038</c:v>
                </c:pt>
                <c:pt idx="12038">
                  <c:v>12039</c:v>
                </c:pt>
                <c:pt idx="12039">
                  <c:v>12040</c:v>
                </c:pt>
                <c:pt idx="12040">
                  <c:v>12041</c:v>
                </c:pt>
                <c:pt idx="12041">
                  <c:v>12042</c:v>
                </c:pt>
                <c:pt idx="12042">
                  <c:v>12043</c:v>
                </c:pt>
                <c:pt idx="12043">
                  <c:v>12044</c:v>
                </c:pt>
                <c:pt idx="12044">
                  <c:v>12045</c:v>
                </c:pt>
                <c:pt idx="12045">
                  <c:v>12046</c:v>
                </c:pt>
                <c:pt idx="12046">
                  <c:v>12047</c:v>
                </c:pt>
                <c:pt idx="12047">
                  <c:v>12048</c:v>
                </c:pt>
                <c:pt idx="12048">
                  <c:v>12049</c:v>
                </c:pt>
                <c:pt idx="12049">
                  <c:v>12050</c:v>
                </c:pt>
                <c:pt idx="12050">
                  <c:v>12051</c:v>
                </c:pt>
                <c:pt idx="12051">
                  <c:v>12052</c:v>
                </c:pt>
                <c:pt idx="12052">
                  <c:v>12053</c:v>
                </c:pt>
                <c:pt idx="12053">
                  <c:v>12054</c:v>
                </c:pt>
                <c:pt idx="12054">
                  <c:v>12055</c:v>
                </c:pt>
                <c:pt idx="12055">
                  <c:v>12056</c:v>
                </c:pt>
                <c:pt idx="12056">
                  <c:v>12057</c:v>
                </c:pt>
                <c:pt idx="12057">
                  <c:v>12058</c:v>
                </c:pt>
                <c:pt idx="12058">
                  <c:v>12059</c:v>
                </c:pt>
                <c:pt idx="12059">
                  <c:v>12060</c:v>
                </c:pt>
                <c:pt idx="12060">
                  <c:v>12061</c:v>
                </c:pt>
                <c:pt idx="12061">
                  <c:v>12062</c:v>
                </c:pt>
                <c:pt idx="12062">
                  <c:v>12063</c:v>
                </c:pt>
                <c:pt idx="12063">
                  <c:v>12064</c:v>
                </c:pt>
                <c:pt idx="12064">
                  <c:v>12065</c:v>
                </c:pt>
                <c:pt idx="12065">
                  <c:v>12066</c:v>
                </c:pt>
                <c:pt idx="12066">
                  <c:v>12067</c:v>
                </c:pt>
                <c:pt idx="12067">
                  <c:v>12068</c:v>
                </c:pt>
                <c:pt idx="12068">
                  <c:v>12069</c:v>
                </c:pt>
                <c:pt idx="12069">
                  <c:v>12070</c:v>
                </c:pt>
                <c:pt idx="12070">
                  <c:v>12071</c:v>
                </c:pt>
                <c:pt idx="12071">
                  <c:v>12072</c:v>
                </c:pt>
                <c:pt idx="12072">
                  <c:v>12073</c:v>
                </c:pt>
                <c:pt idx="12073">
                  <c:v>12074</c:v>
                </c:pt>
                <c:pt idx="12074">
                  <c:v>12075</c:v>
                </c:pt>
                <c:pt idx="12075">
                  <c:v>12076</c:v>
                </c:pt>
                <c:pt idx="12076">
                  <c:v>12077</c:v>
                </c:pt>
                <c:pt idx="12077">
                  <c:v>12078</c:v>
                </c:pt>
                <c:pt idx="12078">
                  <c:v>12079</c:v>
                </c:pt>
                <c:pt idx="12079">
                  <c:v>12080</c:v>
                </c:pt>
                <c:pt idx="12080">
                  <c:v>12081</c:v>
                </c:pt>
                <c:pt idx="12081">
                  <c:v>12082</c:v>
                </c:pt>
                <c:pt idx="12082">
                  <c:v>12083</c:v>
                </c:pt>
                <c:pt idx="12083">
                  <c:v>12084</c:v>
                </c:pt>
                <c:pt idx="12084">
                  <c:v>12085</c:v>
                </c:pt>
                <c:pt idx="12085">
                  <c:v>12086</c:v>
                </c:pt>
                <c:pt idx="12086">
                  <c:v>12087</c:v>
                </c:pt>
                <c:pt idx="12087">
                  <c:v>12088</c:v>
                </c:pt>
                <c:pt idx="12088">
                  <c:v>12089</c:v>
                </c:pt>
                <c:pt idx="12089">
                  <c:v>12090</c:v>
                </c:pt>
                <c:pt idx="12090">
                  <c:v>12091</c:v>
                </c:pt>
                <c:pt idx="12091">
                  <c:v>12092</c:v>
                </c:pt>
                <c:pt idx="12092">
                  <c:v>12093</c:v>
                </c:pt>
                <c:pt idx="12093">
                  <c:v>12094</c:v>
                </c:pt>
                <c:pt idx="12094">
                  <c:v>12095</c:v>
                </c:pt>
                <c:pt idx="12095">
                  <c:v>12096</c:v>
                </c:pt>
                <c:pt idx="12096">
                  <c:v>12097</c:v>
                </c:pt>
                <c:pt idx="12097">
                  <c:v>12098</c:v>
                </c:pt>
                <c:pt idx="12098">
                  <c:v>12099</c:v>
                </c:pt>
                <c:pt idx="12099">
                  <c:v>12100</c:v>
                </c:pt>
                <c:pt idx="12100">
                  <c:v>12101</c:v>
                </c:pt>
                <c:pt idx="12101">
                  <c:v>12102</c:v>
                </c:pt>
                <c:pt idx="12102">
                  <c:v>12103</c:v>
                </c:pt>
                <c:pt idx="12103">
                  <c:v>12104</c:v>
                </c:pt>
                <c:pt idx="12104">
                  <c:v>12105</c:v>
                </c:pt>
                <c:pt idx="12105">
                  <c:v>12106</c:v>
                </c:pt>
                <c:pt idx="12106">
                  <c:v>12107</c:v>
                </c:pt>
                <c:pt idx="12107">
                  <c:v>12108</c:v>
                </c:pt>
                <c:pt idx="12108">
                  <c:v>12109</c:v>
                </c:pt>
                <c:pt idx="12109">
                  <c:v>12110</c:v>
                </c:pt>
                <c:pt idx="12110">
                  <c:v>12111</c:v>
                </c:pt>
                <c:pt idx="12111">
                  <c:v>12112</c:v>
                </c:pt>
                <c:pt idx="12112">
                  <c:v>12113</c:v>
                </c:pt>
                <c:pt idx="12113">
                  <c:v>12114</c:v>
                </c:pt>
                <c:pt idx="12114">
                  <c:v>12115</c:v>
                </c:pt>
                <c:pt idx="12115">
                  <c:v>12116</c:v>
                </c:pt>
                <c:pt idx="12116">
                  <c:v>12117</c:v>
                </c:pt>
                <c:pt idx="12117">
                  <c:v>12118</c:v>
                </c:pt>
                <c:pt idx="12118">
                  <c:v>12119</c:v>
                </c:pt>
                <c:pt idx="12119">
                  <c:v>12120</c:v>
                </c:pt>
                <c:pt idx="12120">
                  <c:v>12121</c:v>
                </c:pt>
                <c:pt idx="12121">
                  <c:v>12122</c:v>
                </c:pt>
                <c:pt idx="12122">
                  <c:v>12123</c:v>
                </c:pt>
                <c:pt idx="12123">
                  <c:v>12124</c:v>
                </c:pt>
                <c:pt idx="12124">
                  <c:v>12125</c:v>
                </c:pt>
                <c:pt idx="12125">
                  <c:v>12126</c:v>
                </c:pt>
                <c:pt idx="12126">
                  <c:v>12127</c:v>
                </c:pt>
                <c:pt idx="12127">
                  <c:v>12128</c:v>
                </c:pt>
                <c:pt idx="12128">
                  <c:v>12129</c:v>
                </c:pt>
                <c:pt idx="12129">
                  <c:v>12130</c:v>
                </c:pt>
                <c:pt idx="12130">
                  <c:v>12131</c:v>
                </c:pt>
                <c:pt idx="12131">
                  <c:v>12132</c:v>
                </c:pt>
                <c:pt idx="12132">
                  <c:v>12133</c:v>
                </c:pt>
                <c:pt idx="12133">
                  <c:v>12134</c:v>
                </c:pt>
                <c:pt idx="12134">
                  <c:v>12135</c:v>
                </c:pt>
                <c:pt idx="12135">
                  <c:v>12136</c:v>
                </c:pt>
                <c:pt idx="12136">
                  <c:v>12137</c:v>
                </c:pt>
                <c:pt idx="12137">
                  <c:v>12138</c:v>
                </c:pt>
                <c:pt idx="12138">
                  <c:v>12139</c:v>
                </c:pt>
                <c:pt idx="12139">
                  <c:v>12140</c:v>
                </c:pt>
                <c:pt idx="12140">
                  <c:v>12141</c:v>
                </c:pt>
                <c:pt idx="12141">
                  <c:v>12142</c:v>
                </c:pt>
                <c:pt idx="12142">
                  <c:v>12143</c:v>
                </c:pt>
                <c:pt idx="12143">
                  <c:v>12144</c:v>
                </c:pt>
                <c:pt idx="12144">
                  <c:v>12145</c:v>
                </c:pt>
                <c:pt idx="12145">
                  <c:v>12146</c:v>
                </c:pt>
                <c:pt idx="12146">
                  <c:v>12147</c:v>
                </c:pt>
                <c:pt idx="12147">
                  <c:v>12148</c:v>
                </c:pt>
                <c:pt idx="12148">
                  <c:v>12149</c:v>
                </c:pt>
                <c:pt idx="12149">
                  <c:v>12150</c:v>
                </c:pt>
                <c:pt idx="12150">
                  <c:v>12151</c:v>
                </c:pt>
                <c:pt idx="12151">
                  <c:v>12152</c:v>
                </c:pt>
                <c:pt idx="12152">
                  <c:v>12153</c:v>
                </c:pt>
                <c:pt idx="12153">
                  <c:v>12154</c:v>
                </c:pt>
                <c:pt idx="12154">
                  <c:v>12155</c:v>
                </c:pt>
                <c:pt idx="12155">
                  <c:v>12156</c:v>
                </c:pt>
                <c:pt idx="12156">
                  <c:v>12157</c:v>
                </c:pt>
                <c:pt idx="12157">
                  <c:v>12158</c:v>
                </c:pt>
                <c:pt idx="12158">
                  <c:v>12159</c:v>
                </c:pt>
                <c:pt idx="12159">
                  <c:v>12160</c:v>
                </c:pt>
                <c:pt idx="12160">
                  <c:v>12161</c:v>
                </c:pt>
                <c:pt idx="12161">
                  <c:v>12162</c:v>
                </c:pt>
                <c:pt idx="12162">
                  <c:v>12163</c:v>
                </c:pt>
                <c:pt idx="12163">
                  <c:v>12164</c:v>
                </c:pt>
                <c:pt idx="12164">
                  <c:v>12165</c:v>
                </c:pt>
                <c:pt idx="12165">
                  <c:v>12166</c:v>
                </c:pt>
                <c:pt idx="12166">
                  <c:v>12167</c:v>
                </c:pt>
                <c:pt idx="12167">
                  <c:v>12168</c:v>
                </c:pt>
                <c:pt idx="12168">
                  <c:v>12169</c:v>
                </c:pt>
                <c:pt idx="12169">
                  <c:v>12170</c:v>
                </c:pt>
                <c:pt idx="12170">
                  <c:v>12171</c:v>
                </c:pt>
                <c:pt idx="12171">
                  <c:v>12172</c:v>
                </c:pt>
                <c:pt idx="12172">
                  <c:v>12173</c:v>
                </c:pt>
                <c:pt idx="12173">
                  <c:v>12174</c:v>
                </c:pt>
                <c:pt idx="12174">
                  <c:v>12175</c:v>
                </c:pt>
                <c:pt idx="12175">
                  <c:v>12176</c:v>
                </c:pt>
                <c:pt idx="12176">
                  <c:v>12177</c:v>
                </c:pt>
                <c:pt idx="12177">
                  <c:v>12178</c:v>
                </c:pt>
                <c:pt idx="12178">
                  <c:v>12179</c:v>
                </c:pt>
                <c:pt idx="12179">
                  <c:v>12180</c:v>
                </c:pt>
                <c:pt idx="12180">
                  <c:v>12181</c:v>
                </c:pt>
                <c:pt idx="12181">
                  <c:v>12182</c:v>
                </c:pt>
                <c:pt idx="12182">
                  <c:v>12183</c:v>
                </c:pt>
                <c:pt idx="12183">
                  <c:v>12184</c:v>
                </c:pt>
                <c:pt idx="12184">
                  <c:v>12185</c:v>
                </c:pt>
                <c:pt idx="12185">
                  <c:v>12186</c:v>
                </c:pt>
                <c:pt idx="12186">
                  <c:v>12187</c:v>
                </c:pt>
                <c:pt idx="12187">
                  <c:v>12188</c:v>
                </c:pt>
                <c:pt idx="12188">
                  <c:v>12189</c:v>
                </c:pt>
                <c:pt idx="12189">
                  <c:v>12190</c:v>
                </c:pt>
                <c:pt idx="12190">
                  <c:v>12191</c:v>
                </c:pt>
                <c:pt idx="12191">
                  <c:v>12192</c:v>
                </c:pt>
                <c:pt idx="12192">
                  <c:v>12193</c:v>
                </c:pt>
                <c:pt idx="12193">
                  <c:v>12194</c:v>
                </c:pt>
                <c:pt idx="12194">
                  <c:v>12195</c:v>
                </c:pt>
                <c:pt idx="12195">
                  <c:v>12196</c:v>
                </c:pt>
                <c:pt idx="12196">
                  <c:v>12197</c:v>
                </c:pt>
                <c:pt idx="12197">
                  <c:v>12198</c:v>
                </c:pt>
                <c:pt idx="12198">
                  <c:v>12199</c:v>
                </c:pt>
                <c:pt idx="12199">
                  <c:v>12200</c:v>
                </c:pt>
                <c:pt idx="12200">
                  <c:v>12201</c:v>
                </c:pt>
                <c:pt idx="12201">
                  <c:v>12202</c:v>
                </c:pt>
                <c:pt idx="12202">
                  <c:v>12203</c:v>
                </c:pt>
                <c:pt idx="12203">
                  <c:v>12204</c:v>
                </c:pt>
                <c:pt idx="12204">
                  <c:v>12205</c:v>
                </c:pt>
                <c:pt idx="12205">
                  <c:v>12206</c:v>
                </c:pt>
                <c:pt idx="12206">
                  <c:v>12207</c:v>
                </c:pt>
                <c:pt idx="12207">
                  <c:v>12208</c:v>
                </c:pt>
                <c:pt idx="12208">
                  <c:v>12209</c:v>
                </c:pt>
                <c:pt idx="12209">
                  <c:v>12210</c:v>
                </c:pt>
                <c:pt idx="12210">
                  <c:v>12211</c:v>
                </c:pt>
                <c:pt idx="12211">
                  <c:v>12212</c:v>
                </c:pt>
                <c:pt idx="12212">
                  <c:v>12213</c:v>
                </c:pt>
                <c:pt idx="12213">
                  <c:v>12214</c:v>
                </c:pt>
                <c:pt idx="12214">
                  <c:v>12215</c:v>
                </c:pt>
                <c:pt idx="12215">
                  <c:v>12216</c:v>
                </c:pt>
                <c:pt idx="12216">
                  <c:v>12217</c:v>
                </c:pt>
                <c:pt idx="12217">
                  <c:v>12218</c:v>
                </c:pt>
                <c:pt idx="12218">
                  <c:v>12219</c:v>
                </c:pt>
                <c:pt idx="12219">
                  <c:v>12220</c:v>
                </c:pt>
                <c:pt idx="12220">
                  <c:v>12221</c:v>
                </c:pt>
                <c:pt idx="12221">
                  <c:v>12222</c:v>
                </c:pt>
                <c:pt idx="12222">
                  <c:v>12223</c:v>
                </c:pt>
                <c:pt idx="12223">
                  <c:v>12224</c:v>
                </c:pt>
                <c:pt idx="12224">
                  <c:v>12225</c:v>
                </c:pt>
                <c:pt idx="12225">
                  <c:v>12226</c:v>
                </c:pt>
                <c:pt idx="12226">
                  <c:v>12227</c:v>
                </c:pt>
                <c:pt idx="12227">
                  <c:v>12228</c:v>
                </c:pt>
                <c:pt idx="12228">
                  <c:v>12229</c:v>
                </c:pt>
                <c:pt idx="12229">
                  <c:v>12230</c:v>
                </c:pt>
                <c:pt idx="12230">
                  <c:v>12231</c:v>
                </c:pt>
                <c:pt idx="12231">
                  <c:v>12232</c:v>
                </c:pt>
                <c:pt idx="12232">
                  <c:v>12233</c:v>
                </c:pt>
                <c:pt idx="12233">
                  <c:v>12234</c:v>
                </c:pt>
                <c:pt idx="12234">
                  <c:v>12235</c:v>
                </c:pt>
                <c:pt idx="12235">
                  <c:v>12236</c:v>
                </c:pt>
                <c:pt idx="12236">
                  <c:v>12237</c:v>
                </c:pt>
                <c:pt idx="12237">
                  <c:v>12238</c:v>
                </c:pt>
                <c:pt idx="12238">
                  <c:v>12239</c:v>
                </c:pt>
                <c:pt idx="12239">
                  <c:v>12240</c:v>
                </c:pt>
                <c:pt idx="12240">
                  <c:v>12241</c:v>
                </c:pt>
                <c:pt idx="12241">
                  <c:v>12242</c:v>
                </c:pt>
                <c:pt idx="12242">
                  <c:v>12243</c:v>
                </c:pt>
                <c:pt idx="12243">
                  <c:v>12244</c:v>
                </c:pt>
                <c:pt idx="12244">
                  <c:v>12245</c:v>
                </c:pt>
                <c:pt idx="12245">
                  <c:v>12246</c:v>
                </c:pt>
                <c:pt idx="12246">
                  <c:v>12247</c:v>
                </c:pt>
                <c:pt idx="12247">
                  <c:v>12248</c:v>
                </c:pt>
                <c:pt idx="12248">
                  <c:v>12249</c:v>
                </c:pt>
                <c:pt idx="12249">
                  <c:v>12250</c:v>
                </c:pt>
                <c:pt idx="12250">
                  <c:v>12251</c:v>
                </c:pt>
                <c:pt idx="12251">
                  <c:v>12252</c:v>
                </c:pt>
                <c:pt idx="12252">
                  <c:v>12253</c:v>
                </c:pt>
                <c:pt idx="12253">
                  <c:v>12254</c:v>
                </c:pt>
                <c:pt idx="12254">
                  <c:v>12255</c:v>
                </c:pt>
                <c:pt idx="12255">
                  <c:v>12256</c:v>
                </c:pt>
                <c:pt idx="12256">
                  <c:v>12257</c:v>
                </c:pt>
                <c:pt idx="12257">
                  <c:v>12258</c:v>
                </c:pt>
                <c:pt idx="12258">
                  <c:v>12259</c:v>
                </c:pt>
                <c:pt idx="12259">
                  <c:v>12260</c:v>
                </c:pt>
                <c:pt idx="12260">
                  <c:v>12261</c:v>
                </c:pt>
                <c:pt idx="12261">
                  <c:v>12262</c:v>
                </c:pt>
                <c:pt idx="12262">
                  <c:v>12263</c:v>
                </c:pt>
                <c:pt idx="12263">
                  <c:v>12264</c:v>
                </c:pt>
                <c:pt idx="12264">
                  <c:v>12265</c:v>
                </c:pt>
                <c:pt idx="12265">
                  <c:v>12266</c:v>
                </c:pt>
                <c:pt idx="12266">
                  <c:v>12267</c:v>
                </c:pt>
                <c:pt idx="12267">
                  <c:v>12268</c:v>
                </c:pt>
                <c:pt idx="12268">
                  <c:v>12269</c:v>
                </c:pt>
                <c:pt idx="12269">
                  <c:v>12270</c:v>
                </c:pt>
                <c:pt idx="12270">
                  <c:v>12271</c:v>
                </c:pt>
                <c:pt idx="12271">
                  <c:v>12272</c:v>
                </c:pt>
                <c:pt idx="12272">
                  <c:v>12273</c:v>
                </c:pt>
                <c:pt idx="12273">
                  <c:v>12274</c:v>
                </c:pt>
                <c:pt idx="12274">
                  <c:v>12275</c:v>
                </c:pt>
                <c:pt idx="12275">
                  <c:v>12276</c:v>
                </c:pt>
                <c:pt idx="12276">
                  <c:v>12277</c:v>
                </c:pt>
                <c:pt idx="12277">
                  <c:v>12278</c:v>
                </c:pt>
                <c:pt idx="12278">
                  <c:v>12279</c:v>
                </c:pt>
                <c:pt idx="12279">
                  <c:v>12280</c:v>
                </c:pt>
                <c:pt idx="12280">
                  <c:v>12281</c:v>
                </c:pt>
                <c:pt idx="12281">
                  <c:v>12282</c:v>
                </c:pt>
                <c:pt idx="12282">
                  <c:v>12283</c:v>
                </c:pt>
                <c:pt idx="12283">
                  <c:v>12284</c:v>
                </c:pt>
                <c:pt idx="12284">
                  <c:v>12285</c:v>
                </c:pt>
                <c:pt idx="12285">
                  <c:v>12286</c:v>
                </c:pt>
                <c:pt idx="12286">
                  <c:v>12287</c:v>
                </c:pt>
                <c:pt idx="12287">
                  <c:v>12288</c:v>
                </c:pt>
                <c:pt idx="12288">
                  <c:v>12289</c:v>
                </c:pt>
                <c:pt idx="12289">
                  <c:v>12290</c:v>
                </c:pt>
                <c:pt idx="12290">
                  <c:v>12291</c:v>
                </c:pt>
                <c:pt idx="12291">
                  <c:v>12292</c:v>
                </c:pt>
                <c:pt idx="12292">
                  <c:v>12293</c:v>
                </c:pt>
                <c:pt idx="12293">
                  <c:v>12294</c:v>
                </c:pt>
                <c:pt idx="12294">
                  <c:v>12295</c:v>
                </c:pt>
                <c:pt idx="12295">
                  <c:v>12296</c:v>
                </c:pt>
                <c:pt idx="12296">
                  <c:v>12297</c:v>
                </c:pt>
                <c:pt idx="12297">
                  <c:v>12298</c:v>
                </c:pt>
                <c:pt idx="12298">
                  <c:v>12299</c:v>
                </c:pt>
                <c:pt idx="12299">
                  <c:v>12300</c:v>
                </c:pt>
                <c:pt idx="12300">
                  <c:v>12301</c:v>
                </c:pt>
                <c:pt idx="12301">
                  <c:v>12302</c:v>
                </c:pt>
                <c:pt idx="12302">
                  <c:v>12303</c:v>
                </c:pt>
                <c:pt idx="12303">
                  <c:v>12304</c:v>
                </c:pt>
                <c:pt idx="12304">
                  <c:v>12305</c:v>
                </c:pt>
                <c:pt idx="12305">
                  <c:v>12306</c:v>
                </c:pt>
                <c:pt idx="12306">
                  <c:v>12307</c:v>
                </c:pt>
                <c:pt idx="12307">
                  <c:v>12308</c:v>
                </c:pt>
                <c:pt idx="12308">
                  <c:v>12309</c:v>
                </c:pt>
                <c:pt idx="12309">
                  <c:v>12310</c:v>
                </c:pt>
                <c:pt idx="12310">
                  <c:v>12311</c:v>
                </c:pt>
                <c:pt idx="12311">
                  <c:v>12312</c:v>
                </c:pt>
                <c:pt idx="12312">
                  <c:v>12313</c:v>
                </c:pt>
                <c:pt idx="12313">
                  <c:v>12314</c:v>
                </c:pt>
                <c:pt idx="12314">
                  <c:v>12315</c:v>
                </c:pt>
                <c:pt idx="12315">
                  <c:v>12316</c:v>
                </c:pt>
                <c:pt idx="12316">
                  <c:v>12317</c:v>
                </c:pt>
                <c:pt idx="12317">
                  <c:v>12318</c:v>
                </c:pt>
                <c:pt idx="12318">
                  <c:v>12319</c:v>
                </c:pt>
                <c:pt idx="12319">
                  <c:v>12320</c:v>
                </c:pt>
                <c:pt idx="12320">
                  <c:v>12321</c:v>
                </c:pt>
                <c:pt idx="12321">
                  <c:v>12322</c:v>
                </c:pt>
                <c:pt idx="12322">
                  <c:v>12323</c:v>
                </c:pt>
                <c:pt idx="12323">
                  <c:v>12324</c:v>
                </c:pt>
                <c:pt idx="12324">
                  <c:v>12325</c:v>
                </c:pt>
                <c:pt idx="12325">
                  <c:v>12326</c:v>
                </c:pt>
                <c:pt idx="12326">
                  <c:v>12327</c:v>
                </c:pt>
                <c:pt idx="12327">
                  <c:v>12328</c:v>
                </c:pt>
                <c:pt idx="12328">
                  <c:v>12329</c:v>
                </c:pt>
                <c:pt idx="12329">
                  <c:v>12330</c:v>
                </c:pt>
                <c:pt idx="12330">
                  <c:v>12331</c:v>
                </c:pt>
                <c:pt idx="12331">
                  <c:v>12332</c:v>
                </c:pt>
                <c:pt idx="12332">
                  <c:v>12333</c:v>
                </c:pt>
                <c:pt idx="12333">
                  <c:v>12334</c:v>
                </c:pt>
                <c:pt idx="12334">
                  <c:v>12335</c:v>
                </c:pt>
                <c:pt idx="12335">
                  <c:v>12336</c:v>
                </c:pt>
                <c:pt idx="12336">
                  <c:v>12337</c:v>
                </c:pt>
                <c:pt idx="12337">
                  <c:v>12338</c:v>
                </c:pt>
                <c:pt idx="12338">
                  <c:v>12339</c:v>
                </c:pt>
                <c:pt idx="12339">
                  <c:v>12340</c:v>
                </c:pt>
                <c:pt idx="12340">
                  <c:v>12341</c:v>
                </c:pt>
                <c:pt idx="12341">
                  <c:v>12342</c:v>
                </c:pt>
                <c:pt idx="12342">
                  <c:v>12343</c:v>
                </c:pt>
                <c:pt idx="12343">
                  <c:v>12344</c:v>
                </c:pt>
                <c:pt idx="12344">
                  <c:v>12345</c:v>
                </c:pt>
                <c:pt idx="12345">
                  <c:v>12346</c:v>
                </c:pt>
                <c:pt idx="12346">
                  <c:v>12347</c:v>
                </c:pt>
                <c:pt idx="12347">
                  <c:v>12348</c:v>
                </c:pt>
                <c:pt idx="12348">
                  <c:v>12349</c:v>
                </c:pt>
                <c:pt idx="12349">
                  <c:v>12350</c:v>
                </c:pt>
                <c:pt idx="12350">
                  <c:v>12351</c:v>
                </c:pt>
                <c:pt idx="12351">
                  <c:v>12352</c:v>
                </c:pt>
                <c:pt idx="12352">
                  <c:v>12353</c:v>
                </c:pt>
                <c:pt idx="12353">
                  <c:v>12354</c:v>
                </c:pt>
                <c:pt idx="12354">
                  <c:v>12355</c:v>
                </c:pt>
                <c:pt idx="12355">
                  <c:v>12356</c:v>
                </c:pt>
                <c:pt idx="12356">
                  <c:v>12357</c:v>
                </c:pt>
                <c:pt idx="12357">
                  <c:v>12358</c:v>
                </c:pt>
                <c:pt idx="12358">
                  <c:v>12359</c:v>
                </c:pt>
                <c:pt idx="12359">
                  <c:v>12360</c:v>
                </c:pt>
                <c:pt idx="12360">
                  <c:v>12361</c:v>
                </c:pt>
                <c:pt idx="12361">
                  <c:v>12362</c:v>
                </c:pt>
                <c:pt idx="12362">
                  <c:v>12363</c:v>
                </c:pt>
                <c:pt idx="12363">
                  <c:v>12364</c:v>
                </c:pt>
                <c:pt idx="12364">
                  <c:v>12365</c:v>
                </c:pt>
                <c:pt idx="12365">
                  <c:v>12366</c:v>
                </c:pt>
                <c:pt idx="12366">
                  <c:v>12367</c:v>
                </c:pt>
                <c:pt idx="12367">
                  <c:v>12368</c:v>
                </c:pt>
                <c:pt idx="12368">
                  <c:v>12369</c:v>
                </c:pt>
                <c:pt idx="12369">
                  <c:v>12370</c:v>
                </c:pt>
                <c:pt idx="12370">
                  <c:v>12371</c:v>
                </c:pt>
                <c:pt idx="12371">
                  <c:v>12372</c:v>
                </c:pt>
                <c:pt idx="12372">
                  <c:v>12373</c:v>
                </c:pt>
                <c:pt idx="12373">
                  <c:v>12374</c:v>
                </c:pt>
                <c:pt idx="12374">
                  <c:v>12375</c:v>
                </c:pt>
                <c:pt idx="12375">
                  <c:v>12376</c:v>
                </c:pt>
                <c:pt idx="12376">
                  <c:v>12377</c:v>
                </c:pt>
                <c:pt idx="12377">
                  <c:v>12378</c:v>
                </c:pt>
                <c:pt idx="12378">
                  <c:v>12379</c:v>
                </c:pt>
                <c:pt idx="12379">
                  <c:v>12380</c:v>
                </c:pt>
                <c:pt idx="12380">
                  <c:v>12381</c:v>
                </c:pt>
                <c:pt idx="12381">
                  <c:v>12382</c:v>
                </c:pt>
                <c:pt idx="12382">
                  <c:v>12383</c:v>
                </c:pt>
                <c:pt idx="12383">
                  <c:v>12384</c:v>
                </c:pt>
                <c:pt idx="12384">
                  <c:v>12385</c:v>
                </c:pt>
                <c:pt idx="12385">
                  <c:v>12386</c:v>
                </c:pt>
                <c:pt idx="12386">
                  <c:v>12387</c:v>
                </c:pt>
                <c:pt idx="12387">
                  <c:v>12388</c:v>
                </c:pt>
                <c:pt idx="12388">
                  <c:v>12389</c:v>
                </c:pt>
                <c:pt idx="12389">
                  <c:v>12390</c:v>
                </c:pt>
                <c:pt idx="12390">
                  <c:v>12391</c:v>
                </c:pt>
                <c:pt idx="12391">
                  <c:v>12392</c:v>
                </c:pt>
                <c:pt idx="12392">
                  <c:v>12393</c:v>
                </c:pt>
                <c:pt idx="12393">
                  <c:v>12394</c:v>
                </c:pt>
                <c:pt idx="12394">
                  <c:v>12395</c:v>
                </c:pt>
                <c:pt idx="12395">
                  <c:v>12396</c:v>
                </c:pt>
                <c:pt idx="12396">
                  <c:v>12397</c:v>
                </c:pt>
                <c:pt idx="12397">
                  <c:v>12398</c:v>
                </c:pt>
                <c:pt idx="12398">
                  <c:v>12399</c:v>
                </c:pt>
                <c:pt idx="12399">
                  <c:v>12400</c:v>
                </c:pt>
                <c:pt idx="12400">
                  <c:v>12401</c:v>
                </c:pt>
                <c:pt idx="12401">
                  <c:v>12402</c:v>
                </c:pt>
                <c:pt idx="12402">
                  <c:v>12403</c:v>
                </c:pt>
                <c:pt idx="12403">
                  <c:v>12404</c:v>
                </c:pt>
                <c:pt idx="12404">
                  <c:v>12405</c:v>
                </c:pt>
                <c:pt idx="12405">
                  <c:v>12406</c:v>
                </c:pt>
                <c:pt idx="12406">
                  <c:v>12407</c:v>
                </c:pt>
                <c:pt idx="12407">
                  <c:v>12408</c:v>
                </c:pt>
                <c:pt idx="12408">
                  <c:v>12409</c:v>
                </c:pt>
                <c:pt idx="12409">
                  <c:v>12410</c:v>
                </c:pt>
                <c:pt idx="12410">
                  <c:v>12411</c:v>
                </c:pt>
                <c:pt idx="12411">
                  <c:v>12412</c:v>
                </c:pt>
                <c:pt idx="12412">
                  <c:v>12413</c:v>
                </c:pt>
                <c:pt idx="12413">
                  <c:v>12414</c:v>
                </c:pt>
                <c:pt idx="12414">
                  <c:v>12415</c:v>
                </c:pt>
                <c:pt idx="12415">
                  <c:v>12416</c:v>
                </c:pt>
                <c:pt idx="12416">
                  <c:v>12417</c:v>
                </c:pt>
                <c:pt idx="12417">
                  <c:v>12418</c:v>
                </c:pt>
                <c:pt idx="12418">
                  <c:v>12419</c:v>
                </c:pt>
                <c:pt idx="12419">
                  <c:v>12420</c:v>
                </c:pt>
                <c:pt idx="12420">
                  <c:v>12421</c:v>
                </c:pt>
                <c:pt idx="12421">
                  <c:v>12422</c:v>
                </c:pt>
                <c:pt idx="12422">
                  <c:v>12423</c:v>
                </c:pt>
                <c:pt idx="12423">
                  <c:v>12424</c:v>
                </c:pt>
                <c:pt idx="12424">
                  <c:v>12425</c:v>
                </c:pt>
                <c:pt idx="12425">
                  <c:v>12426</c:v>
                </c:pt>
                <c:pt idx="12426">
                  <c:v>12427</c:v>
                </c:pt>
                <c:pt idx="12427">
                  <c:v>12428</c:v>
                </c:pt>
                <c:pt idx="12428">
                  <c:v>12429</c:v>
                </c:pt>
                <c:pt idx="12429">
                  <c:v>12430</c:v>
                </c:pt>
                <c:pt idx="12430">
                  <c:v>12431</c:v>
                </c:pt>
                <c:pt idx="12431">
                  <c:v>12432</c:v>
                </c:pt>
                <c:pt idx="12432">
                  <c:v>12433</c:v>
                </c:pt>
                <c:pt idx="12433">
                  <c:v>12434</c:v>
                </c:pt>
                <c:pt idx="12434">
                  <c:v>12435</c:v>
                </c:pt>
                <c:pt idx="12435">
                  <c:v>12436</c:v>
                </c:pt>
                <c:pt idx="12436">
                  <c:v>12437</c:v>
                </c:pt>
                <c:pt idx="12437">
                  <c:v>12438</c:v>
                </c:pt>
                <c:pt idx="12438">
                  <c:v>12439</c:v>
                </c:pt>
                <c:pt idx="12439">
                  <c:v>12440</c:v>
                </c:pt>
                <c:pt idx="12440">
                  <c:v>12441</c:v>
                </c:pt>
                <c:pt idx="12441">
                  <c:v>12442</c:v>
                </c:pt>
                <c:pt idx="12442">
                  <c:v>12443</c:v>
                </c:pt>
                <c:pt idx="12443">
                  <c:v>12444</c:v>
                </c:pt>
                <c:pt idx="12444">
                  <c:v>12445</c:v>
                </c:pt>
                <c:pt idx="12445">
                  <c:v>12446</c:v>
                </c:pt>
                <c:pt idx="12446">
                  <c:v>12447</c:v>
                </c:pt>
                <c:pt idx="12447">
                  <c:v>12448</c:v>
                </c:pt>
                <c:pt idx="12448">
                  <c:v>12449</c:v>
                </c:pt>
                <c:pt idx="12449">
                  <c:v>12450</c:v>
                </c:pt>
                <c:pt idx="12450">
                  <c:v>12451</c:v>
                </c:pt>
                <c:pt idx="12451">
                  <c:v>12452</c:v>
                </c:pt>
                <c:pt idx="12452">
                  <c:v>12453</c:v>
                </c:pt>
                <c:pt idx="12453">
                  <c:v>12454</c:v>
                </c:pt>
                <c:pt idx="12454">
                  <c:v>12455</c:v>
                </c:pt>
                <c:pt idx="12455">
                  <c:v>12456</c:v>
                </c:pt>
                <c:pt idx="12456">
                  <c:v>12457</c:v>
                </c:pt>
                <c:pt idx="12457">
                  <c:v>12458</c:v>
                </c:pt>
                <c:pt idx="12458">
                  <c:v>12459</c:v>
                </c:pt>
                <c:pt idx="12459">
                  <c:v>12460</c:v>
                </c:pt>
                <c:pt idx="12460">
                  <c:v>12461</c:v>
                </c:pt>
                <c:pt idx="12461">
                  <c:v>12462</c:v>
                </c:pt>
                <c:pt idx="12462">
                  <c:v>12463</c:v>
                </c:pt>
                <c:pt idx="12463">
                  <c:v>12464</c:v>
                </c:pt>
                <c:pt idx="12464">
                  <c:v>12465</c:v>
                </c:pt>
                <c:pt idx="12465">
                  <c:v>12466</c:v>
                </c:pt>
                <c:pt idx="12466">
                  <c:v>12467</c:v>
                </c:pt>
                <c:pt idx="12467">
                  <c:v>12468</c:v>
                </c:pt>
                <c:pt idx="12468">
                  <c:v>12469</c:v>
                </c:pt>
                <c:pt idx="12469">
                  <c:v>12470</c:v>
                </c:pt>
                <c:pt idx="12470">
                  <c:v>12471</c:v>
                </c:pt>
                <c:pt idx="12471">
                  <c:v>12472</c:v>
                </c:pt>
                <c:pt idx="12472">
                  <c:v>12473</c:v>
                </c:pt>
                <c:pt idx="12473">
                  <c:v>12474</c:v>
                </c:pt>
                <c:pt idx="12474">
                  <c:v>12475</c:v>
                </c:pt>
                <c:pt idx="12475">
                  <c:v>12476</c:v>
                </c:pt>
                <c:pt idx="12476">
                  <c:v>12477</c:v>
                </c:pt>
                <c:pt idx="12477">
                  <c:v>12478</c:v>
                </c:pt>
                <c:pt idx="12478">
                  <c:v>12479</c:v>
                </c:pt>
                <c:pt idx="12479">
                  <c:v>12480</c:v>
                </c:pt>
                <c:pt idx="12480">
                  <c:v>12481</c:v>
                </c:pt>
                <c:pt idx="12481">
                  <c:v>12482</c:v>
                </c:pt>
                <c:pt idx="12482">
                  <c:v>12483</c:v>
                </c:pt>
                <c:pt idx="12483">
                  <c:v>12484</c:v>
                </c:pt>
                <c:pt idx="12484">
                  <c:v>12485</c:v>
                </c:pt>
                <c:pt idx="12485">
                  <c:v>12486</c:v>
                </c:pt>
                <c:pt idx="12486">
                  <c:v>12487</c:v>
                </c:pt>
                <c:pt idx="12487">
                  <c:v>12488</c:v>
                </c:pt>
                <c:pt idx="12488">
                  <c:v>12489</c:v>
                </c:pt>
                <c:pt idx="12489">
                  <c:v>12490</c:v>
                </c:pt>
                <c:pt idx="12490">
                  <c:v>12491</c:v>
                </c:pt>
                <c:pt idx="12491">
                  <c:v>12492</c:v>
                </c:pt>
                <c:pt idx="12492">
                  <c:v>12493</c:v>
                </c:pt>
                <c:pt idx="12493">
                  <c:v>12494</c:v>
                </c:pt>
                <c:pt idx="12494">
                  <c:v>12495</c:v>
                </c:pt>
                <c:pt idx="12495">
                  <c:v>12496</c:v>
                </c:pt>
                <c:pt idx="12496">
                  <c:v>12497</c:v>
                </c:pt>
                <c:pt idx="12497">
                  <c:v>12498</c:v>
                </c:pt>
                <c:pt idx="12498">
                  <c:v>12499</c:v>
                </c:pt>
                <c:pt idx="12499">
                  <c:v>12500</c:v>
                </c:pt>
                <c:pt idx="12500">
                  <c:v>12501</c:v>
                </c:pt>
                <c:pt idx="12501">
                  <c:v>12502</c:v>
                </c:pt>
                <c:pt idx="12502">
                  <c:v>12503</c:v>
                </c:pt>
                <c:pt idx="12503">
                  <c:v>12504</c:v>
                </c:pt>
                <c:pt idx="12504">
                  <c:v>12505</c:v>
                </c:pt>
                <c:pt idx="12505">
                  <c:v>12506</c:v>
                </c:pt>
                <c:pt idx="12506">
                  <c:v>12507</c:v>
                </c:pt>
                <c:pt idx="12507">
                  <c:v>12508</c:v>
                </c:pt>
                <c:pt idx="12508">
                  <c:v>12509</c:v>
                </c:pt>
                <c:pt idx="12509">
                  <c:v>12510</c:v>
                </c:pt>
                <c:pt idx="12510">
                  <c:v>12511</c:v>
                </c:pt>
                <c:pt idx="12511">
                  <c:v>12512</c:v>
                </c:pt>
                <c:pt idx="12512">
                  <c:v>12513</c:v>
                </c:pt>
                <c:pt idx="12513">
                  <c:v>12514</c:v>
                </c:pt>
                <c:pt idx="12514">
                  <c:v>12515</c:v>
                </c:pt>
                <c:pt idx="12515">
                  <c:v>12516</c:v>
                </c:pt>
                <c:pt idx="12516">
                  <c:v>12517</c:v>
                </c:pt>
                <c:pt idx="12517">
                  <c:v>12518</c:v>
                </c:pt>
                <c:pt idx="12518">
                  <c:v>12519</c:v>
                </c:pt>
                <c:pt idx="12519">
                  <c:v>12520</c:v>
                </c:pt>
                <c:pt idx="12520">
                  <c:v>12521</c:v>
                </c:pt>
                <c:pt idx="12521">
                  <c:v>12522</c:v>
                </c:pt>
                <c:pt idx="12522">
                  <c:v>12523</c:v>
                </c:pt>
                <c:pt idx="12523">
                  <c:v>12524</c:v>
                </c:pt>
                <c:pt idx="12524">
                  <c:v>12525</c:v>
                </c:pt>
                <c:pt idx="12525">
                  <c:v>12526</c:v>
                </c:pt>
                <c:pt idx="12526">
                  <c:v>12527</c:v>
                </c:pt>
                <c:pt idx="12527">
                  <c:v>12528</c:v>
                </c:pt>
                <c:pt idx="12528">
                  <c:v>12529</c:v>
                </c:pt>
                <c:pt idx="12529">
                  <c:v>12530</c:v>
                </c:pt>
                <c:pt idx="12530">
                  <c:v>12531</c:v>
                </c:pt>
                <c:pt idx="12531">
                  <c:v>12532</c:v>
                </c:pt>
                <c:pt idx="12532">
                  <c:v>12533</c:v>
                </c:pt>
                <c:pt idx="12533">
                  <c:v>12534</c:v>
                </c:pt>
                <c:pt idx="12534">
                  <c:v>12535</c:v>
                </c:pt>
                <c:pt idx="12535">
                  <c:v>12536</c:v>
                </c:pt>
                <c:pt idx="12536">
                  <c:v>12537</c:v>
                </c:pt>
                <c:pt idx="12537">
                  <c:v>12538</c:v>
                </c:pt>
                <c:pt idx="12538">
                  <c:v>12539</c:v>
                </c:pt>
                <c:pt idx="12539">
                  <c:v>12540</c:v>
                </c:pt>
                <c:pt idx="12540">
                  <c:v>12541</c:v>
                </c:pt>
                <c:pt idx="12541">
                  <c:v>12542</c:v>
                </c:pt>
                <c:pt idx="12542">
                  <c:v>12543</c:v>
                </c:pt>
                <c:pt idx="12543">
                  <c:v>12544</c:v>
                </c:pt>
                <c:pt idx="12544">
                  <c:v>12545</c:v>
                </c:pt>
                <c:pt idx="12545">
                  <c:v>12546</c:v>
                </c:pt>
                <c:pt idx="12546">
                  <c:v>12547</c:v>
                </c:pt>
                <c:pt idx="12547">
                  <c:v>12548</c:v>
                </c:pt>
                <c:pt idx="12548">
                  <c:v>12549</c:v>
                </c:pt>
                <c:pt idx="12549">
                  <c:v>12550</c:v>
                </c:pt>
                <c:pt idx="12550">
                  <c:v>12551</c:v>
                </c:pt>
                <c:pt idx="12551">
                  <c:v>12552</c:v>
                </c:pt>
                <c:pt idx="12552">
                  <c:v>12553</c:v>
                </c:pt>
                <c:pt idx="12553">
                  <c:v>12554</c:v>
                </c:pt>
                <c:pt idx="12554">
                  <c:v>12555</c:v>
                </c:pt>
                <c:pt idx="12555">
                  <c:v>12556</c:v>
                </c:pt>
                <c:pt idx="12556">
                  <c:v>12557</c:v>
                </c:pt>
                <c:pt idx="12557">
                  <c:v>12558</c:v>
                </c:pt>
                <c:pt idx="12558">
                  <c:v>12559</c:v>
                </c:pt>
                <c:pt idx="12559">
                  <c:v>12560</c:v>
                </c:pt>
                <c:pt idx="12560">
                  <c:v>12561</c:v>
                </c:pt>
                <c:pt idx="12561">
                  <c:v>12562</c:v>
                </c:pt>
                <c:pt idx="12562">
                  <c:v>12563</c:v>
                </c:pt>
                <c:pt idx="12563">
                  <c:v>12564</c:v>
                </c:pt>
                <c:pt idx="12564">
                  <c:v>12565</c:v>
                </c:pt>
                <c:pt idx="12565">
                  <c:v>12566</c:v>
                </c:pt>
                <c:pt idx="12566">
                  <c:v>12567</c:v>
                </c:pt>
                <c:pt idx="12567">
                  <c:v>12568</c:v>
                </c:pt>
                <c:pt idx="12568">
                  <c:v>12569</c:v>
                </c:pt>
                <c:pt idx="12569">
                  <c:v>12570</c:v>
                </c:pt>
                <c:pt idx="12570">
                  <c:v>12571</c:v>
                </c:pt>
                <c:pt idx="12571">
                  <c:v>12572</c:v>
                </c:pt>
                <c:pt idx="12572">
                  <c:v>12573</c:v>
                </c:pt>
                <c:pt idx="12573">
                  <c:v>12574</c:v>
                </c:pt>
                <c:pt idx="12574">
                  <c:v>12575</c:v>
                </c:pt>
                <c:pt idx="12575">
                  <c:v>12576</c:v>
                </c:pt>
                <c:pt idx="12576">
                  <c:v>12577</c:v>
                </c:pt>
                <c:pt idx="12577">
                  <c:v>12578</c:v>
                </c:pt>
                <c:pt idx="12578">
                  <c:v>12579</c:v>
                </c:pt>
                <c:pt idx="12579">
                  <c:v>12580</c:v>
                </c:pt>
                <c:pt idx="12580">
                  <c:v>12581</c:v>
                </c:pt>
                <c:pt idx="12581">
                  <c:v>12582</c:v>
                </c:pt>
                <c:pt idx="12582">
                  <c:v>12583</c:v>
                </c:pt>
                <c:pt idx="12583">
                  <c:v>12584</c:v>
                </c:pt>
                <c:pt idx="12584">
                  <c:v>12585</c:v>
                </c:pt>
                <c:pt idx="12585">
                  <c:v>12586</c:v>
                </c:pt>
                <c:pt idx="12586">
                  <c:v>12587</c:v>
                </c:pt>
                <c:pt idx="12587">
                  <c:v>12588</c:v>
                </c:pt>
                <c:pt idx="12588">
                  <c:v>12589</c:v>
                </c:pt>
                <c:pt idx="12589">
                  <c:v>12590</c:v>
                </c:pt>
                <c:pt idx="12590">
                  <c:v>12591</c:v>
                </c:pt>
                <c:pt idx="12591">
                  <c:v>12592</c:v>
                </c:pt>
                <c:pt idx="12592">
                  <c:v>12593</c:v>
                </c:pt>
                <c:pt idx="12593">
                  <c:v>12594</c:v>
                </c:pt>
                <c:pt idx="12594">
                  <c:v>12595</c:v>
                </c:pt>
                <c:pt idx="12595">
                  <c:v>12596</c:v>
                </c:pt>
                <c:pt idx="12596">
                  <c:v>12597</c:v>
                </c:pt>
                <c:pt idx="12597">
                  <c:v>12598</c:v>
                </c:pt>
                <c:pt idx="12598">
                  <c:v>12599</c:v>
                </c:pt>
                <c:pt idx="12599">
                  <c:v>12600</c:v>
                </c:pt>
                <c:pt idx="12600">
                  <c:v>12601</c:v>
                </c:pt>
                <c:pt idx="12601">
                  <c:v>12602</c:v>
                </c:pt>
                <c:pt idx="12602">
                  <c:v>12603</c:v>
                </c:pt>
                <c:pt idx="12603">
                  <c:v>12604</c:v>
                </c:pt>
                <c:pt idx="12604">
                  <c:v>12605</c:v>
                </c:pt>
                <c:pt idx="12605">
                  <c:v>12606</c:v>
                </c:pt>
                <c:pt idx="12606">
                  <c:v>12607</c:v>
                </c:pt>
                <c:pt idx="12607">
                  <c:v>12608</c:v>
                </c:pt>
                <c:pt idx="12608">
                  <c:v>12609</c:v>
                </c:pt>
                <c:pt idx="12609">
                  <c:v>12610</c:v>
                </c:pt>
                <c:pt idx="12610">
                  <c:v>12611</c:v>
                </c:pt>
                <c:pt idx="12611">
                  <c:v>12612</c:v>
                </c:pt>
                <c:pt idx="12612">
                  <c:v>12613</c:v>
                </c:pt>
                <c:pt idx="12613">
                  <c:v>12614</c:v>
                </c:pt>
                <c:pt idx="12614">
                  <c:v>12615</c:v>
                </c:pt>
                <c:pt idx="12615">
                  <c:v>12616</c:v>
                </c:pt>
                <c:pt idx="12616">
                  <c:v>12617</c:v>
                </c:pt>
                <c:pt idx="12617">
                  <c:v>12618</c:v>
                </c:pt>
                <c:pt idx="12618">
                  <c:v>12619</c:v>
                </c:pt>
                <c:pt idx="12619">
                  <c:v>12620</c:v>
                </c:pt>
                <c:pt idx="12620">
                  <c:v>12621</c:v>
                </c:pt>
                <c:pt idx="12621">
                  <c:v>12622</c:v>
                </c:pt>
                <c:pt idx="12622">
                  <c:v>12623</c:v>
                </c:pt>
                <c:pt idx="12623">
                  <c:v>12624</c:v>
                </c:pt>
                <c:pt idx="12624">
                  <c:v>12625</c:v>
                </c:pt>
                <c:pt idx="12625">
                  <c:v>12626</c:v>
                </c:pt>
                <c:pt idx="12626">
                  <c:v>12627</c:v>
                </c:pt>
                <c:pt idx="12627">
                  <c:v>12628</c:v>
                </c:pt>
                <c:pt idx="12628">
                  <c:v>12629</c:v>
                </c:pt>
                <c:pt idx="12629">
                  <c:v>12630</c:v>
                </c:pt>
                <c:pt idx="12630">
                  <c:v>12631</c:v>
                </c:pt>
                <c:pt idx="12631">
                  <c:v>12632</c:v>
                </c:pt>
                <c:pt idx="12632">
                  <c:v>12633</c:v>
                </c:pt>
                <c:pt idx="12633">
                  <c:v>12634</c:v>
                </c:pt>
                <c:pt idx="12634">
                  <c:v>12635</c:v>
                </c:pt>
                <c:pt idx="12635">
                  <c:v>12636</c:v>
                </c:pt>
                <c:pt idx="12636">
                  <c:v>12637</c:v>
                </c:pt>
                <c:pt idx="12637">
                  <c:v>12638</c:v>
                </c:pt>
                <c:pt idx="12638">
                  <c:v>12639</c:v>
                </c:pt>
                <c:pt idx="12639">
                  <c:v>12640</c:v>
                </c:pt>
                <c:pt idx="12640">
                  <c:v>12641</c:v>
                </c:pt>
                <c:pt idx="12641">
                  <c:v>12642</c:v>
                </c:pt>
                <c:pt idx="12642">
                  <c:v>12643</c:v>
                </c:pt>
                <c:pt idx="12643">
                  <c:v>12644</c:v>
                </c:pt>
                <c:pt idx="12644">
                  <c:v>12645</c:v>
                </c:pt>
                <c:pt idx="12645">
                  <c:v>12646</c:v>
                </c:pt>
                <c:pt idx="12646">
                  <c:v>12647</c:v>
                </c:pt>
                <c:pt idx="12647">
                  <c:v>12648</c:v>
                </c:pt>
                <c:pt idx="12648">
                  <c:v>12649</c:v>
                </c:pt>
                <c:pt idx="12649">
                  <c:v>12650</c:v>
                </c:pt>
                <c:pt idx="12650">
                  <c:v>12651</c:v>
                </c:pt>
                <c:pt idx="12651">
                  <c:v>12652</c:v>
                </c:pt>
                <c:pt idx="12652">
                  <c:v>12653</c:v>
                </c:pt>
                <c:pt idx="12653">
                  <c:v>12654</c:v>
                </c:pt>
                <c:pt idx="12654">
                  <c:v>12655</c:v>
                </c:pt>
                <c:pt idx="12655">
                  <c:v>12656</c:v>
                </c:pt>
                <c:pt idx="12656">
                  <c:v>12657</c:v>
                </c:pt>
                <c:pt idx="12657">
                  <c:v>12658</c:v>
                </c:pt>
                <c:pt idx="12658">
                  <c:v>12659</c:v>
                </c:pt>
                <c:pt idx="12659">
                  <c:v>12660</c:v>
                </c:pt>
                <c:pt idx="12660">
                  <c:v>12661</c:v>
                </c:pt>
                <c:pt idx="12661">
                  <c:v>12662</c:v>
                </c:pt>
                <c:pt idx="12662">
                  <c:v>12663</c:v>
                </c:pt>
                <c:pt idx="12663">
                  <c:v>12664</c:v>
                </c:pt>
                <c:pt idx="12664">
                  <c:v>12665</c:v>
                </c:pt>
                <c:pt idx="12665">
                  <c:v>12666</c:v>
                </c:pt>
                <c:pt idx="12666">
                  <c:v>12667</c:v>
                </c:pt>
                <c:pt idx="12667">
                  <c:v>12668</c:v>
                </c:pt>
                <c:pt idx="12668">
                  <c:v>12669</c:v>
                </c:pt>
                <c:pt idx="12669">
                  <c:v>12670</c:v>
                </c:pt>
                <c:pt idx="12670">
                  <c:v>12671</c:v>
                </c:pt>
                <c:pt idx="12671">
                  <c:v>12672</c:v>
                </c:pt>
                <c:pt idx="12672">
                  <c:v>12673</c:v>
                </c:pt>
                <c:pt idx="12673">
                  <c:v>12674</c:v>
                </c:pt>
                <c:pt idx="12674">
                  <c:v>12675</c:v>
                </c:pt>
                <c:pt idx="12675">
                  <c:v>12676</c:v>
                </c:pt>
                <c:pt idx="12676">
                  <c:v>12677</c:v>
                </c:pt>
                <c:pt idx="12677">
                  <c:v>12678</c:v>
                </c:pt>
                <c:pt idx="12678">
                  <c:v>12679</c:v>
                </c:pt>
                <c:pt idx="12679">
                  <c:v>12680</c:v>
                </c:pt>
                <c:pt idx="12680">
                  <c:v>12681</c:v>
                </c:pt>
                <c:pt idx="12681">
                  <c:v>12682</c:v>
                </c:pt>
                <c:pt idx="12682">
                  <c:v>12683</c:v>
                </c:pt>
                <c:pt idx="12683">
                  <c:v>12684</c:v>
                </c:pt>
                <c:pt idx="12684">
                  <c:v>12685</c:v>
                </c:pt>
                <c:pt idx="12685">
                  <c:v>12686</c:v>
                </c:pt>
                <c:pt idx="12686">
                  <c:v>12687</c:v>
                </c:pt>
                <c:pt idx="12687">
                  <c:v>12688</c:v>
                </c:pt>
                <c:pt idx="12688">
                  <c:v>12689</c:v>
                </c:pt>
                <c:pt idx="12689">
                  <c:v>12690</c:v>
                </c:pt>
                <c:pt idx="12690">
                  <c:v>12691</c:v>
                </c:pt>
                <c:pt idx="12691">
                  <c:v>12692</c:v>
                </c:pt>
                <c:pt idx="12692">
                  <c:v>12693</c:v>
                </c:pt>
                <c:pt idx="12693">
                  <c:v>12694</c:v>
                </c:pt>
                <c:pt idx="12694">
                  <c:v>12695</c:v>
                </c:pt>
                <c:pt idx="12695">
                  <c:v>12696</c:v>
                </c:pt>
                <c:pt idx="12696">
                  <c:v>12697</c:v>
                </c:pt>
                <c:pt idx="12697">
                  <c:v>12698</c:v>
                </c:pt>
                <c:pt idx="12698">
                  <c:v>12699</c:v>
                </c:pt>
                <c:pt idx="12699">
                  <c:v>12700</c:v>
                </c:pt>
                <c:pt idx="12700">
                  <c:v>12701</c:v>
                </c:pt>
                <c:pt idx="12701">
                  <c:v>12702</c:v>
                </c:pt>
                <c:pt idx="12702">
                  <c:v>12703</c:v>
                </c:pt>
                <c:pt idx="12703">
                  <c:v>12704</c:v>
                </c:pt>
                <c:pt idx="12704">
                  <c:v>12705</c:v>
                </c:pt>
                <c:pt idx="12705">
                  <c:v>12706</c:v>
                </c:pt>
                <c:pt idx="12706">
                  <c:v>12707</c:v>
                </c:pt>
                <c:pt idx="12707">
                  <c:v>12708</c:v>
                </c:pt>
                <c:pt idx="12708">
                  <c:v>12709</c:v>
                </c:pt>
                <c:pt idx="12709">
                  <c:v>12710</c:v>
                </c:pt>
                <c:pt idx="12710">
                  <c:v>12711</c:v>
                </c:pt>
                <c:pt idx="12711">
                  <c:v>12712</c:v>
                </c:pt>
                <c:pt idx="12712">
                  <c:v>12713</c:v>
                </c:pt>
                <c:pt idx="12713">
                  <c:v>12714</c:v>
                </c:pt>
                <c:pt idx="12714">
                  <c:v>12715</c:v>
                </c:pt>
                <c:pt idx="12715">
                  <c:v>12716</c:v>
                </c:pt>
                <c:pt idx="12716">
                  <c:v>12717</c:v>
                </c:pt>
                <c:pt idx="12717">
                  <c:v>12718</c:v>
                </c:pt>
                <c:pt idx="12718">
                  <c:v>12719</c:v>
                </c:pt>
                <c:pt idx="12719">
                  <c:v>12720</c:v>
                </c:pt>
                <c:pt idx="12720">
                  <c:v>12721</c:v>
                </c:pt>
                <c:pt idx="12721">
                  <c:v>12722</c:v>
                </c:pt>
                <c:pt idx="12722">
                  <c:v>12723</c:v>
                </c:pt>
                <c:pt idx="12723">
                  <c:v>12724</c:v>
                </c:pt>
                <c:pt idx="12724">
                  <c:v>12725</c:v>
                </c:pt>
                <c:pt idx="12725">
                  <c:v>12726</c:v>
                </c:pt>
                <c:pt idx="12726">
                  <c:v>12727</c:v>
                </c:pt>
                <c:pt idx="12727">
                  <c:v>12728</c:v>
                </c:pt>
                <c:pt idx="12728">
                  <c:v>12729</c:v>
                </c:pt>
                <c:pt idx="12729">
                  <c:v>12730</c:v>
                </c:pt>
                <c:pt idx="12730">
                  <c:v>12731</c:v>
                </c:pt>
                <c:pt idx="12731">
                  <c:v>12732</c:v>
                </c:pt>
                <c:pt idx="12732">
                  <c:v>12733</c:v>
                </c:pt>
                <c:pt idx="12733">
                  <c:v>12734</c:v>
                </c:pt>
                <c:pt idx="12734">
                  <c:v>12735</c:v>
                </c:pt>
                <c:pt idx="12735">
                  <c:v>12736</c:v>
                </c:pt>
                <c:pt idx="12736">
                  <c:v>12737</c:v>
                </c:pt>
                <c:pt idx="12737">
                  <c:v>12738</c:v>
                </c:pt>
                <c:pt idx="12738">
                  <c:v>12739</c:v>
                </c:pt>
                <c:pt idx="12739">
                  <c:v>12740</c:v>
                </c:pt>
                <c:pt idx="12740">
                  <c:v>12741</c:v>
                </c:pt>
                <c:pt idx="12741">
                  <c:v>12742</c:v>
                </c:pt>
                <c:pt idx="12742">
                  <c:v>12743</c:v>
                </c:pt>
                <c:pt idx="12743">
                  <c:v>12744</c:v>
                </c:pt>
                <c:pt idx="12744">
                  <c:v>12745</c:v>
                </c:pt>
                <c:pt idx="12745">
                  <c:v>12746</c:v>
                </c:pt>
                <c:pt idx="12746">
                  <c:v>12747</c:v>
                </c:pt>
                <c:pt idx="12747">
                  <c:v>12748</c:v>
                </c:pt>
                <c:pt idx="12748">
                  <c:v>12749</c:v>
                </c:pt>
                <c:pt idx="12749">
                  <c:v>12750</c:v>
                </c:pt>
                <c:pt idx="12750">
                  <c:v>12751</c:v>
                </c:pt>
                <c:pt idx="12751">
                  <c:v>12752</c:v>
                </c:pt>
                <c:pt idx="12752">
                  <c:v>12753</c:v>
                </c:pt>
                <c:pt idx="12753">
                  <c:v>12754</c:v>
                </c:pt>
                <c:pt idx="12754">
                  <c:v>12755</c:v>
                </c:pt>
                <c:pt idx="12755">
                  <c:v>12756</c:v>
                </c:pt>
                <c:pt idx="12756">
                  <c:v>12757</c:v>
                </c:pt>
                <c:pt idx="12757">
                  <c:v>12758</c:v>
                </c:pt>
                <c:pt idx="12758">
                  <c:v>12759</c:v>
                </c:pt>
                <c:pt idx="12759">
                  <c:v>12760</c:v>
                </c:pt>
                <c:pt idx="12760">
                  <c:v>12761</c:v>
                </c:pt>
                <c:pt idx="12761">
                  <c:v>12762</c:v>
                </c:pt>
                <c:pt idx="12762">
                  <c:v>12763</c:v>
                </c:pt>
                <c:pt idx="12763">
                  <c:v>12764</c:v>
                </c:pt>
                <c:pt idx="12764">
                  <c:v>12765</c:v>
                </c:pt>
                <c:pt idx="12765">
                  <c:v>12766</c:v>
                </c:pt>
                <c:pt idx="12766">
                  <c:v>12767</c:v>
                </c:pt>
                <c:pt idx="12767">
                  <c:v>12768</c:v>
                </c:pt>
                <c:pt idx="12768">
                  <c:v>12769</c:v>
                </c:pt>
                <c:pt idx="12769">
                  <c:v>12770</c:v>
                </c:pt>
                <c:pt idx="12770">
                  <c:v>12771</c:v>
                </c:pt>
                <c:pt idx="12771">
                  <c:v>12772</c:v>
                </c:pt>
                <c:pt idx="12772">
                  <c:v>12773</c:v>
                </c:pt>
                <c:pt idx="12773">
                  <c:v>12774</c:v>
                </c:pt>
                <c:pt idx="12774">
                  <c:v>12775</c:v>
                </c:pt>
                <c:pt idx="12775">
                  <c:v>12776</c:v>
                </c:pt>
                <c:pt idx="12776">
                  <c:v>12777</c:v>
                </c:pt>
                <c:pt idx="12777">
                  <c:v>12778</c:v>
                </c:pt>
                <c:pt idx="12778">
                  <c:v>12779</c:v>
                </c:pt>
                <c:pt idx="12779">
                  <c:v>12780</c:v>
                </c:pt>
                <c:pt idx="12780">
                  <c:v>12781</c:v>
                </c:pt>
                <c:pt idx="12781">
                  <c:v>12782</c:v>
                </c:pt>
                <c:pt idx="12782">
                  <c:v>12783</c:v>
                </c:pt>
                <c:pt idx="12783">
                  <c:v>12784</c:v>
                </c:pt>
                <c:pt idx="12784">
                  <c:v>12785</c:v>
                </c:pt>
                <c:pt idx="12785">
                  <c:v>12786</c:v>
                </c:pt>
                <c:pt idx="12786">
                  <c:v>12787</c:v>
                </c:pt>
                <c:pt idx="12787">
                  <c:v>12788</c:v>
                </c:pt>
                <c:pt idx="12788">
                  <c:v>12789</c:v>
                </c:pt>
                <c:pt idx="12789">
                  <c:v>12790</c:v>
                </c:pt>
                <c:pt idx="12790">
                  <c:v>12791</c:v>
                </c:pt>
                <c:pt idx="12791">
                  <c:v>12792</c:v>
                </c:pt>
                <c:pt idx="12792">
                  <c:v>12793</c:v>
                </c:pt>
                <c:pt idx="12793">
                  <c:v>12794</c:v>
                </c:pt>
                <c:pt idx="12794">
                  <c:v>12795</c:v>
                </c:pt>
                <c:pt idx="12795">
                  <c:v>12796</c:v>
                </c:pt>
                <c:pt idx="12796">
                  <c:v>12797</c:v>
                </c:pt>
                <c:pt idx="12797">
                  <c:v>12798</c:v>
                </c:pt>
                <c:pt idx="12798">
                  <c:v>12799</c:v>
                </c:pt>
                <c:pt idx="12799">
                  <c:v>12800</c:v>
                </c:pt>
                <c:pt idx="12800">
                  <c:v>12801</c:v>
                </c:pt>
                <c:pt idx="12801">
                  <c:v>12802</c:v>
                </c:pt>
                <c:pt idx="12802">
                  <c:v>12803</c:v>
                </c:pt>
                <c:pt idx="12803">
                  <c:v>12804</c:v>
                </c:pt>
                <c:pt idx="12804">
                  <c:v>12805</c:v>
                </c:pt>
                <c:pt idx="12805">
                  <c:v>12806</c:v>
                </c:pt>
                <c:pt idx="12806">
                  <c:v>12807</c:v>
                </c:pt>
                <c:pt idx="12807">
                  <c:v>12808</c:v>
                </c:pt>
                <c:pt idx="12808">
                  <c:v>12809</c:v>
                </c:pt>
                <c:pt idx="12809">
                  <c:v>12810</c:v>
                </c:pt>
                <c:pt idx="12810">
                  <c:v>12811</c:v>
                </c:pt>
                <c:pt idx="12811">
                  <c:v>12812</c:v>
                </c:pt>
                <c:pt idx="12812">
                  <c:v>12813</c:v>
                </c:pt>
                <c:pt idx="12813">
                  <c:v>12814</c:v>
                </c:pt>
                <c:pt idx="12814">
                  <c:v>12815</c:v>
                </c:pt>
                <c:pt idx="12815">
                  <c:v>12816</c:v>
                </c:pt>
                <c:pt idx="12816">
                  <c:v>12817</c:v>
                </c:pt>
                <c:pt idx="12817">
                  <c:v>12818</c:v>
                </c:pt>
                <c:pt idx="12818">
                  <c:v>12819</c:v>
                </c:pt>
                <c:pt idx="12819">
                  <c:v>12820</c:v>
                </c:pt>
                <c:pt idx="12820">
                  <c:v>12821</c:v>
                </c:pt>
                <c:pt idx="12821">
                  <c:v>12822</c:v>
                </c:pt>
                <c:pt idx="12822">
                  <c:v>12823</c:v>
                </c:pt>
                <c:pt idx="12823">
                  <c:v>12824</c:v>
                </c:pt>
                <c:pt idx="12824">
                  <c:v>12825</c:v>
                </c:pt>
                <c:pt idx="12825">
                  <c:v>12826</c:v>
                </c:pt>
                <c:pt idx="12826">
                  <c:v>12827</c:v>
                </c:pt>
                <c:pt idx="12827">
                  <c:v>12828</c:v>
                </c:pt>
                <c:pt idx="12828">
                  <c:v>12829</c:v>
                </c:pt>
                <c:pt idx="12829">
                  <c:v>12830</c:v>
                </c:pt>
                <c:pt idx="12830">
                  <c:v>12831</c:v>
                </c:pt>
                <c:pt idx="12831">
                  <c:v>12832</c:v>
                </c:pt>
                <c:pt idx="12832">
                  <c:v>12833</c:v>
                </c:pt>
                <c:pt idx="12833">
                  <c:v>12834</c:v>
                </c:pt>
                <c:pt idx="12834">
                  <c:v>12835</c:v>
                </c:pt>
                <c:pt idx="12835">
                  <c:v>12836</c:v>
                </c:pt>
                <c:pt idx="12836">
                  <c:v>12837</c:v>
                </c:pt>
                <c:pt idx="12837">
                  <c:v>12838</c:v>
                </c:pt>
                <c:pt idx="12838">
                  <c:v>12839</c:v>
                </c:pt>
                <c:pt idx="12839">
                  <c:v>12840</c:v>
                </c:pt>
                <c:pt idx="12840">
                  <c:v>12841</c:v>
                </c:pt>
                <c:pt idx="12841">
                  <c:v>12842</c:v>
                </c:pt>
                <c:pt idx="12842">
                  <c:v>12843</c:v>
                </c:pt>
                <c:pt idx="12843">
                  <c:v>12844</c:v>
                </c:pt>
                <c:pt idx="12844">
                  <c:v>12845</c:v>
                </c:pt>
                <c:pt idx="12845">
                  <c:v>12846</c:v>
                </c:pt>
                <c:pt idx="12846">
                  <c:v>12847</c:v>
                </c:pt>
                <c:pt idx="12847">
                  <c:v>12848</c:v>
                </c:pt>
                <c:pt idx="12848">
                  <c:v>12849</c:v>
                </c:pt>
                <c:pt idx="12849">
                  <c:v>12850</c:v>
                </c:pt>
                <c:pt idx="12850">
                  <c:v>12851</c:v>
                </c:pt>
                <c:pt idx="12851">
                  <c:v>12852</c:v>
                </c:pt>
                <c:pt idx="12852">
                  <c:v>12853</c:v>
                </c:pt>
                <c:pt idx="12853">
                  <c:v>12854</c:v>
                </c:pt>
                <c:pt idx="12854">
                  <c:v>12855</c:v>
                </c:pt>
                <c:pt idx="12855">
                  <c:v>12856</c:v>
                </c:pt>
                <c:pt idx="12856">
                  <c:v>12857</c:v>
                </c:pt>
                <c:pt idx="12857">
                  <c:v>12858</c:v>
                </c:pt>
                <c:pt idx="12858">
                  <c:v>12859</c:v>
                </c:pt>
                <c:pt idx="12859">
                  <c:v>12860</c:v>
                </c:pt>
                <c:pt idx="12860">
                  <c:v>12861</c:v>
                </c:pt>
                <c:pt idx="12861">
                  <c:v>12862</c:v>
                </c:pt>
                <c:pt idx="12862">
                  <c:v>12863</c:v>
                </c:pt>
                <c:pt idx="12863">
                  <c:v>12864</c:v>
                </c:pt>
                <c:pt idx="12864">
                  <c:v>12865</c:v>
                </c:pt>
                <c:pt idx="12865">
                  <c:v>12866</c:v>
                </c:pt>
                <c:pt idx="12866">
                  <c:v>12867</c:v>
                </c:pt>
                <c:pt idx="12867">
                  <c:v>12868</c:v>
                </c:pt>
                <c:pt idx="12868">
                  <c:v>12869</c:v>
                </c:pt>
                <c:pt idx="12869">
                  <c:v>12870</c:v>
                </c:pt>
                <c:pt idx="12870">
                  <c:v>12871</c:v>
                </c:pt>
                <c:pt idx="12871">
                  <c:v>12872</c:v>
                </c:pt>
                <c:pt idx="12872">
                  <c:v>12873</c:v>
                </c:pt>
                <c:pt idx="12873">
                  <c:v>12874</c:v>
                </c:pt>
                <c:pt idx="12874">
                  <c:v>12875</c:v>
                </c:pt>
                <c:pt idx="12875">
                  <c:v>12876</c:v>
                </c:pt>
                <c:pt idx="12876">
                  <c:v>12877</c:v>
                </c:pt>
                <c:pt idx="12877">
                  <c:v>12878</c:v>
                </c:pt>
                <c:pt idx="12878">
                  <c:v>12879</c:v>
                </c:pt>
                <c:pt idx="12879">
                  <c:v>12880</c:v>
                </c:pt>
                <c:pt idx="12880">
                  <c:v>12881</c:v>
                </c:pt>
                <c:pt idx="12881">
                  <c:v>12882</c:v>
                </c:pt>
                <c:pt idx="12882">
                  <c:v>12883</c:v>
                </c:pt>
                <c:pt idx="12883">
                  <c:v>12884</c:v>
                </c:pt>
                <c:pt idx="12884">
                  <c:v>12885</c:v>
                </c:pt>
                <c:pt idx="12885">
                  <c:v>12886</c:v>
                </c:pt>
                <c:pt idx="12886">
                  <c:v>12887</c:v>
                </c:pt>
                <c:pt idx="12887">
                  <c:v>12888</c:v>
                </c:pt>
                <c:pt idx="12888">
                  <c:v>12889</c:v>
                </c:pt>
                <c:pt idx="12889">
                  <c:v>12890</c:v>
                </c:pt>
                <c:pt idx="12890">
                  <c:v>12891</c:v>
                </c:pt>
                <c:pt idx="12891">
                  <c:v>12892</c:v>
                </c:pt>
                <c:pt idx="12892">
                  <c:v>12893</c:v>
                </c:pt>
                <c:pt idx="12893">
                  <c:v>12894</c:v>
                </c:pt>
                <c:pt idx="12894">
                  <c:v>12895</c:v>
                </c:pt>
                <c:pt idx="12895">
                  <c:v>12896</c:v>
                </c:pt>
                <c:pt idx="12896">
                  <c:v>12897</c:v>
                </c:pt>
                <c:pt idx="12897">
                  <c:v>12898</c:v>
                </c:pt>
                <c:pt idx="12898">
                  <c:v>12899</c:v>
                </c:pt>
                <c:pt idx="12899">
                  <c:v>12900</c:v>
                </c:pt>
                <c:pt idx="12900">
                  <c:v>12901</c:v>
                </c:pt>
                <c:pt idx="12901">
                  <c:v>12902</c:v>
                </c:pt>
                <c:pt idx="12902">
                  <c:v>12903</c:v>
                </c:pt>
                <c:pt idx="12903">
                  <c:v>12904</c:v>
                </c:pt>
                <c:pt idx="12904">
                  <c:v>12905</c:v>
                </c:pt>
                <c:pt idx="12905">
                  <c:v>12906</c:v>
                </c:pt>
                <c:pt idx="12906">
                  <c:v>12907</c:v>
                </c:pt>
                <c:pt idx="12907">
                  <c:v>12908</c:v>
                </c:pt>
                <c:pt idx="12908">
                  <c:v>12909</c:v>
                </c:pt>
                <c:pt idx="12909">
                  <c:v>12910</c:v>
                </c:pt>
                <c:pt idx="12910">
                  <c:v>12911</c:v>
                </c:pt>
                <c:pt idx="12911">
                  <c:v>12912</c:v>
                </c:pt>
                <c:pt idx="12912">
                  <c:v>12913</c:v>
                </c:pt>
                <c:pt idx="12913">
                  <c:v>12914</c:v>
                </c:pt>
                <c:pt idx="12914">
                  <c:v>12915</c:v>
                </c:pt>
                <c:pt idx="12915">
                  <c:v>12916</c:v>
                </c:pt>
                <c:pt idx="12916">
                  <c:v>12917</c:v>
                </c:pt>
                <c:pt idx="12917">
                  <c:v>12918</c:v>
                </c:pt>
                <c:pt idx="12918">
                  <c:v>12919</c:v>
                </c:pt>
                <c:pt idx="12919">
                  <c:v>12920</c:v>
                </c:pt>
                <c:pt idx="12920">
                  <c:v>12921</c:v>
                </c:pt>
                <c:pt idx="12921">
                  <c:v>12922</c:v>
                </c:pt>
                <c:pt idx="12922">
                  <c:v>12923</c:v>
                </c:pt>
                <c:pt idx="12923">
                  <c:v>12924</c:v>
                </c:pt>
                <c:pt idx="12924">
                  <c:v>12925</c:v>
                </c:pt>
                <c:pt idx="12925">
                  <c:v>12926</c:v>
                </c:pt>
                <c:pt idx="12926">
                  <c:v>12927</c:v>
                </c:pt>
                <c:pt idx="12927">
                  <c:v>12928</c:v>
                </c:pt>
                <c:pt idx="12928">
                  <c:v>12929</c:v>
                </c:pt>
                <c:pt idx="12929">
                  <c:v>12930</c:v>
                </c:pt>
                <c:pt idx="12930">
                  <c:v>12931</c:v>
                </c:pt>
                <c:pt idx="12931">
                  <c:v>12932</c:v>
                </c:pt>
                <c:pt idx="12932">
                  <c:v>12933</c:v>
                </c:pt>
                <c:pt idx="12933">
                  <c:v>12934</c:v>
                </c:pt>
                <c:pt idx="12934">
                  <c:v>12935</c:v>
                </c:pt>
                <c:pt idx="12935">
                  <c:v>12936</c:v>
                </c:pt>
                <c:pt idx="12936">
                  <c:v>12937</c:v>
                </c:pt>
                <c:pt idx="12937">
                  <c:v>12938</c:v>
                </c:pt>
                <c:pt idx="12938">
                  <c:v>12939</c:v>
                </c:pt>
                <c:pt idx="12939">
                  <c:v>12940</c:v>
                </c:pt>
                <c:pt idx="12940">
                  <c:v>12941</c:v>
                </c:pt>
                <c:pt idx="12941">
                  <c:v>12942</c:v>
                </c:pt>
                <c:pt idx="12942">
                  <c:v>12943</c:v>
                </c:pt>
                <c:pt idx="12943">
                  <c:v>12944</c:v>
                </c:pt>
                <c:pt idx="12944">
                  <c:v>12945</c:v>
                </c:pt>
                <c:pt idx="12945">
                  <c:v>12946</c:v>
                </c:pt>
                <c:pt idx="12946">
                  <c:v>12947</c:v>
                </c:pt>
                <c:pt idx="12947">
                  <c:v>12948</c:v>
                </c:pt>
                <c:pt idx="12948">
                  <c:v>12949</c:v>
                </c:pt>
                <c:pt idx="12949">
                  <c:v>12950</c:v>
                </c:pt>
                <c:pt idx="12950">
                  <c:v>12951</c:v>
                </c:pt>
                <c:pt idx="12951">
                  <c:v>12952</c:v>
                </c:pt>
                <c:pt idx="12952">
                  <c:v>12953</c:v>
                </c:pt>
                <c:pt idx="12953">
                  <c:v>12954</c:v>
                </c:pt>
                <c:pt idx="12954">
                  <c:v>12955</c:v>
                </c:pt>
                <c:pt idx="12955">
                  <c:v>12956</c:v>
                </c:pt>
                <c:pt idx="12956">
                  <c:v>12957</c:v>
                </c:pt>
                <c:pt idx="12957">
                  <c:v>12958</c:v>
                </c:pt>
                <c:pt idx="12958">
                  <c:v>12959</c:v>
                </c:pt>
                <c:pt idx="12959">
                  <c:v>12960</c:v>
                </c:pt>
                <c:pt idx="12960">
                  <c:v>12961</c:v>
                </c:pt>
                <c:pt idx="12961">
                  <c:v>12962</c:v>
                </c:pt>
                <c:pt idx="12962">
                  <c:v>12963</c:v>
                </c:pt>
                <c:pt idx="12963">
                  <c:v>12964</c:v>
                </c:pt>
                <c:pt idx="12964">
                  <c:v>12965</c:v>
                </c:pt>
                <c:pt idx="12965">
                  <c:v>12966</c:v>
                </c:pt>
                <c:pt idx="12966">
                  <c:v>12967</c:v>
                </c:pt>
                <c:pt idx="12967">
                  <c:v>12968</c:v>
                </c:pt>
                <c:pt idx="12968">
                  <c:v>12969</c:v>
                </c:pt>
                <c:pt idx="12969">
                  <c:v>12970</c:v>
                </c:pt>
                <c:pt idx="12970">
                  <c:v>12971</c:v>
                </c:pt>
                <c:pt idx="12971">
                  <c:v>12972</c:v>
                </c:pt>
                <c:pt idx="12972">
                  <c:v>12973</c:v>
                </c:pt>
                <c:pt idx="12973">
                  <c:v>12974</c:v>
                </c:pt>
                <c:pt idx="12974">
                  <c:v>12975</c:v>
                </c:pt>
                <c:pt idx="12975">
                  <c:v>12976</c:v>
                </c:pt>
                <c:pt idx="12976">
                  <c:v>12977</c:v>
                </c:pt>
                <c:pt idx="12977">
                  <c:v>12978</c:v>
                </c:pt>
                <c:pt idx="12978">
                  <c:v>12979</c:v>
                </c:pt>
                <c:pt idx="12979">
                  <c:v>12980</c:v>
                </c:pt>
                <c:pt idx="12980">
                  <c:v>12981</c:v>
                </c:pt>
                <c:pt idx="12981">
                  <c:v>12982</c:v>
                </c:pt>
                <c:pt idx="12982">
                  <c:v>12983</c:v>
                </c:pt>
                <c:pt idx="12983">
                  <c:v>12984</c:v>
                </c:pt>
                <c:pt idx="12984">
                  <c:v>12985</c:v>
                </c:pt>
                <c:pt idx="12985">
                  <c:v>12986</c:v>
                </c:pt>
                <c:pt idx="12986">
                  <c:v>12987</c:v>
                </c:pt>
                <c:pt idx="12987">
                  <c:v>12988</c:v>
                </c:pt>
                <c:pt idx="12988">
                  <c:v>12989</c:v>
                </c:pt>
                <c:pt idx="12989">
                  <c:v>12990</c:v>
                </c:pt>
                <c:pt idx="12990">
                  <c:v>12991</c:v>
                </c:pt>
                <c:pt idx="12991">
                  <c:v>12992</c:v>
                </c:pt>
                <c:pt idx="12992">
                  <c:v>12993</c:v>
                </c:pt>
                <c:pt idx="12993">
                  <c:v>12994</c:v>
                </c:pt>
                <c:pt idx="12994">
                  <c:v>12995</c:v>
                </c:pt>
                <c:pt idx="12995">
                  <c:v>12996</c:v>
                </c:pt>
                <c:pt idx="12996">
                  <c:v>12997</c:v>
                </c:pt>
                <c:pt idx="12997">
                  <c:v>12998</c:v>
                </c:pt>
                <c:pt idx="12998">
                  <c:v>12999</c:v>
                </c:pt>
                <c:pt idx="12999">
                  <c:v>13000</c:v>
                </c:pt>
                <c:pt idx="13000">
                  <c:v>13001</c:v>
                </c:pt>
                <c:pt idx="13001">
                  <c:v>13002</c:v>
                </c:pt>
                <c:pt idx="13002">
                  <c:v>13003</c:v>
                </c:pt>
                <c:pt idx="13003">
                  <c:v>13004</c:v>
                </c:pt>
                <c:pt idx="13004">
                  <c:v>13005</c:v>
                </c:pt>
                <c:pt idx="13005">
                  <c:v>13006</c:v>
                </c:pt>
                <c:pt idx="13006">
                  <c:v>13007</c:v>
                </c:pt>
                <c:pt idx="13007">
                  <c:v>13008</c:v>
                </c:pt>
                <c:pt idx="13008">
                  <c:v>13009</c:v>
                </c:pt>
                <c:pt idx="13009">
                  <c:v>13010</c:v>
                </c:pt>
                <c:pt idx="13010">
                  <c:v>13011</c:v>
                </c:pt>
                <c:pt idx="13011">
                  <c:v>13012</c:v>
                </c:pt>
                <c:pt idx="13012">
                  <c:v>13013</c:v>
                </c:pt>
                <c:pt idx="13013">
                  <c:v>13014</c:v>
                </c:pt>
                <c:pt idx="13014">
                  <c:v>13015</c:v>
                </c:pt>
                <c:pt idx="13015">
                  <c:v>13016</c:v>
                </c:pt>
                <c:pt idx="13016">
                  <c:v>13017</c:v>
                </c:pt>
                <c:pt idx="13017">
                  <c:v>13018</c:v>
                </c:pt>
                <c:pt idx="13018">
                  <c:v>13019</c:v>
                </c:pt>
                <c:pt idx="13019">
                  <c:v>13020</c:v>
                </c:pt>
                <c:pt idx="13020">
                  <c:v>13021</c:v>
                </c:pt>
                <c:pt idx="13021">
                  <c:v>13022</c:v>
                </c:pt>
                <c:pt idx="13022">
                  <c:v>13023</c:v>
                </c:pt>
                <c:pt idx="13023">
                  <c:v>13024</c:v>
                </c:pt>
                <c:pt idx="13024">
                  <c:v>13025</c:v>
                </c:pt>
                <c:pt idx="13025">
                  <c:v>13026</c:v>
                </c:pt>
                <c:pt idx="13026">
                  <c:v>13027</c:v>
                </c:pt>
                <c:pt idx="13027">
                  <c:v>13028</c:v>
                </c:pt>
                <c:pt idx="13028">
                  <c:v>13029</c:v>
                </c:pt>
                <c:pt idx="13029">
                  <c:v>13030</c:v>
                </c:pt>
                <c:pt idx="13030">
                  <c:v>13031</c:v>
                </c:pt>
                <c:pt idx="13031">
                  <c:v>13032</c:v>
                </c:pt>
                <c:pt idx="13032">
                  <c:v>13033</c:v>
                </c:pt>
                <c:pt idx="13033">
                  <c:v>13034</c:v>
                </c:pt>
                <c:pt idx="13034">
                  <c:v>13035</c:v>
                </c:pt>
                <c:pt idx="13035">
                  <c:v>13036</c:v>
                </c:pt>
                <c:pt idx="13036">
                  <c:v>13037</c:v>
                </c:pt>
                <c:pt idx="13037">
                  <c:v>13038</c:v>
                </c:pt>
                <c:pt idx="13038">
                  <c:v>13039</c:v>
                </c:pt>
                <c:pt idx="13039">
                  <c:v>13040</c:v>
                </c:pt>
                <c:pt idx="13040">
                  <c:v>13041</c:v>
                </c:pt>
                <c:pt idx="13041">
                  <c:v>13042</c:v>
                </c:pt>
                <c:pt idx="13042">
                  <c:v>13043</c:v>
                </c:pt>
                <c:pt idx="13043">
                  <c:v>13044</c:v>
                </c:pt>
                <c:pt idx="13044">
                  <c:v>13045</c:v>
                </c:pt>
                <c:pt idx="13045">
                  <c:v>13046</c:v>
                </c:pt>
                <c:pt idx="13046">
                  <c:v>13047</c:v>
                </c:pt>
                <c:pt idx="13047">
                  <c:v>13048</c:v>
                </c:pt>
                <c:pt idx="13048">
                  <c:v>13049</c:v>
                </c:pt>
                <c:pt idx="13049">
                  <c:v>13050</c:v>
                </c:pt>
                <c:pt idx="13050">
                  <c:v>13051</c:v>
                </c:pt>
                <c:pt idx="13051">
                  <c:v>13052</c:v>
                </c:pt>
                <c:pt idx="13052">
                  <c:v>13053</c:v>
                </c:pt>
                <c:pt idx="13053">
                  <c:v>13054</c:v>
                </c:pt>
                <c:pt idx="13054">
                  <c:v>13055</c:v>
                </c:pt>
                <c:pt idx="13055">
                  <c:v>13056</c:v>
                </c:pt>
                <c:pt idx="13056">
                  <c:v>13057</c:v>
                </c:pt>
                <c:pt idx="13057">
                  <c:v>13058</c:v>
                </c:pt>
                <c:pt idx="13058">
                  <c:v>13059</c:v>
                </c:pt>
                <c:pt idx="13059">
                  <c:v>13060</c:v>
                </c:pt>
                <c:pt idx="13060">
                  <c:v>13061</c:v>
                </c:pt>
                <c:pt idx="13061">
                  <c:v>13062</c:v>
                </c:pt>
                <c:pt idx="13062">
                  <c:v>13063</c:v>
                </c:pt>
                <c:pt idx="13063">
                  <c:v>13064</c:v>
                </c:pt>
                <c:pt idx="13064">
                  <c:v>13065</c:v>
                </c:pt>
                <c:pt idx="13065">
                  <c:v>13066</c:v>
                </c:pt>
                <c:pt idx="13066">
                  <c:v>13067</c:v>
                </c:pt>
                <c:pt idx="13067">
                  <c:v>13068</c:v>
                </c:pt>
                <c:pt idx="13068">
                  <c:v>13069</c:v>
                </c:pt>
                <c:pt idx="13069">
                  <c:v>13070</c:v>
                </c:pt>
                <c:pt idx="13070">
                  <c:v>13071</c:v>
                </c:pt>
                <c:pt idx="13071">
                  <c:v>13072</c:v>
                </c:pt>
                <c:pt idx="13072">
                  <c:v>13073</c:v>
                </c:pt>
                <c:pt idx="13073">
                  <c:v>13074</c:v>
                </c:pt>
                <c:pt idx="13074">
                  <c:v>13075</c:v>
                </c:pt>
                <c:pt idx="13075">
                  <c:v>13076</c:v>
                </c:pt>
                <c:pt idx="13076">
                  <c:v>13077</c:v>
                </c:pt>
                <c:pt idx="13077">
                  <c:v>13078</c:v>
                </c:pt>
                <c:pt idx="13078">
                  <c:v>13079</c:v>
                </c:pt>
                <c:pt idx="13079">
                  <c:v>13080</c:v>
                </c:pt>
                <c:pt idx="13080">
                  <c:v>13081</c:v>
                </c:pt>
                <c:pt idx="13081">
                  <c:v>13082</c:v>
                </c:pt>
                <c:pt idx="13082">
                  <c:v>13083</c:v>
                </c:pt>
                <c:pt idx="13083">
                  <c:v>13084</c:v>
                </c:pt>
                <c:pt idx="13084">
                  <c:v>13085</c:v>
                </c:pt>
                <c:pt idx="13085">
                  <c:v>13086</c:v>
                </c:pt>
                <c:pt idx="13086">
                  <c:v>13087</c:v>
                </c:pt>
                <c:pt idx="13087">
                  <c:v>13088</c:v>
                </c:pt>
                <c:pt idx="13088">
                  <c:v>13089</c:v>
                </c:pt>
                <c:pt idx="13089">
                  <c:v>13090</c:v>
                </c:pt>
                <c:pt idx="13090">
                  <c:v>13091</c:v>
                </c:pt>
                <c:pt idx="13091">
                  <c:v>13092</c:v>
                </c:pt>
                <c:pt idx="13092">
                  <c:v>13093</c:v>
                </c:pt>
                <c:pt idx="13093">
                  <c:v>13094</c:v>
                </c:pt>
                <c:pt idx="13094">
                  <c:v>13095</c:v>
                </c:pt>
                <c:pt idx="13095">
                  <c:v>13096</c:v>
                </c:pt>
                <c:pt idx="13096">
                  <c:v>13097</c:v>
                </c:pt>
                <c:pt idx="13097">
                  <c:v>13098</c:v>
                </c:pt>
                <c:pt idx="13098">
                  <c:v>13099</c:v>
                </c:pt>
                <c:pt idx="13099">
                  <c:v>13100</c:v>
                </c:pt>
                <c:pt idx="13100">
                  <c:v>13101</c:v>
                </c:pt>
                <c:pt idx="13101">
                  <c:v>13102</c:v>
                </c:pt>
                <c:pt idx="13102">
                  <c:v>13103</c:v>
                </c:pt>
                <c:pt idx="13103">
                  <c:v>13104</c:v>
                </c:pt>
                <c:pt idx="13104">
                  <c:v>13105</c:v>
                </c:pt>
                <c:pt idx="13105">
                  <c:v>13106</c:v>
                </c:pt>
                <c:pt idx="13106">
                  <c:v>13107</c:v>
                </c:pt>
                <c:pt idx="13107">
                  <c:v>13108</c:v>
                </c:pt>
                <c:pt idx="13108">
                  <c:v>13109</c:v>
                </c:pt>
                <c:pt idx="13109">
                  <c:v>13110</c:v>
                </c:pt>
                <c:pt idx="13110">
                  <c:v>13111</c:v>
                </c:pt>
                <c:pt idx="13111">
                  <c:v>13112</c:v>
                </c:pt>
                <c:pt idx="13112">
                  <c:v>13113</c:v>
                </c:pt>
                <c:pt idx="13113">
                  <c:v>13114</c:v>
                </c:pt>
                <c:pt idx="13114">
                  <c:v>13115</c:v>
                </c:pt>
                <c:pt idx="13115">
                  <c:v>13116</c:v>
                </c:pt>
                <c:pt idx="13116">
                  <c:v>13117</c:v>
                </c:pt>
                <c:pt idx="13117">
                  <c:v>13118</c:v>
                </c:pt>
                <c:pt idx="13118">
                  <c:v>13119</c:v>
                </c:pt>
                <c:pt idx="13119">
                  <c:v>13120</c:v>
                </c:pt>
                <c:pt idx="13120">
                  <c:v>13121</c:v>
                </c:pt>
                <c:pt idx="13121">
                  <c:v>13122</c:v>
                </c:pt>
                <c:pt idx="13122">
                  <c:v>13123</c:v>
                </c:pt>
                <c:pt idx="13123">
                  <c:v>13124</c:v>
                </c:pt>
                <c:pt idx="13124">
                  <c:v>13125</c:v>
                </c:pt>
                <c:pt idx="13125">
                  <c:v>13126</c:v>
                </c:pt>
                <c:pt idx="13126">
                  <c:v>13127</c:v>
                </c:pt>
                <c:pt idx="13127">
                  <c:v>13128</c:v>
                </c:pt>
                <c:pt idx="13128">
                  <c:v>13129</c:v>
                </c:pt>
                <c:pt idx="13129">
                  <c:v>13130</c:v>
                </c:pt>
                <c:pt idx="13130">
                  <c:v>13131</c:v>
                </c:pt>
                <c:pt idx="13131">
                  <c:v>13132</c:v>
                </c:pt>
                <c:pt idx="13132">
                  <c:v>13133</c:v>
                </c:pt>
                <c:pt idx="13133">
                  <c:v>13134</c:v>
                </c:pt>
                <c:pt idx="13134">
                  <c:v>13135</c:v>
                </c:pt>
                <c:pt idx="13135">
                  <c:v>13136</c:v>
                </c:pt>
                <c:pt idx="13136">
                  <c:v>13137</c:v>
                </c:pt>
                <c:pt idx="13137">
                  <c:v>13138</c:v>
                </c:pt>
                <c:pt idx="13138">
                  <c:v>13139</c:v>
                </c:pt>
                <c:pt idx="13139">
                  <c:v>13140</c:v>
                </c:pt>
                <c:pt idx="13140">
                  <c:v>13141</c:v>
                </c:pt>
                <c:pt idx="13141">
                  <c:v>13142</c:v>
                </c:pt>
                <c:pt idx="13142">
                  <c:v>13143</c:v>
                </c:pt>
                <c:pt idx="13143">
                  <c:v>13144</c:v>
                </c:pt>
                <c:pt idx="13144">
                  <c:v>13145</c:v>
                </c:pt>
                <c:pt idx="13145">
                  <c:v>13146</c:v>
                </c:pt>
                <c:pt idx="13146">
                  <c:v>13147</c:v>
                </c:pt>
                <c:pt idx="13147">
                  <c:v>13148</c:v>
                </c:pt>
                <c:pt idx="13148">
                  <c:v>13149</c:v>
                </c:pt>
                <c:pt idx="13149">
                  <c:v>13150</c:v>
                </c:pt>
                <c:pt idx="13150">
                  <c:v>13151</c:v>
                </c:pt>
                <c:pt idx="13151">
                  <c:v>13152</c:v>
                </c:pt>
                <c:pt idx="13152">
                  <c:v>13153</c:v>
                </c:pt>
                <c:pt idx="13153">
                  <c:v>13154</c:v>
                </c:pt>
                <c:pt idx="13154">
                  <c:v>13155</c:v>
                </c:pt>
                <c:pt idx="13155">
                  <c:v>13156</c:v>
                </c:pt>
                <c:pt idx="13156">
                  <c:v>13157</c:v>
                </c:pt>
                <c:pt idx="13157">
                  <c:v>13158</c:v>
                </c:pt>
                <c:pt idx="13158">
                  <c:v>13159</c:v>
                </c:pt>
                <c:pt idx="13159">
                  <c:v>13160</c:v>
                </c:pt>
                <c:pt idx="13160">
                  <c:v>13161</c:v>
                </c:pt>
                <c:pt idx="13161">
                  <c:v>13162</c:v>
                </c:pt>
                <c:pt idx="13162">
                  <c:v>13163</c:v>
                </c:pt>
                <c:pt idx="13163">
                  <c:v>13164</c:v>
                </c:pt>
                <c:pt idx="13164">
                  <c:v>13165</c:v>
                </c:pt>
                <c:pt idx="13165">
                  <c:v>13166</c:v>
                </c:pt>
                <c:pt idx="13166">
                  <c:v>13167</c:v>
                </c:pt>
                <c:pt idx="13167">
                  <c:v>13168</c:v>
                </c:pt>
                <c:pt idx="13168">
                  <c:v>13169</c:v>
                </c:pt>
                <c:pt idx="13169">
                  <c:v>13170</c:v>
                </c:pt>
                <c:pt idx="13170">
                  <c:v>13171</c:v>
                </c:pt>
                <c:pt idx="13171">
                  <c:v>13172</c:v>
                </c:pt>
                <c:pt idx="13172">
                  <c:v>13173</c:v>
                </c:pt>
                <c:pt idx="13173">
                  <c:v>13174</c:v>
                </c:pt>
                <c:pt idx="13174">
                  <c:v>13175</c:v>
                </c:pt>
                <c:pt idx="13175">
                  <c:v>13176</c:v>
                </c:pt>
                <c:pt idx="13176">
                  <c:v>13177</c:v>
                </c:pt>
                <c:pt idx="13177">
                  <c:v>13178</c:v>
                </c:pt>
                <c:pt idx="13178">
                  <c:v>13179</c:v>
                </c:pt>
                <c:pt idx="13179">
                  <c:v>13180</c:v>
                </c:pt>
                <c:pt idx="13180">
                  <c:v>13181</c:v>
                </c:pt>
                <c:pt idx="13181">
                  <c:v>13182</c:v>
                </c:pt>
                <c:pt idx="13182">
                  <c:v>13183</c:v>
                </c:pt>
                <c:pt idx="13183">
                  <c:v>13184</c:v>
                </c:pt>
                <c:pt idx="13184">
                  <c:v>13185</c:v>
                </c:pt>
                <c:pt idx="13185">
                  <c:v>13186</c:v>
                </c:pt>
                <c:pt idx="13186">
                  <c:v>13187</c:v>
                </c:pt>
                <c:pt idx="13187">
                  <c:v>13188</c:v>
                </c:pt>
                <c:pt idx="13188">
                  <c:v>13189</c:v>
                </c:pt>
                <c:pt idx="13189">
                  <c:v>13190</c:v>
                </c:pt>
                <c:pt idx="13190">
                  <c:v>13191</c:v>
                </c:pt>
                <c:pt idx="13191">
                  <c:v>13192</c:v>
                </c:pt>
                <c:pt idx="13192">
                  <c:v>13193</c:v>
                </c:pt>
                <c:pt idx="13193">
                  <c:v>13194</c:v>
                </c:pt>
                <c:pt idx="13194">
                  <c:v>13195</c:v>
                </c:pt>
                <c:pt idx="13195">
                  <c:v>13196</c:v>
                </c:pt>
                <c:pt idx="13196">
                  <c:v>13197</c:v>
                </c:pt>
                <c:pt idx="13197">
                  <c:v>13198</c:v>
                </c:pt>
                <c:pt idx="13198">
                  <c:v>13199</c:v>
                </c:pt>
                <c:pt idx="13199">
                  <c:v>13200</c:v>
                </c:pt>
                <c:pt idx="13200">
                  <c:v>13201</c:v>
                </c:pt>
                <c:pt idx="13201">
                  <c:v>13202</c:v>
                </c:pt>
                <c:pt idx="13202">
                  <c:v>13203</c:v>
                </c:pt>
                <c:pt idx="13203">
                  <c:v>13204</c:v>
                </c:pt>
                <c:pt idx="13204">
                  <c:v>13205</c:v>
                </c:pt>
                <c:pt idx="13205">
                  <c:v>13206</c:v>
                </c:pt>
                <c:pt idx="13206">
                  <c:v>13207</c:v>
                </c:pt>
                <c:pt idx="13207">
                  <c:v>13208</c:v>
                </c:pt>
                <c:pt idx="13208">
                  <c:v>13209</c:v>
                </c:pt>
                <c:pt idx="13209">
                  <c:v>13210</c:v>
                </c:pt>
                <c:pt idx="13210">
                  <c:v>13211</c:v>
                </c:pt>
                <c:pt idx="13211">
                  <c:v>13212</c:v>
                </c:pt>
                <c:pt idx="13212">
                  <c:v>13213</c:v>
                </c:pt>
                <c:pt idx="13213">
                  <c:v>13214</c:v>
                </c:pt>
                <c:pt idx="13214">
                  <c:v>13215</c:v>
                </c:pt>
                <c:pt idx="13215">
                  <c:v>13216</c:v>
                </c:pt>
                <c:pt idx="13216">
                  <c:v>13217</c:v>
                </c:pt>
                <c:pt idx="13217">
                  <c:v>13218</c:v>
                </c:pt>
                <c:pt idx="13218">
                  <c:v>13219</c:v>
                </c:pt>
                <c:pt idx="13219">
                  <c:v>13220</c:v>
                </c:pt>
                <c:pt idx="13220">
                  <c:v>13221</c:v>
                </c:pt>
                <c:pt idx="13221">
                  <c:v>13222</c:v>
                </c:pt>
                <c:pt idx="13222">
                  <c:v>13223</c:v>
                </c:pt>
                <c:pt idx="13223">
                  <c:v>13224</c:v>
                </c:pt>
                <c:pt idx="13224">
                  <c:v>13225</c:v>
                </c:pt>
                <c:pt idx="13225">
                  <c:v>13226</c:v>
                </c:pt>
                <c:pt idx="13226">
                  <c:v>13227</c:v>
                </c:pt>
                <c:pt idx="13227">
                  <c:v>13228</c:v>
                </c:pt>
                <c:pt idx="13228">
                  <c:v>13229</c:v>
                </c:pt>
                <c:pt idx="13229">
                  <c:v>13230</c:v>
                </c:pt>
                <c:pt idx="13230">
                  <c:v>13231</c:v>
                </c:pt>
                <c:pt idx="13231">
                  <c:v>13232</c:v>
                </c:pt>
                <c:pt idx="13232">
                  <c:v>13233</c:v>
                </c:pt>
                <c:pt idx="13233">
                  <c:v>13234</c:v>
                </c:pt>
                <c:pt idx="13234">
                  <c:v>13235</c:v>
                </c:pt>
                <c:pt idx="13235">
                  <c:v>13236</c:v>
                </c:pt>
                <c:pt idx="13236">
                  <c:v>13237</c:v>
                </c:pt>
                <c:pt idx="13237">
                  <c:v>13238</c:v>
                </c:pt>
                <c:pt idx="13238">
                  <c:v>13239</c:v>
                </c:pt>
                <c:pt idx="13239">
                  <c:v>13240</c:v>
                </c:pt>
                <c:pt idx="13240">
                  <c:v>13241</c:v>
                </c:pt>
                <c:pt idx="13241">
                  <c:v>13242</c:v>
                </c:pt>
                <c:pt idx="13242">
                  <c:v>13243</c:v>
                </c:pt>
                <c:pt idx="13243">
                  <c:v>13244</c:v>
                </c:pt>
                <c:pt idx="13244">
                  <c:v>13245</c:v>
                </c:pt>
                <c:pt idx="13245">
                  <c:v>13246</c:v>
                </c:pt>
                <c:pt idx="13246">
                  <c:v>13247</c:v>
                </c:pt>
                <c:pt idx="13247">
                  <c:v>13248</c:v>
                </c:pt>
                <c:pt idx="13248">
                  <c:v>13249</c:v>
                </c:pt>
                <c:pt idx="13249">
                  <c:v>13250</c:v>
                </c:pt>
                <c:pt idx="13250">
                  <c:v>13251</c:v>
                </c:pt>
                <c:pt idx="13251">
                  <c:v>13252</c:v>
                </c:pt>
                <c:pt idx="13252">
                  <c:v>13253</c:v>
                </c:pt>
                <c:pt idx="13253">
                  <c:v>13254</c:v>
                </c:pt>
                <c:pt idx="13254">
                  <c:v>13255</c:v>
                </c:pt>
                <c:pt idx="13255">
                  <c:v>13256</c:v>
                </c:pt>
                <c:pt idx="13256">
                  <c:v>13257</c:v>
                </c:pt>
                <c:pt idx="13257">
                  <c:v>13258</c:v>
                </c:pt>
                <c:pt idx="13258">
                  <c:v>13259</c:v>
                </c:pt>
                <c:pt idx="13259">
                  <c:v>13260</c:v>
                </c:pt>
                <c:pt idx="13260">
                  <c:v>13261</c:v>
                </c:pt>
                <c:pt idx="13261">
                  <c:v>13262</c:v>
                </c:pt>
                <c:pt idx="13262">
                  <c:v>13263</c:v>
                </c:pt>
                <c:pt idx="13263">
                  <c:v>13264</c:v>
                </c:pt>
                <c:pt idx="13264">
                  <c:v>13265</c:v>
                </c:pt>
                <c:pt idx="13265">
                  <c:v>13266</c:v>
                </c:pt>
                <c:pt idx="13266">
                  <c:v>13267</c:v>
                </c:pt>
                <c:pt idx="13267">
                  <c:v>13268</c:v>
                </c:pt>
                <c:pt idx="13268">
                  <c:v>13269</c:v>
                </c:pt>
                <c:pt idx="13269">
                  <c:v>13270</c:v>
                </c:pt>
                <c:pt idx="13270">
                  <c:v>13271</c:v>
                </c:pt>
                <c:pt idx="13271">
                  <c:v>13272</c:v>
                </c:pt>
                <c:pt idx="13272">
                  <c:v>13273</c:v>
                </c:pt>
                <c:pt idx="13273">
                  <c:v>13274</c:v>
                </c:pt>
                <c:pt idx="13274">
                  <c:v>13275</c:v>
                </c:pt>
                <c:pt idx="13275">
                  <c:v>13276</c:v>
                </c:pt>
                <c:pt idx="13276">
                  <c:v>13277</c:v>
                </c:pt>
                <c:pt idx="13277">
                  <c:v>13278</c:v>
                </c:pt>
                <c:pt idx="13278">
                  <c:v>13279</c:v>
                </c:pt>
                <c:pt idx="13279">
                  <c:v>13280</c:v>
                </c:pt>
                <c:pt idx="13280">
                  <c:v>13281</c:v>
                </c:pt>
                <c:pt idx="13281">
                  <c:v>13282</c:v>
                </c:pt>
                <c:pt idx="13282">
                  <c:v>13283</c:v>
                </c:pt>
                <c:pt idx="13283">
                  <c:v>13284</c:v>
                </c:pt>
                <c:pt idx="13284">
                  <c:v>13285</c:v>
                </c:pt>
                <c:pt idx="13285">
                  <c:v>13286</c:v>
                </c:pt>
                <c:pt idx="13286">
                  <c:v>13287</c:v>
                </c:pt>
                <c:pt idx="13287">
                  <c:v>13288</c:v>
                </c:pt>
                <c:pt idx="13288">
                  <c:v>13289</c:v>
                </c:pt>
                <c:pt idx="13289">
                  <c:v>13290</c:v>
                </c:pt>
                <c:pt idx="13290">
                  <c:v>13291</c:v>
                </c:pt>
                <c:pt idx="13291">
                  <c:v>13292</c:v>
                </c:pt>
                <c:pt idx="13292">
                  <c:v>13293</c:v>
                </c:pt>
                <c:pt idx="13293">
                  <c:v>13294</c:v>
                </c:pt>
                <c:pt idx="13294">
                  <c:v>13295</c:v>
                </c:pt>
                <c:pt idx="13295">
                  <c:v>13296</c:v>
                </c:pt>
                <c:pt idx="13296">
                  <c:v>13297</c:v>
                </c:pt>
                <c:pt idx="13297">
                  <c:v>13298</c:v>
                </c:pt>
                <c:pt idx="13298">
                  <c:v>13299</c:v>
                </c:pt>
                <c:pt idx="13299">
                  <c:v>13300</c:v>
                </c:pt>
                <c:pt idx="13300">
                  <c:v>13301</c:v>
                </c:pt>
                <c:pt idx="13301">
                  <c:v>13302</c:v>
                </c:pt>
                <c:pt idx="13302">
                  <c:v>13303</c:v>
                </c:pt>
                <c:pt idx="13303">
                  <c:v>13304</c:v>
                </c:pt>
                <c:pt idx="13304">
                  <c:v>13305</c:v>
                </c:pt>
                <c:pt idx="13305">
                  <c:v>13306</c:v>
                </c:pt>
                <c:pt idx="13306">
                  <c:v>13307</c:v>
                </c:pt>
                <c:pt idx="13307">
                  <c:v>13308</c:v>
                </c:pt>
                <c:pt idx="13308">
                  <c:v>13309</c:v>
                </c:pt>
                <c:pt idx="13309">
                  <c:v>13310</c:v>
                </c:pt>
                <c:pt idx="13310">
                  <c:v>13311</c:v>
                </c:pt>
                <c:pt idx="13311">
                  <c:v>13312</c:v>
                </c:pt>
                <c:pt idx="13312">
                  <c:v>13313</c:v>
                </c:pt>
                <c:pt idx="13313">
                  <c:v>13314</c:v>
                </c:pt>
                <c:pt idx="13314">
                  <c:v>13315</c:v>
                </c:pt>
                <c:pt idx="13315">
                  <c:v>13316</c:v>
                </c:pt>
                <c:pt idx="13316">
                  <c:v>13317</c:v>
                </c:pt>
                <c:pt idx="13317">
                  <c:v>13318</c:v>
                </c:pt>
                <c:pt idx="13318">
                  <c:v>13319</c:v>
                </c:pt>
                <c:pt idx="13319">
                  <c:v>13320</c:v>
                </c:pt>
                <c:pt idx="13320">
                  <c:v>13321</c:v>
                </c:pt>
                <c:pt idx="13321">
                  <c:v>13322</c:v>
                </c:pt>
                <c:pt idx="13322">
                  <c:v>13323</c:v>
                </c:pt>
                <c:pt idx="13323">
                  <c:v>13324</c:v>
                </c:pt>
                <c:pt idx="13324">
                  <c:v>13325</c:v>
                </c:pt>
                <c:pt idx="13325">
                  <c:v>13326</c:v>
                </c:pt>
                <c:pt idx="13326">
                  <c:v>13327</c:v>
                </c:pt>
                <c:pt idx="13327">
                  <c:v>13328</c:v>
                </c:pt>
                <c:pt idx="13328">
                  <c:v>13329</c:v>
                </c:pt>
                <c:pt idx="13329">
                  <c:v>13330</c:v>
                </c:pt>
                <c:pt idx="13330">
                  <c:v>13331</c:v>
                </c:pt>
                <c:pt idx="13331">
                  <c:v>13332</c:v>
                </c:pt>
                <c:pt idx="13332">
                  <c:v>13333</c:v>
                </c:pt>
                <c:pt idx="13333">
                  <c:v>13334</c:v>
                </c:pt>
                <c:pt idx="13334">
                  <c:v>13335</c:v>
                </c:pt>
                <c:pt idx="13335">
                  <c:v>13336</c:v>
                </c:pt>
                <c:pt idx="13336">
                  <c:v>13337</c:v>
                </c:pt>
                <c:pt idx="13337">
                  <c:v>13338</c:v>
                </c:pt>
                <c:pt idx="13338">
                  <c:v>13339</c:v>
                </c:pt>
                <c:pt idx="13339">
                  <c:v>13340</c:v>
                </c:pt>
                <c:pt idx="13340">
                  <c:v>13341</c:v>
                </c:pt>
                <c:pt idx="13341">
                  <c:v>13342</c:v>
                </c:pt>
                <c:pt idx="13342">
                  <c:v>13343</c:v>
                </c:pt>
                <c:pt idx="13343">
                  <c:v>13344</c:v>
                </c:pt>
                <c:pt idx="13344">
                  <c:v>13345</c:v>
                </c:pt>
                <c:pt idx="13345">
                  <c:v>13346</c:v>
                </c:pt>
                <c:pt idx="13346">
                  <c:v>13347</c:v>
                </c:pt>
                <c:pt idx="13347">
                  <c:v>13348</c:v>
                </c:pt>
                <c:pt idx="13348">
                  <c:v>13349</c:v>
                </c:pt>
                <c:pt idx="13349">
                  <c:v>13350</c:v>
                </c:pt>
                <c:pt idx="13350">
                  <c:v>13351</c:v>
                </c:pt>
                <c:pt idx="13351">
                  <c:v>13352</c:v>
                </c:pt>
                <c:pt idx="13352">
                  <c:v>13353</c:v>
                </c:pt>
                <c:pt idx="13353">
                  <c:v>13354</c:v>
                </c:pt>
                <c:pt idx="13354">
                  <c:v>13355</c:v>
                </c:pt>
                <c:pt idx="13355">
                  <c:v>13356</c:v>
                </c:pt>
                <c:pt idx="13356">
                  <c:v>13357</c:v>
                </c:pt>
                <c:pt idx="13357">
                  <c:v>13358</c:v>
                </c:pt>
                <c:pt idx="13358">
                  <c:v>13359</c:v>
                </c:pt>
                <c:pt idx="13359">
                  <c:v>13360</c:v>
                </c:pt>
                <c:pt idx="13360">
                  <c:v>13361</c:v>
                </c:pt>
                <c:pt idx="13361">
                  <c:v>13362</c:v>
                </c:pt>
                <c:pt idx="13362">
                  <c:v>13363</c:v>
                </c:pt>
                <c:pt idx="13363">
                  <c:v>13364</c:v>
                </c:pt>
                <c:pt idx="13364">
                  <c:v>13365</c:v>
                </c:pt>
                <c:pt idx="13365">
                  <c:v>13366</c:v>
                </c:pt>
                <c:pt idx="13366">
                  <c:v>13367</c:v>
                </c:pt>
                <c:pt idx="13367">
                  <c:v>13368</c:v>
                </c:pt>
                <c:pt idx="13368">
                  <c:v>13369</c:v>
                </c:pt>
                <c:pt idx="13369">
                  <c:v>13370</c:v>
                </c:pt>
                <c:pt idx="13370">
                  <c:v>13371</c:v>
                </c:pt>
                <c:pt idx="13371">
                  <c:v>13372</c:v>
                </c:pt>
                <c:pt idx="13372">
                  <c:v>13373</c:v>
                </c:pt>
                <c:pt idx="13373">
                  <c:v>13374</c:v>
                </c:pt>
                <c:pt idx="13374">
                  <c:v>13375</c:v>
                </c:pt>
                <c:pt idx="13375">
                  <c:v>13376</c:v>
                </c:pt>
                <c:pt idx="13376">
                  <c:v>13377</c:v>
                </c:pt>
                <c:pt idx="13377">
                  <c:v>13378</c:v>
                </c:pt>
                <c:pt idx="13378">
                  <c:v>13379</c:v>
                </c:pt>
                <c:pt idx="13379">
                  <c:v>13380</c:v>
                </c:pt>
                <c:pt idx="13380">
                  <c:v>13381</c:v>
                </c:pt>
                <c:pt idx="13381">
                  <c:v>13382</c:v>
                </c:pt>
                <c:pt idx="13382">
                  <c:v>13383</c:v>
                </c:pt>
                <c:pt idx="13383">
                  <c:v>13384</c:v>
                </c:pt>
                <c:pt idx="13384">
                  <c:v>13385</c:v>
                </c:pt>
                <c:pt idx="13385">
                  <c:v>13386</c:v>
                </c:pt>
                <c:pt idx="13386">
                  <c:v>13387</c:v>
                </c:pt>
                <c:pt idx="13387">
                  <c:v>13388</c:v>
                </c:pt>
                <c:pt idx="13388">
                  <c:v>13389</c:v>
                </c:pt>
                <c:pt idx="13389">
                  <c:v>13390</c:v>
                </c:pt>
                <c:pt idx="13390">
                  <c:v>13391</c:v>
                </c:pt>
                <c:pt idx="13391">
                  <c:v>13392</c:v>
                </c:pt>
                <c:pt idx="13392">
                  <c:v>13393</c:v>
                </c:pt>
                <c:pt idx="13393">
                  <c:v>13394</c:v>
                </c:pt>
                <c:pt idx="13394">
                  <c:v>13395</c:v>
                </c:pt>
                <c:pt idx="13395">
                  <c:v>13396</c:v>
                </c:pt>
                <c:pt idx="13396">
                  <c:v>13397</c:v>
                </c:pt>
                <c:pt idx="13397">
                  <c:v>13398</c:v>
                </c:pt>
                <c:pt idx="13398">
                  <c:v>13399</c:v>
                </c:pt>
                <c:pt idx="13399">
                  <c:v>13400</c:v>
                </c:pt>
                <c:pt idx="13400">
                  <c:v>13401</c:v>
                </c:pt>
                <c:pt idx="13401">
                  <c:v>13402</c:v>
                </c:pt>
                <c:pt idx="13402">
                  <c:v>13403</c:v>
                </c:pt>
                <c:pt idx="13403">
                  <c:v>13404</c:v>
                </c:pt>
                <c:pt idx="13404">
                  <c:v>13405</c:v>
                </c:pt>
                <c:pt idx="13405">
                  <c:v>13406</c:v>
                </c:pt>
                <c:pt idx="13406">
                  <c:v>13407</c:v>
                </c:pt>
                <c:pt idx="13407">
                  <c:v>13408</c:v>
                </c:pt>
                <c:pt idx="13408">
                  <c:v>13409</c:v>
                </c:pt>
                <c:pt idx="13409">
                  <c:v>13410</c:v>
                </c:pt>
                <c:pt idx="13410">
                  <c:v>13411</c:v>
                </c:pt>
                <c:pt idx="13411">
                  <c:v>13412</c:v>
                </c:pt>
                <c:pt idx="13412">
                  <c:v>13413</c:v>
                </c:pt>
                <c:pt idx="13413">
                  <c:v>13414</c:v>
                </c:pt>
                <c:pt idx="13414">
                  <c:v>13415</c:v>
                </c:pt>
                <c:pt idx="13415">
                  <c:v>13416</c:v>
                </c:pt>
                <c:pt idx="13416">
                  <c:v>13417</c:v>
                </c:pt>
                <c:pt idx="13417">
                  <c:v>13418</c:v>
                </c:pt>
                <c:pt idx="13418">
                  <c:v>13419</c:v>
                </c:pt>
                <c:pt idx="13419">
                  <c:v>13420</c:v>
                </c:pt>
                <c:pt idx="13420">
                  <c:v>13421</c:v>
                </c:pt>
                <c:pt idx="13421">
                  <c:v>13422</c:v>
                </c:pt>
                <c:pt idx="13422">
                  <c:v>13423</c:v>
                </c:pt>
                <c:pt idx="13423">
                  <c:v>13424</c:v>
                </c:pt>
                <c:pt idx="13424">
                  <c:v>13425</c:v>
                </c:pt>
                <c:pt idx="13425">
                  <c:v>13426</c:v>
                </c:pt>
                <c:pt idx="13426">
                  <c:v>13427</c:v>
                </c:pt>
                <c:pt idx="13427">
                  <c:v>13428</c:v>
                </c:pt>
                <c:pt idx="13428">
                  <c:v>13429</c:v>
                </c:pt>
                <c:pt idx="13429">
                  <c:v>13430</c:v>
                </c:pt>
                <c:pt idx="13430">
                  <c:v>13431</c:v>
                </c:pt>
                <c:pt idx="13431">
                  <c:v>13432</c:v>
                </c:pt>
                <c:pt idx="13432">
                  <c:v>13433</c:v>
                </c:pt>
                <c:pt idx="13433">
                  <c:v>13434</c:v>
                </c:pt>
                <c:pt idx="13434">
                  <c:v>13435</c:v>
                </c:pt>
                <c:pt idx="13435">
                  <c:v>13436</c:v>
                </c:pt>
                <c:pt idx="13436">
                  <c:v>13437</c:v>
                </c:pt>
                <c:pt idx="13437">
                  <c:v>13438</c:v>
                </c:pt>
                <c:pt idx="13438">
                  <c:v>13439</c:v>
                </c:pt>
                <c:pt idx="13439">
                  <c:v>13440</c:v>
                </c:pt>
                <c:pt idx="13440">
                  <c:v>13441</c:v>
                </c:pt>
                <c:pt idx="13441">
                  <c:v>13442</c:v>
                </c:pt>
                <c:pt idx="13442">
                  <c:v>13443</c:v>
                </c:pt>
                <c:pt idx="13443">
                  <c:v>13444</c:v>
                </c:pt>
                <c:pt idx="13444">
                  <c:v>13445</c:v>
                </c:pt>
                <c:pt idx="13445">
                  <c:v>13446</c:v>
                </c:pt>
                <c:pt idx="13446">
                  <c:v>13447</c:v>
                </c:pt>
                <c:pt idx="13447">
                  <c:v>13448</c:v>
                </c:pt>
                <c:pt idx="13448">
                  <c:v>13449</c:v>
                </c:pt>
                <c:pt idx="13449">
                  <c:v>13450</c:v>
                </c:pt>
                <c:pt idx="13450">
                  <c:v>13451</c:v>
                </c:pt>
                <c:pt idx="13451">
                  <c:v>13452</c:v>
                </c:pt>
                <c:pt idx="13452">
                  <c:v>13453</c:v>
                </c:pt>
                <c:pt idx="13453">
                  <c:v>13454</c:v>
                </c:pt>
                <c:pt idx="13454">
                  <c:v>13455</c:v>
                </c:pt>
                <c:pt idx="13455">
                  <c:v>13456</c:v>
                </c:pt>
                <c:pt idx="13456">
                  <c:v>13457</c:v>
                </c:pt>
                <c:pt idx="13457">
                  <c:v>13458</c:v>
                </c:pt>
                <c:pt idx="13458">
                  <c:v>13459</c:v>
                </c:pt>
                <c:pt idx="13459">
                  <c:v>13460</c:v>
                </c:pt>
                <c:pt idx="13460">
                  <c:v>13461</c:v>
                </c:pt>
                <c:pt idx="13461">
                  <c:v>13462</c:v>
                </c:pt>
                <c:pt idx="13462">
                  <c:v>13463</c:v>
                </c:pt>
                <c:pt idx="13463">
                  <c:v>13464</c:v>
                </c:pt>
                <c:pt idx="13464">
                  <c:v>13465</c:v>
                </c:pt>
                <c:pt idx="13465">
                  <c:v>13466</c:v>
                </c:pt>
                <c:pt idx="13466">
                  <c:v>13467</c:v>
                </c:pt>
                <c:pt idx="13467">
                  <c:v>13468</c:v>
                </c:pt>
                <c:pt idx="13468">
                  <c:v>13469</c:v>
                </c:pt>
                <c:pt idx="13469">
                  <c:v>13470</c:v>
                </c:pt>
                <c:pt idx="13470">
                  <c:v>13471</c:v>
                </c:pt>
                <c:pt idx="13471">
                  <c:v>13472</c:v>
                </c:pt>
                <c:pt idx="13472">
                  <c:v>13473</c:v>
                </c:pt>
                <c:pt idx="13473">
                  <c:v>13474</c:v>
                </c:pt>
                <c:pt idx="13474">
                  <c:v>13475</c:v>
                </c:pt>
                <c:pt idx="13475">
                  <c:v>13476</c:v>
                </c:pt>
                <c:pt idx="13476">
                  <c:v>13477</c:v>
                </c:pt>
                <c:pt idx="13477">
                  <c:v>13478</c:v>
                </c:pt>
                <c:pt idx="13478">
                  <c:v>13479</c:v>
                </c:pt>
                <c:pt idx="13479">
                  <c:v>13480</c:v>
                </c:pt>
                <c:pt idx="13480">
                  <c:v>13481</c:v>
                </c:pt>
                <c:pt idx="13481">
                  <c:v>13482</c:v>
                </c:pt>
                <c:pt idx="13482">
                  <c:v>13483</c:v>
                </c:pt>
                <c:pt idx="13483">
                  <c:v>13484</c:v>
                </c:pt>
                <c:pt idx="13484">
                  <c:v>13485</c:v>
                </c:pt>
                <c:pt idx="13485">
                  <c:v>13486</c:v>
                </c:pt>
                <c:pt idx="13486">
                  <c:v>13487</c:v>
                </c:pt>
                <c:pt idx="13487">
                  <c:v>13488</c:v>
                </c:pt>
                <c:pt idx="13488">
                  <c:v>13489</c:v>
                </c:pt>
                <c:pt idx="13489">
                  <c:v>13490</c:v>
                </c:pt>
                <c:pt idx="13490">
                  <c:v>13491</c:v>
                </c:pt>
                <c:pt idx="13491">
                  <c:v>13492</c:v>
                </c:pt>
                <c:pt idx="13492">
                  <c:v>13493</c:v>
                </c:pt>
                <c:pt idx="13493">
                  <c:v>13494</c:v>
                </c:pt>
                <c:pt idx="13494">
                  <c:v>13495</c:v>
                </c:pt>
                <c:pt idx="13495">
                  <c:v>13496</c:v>
                </c:pt>
                <c:pt idx="13496">
                  <c:v>13497</c:v>
                </c:pt>
                <c:pt idx="13497">
                  <c:v>13498</c:v>
                </c:pt>
                <c:pt idx="13498">
                  <c:v>13499</c:v>
                </c:pt>
                <c:pt idx="13499">
                  <c:v>13500</c:v>
                </c:pt>
                <c:pt idx="13500">
                  <c:v>13501</c:v>
                </c:pt>
                <c:pt idx="13501">
                  <c:v>13502</c:v>
                </c:pt>
                <c:pt idx="13502">
                  <c:v>13503</c:v>
                </c:pt>
                <c:pt idx="13503">
                  <c:v>13504</c:v>
                </c:pt>
                <c:pt idx="13504">
                  <c:v>13505</c:v>
                </c:pt>
                <c:pt idx="13505">
                  <c:v>13506</c:v>
                </c:pt>
                <c:pt idx="13506">
                  <c:v>13507</c:v>
                </c:pt>
                <c:pt idx="13507">
                  <c:v>13508</c:v>
                </c:pt>
                <c:pt idx="13508">
                  <c:v>13509</c:v>
                </c:pt>
                <c:pt idx="13509">
                  <c:v>13510</c:v>
                </c:pt>
                <c:pt idx="13510">
                  <c:v>13511</c:v>
                </c:pt>
                <c:pt idx="13511">
                  <c:v>13512</c:v>
                </c:pt>
                <c:pt idx="13512">
                  <c:v>13513</c:v>
                </c:pt>
                <c:pt idx="13513">
                  <c:v>13514</c:v>
                </c:pt>
                <c:pt idx="13514">
                  <c:v>13515</c:v>
                </c:pt>
                <c:pt idx="13515">
                  <c:v>13516</c:v>
                </c:pt>
                <c:pt idx="13516">
                  <c:v>13517</c:v>
                </c:pt>
                <c:pt idx="13517">
                  <c:v>13518</c:v>
                </c:pt>
                <c:pt idx="13518">
                  <c:v>13519</c:v>
                </c:pt>
                <c:pt idx="13519">
                  <c:v>13520</c:v>
                </c:pt>
                <c:pt idx="13520">
                  <c:v>13521</c:v>
                </c:pt>
                <c:pt idx="13521">
                  <c:v>13522</c:v>
                </c:pt>
                <c:pt idx="13522">
                  <c:v>13523</c:v>
                </c:pt>
                <c:pt idx="13523">
                  <c:v>13524</c:v>
                </c:pt>
                <c:pt idx="13524">
                  <c:v>13525</c:v>
                </c:pt>
                <c:pt idx="13525">
                  <c:v>13526</c:v>
                </c:pt>
                <c:pt idx="13526">
                  <c:v>13527</c:v>
                </c:pt>
                <c:pt idx="13527">
                  <c:v>13528</c:v>
                </c:pt>
                <c:pt idx="13528">
                  <c:v>13529</c:v>
                </c:pt>
                <c:pt idx="13529">
                  <c:v>13530</c:v>
                </c:pt>
                <c:pt idx="13530">
                  <c:v>13531</c:v>
                </c:pt>
                <c:pt idx="13531">
                  <c:v>13532</c:v>
                </c:pt>
                <c:pt idx="13532">
                  <c:v>13533</c:v>
                </c:pt>
                <c:pt idx="13533">
                  <c:v>13534</c:v>
                </c:pt>
                <c:pt idx="13534">
                  <c:v>13535</c:v>
                </c:pt>
                <c:pt idx="13535">
                  <c:v>13536</c:v>
                </c:pt>
                <c:pt idx="13536">
                  <c:v>13537</c:v>
                </c:pt>
                <c:pt idx="13537">
                  <c:v>13538</c:v>
                </c:pt>
                <c:pt idx="13538">
                  <c:v>13539</c:v>
                </c:pt>
                <c:pt idx="13539">
                  <c:v>13540</c:v>
                </c:pt>
                <c:pt idx="13540">
                  <c:v>13541</c:v>
                </c:pt>
                <c:pt idx="13541">
                  <c:v>13542</c:v>
                </c:pt>
                <c:pt idx="13542">
                  <c:v>13543</c:v>
                </c:pt>
                <c:pt idx="13543">
                  <c:v>13544</c:v>
                </c:pt>
                <c:pt idx="13544">
                  <c:v>13545</c:v>
                </c:pt>
                <c:pt idx="13545">
                  <c:v>13546</c:v>
                </c:pt>
                <c:pt idx="13546">
                  <c:v>13547</c:v>
                </c:pt>
                <c:pt idx="13547">
                  <c:v>13548</c:v>
                </c:pt>
                <c:pt idx="13548">
                  <c:v>13549</c:v>
                </c:pt>
                <c:pt idx="13549">
                  <c:v>13550</c:v>
                </c:pt>
                <c:pt idx="13550">
                  <c:v>13551</c:v>
                </c:pt>
                <c:pt idx="13551">
                  <c:v>13552</c:v>
                </c:pt>
                <c:pt idx="13552">
                  <c:v>13553</c:v>
                </c:pt>
                <c:pt idx="13553">
                  <c:v>13554</c:v>
                </c:pt>
                <c:pt idx="13554">
                  <c:v>13555</c:v>
                </c:pt>
                <c:pt idx="13555">
                  <c:v>13556</c:v>
                </c:pt>
                <c:pt idx="13556">
                  <c:v>13557</c:v>
                </c:pt>
                <c:pt idx="13557">
                  <c:v>13558</c:v>
                </c:pt>
                <c:pt idx="13558">
                  <c:v>13559</c:v>
                </c:pt>
                <c:pt idx="13559">
                  <c:v>13560</c:v>
                </c:pt>
                <c:pt idx="13560">
                  <c:v>13561</c:v>
                </c:pt>
                <c:pt idx="13561">
                  <c:v>13562</c:v>
                </c:pt>
                <c:pt idx="13562">
                  <c:v>13563</c:v>
                </c:pt>
                <c:pt idx="13563">
                  <c:v>13564</c:v>
                </c:pt>
                <c:pt idx="13564">
                  <c:v>13565</c:v>
                </c:pt>
                <c:pt idx="13565">
                  <c:v>13566</c:v>
                </c:pt>
                <c:pt idx="13566">
                  <c:v>13567</c:v>
                </c:pt>
                <c:pt idx="13567">
                  <c:v>13568</c:v>
                </c:pt>
                <c:pt idx="13568">
                  <c:v>13569</c:v>
                </c:pt>
                <c:pt idx="13569">
                  <c:v>13570</c:v>
                </c:pt>
                <c:pt idx="13570">
                  <c:v>13571</c:v>
                </c:pt>
                <c:pt idx="13571">
                  <c:v>13572</c:v>
                </c:pt>
                <c:pt idx="13572">
                  <c:v>13573</c:v>
                </c:pt>
                <c:pt idx="13573">
                  <c:v>13574</c:v>
                </c:pt>
                <c:pt idx="13574">
                  <c:v>13575</c:v>
                </c:pt>
                <c:pt idx="13575">
                  <c:v>13576</c:v>
                </c:pt>
                <c:pt idx="13576">
                  <c:v>13577</c:v>
                </c:pt>
                <c:pt idx="13577">
                  <c:v>13578</c:v>
                </c:pt>
                <c:pt idx="13578">
                  <c:v>13579</c:v>
                </c:pt>
                <c:pt idx="13579">
                  <c:v>13580</c:v>
                </c:pt>
                <c:pt idx="13580">
                  <c:v>13581</c:v>
                </c:pt>
                <c:pt idx="13581">
                  <c:v>13582</c:v>
                </c:pt>
                <c:pt idx="13582">
                  <c:v>13583</c:v>
                </c:pt>
                <c:pt idx="13583">
                  <c:v>13584</c:v>
                </c:pt>
                <c:pt idx="13584">
                  <c:v>13585</c:v>
                </c:pt>
                <c:pt idx="13585">
                  <c:v>13586</c:v>
                </c:pt>
                <c:pt idx="13586">
                  <c:v>13587</c:v>
                </c:pt>
                <c:pt idx="13587">
                  <c:v>13588</c:v>
                </c:pt>
                <c:pt idx="13588">
                  <c:v>13589</c:v>
                </c:pt>
                <c:pt idx="13589">
                  <c:v>13590</c:v>
                </c:pt>
                <c:pt idx="13590">
                  <c:v>13591</c:v>
                </c:pt>
                <c:pt idx="13591">
                  <c:v>13592</c:v>
                </c:pt>
                <c:pt idx="13592">
                  <c:v>13593</c:v>
                </c:pt>
                <c:pt idx="13593">
                  <c:v>13594</c:v>
                </c:pt>
                <c:pt idx="13594">
                  <c:v>13595</c:v>
                </c:pt>
                <c:pt idx="13595">
                  <c:v>13596</c:v>
                </c:pt>
                <c:pt idx="13596">
                  <c:v>13597</c:v>
                </c:pt>
                <c:pt idx="13597">
                  <c:v>13598</c:v>
                </c:pt>
                <c:pt idx="13598">
                  <c:v>13599</c:v>
                </c:pt>
                <c:pt idx="13599">
                  <c:v>13600</c:v>
                </c:pt>
                <c:pt idx="13600">
                  <c:v>13601</c:v>
                </c:pt>
                <c:pt idx="13601">
                  <c:v>13602</c:v>
                </c:pt>
                <c:pt idx="13602">
                  <c:v>13603</c:v>
                </c:pt>
                <c:pt idx="13603">
                  <c:v>13604</c:v>
                </c:pt>
                <c:pt idx="13604">
                  <c:v>13605</c:v>
                </c:pt>
                <c:pt idx="13605">
                  <c:v>13606</c:v>
                </c:pt>
                <c:pt idx="13606">
                  <c:v>13607</c:v>
                </c:pt>
                <c:pt idx="13607">
                  <c:v>13608</c:v>
                </c:pt>
                <c:pt idx="13608">
                  <c:v>13609</c:v>
                </c:pt>
                <c:pt idx="13609">
                  <c:v>13610</c:v>
                </c:pt>
                <c:pt idx="13610">
                  <c:v>13611</c:v>
                </c:pt>
                <c:pt idx="13611">
                  <c:v>13612</c:v>
                </c:pt>
                <c:pt idx="13612">
                  <c:v>13613</c:v>
                </c:pt>
                <c:pt idx="13613">
                  <c:v>13614</c:v>
                </c:pt>
                <c:pt idx="13614">
                  <c:v>13615</c:v>
                </c:pt>
                <c:pt idx="13615">
                  <c:v>13616</c:v>
                </c:pt>
                <c:pt idx="13616">
                  <c:v>13617</c:v>
                </c:pt>
                <c:pt idx="13617">
                  <c:v>13618</c:v>
                </c:pt>
                <c:pt idx="13618">
                  <c:v>13619</c:v>
                </c:pt>
                <c:pt idx="13619">
                  <c:v>13620</c:v>
                </c:pt>
                <c:pt idx="13620">
                  <c:v>13621</c:v>
                </c:pt>
                <c:pt idx="13621">
                  <c:v>13622</c:v>
                </c:pt>
                <c:pt idx="13622">
                  <c:v>13623</c:v>
                </c:pt>
                <c:pt idx="13623">
                  <c:v>13624</c:v>
                </c:pt>
                <c:pt idx="13624">
                  <c:v>13625</c:v>
                </c:pt>
                <c:pt idx="13625">
                  <c:v>13626</c:v>
                </c:pt>
                <c:pt idx="13626">
                  <c:v>13627</c:v>
                </c:pt>
                <c:pt idx="13627">
                  <c:v>13628</c:v>
                </c:pt>
                <c:pt idx="13628">
                  <c:v>13629</c:v>
                </c:pt>
                <c:pt idx="13629">
                  <c:v>13630</c:v>
                </c:pt>
                <c:pt idx="13630">
                  <c:v>13631</c:v>
                </c:pt>
                <c:pt idx="13631">
                  <c:v>13632</c:v>
                </c:pt>
                <c:pt idx="13632">
                  <c:v>13633</c:v>
                </c:pt>
                <c:pt idx="13633">
                  <c:v>13634</c:v>
                </c:pt>
                <c:pt idx="13634">
                  <c:v>13635</c:v>
                </c:pt>
                <c:pt idx="13635">
                  <c:v>13636</c:v>
                </c:pt>
                <c:pt idx="13636">
                  <c:v>13637</c:v>
                </c:pt>
                <c:pt idx="13637">
                  <c:v>13638</c:v>
                </c:pt>
                <c:pt idx="13638">
                  <c:v>13639</c:v>
                </c:pt>
                <c:pt idx="13639">
                  <c:v>13640</c:v>
                </c:pt>
                <c:pt idx="13640">
                  <c:v>13641</c:v>
                </c:pt>
                <c:pt idx="13641">
                  <c:v>13642</c:v>
                </c:pt>
                <c:pt idx="13642">
                  <c:v>13643</c:v>
                </c:pt>
                <c:pt idx="13643">
                  <c:v>13644</c:v>
                </c:pt>
                <c:pt idx="13644">
                  <c:v>13645</c:v>
                </c:pt>
                <c:pt idx="13645">
                  <c:v>13646</c:v>
                </c:pt>
                <c:pt idx="13646">
                  <c:v>13647</c:v>
                </c:pt>
                <c:pt idx="13647">
                  <c:v>13648</c:v>
                </c:pt>
                <c:pt idx="13648">
                  <c:v>13649</c:v>
                </c:pt>
                <c:pt idx="13649">
                  <c:v>13650</c:v>
                </c:pt>
                <c:pt idx="13650">
                  <c:v>13651</c:v>
                </c:pt>
                <c:pt idx="13651">
                  <c:v>13652</c:v>
                </c:pt>
                <c:pt idx="13652">
                  <c:v>13653</c:v>
                </c:pt>
                <c:pt idx="13653">
                  <c:v>13654</c:v>
                </c:pt>
                <c:pt idx="13654">
                  <c:v>13655</c:v>
                </c:pt>
                <c:pt idx="13655">
                  <c:v>13656</c:v>
                </c:pt>
                <c:pt idx="13656">
                  <c:v>13657</c:v>
                </c:pt>
                <c:pt idx="13657">
                  <c:v>13658</c:v>
                </c:pt>
                <c:pt idx="13658">
                  <c:v>13659</c:v>
                </c:pt>
                <c:pt idx="13659">
                  <c:v>13660</c:v>
                </c:pt>
                <c:pt idx="13660">
                  <c:v>13661</c:v>
                </c:pt>
                <c:pt idx="13661">
                  <c:v>13662</c:v>
                </c:pt>
                <c:pt idx="13662">
                  <c:v>13663</c:v>
                </c:pt>
                <c:pt idx="13663">
                  <c:v>13664</c:v>
                </c:pt>
                <c:pt idx="13664">
                  <c:v>13665</c:v>
                </c:pt>
                <c:pt idx="13665">
                  <c:v>13666</c:v>
                </c:pt>
                <c:pt idx="13666">
                  <c:v>13667</c:v>
                </c:pt>
                <c:pt idx="13667">
                  <c:v>13668</c:v>
                </c:pt>
                <c:pt idx="13668">
                  <c:v>13669</c:v>
                </c:pt>
                <c:pt idx="13669">
                  <c:v>13670</c:v>
                </c:pt>
                <c:pt idx="13670">
                  <c:v>13671</c:v>
                </c:pt>
                <c:pt idx="13671">
                  <c:v>13672</c:v>
                </c:pt>
                <c:pt idx="13672">
                  <c:v>13673</c:v>
                </c:pt>
                <c:pt idx="13673">
                  <c:v>13674</c:v>
                </c:pt>
                <c:pt idx="13674">
                  <c:v>13675</c:v>
                </c:pt>
                <c:pt idx="13675">
                  <c:v>13676</c:v>
                </c:pt>
                <c:pt idx="13676">
                  <c:v>13677</c:v>
                </c:pt>
                <c:pt idx="13677">
                  <c:v>13678</c:v>
                </c:pt>
                <c:pt idx="13678">
                  <c:v>13679</c:v>
                </c:pt>
                <c:pt idx="13679">
                  <c:v>13680</c:v>
                </c:pt>
                <c:pt idx="13680">
                  <c:v>13681</c:v>
                </c:pt>
                <c:pt idx="13681">
                  <c:v>13682</c:v>
                </c:pt>
                <c:pt idx="13682">
                  <c:v>13683</c:v>
                </c:pt>
                <c:pt idx="13683">
                  <c:v>13684</c:v>
                </c:pt>
                <c:pt idx="13684">
                  <c:v>13685</c:v>
                </c:pt>
                <c:pt idx="13685">
                  <c:v>13686</c:v>
                </c:pt>
                <c:pt idx="13686">
                  <c:v>13687</c:v>
                </c:pt>
                <c:pt idx="13687">
                  <c:v>13688</c:v>
                </c:pt>
                <c:pt idx="13688">
                  <c:v>13689</c:v>
                </c:pt>
                <c:pt idx="13689">
                  <c:v>13690</c:v>
                </c:pt>
                <c:pt idx="13690">
                  <c:v>13691</c:v>
                </c:pt>
                <c:pt idx="13691">
                  <c:v>13692</c:v>
                </c:pt>
                <c:pt idx="13692">
                  <c:v>13693</c:v>
                </c:pt>
                <c:pt idx="13693">
                  <c:v>13694</c:v>
                </c:pt>
                <c:pt idx="13694">
                  <c:v>13695</c:v>
                </c:pt>
                <c:pt idx="13695">
                  <c:v>13696</c:v>
                </c:pt>
                <c:pt idx="13696">
                  <c:v>13697</c:v>
                </c:pt>
                <c:pt idx="13697">
                  <c:v>13698</c:v>
                </c:pt>
                <c:pt idx="13698">
                  <c:v>13699</c:v>
                </c:pt>
                <c:pt idx="13699">
                  <c:v>13700</c:v>
                </c:pt>
                <c:pt idx="13700">
                  <c:v>13701</c:v>
                </c:pt>
                <c:pt idx="13701">
                  <c:v>13702</c:v>
                </c:pt>
                <c:pt idx="13702">
                  <c:v>13703</c:v>
                </c:pt>
                <c:pt idx="13703">
                  <c:v>13704</c:v>
                </c:pt>
                <c:pt idx="13704">
                  <c:v>13705</c:v>
                </c:pt>
                <c:pt idx="13705">
                  <c:v>13706</c:v>
                </c:pt>
                <c:pt idx="13706">
                  <c:v>13707</c:v>
                </c:pt>
                <c:pt idx="13707">
                  <c:v>13708</c:v>
                </c:pt>
                <c:pt idx="13708">
                  <c:v>13709</c:v>
                </c:pt>
                <c:pt idx="13709">
                  <c:v>13710</c:v>
                </c:pt>
                <c:pt idx="13710">
                  <c:v>13711</c:v>
                </c:pt>
                <c:pt idx="13711">
                  <c:v>13712</c:v>
                </c:pt>
                <c:pt idx="13712">
                  <c:v>13713</c:v>
                </c:pt>
                <c:pt idx="13713">
                  <c:v>13714</c:v>
                </c:pt>
                <c:pt idx="13714">
                  <c:v>13715</c:v>
                </c:pt>
                <c:pt idx="13715">
                  <c:v>13716</c:v>
                </c:pt>
                <c:pt idx="13716">
                  <c:v>13717</c:v>
                </c:pt>
                <c:pt idx="13717">
                  <c:v>13718</c:v>
                </c:pt>
                <c:pt idx="13718">
                  <c:v>13719</c:v>
                </c:pt>
                <c:pt idx="13719">
                  <c:v>13720</c:v>
                </c:pt>
                <c:pt idx="13720">
                  <c:v>13721</c:v>
                </c:pt>
                <c:pt idx="13721">
                  <c:v>13722</c:v>
                </c:pt>
                <c:pt idx="13722">
                  <c:v>13723</c:v>
                </c:pt>
                <c:pt idx="13723">
                  <c:v>13724</c:v>
                </c:pt>
                <c:pt idx="13724">
                  <c:v>13725</c:v>
                </c:pt>
                <c:pt idx="13725">
                  <c:v>13726</c:v>
                </c:pt>
                <c:pt idx="13726">
                  <c:v>13727</c:v>
                </c:pt>
                <c:pt idx="13727">
                  <c:v>13728</c:v>
                </c:pt>
                <c:pt idx="13728">
                  <c:v>13729</c:v>
                </c:pt>
                <c:pt idx="13729">
                  <c:v>13730</c:v>
                </c:pt>
                <c:pt idx="13730">
                  <c:v>13731</c:v>
                </c:pt>
                <c:pt idx="13731">
                  <c:v>13732</c:v>
                </c:pt>
                <c:pt idx="13732">
                  <c:v>13733</c:v>
                </c:pt>
                <c:pt idx="13733">
                  <c:v>13734</c:v>
                </c:pt>
                <c:pt idx="13734">
                  <c:v>13735</c:v>
                </c:pt>
                <c:pt idx="13735">
                  <c:v>13736</c:v>
                </c:pt>
                <c:pt idx="13736">
                  <c:v>13737</c:v>
                </c:pt>
                <c:pt idx="13737">
                  <c:v>13738</c:v>
                </c:pt>
                <c:pt idx="13738">
                  <c:v>13739</c:v>
                </c:pt>
                <c:pt idx="13739">
                  <c:v>13740</c:v>
                </c:pt>
                <c:pt idx="13740">
                  <c:v>13741</c:v>
                </c:pt>
                <c:pt idx="13741">
                  <c:v>13742</c:v>
                </c:pt>
                <c:pt idx="13742">
                  <c:v>13743</c:v>
                </c:pt>
                <c:pt idx="13743">
                  <c:v>13744</c:v>
                </c:pt>
                <c:pt idx="13744">
                  <c:v>13745</c:v>
                </c:pt>
                <c:pt idx="13745">
                  <c:v>13746</c:v>
                </c:pt>
                <c:pt idx="13746">
                  <c:v>13747</c:v>
                </c:pt>
                <c:pt idx="13747">
                  <c:v>13748</c:v>
                </c:pt>
                <c:pt idx="13748">
                  <c:v>13749</c:v>
                </c:pt>
                <c:pt idx="13749">
                  <c:v>13750</c:v>
                </c:pt>
                <c:pt idx="13750">
                  <c:v>13751</c:v>
                </c:pt>
                <c:pt idx="13751">
                  <c:v>13752</c:v>
                </c:pt>
                <c:pt idx="13752">
                  <c:v>13753</c:v>
                </c:pt>
                <c:pt idx="13753">
                  <c:v>13754</c:v>
                </c:pt>
                <c:pt idx="13754">
                  <c:v>13755</c:v>
                </c:pt>
                <c:pt idx="13755">
                  <c:v>13756</c:v>
                </c:pt>
                <c:pt idx="13756">
                  <c:v>13757</c:v>
                </c:pt>
                <c:pt idx="13757">
                  <c:v>13758</c:v>
                </c:pt>
                <c:pt idx="13758">
                  <c:v>13759</c:v>
                </c:pt>
                <c:pt idx="13759">
                  <c:v>13760</c:v>
                </c:pt>
                <c:pt idx="13760">
                  <c:v>13761</c:v>
                </c:pt>
                <c:pt idx="13761">
                  <c:v>13762</c:v>
                </c:pt>
                <c:pt idx="13762">
                  <c:v>13763</c:v>
                </c:pt>
                <c:pt idx="13763">
                  <c:v>13764</c:v>
                </c:pt>
                <c:pt idx="13764">
                  <c:v>13765</c:v>
                </c:pt>
                <c:pt idx="13765">
                  <c:v>13766</c:v>
                </c:pt>
                <c:pt idx="13766">
                  <c:v>13767</c:v>
                </c:pt>
                <c:pt idx="13767">
                  <c:v>13768</c:v>
                </c:pt>
                <c:pt idx="13768">
                  <c:v>13769</c:v>
                </c:pt>
                <c:pt idx="13769">
                  <c:v>13770</c:v>
                </c:pt>
                <c:pt idx="13770">
                  <c:v>13771</c:v>
                </c:pt>
                <c:pt idx="13771">
                  <c:v>13772</c:v>
                </c:pt>
                <c:pt idx="13772">
                  <c:v>13773</c:v>
                </c:pt>
                <c:pt idx="13773">
                  <c:v>13774</c:v>
                </c:pt>
                <c:pt idx="13774">
                  <c:v>13775</c:v>
                </c:pt>
                <c:pt idx="13775">
                  <c:v>13776</c:v>
                </c:pt>
                <c:pt idx="13776">
                  <c:v>13777</c:v>
                </c:pt>
                <c:pt idx="13777">
                  <c:v>13778</c:v>
                </c:pt>
                <c:pt idx="13778">
                  <c:v>13779</c:v>
                </c:pt>
                <c:pt idx="13779">
                  <c:v>13780</c:v>
                </c:pt>
                <c:pt idx="13780">
                  <c:v>13781</c:v>
                </c:pt>
                <c:pt idx="13781">
                  <c:v>13782</c:v>
                </c:pt>
                <c:pt idx="13782">
                  <c:v>13783</c:v>
                </c:pt>
                <c:pt idx="13783">
                  <c:v>13784</c:v>
                </c:pt>
                <c:pt idx="13784">
                  <c:v>13785</c:v>
                </c:pt>
                <c:pt idx="13785">
                  <c:v>13786</c:v>
                </c:pt>
                <c:pt idx="13786">
                  <c:v>13787</c:v>
                </c:pt>
                <c:pt idx="13787">
                  <c:v>13788</c:v>
                </c:pt>
                <c:pt idx="13788">
                  <c:v>13789</c:v>
                </c:pt>
                <c:pt idx="13789">
                  <c:v>13790</c:v>
                </c:pt>
                <c:pt idx="13790">
                  <c:v>13791</c:v>
                </c:pt>
                <c:pt idx="13791">
                  <c:v>13792</c:v>
                </c:pt>
                <c:pt idx="13792">
                  <c:v>13793</c:v>
                </c:pt>
                <c:pt idx="13793">
                  <c:v>13794</c:v>
                </c:pt>
                <c:pt idx="13794">
                  <c:v>13795</c:v>
                </c:pt>
                <c:pt idx="13795">
                  <c:v>13796</c:v>
                </c:pt>
                <c:pt idx="13796">
                  <c:v>13797</c:v>
                </c:pt>
                <c:pt idx="13797">
                  <c:v>13798</c:v>
                </c:pt>
                <c:pt idx="13798">
                  <c:v>13799</c:v>
                </c:pt>
                <c:pt idx="13799">
                  <c:v>13800</c:v>
                </c:pt>
                <c:pt idx="13800">
                  <c:v>13801</c:v>
                </c:pt>
                <c:pt idx="13801">
                  <c:v>13802</c:v>
                </c:pt>
                <c:pt idx="13802">
                  <c:v>13803</c:v>
                </c:pt>
                <c:pt idx="13803">
                  <c:v>13804</c:v>
                </c:pt>
                <c:pt idx="13804">
                  <c:v>13805</c:v>
                </c:pt>
                <c:pt idx="13805">
                  <c:v>13806</c:v>
                </c:pt>
                <c:pt idx="13806">
                  <c:v>13807</c:v>
                </c:pt>
                <c:pt idx="13807">
                  <c:v>13808</c:v>
                </c:pt>
                <c:pt idx="13808">
                  <c:v>13809</c:v>
                </c:pt>
                <c:pt idx="13809">
                  <c:v>13810</c:v>
                </c:pt>
                <c:pt idx="13810">
                  <c:v>13811</c:v>
                </c:pt>
                <c:pt idx="13811">
                  <c:v>13812</c:v>
                </c:pt>
                <c:pt idx="13812">
                  <c:v>13813</c:v>
                </c:pt>
                <c:pt idx="13813">
                  <c:v>13814</c:v>
                </c:pt>
                <c:pt idx="13814">
                  <c:v>13815</c:v>
                </c:pt>
                <c:pt idx="13815">
                  <c:v>13816</c:v>
                </c:pt>
                <c:pt idx="13816">
                  <c:v>13817</c:v>
                </c:pt>
                <c:pt idx="13817">
                  <c:v>13818</c:v>
                </c:pt>
                <c:pt idx="13818">
                  <c:v>13819</c:v>
                </c:pt>
                <c:pt idx="13819">
                  <c:v>13820</c:v>
                </c:pt>
                <c:pt idx="13820">
                  <c:v>13821</c:v>
                </c:pt>
                <c:pt idx="13821">
                  <c:v>13822</c:v>
                </c:pt>
                <c:pt idx="13822">
                  <c:v>13823</c:v>
                </c:pt>
                <c:pt idx="13823">
                  <c:v>13824</c:v>
                </c:pt>
                <c:pt idx="13824">
                  <c:v>13825</c:v>
                </c:pt>
                <c:pt idx="13825">
                  <c:v>13826</c:v>
                </c:pt>
                <c:pt idx="13826">
                  <c:v>13827</c:v>
                </c:pt>
                <c:pt idx="13827">
                  <c:v>13828</c:v>
                </c:pt>
                <c:pt idx="13828">
                  <c:v>13829</c:v>
                </c:pt>
                <c:pt idx="13829">
                  <c:v>13830</c:v>
                </c:pt>
                <c:pt idx="13830">
                  <c:v>13831</c:v>
                </c:pt>
                <c:pt idx="13831">
                  <c:v>13832</c:v>
                </c:pt>
                <c:pt idx="13832">
                  <c:v>13833</c:v>
                </c:pt>
                <c:pt idx="13833">
                  <c:v>13834</c:v>
                </c:pt>
                <c:pt idx="13834">
                  <c:v>13835</c:v>
                </c:pt>
                <c:pt idx="13835">
                  <c:v>13836</c:v>
                </c:pt>
                <c:pt idx="13836">
                  <c:v>13837</c:v>
                </c:pt>
                <c:pt idx="13837">
                  <c:v>13838</c:v>
                </c:pt>
                <c:pt idx="13838">
                  <c:v>13839</c:v>
                </c:pt>
                <c:pt idx="13839">
                  <c:v>13840</c:v>
                </c:pt>
                <c:pt idx="13840">
                  <c:v>13841</c:v>
                </c:pt>
                <c:pt idx="13841">
                  <c:v>13842</c:v>
                </c:pt>
                <c:pt idx="13842">
                  <c:v>13843</c:v>
                </c:pt>
                <c:pt idx="13843">
                  <c:v>13844</c:v>
                </c:pt>
                <c:pt idx="13844">
                  <c:v>13845</c:v>
                </c:pt>
                <c:pt idx="13845">
                  <c:v>13846</c:v>
                </c:pt>
                <c:pt idx="13846">
                  <c:v>13847</c:v>
                </c:pt>
                <c:pt idx="13847">
                  <c:v>13848</c:v>
                </c:pt>
                <c:pt idx="13848">
                  <c:v>13849</c:v>
                </c:pt>
                <c:pt idx="13849">
                  <c:v>13850</c:v>
                </c:pt>
                <c:pt idx="13850">
                  <c:v>13851</c:v>
                </c:pt>
                <c:pt idx="13851">
                  <c:v>13852</c:v>
                </c:pt>
                <c:pt idx="13852">
                  <c:v>13853</c:v>
                </c:pt>
                <c:pt idx="13853">
                  <c:v>13854</c:v>
                </c:pt>
                <c:pt idx="13854">
                  <c:v>13855</c:v>
                </c:pt>
                <c:pt idx="13855">
                  <c:v>13856</c:v>
                </c:pt>
                <c:pt idx="13856">
                  <c:v>13857</c:v>
                </c:pt>
                <c:pt idx="13857">
                  <c:v>13858</c:v>
                </c:pt>
                <c:pt idx="13858">
                  <c:v>13859</c:v>
                </c:pt>
                <c:pt idx="13859">
                  <c:v>13860</c:v>
                </c:pt>
                <c:pt idx="13860">
                  <c:v>13861</c:v>
                </c:pt>
                <c:pt idx="13861">
                  <c:v>13862</c:v>
                </c:pt>
                <c:pt idx="13862">
                  <c:v>13863</c:v>
                </c:pt>
                <c:pt idx="13863">
                  <c:v>13864</c:v>
                </c:pt>
                <c:pt idx="13864">
                  <c:v>13865</c:v>
                </c:pt>
                <c:pt idx="13865">
                  <c:v>13866</c:v>
                </c:pt>
                <c:pt idx="13866">
                  <c:v>13867</c:v>
                </c:pt>
                <c:pt idx="13867">
                  <c:v>13868</c:v>
                </c:pt>
                <c:pt idx="13868">
                  <c:v>13869</c:v>
                </c:pt>
                <c:pt idx="13869">
                  <c:v>13870</c:v>
                </c:pt>
                <c:pt idx="13870">
                  <c:v>13871</c:v>
                </c:pt>
                <c:pt idx="13871">
                  <c:v>13872</c:v>
                </c:pt>
                <c:pt idx="13872">
                  <c:v>13873</c:v>
                </c:pt>
                <c:pt idx="13873">
                  <c:v>13874</c:v>
                </c:pt>
                <c:pt idx="13874">
                  <c:v>13875</c:v>
                </c:pt>
                <c:pt idx="13875">
                  <c:v>13876</c:v>
                </c:pt>
                <c:pt idx="13876">
                  <c:v>13877</c:v>
                </c:pt>
                <c:pt idx="13877">
                  <c:v>13878</c:v>
                </c:pt>
                <c:pt idx="13878">
                  <c:v>13879</c:v>
                </c:pt>
                <c:pt idx="13879">
                  <c:v>13880</c:v>
                </c:pt>
                <c:pt idx="13880">
                  <c:v>13881</c:v>
                </c:pt>
                <c:pt idx="13881">
                  <c:v>13882</c:v>
                </c:pt>
                <c:pt idx="13882">
                  <c:v>13883</c:v>
                </c:pt>
                <c:pt idx="13883">
                  <c:v>13884</c:v>
                </c:pt>
                <c:pt idx="13884">
                  <c:v>13885</c:v>
                </c:pt>
                <c:pt idx="13885">
                  <c:v>13886</c:v>
                </c:pt>
                <c:pt idx="13886">
                  <c:v>13887</c:v>
                </c:pt>
                <c:pt idx="13887">
                  <c:v>13888</c:v>
                </c:pt>
                <c:pt idx="13888">
                  <c:v>13889</c:v>
                </c:pt>
                <c:pt idx="13889">
                  <c:v>13890</c:v>
                </c:pt>
                <c:pt idx="13890">
                  <c:v>13891</c:v>
                </c:pt>
                <c:pt idx="13891">
                  <c:v>13892</c:v>
                </c:pt>
                <c:pt idx="13892">
                  <c:v>13893</c:v>
                </c:pt>
                <c:pt idx="13893">
                  <c:v>13894</c:v>
                </c:pt>
                <c:pt idx="13894">
                  <c:v>13895</c:v>
                </c:pt>
                <c:pt idx="13895">
                  <c:v>13896</c:v>
                </c:pt>
                <c:pt idx="13896">
                  <c:v>13897</c:v>
                </c:pt>
                <c:pt idx="13897">
                  <c:v>13898</c:v>
                </c:pt>
                <c:pt idx="13898">
                  <c:v>13899</c:v>
                </c:pt>
                <c:pt idx="13899">
                  <c:v>13900</c:v>
                </c:pt>
                <c:pt idx="13900">
                  <c:v>13901</c:v>
                </c:pt>
                <c:pt idx="13901">
                  <c:v>13902</c:v>
                </c:pt>
                <c:pt idx="13902">
                  <c:v>13903</c:v>
                </c:pt>
                <c:pt idx="13903">
                  <c:v>13904</c:v>
                </c:pt>
                <c:pt idx="13904">
                  <c:v>13905</c:v>
                </c:pt>
                <c:pt idx="13905">
                  <c:v>13906</c:v>
                </c:pt>
                <c:pt idx="13906">
                  <c:v>13907</c:v>
                </c:pt>
                <c:pt idx="13907">
                  <c:v>13908</c:v>
                </c:pt>
                <c:pt idx="13908">
                  <c:v>13909</c:v>
                </c:pt>
                <c:pt idx="13909">
                  <c:v>13910</c:v>
                </c:pt>
                <c:pt idx="13910">
                  <c:v>13911</c:v>
                </c:pt>
                <c:pt idx="13911">
                  <c:v>13912</c:v>
                </c:pt>
                <c:pt idx="13912">
                  <c:v>13913</c:v>
                </c:pt>
                <c:pt idx="13913">
                  <c:v>13914</c:v>
                </c:pt>
                <c:pt idx="13914">
                  <c:v>13915</c:v>
                </c:pt>
                <c:pt idx="13915">
                  <c:v>13916</c:v>
                </c:pt>
                <c:pt idx="13916">
                  <c:v>13917</c:v>
                </c:pt>
                <c:pt idx="13917">
                  <c:v>13918</c:v>
                </c:pt>
                <c:pt idx="13918">
                  <c:v>13919</c:v>
                </c:pt>
                <c:pt idx="13919">
                  <c:v>13920</c:v>
                </c:pt>
                <c:pt idx="13920">
                  <c:v>13921</c:v>
                </c:pt>
                <c:pt idx="13921">
                  <c:v>13922</c:v>
                </c:pt>
                <c:pt idx="13922">
                  <c:v>13923</c:v>
                </c:pt>
                <c:pt idx="13923">
                  <c:v>13924</c:v>
                </c:pt>
                <c:pt idx="13924">
                  <c:v>13925</c:v>
                </c:pt>
                <c:pt idx="13925">
                  <c:v>13926</c:v>
                </c:pt>
                <c:pt idx="13926">
                  <c:v>13927</c:v>
                </c:pt>
                <c:pt idx="13927">
                  <c:v>13928</c:v>
                </c:pt>
                <c:pt idx="13928">
                  <c:v>13929</c:v>
                </c:pt>
                <c:pt idx="13929">
                  <c:v>13930</c:v>
                </c:pt>
                <c:pt idx="13930">
                  <c:v>13931</c:v>
                </c:pt>
                <c:pt idx="13931">
                  <c:v>13932</c:v>
                </c:pt>
                <c:pt idx="13932">
                  <c:v>13933</c:v>
                </c:pt>
                <c:pt idx="13933">
                  <c:v>13934</c:v>
                </c:pt>
                <c:pt idx="13934">
                  <c:v>13935</c:v>
                </c:pt>
                <c:pt idx="13935">
                  <c:v>13936</c:v>
                </c:pt>
                <c:pt idx="13936">
                  <c:v>13937</c:v>
                </c:pt>
                <c:pt idx="13937">
                  <c:v>13938</c:v>
                </c:pt>
                <c:pt idx="13938">
                  <c:v>13939</c:v>
                </c:pt>
                <c:pt idx="13939">
                  <c:v>13940</c:v>
                </c:pt>
                <c:pt idx="13940">
                  <c:v>13941</c:v>
                </c:pt>
                <c:pt idx="13941">
                  <c:v>13942</c:v>
                </c:pt>
                <c:pt idx="13942">
                  <c:v>13943</c:v>
                </c:pt>
                <c:pt idx="13943">
                  <c:v>13944</c:v>
                </c:pt>
                <c:pt idx="13944">
                  <c:v>13945</c:v>
                </c:pt>
                <c:pt idx="13945">
                  <c:v>13946</c:v>
                </c:pt>
                <c:pt idx="13946">
                  <c:v>13947</c:v>
                </c:pt>
                <c:pt idx="13947">
                  <c:v>13948</c:v>
                </c:pt>
                <c:pt idx="13948">
                  <c:v>13949</c:v>
                </c:pt>
                <c:pt idx="13949">
                  <c:v>13950</c:v>
                </c:pt>
                <c:pt idx="13950">
                  <c:v>13951</c:v>
                </c:pt>
                <c:pt idx="13951">
                  <c:v>13952</c:v>
                </c:pt>
                <c:pt idx="13952">
                  <c:v>13953</c:v>
                </c:pt>
                <c:pt idx="13953">
                  <c:v>13954</c:v>
                </c:pt>
                <c:pt idx="13954">
                  <c:v>13955</c:v>
                </c:pt>
                <c:pt idx="13955">
                  <c:v>13956</c:v>
                </c:pt>
                <c:pt idx="13956">
                  <c:v>13957</c:v>
                </c:pt>
                <c:pt idx="13957">
                  <c:v>13958</c:v>
                </c:pt>
                <c:pt idx="13958">
                  <c:v>13959</c:v>
                </c:pt>
                <c:pt idx="13959">
                  <c:v>13960</c:v>
                </c:pt>
                <c:pt idx="13960">
                  <c:v>13961</c:v>
                </c:pt>
                <c:pt idx="13961">
                  <c:v>13962</c:v>
                </c:pt>
                <c:pt idx="13962">
                  <c:v>13963</c:v>
                </c:pt>
                <c:pt idx="13963">
                  <c:v>13964</c:v>
                </c:pt>
                <c:pt idx="13964">
                  <c:v>13965</c:v>
                </c:pt>
                <c:pt idx="13965">
                  <c:v>13966</c:v>
                </c:pt>
                <c:pt idx="13966">
                  <c:v>13967</c:v>
                </c:pt>
                <c:pt idx="13967">
                  <c:v>13968</c:v>
                </c:pt>
                <c:pt idx="13968">
                  <c:v>13969</c:v>
                </c:pt>
                <c:pt idx="13969">
                  <c:v>13970</c:v>
                </c:pt>
                <c:pt idx="13970">
                  <c:v>13971</c:v>
                </c:pt>
                <c:pt idx="13971">
                  <c:v>13972</c:v>
                </c:pt>
                <c:pt idx="13972">
                  <c:v>13973</c:v>
                </c:pt>
                <c:pt idx="13973">
                  <c:v>13974</c:v>
                </c:pt>
                <c:pt idx="13974">
                  <c:v>13975</c:v>
                </c:pt>
                <c:pt idx="13975">
                  <c:v>13976</c:v>
                </c:pt>
                <c:pt idx="13976">
                  <c:v>13977</c:v>
                </c:pt>
                <c:pt idx="13977">
                  <c:v>13978</c:v>
                </c:pt>
                <c:pt idx="13978">
                  <c:v>13979</c:v>
                </c:pt>
                <c:pt idx="13979">
                  <c:v>13980</c:v>
                </c:pt>
                <c:pt idx="13980">
                  <c:v>13981</c:v>
                </c:pt>
                <c:pt idx="13981">
                  <c:v>13982</c:v>
                </c:pt>
                <c:pt idx="13982">
                  <c:v>13983</c:v>
                </c:pt>
                <c:pt idx="13983">
                  <c:v>13984</c:v>
                </c:pt>
                <c:pt idx="13984">
                  <c:v>13985</c:v>
                </c:pt>
                <c:pt idx="13985">
                  <c:v>13986</c:v>
                </c:pt>
                <c:pt idx="13986">
                  <c:v>13987</c:v>
                </c:pt>
                <c:pt idx="13987">
                  <c:v>13988</c:v>
                </c:pt>
                <c:pt idx="13988">
                  <c:v>13989</c:v>
                </c:pt>
                <c:pt idx="13989">
                  <c:v>13990</c:v>
                </c:pt>
                <c:pt idx="13990">
                  <c:v>13991</c:v>
                </c:pt>
                <c:pt idx="13991">
                  <c:v>13992</c:v>
                </c:pt>
                <c:pt idx="13992">
                  <c:v>13993</c:v>
                </c:pt>
                <c:pt idx="13993">
                  <c:v>13994</c:v>
                </c:pt>
                <c:pt idx="13994">
                  <c:v>13995</c:v>
                </c:pt>
                <c:pt idx="13995">
                  <c:v>13996</c:v>
                </c:pt>
                <c:pt idx="13996">
                  <c:v>13997</c:v>
                </c:pt>
                <c:pt idx="13997">
                  <c:v>13998</c:v>
                </c:pt>
                <c:pt idx="13998">
                  <c:v>13999</c:v>
                </c:pt>
                <c:pt idx="13999">
                  <c:v>14000</c:v>
                </c:pt>
                <c:pt idx="14000">
                  <c:v>14001</c:v>
                </c:pt>
                <c:pt idx="14001">
                  <c:v>14002</c:v>
                </c:pt>
                <c:pt idx="14002">
                  <c:v>14003</c:v>
                </c:pt>
                <c:pt idx="14003">
                  <c:v>14004</c:v>
                </c:pt>
                <c:pt idx="14004">
                  <c:v>14005</c:v>
                </c:pt>
                <c:pt idx="14005">
                  <c:v>14006</c:v>
                </c:pt>
                <c:pt idx="14006">
                  <c:v>14007</c:v>
                </c:pt>
                <c:pt idx="14007">
                  <c:v>14008</c:v>
                </c:pt>
                <c:pt idx="14008">
                  <c:v>14009</c:v>
                </c:pt>
                <c:pt idx="14009">
                  <c:v>14010</c:v>
                </c:pt>
                <c:pt idx="14010">
                  <c:v>14011</c:v>
                </c:pt>
                <c:pt idx="14011">
                  <c:v>14012</c:v>
                </c:pt>
                <c:pt idx="14012">
                  <c:v>14013</c:v>
                </c:pt>
                <c:pt idx="14013">
                  <c:v>14014</c:v>
                </c:pt>
                <c:pt idx="14014">
                  <c:v>14015</c:v>
                </c:pt>
                <c:pt idx="14015">
                  <c:v>14016</c:v>
                </c:pt>
                <c:pt idx="14016">
                  <c:v>14017</c:v>
                </c:pt>
                <c:pt idx="14017">
                  <c:v>14018</c:v>
                </c:pt>
                <c:pt idx="14018">
                  <c:v>14019</c:v>
                </c:pt>
                <c:pt idx="14019">
                  <c:v>14020</c:v>
                </c:pt>
                <c:pt idx="14020">
                  <c:v>14021</c:v>
                </c:pt>
                <c:pt idx="14021">
                  <c:v>14022</c:v>
                </c:pt>
                <c:pt idx="14022">
                  <c:v>14023</c:v>
                </c:pt>
                <c:pt idx="14023">
                  <c:v>14024</c:v>
                </c:pt>
                <c:pt idx="14024">
                  <c:v>14025</c:v>
                </c:pt>
                <c:pt idx="14025">
                  <c:v>14026</c:v>
                </c:pt>
                <c:pt idx="14026">
                  <c:v>14027</c:v>
                </c:pt>
                <c:pt idx="14027">
                  <c:v>14028</c:v>
                </c:pt>
                <c:pt idx="14028">
                  <c:v>14029</c:v>
                </c:pt>
                <c:pt idx="14029">
                  <c:v>14030</c:v>
                </c:pt>
                <c:pt idx="14030">
                  <c:v>14031</c:v>
                </c:pt>
                <c:pt idx="14031">
                  <c:v>14032</c:v>
                </c:pt>
                <c:pt idx="14032">
                  <c:v>14033</c:v>
                </c:pt>
                <c:pt idx="14033">
                  <c:v>14034</c:v>
                </c:pt>
                <c:pt idx="14034">
                  <c:v>14035</c:v>
                </c:pt>
                <c:pt idx="14035">
                  <c:v>14036</c:v>
                </c:pt>
                <c:pt idx="14036">
                  <c:v>14037</c:v>
                </c:pt>
                <c:pt idx="14037">
                  <c:v>14038</c:v>
                </c:pt>
                <c:pt idx="14038">
                  <c:v>14039</c:v>
                </c:pt>
                <c:pt idx="14039">
                  <c:v>14040</c:v>
                </c:pt>
                <c:pt idx="14040">
                  <c:v>14041</c:v>
                </c:pt>
                <c:pt idx="14041">
                  <c:v>14042</c:v>
                </c:pt>
                <c:pt idx="14042">
                  <c:v>14043</c:v>
                </c:pt>
                <c:pt idx="14043">
                  <c:v>14044</c:v>
                </c:pt>
                <c:pt idx="14044">
                  <c:v>14045</c:v>
                </c:pt>
                <c:pt idx="14045">
                  <c:v>14046</c:v>
                </c:pt>
                <c:pt idx="14046">
                  <c:v>14047</c:v>
                </c:pt>
                <c:pt idx="14047">
                  <c:v>14048</c:v>
                </c:pt>
                <c:pt idx="14048">
                  <c:v>14049</c:v>
                </c:pt>
                <c:pt idx="14049">
                  <c:v>14050</c:v>
                </c:pt>
                <c:pt idx="14050">
                  <c:v>14051</c:v>
                </c:pt>
                <c:pt idx="14051">
                  <c:v>14052</c:v>
                </c:pt>
                <c:pt idx="14052">
                  <c:v>14053</c:v>
                </c:pt>
                <c:pt idx="14053">
                  <c:v>14054</c:v>
                </c:pt>
                <c:pt idx="14054">
                  <c:v>14055</c:v>
                </c:pt>
                <c:pt idx="14055">
                  <c:v>14056</c:v>
                </c:pt>
                <c:pt idx="14056">
                  <c:v>14057</c:v>
                </c:pt>
                <c:pt idx="14057">
                  <c:v>14058</c:v>
                </c:pt>
                <c:pt idx="14058">
                  <c:v>14059</c:v>
                </c:pt>
                <c:pt idx="14059">
                  <c:v>14060</c:v>
                </c:pt>
                <c:pt idx="14060">
                  <c:v>14061</c:v>
                </c:pt>
                <c:pt idx="14061">
                  <c:v>14062</c:v>
                </c:pt>
                <c:pt idx="14062">
                  <c:v>14063</c:v>
                </c:pt>
                <c:pt idx="14063">
                  <c:v>14064</c:v>
                </c:pt>
                <c:pt idx="14064">
                  <c:v>14065</c:v>
                </c:pt>
                <c:pt idx="14065">
                  <c:v>14066</c:v>
                </c:pt>
                <c:pt idx="14066">
                  <c:v>14067</c:v>
                </c:pt>
                <c:pt idx="14067">
                  <c:v>14068</c:v>
                </c:pt>
                <c:pt idx="14068">
                  <c:v>14069</c:v>
                </c:pt>
                <c:pt idx="14069">
                  <c:v>14070</c:v>
                </c:pt>
                <c:pt idx="14070">
                  <c:v>14071</c:v>
                </c:pt>
                <c:pt idx="14071">
                  <c:v>14072</c:v>
                </c:pt>
                <c:pt idx="14072">
                  <c:v>14073</c:v>
                </c:pt>
                <c:pt idx="14073">
                  <c:v>14074</c:v>
                </c:pt>
                <c:pt idx="14074">
                  <c:v>14075</c:v>
                </c:pt>
                <c:pt idx="14075">
                  <c:v>14076</c:v>
                </c:pt>
                <c:pt idx="14076">
                  <c:v>14077</c:v>
                </c:pt>
                <c:pt idx="14077">
                  <c:v>14078</c:v>
                </c:pt>
                <c:pt idx="14078">
                  <c:v>14079</c:v>
                </c:pt>
                <c:pt idx="14079">
                  <c:v>14080</c:v>
                </c:pt>
                <c:pt idx="14080">
                  <c:v>14081</c:v>
                </c:pt>
                <c:pt idx="14081">
                  <c:v>14082</c:v>
                </c:pt>
                <c:pt idx="14082">
                  <c:v>14083</c:v>
                </c:pt>
                <c:pt idx="14083">
                  <c:v>14084</c:v>
                </c:pt>
                <c:pt idx="14084">
                  <c:v>14085</c:v>
                </c:pt>
                <c:pt idx="14085">
                  <c:v>14086</c:v>
                </c:pt>
                <c:pt idx="14086">
                  <c:v>14087</c:v>
                </c:pt>
                <c:pt idx="14087">
                  <c:v>14088</c:v>
                </c:pt>
                <c:pt idx="14088">
                  <c:v>14089</c:v>
                </c:pt>
                <c:pt idx="14089">
                  <c:v>14090</c:v>
                </c:pt>
                <c:pt idx="14090">
                  <c:v>14091</c:v>
                </c:pt>
                <c:pt idx="14091">
                  <c:v>14092</c:v>
                </c:pt>
                <c:pt idx="14092">
                  <c:v>14093</c:v>
                </c:pt>
                <c:pt idx="14093">
                  <c:v>14094</c:v>
                </c:pt>
                <c:pt idx="14094">
                  <c:v>14095</c:v>
                </c:pt>
                <c:pt idx="14095">
                  <c:v>14096</c:v>
                </c:pt>
                <c:pt idx="14096">
                  <c:v>14097</c:v>
                </c:pt>
                <c:pt idx="14097">
                  <c:v>14098</c:v>
                </c:pt>
                <c:pt idx="14098">
                  <c:v>14099</c:v>
                </c:pt>
                <c:pt idx="14099">
                  <c:v>14100</c:v>
                </c:pt>
                <c:pt idx="14100">
                  <c:v>14101</c:v>
                </c:pt>
                <c:pt idx="14101">
                  <c:v>14102</c:v>
                </c:pt>
                <c:pt idx="14102">
                  <c:v>14103</c:v>
                </c:pt>
                <c:pt idx="14103">
                  <c:v>14104</c:v>
                </c:pt>
                <c:pt idx="14104">
                  <c:v>14105</c:v>
                </c:pt>
                <c:pt idx="14105">
                  <c:v>14106</c:v>
                </c:pt>
                <c:pt idx="14106">
                  <c:v>14107</c:v>
                </c:pt>
                <c:pt idx="14107">
                  <c:v>14108</c:v>
                </c:pt>
                <c:pt idx="14108">
                  <c:v>14109</c:v>
                </c:pt>
                <c:pt idx="14109">
                  <c:v>14110</c:v>
                </c:pt>
                <c:pt idx="14110">
                  <c:v>14111</c:v>
                </c:pt>
                <c:pt idx="14111">
                  <c:v>14112</c:v>
                </c:pt>
                <c:pt idx="14112">
                  <c:v>14113</c:v>
                </c:pt>
                <c:pt idx="14113">
                  <c:v>14114</c:v>
                </c:pt>
                <c:pt idx="14114">
                  <c:v>14115</c:v>
                </c:pt>
                <c:pt idx="14115">
                  <c:v>14116</c:v>
                </c:pt>
                <c:pt idx="14116">
                  <c:v>14117</c:v>
                </c:pt>
                <c:pt idx="14117">
                  <c:v>14118</c:v>
                </c:pt>
                <c:pt idx="14118">
                  <c:v>14119</c:v>
                </c:pt>
                <c:pt idx="14119">
                  <c:v>14120</c:v>
                </c:pt>
                <c:pt idx="14120">
                  <c:v>14121</c:v>
                </c:pt>
                <c:pt idx="14121">
                  <c:v>14122</c:v>
                </c:pt>
                <c:pt idx="14122">
                  <c:v>14123</c:v>
                </c:pt>
                <c:pt idx="14123">
                  <c:v>14124</c:v>
                </c:pt>
                <c:pt idx="14124">
                  <c:v>14125</c:v>
                </c:pt>
                <c:pt idx="14125">
                  <c:v>14126</c:v>
                </c:pt>
                <c:pt idx="14126">
                  <c:v>14127</c:v>
                </c:pt>
                <c:pt idx="14127">
                  <c:v>14128</c:v>
                </c:pt>
                <c:pt idx="14128">
                  <c:v>14129</c:v>
                </c:pt>
                <c:pt idx="14129">
                  <c:v>14130</c:v>
                </c:pt>
                <c:pt idx="14130">
                  <c:v>14131</c:v>
                </c:pt>
                <c:pt idx="14131">
                  <c:v>14132</c:v>
                </c:pt>
                <c:pt idx="14132">
                  <c:v>14133</c:v>
                </c:pt>
                <c:pt idx="14133">
                  <c:v>14134</c:v>
                </c:pt>
                <c:pt idx="14134">
                  <c:v>14135</c:v>
                </c:pt>
                <c:pt idx="14135">
                  <c:v>14136</c:v>
                </c:pt>
                <c:pt idx="14136">
                  <c:v>14137</c:v>
                </c:pt>
                <c:pt idx="14137">
                  <c:v>14138</c:v>
                </c:pt>
                <c:pt idx="14138">
                  <c:v>14139</c:v>
                </c:pt>
                <c:pt idx="14139">
                  <c:v>14140</c:v>
                </c:pt>
                <c:pt idx="14140">
                  <c:v>14141</c:v>
                </c:pt>
                <c:pt idx="14141">
                  <c:v>14142</c:v>
                </c:pt>
                <c:pt idx="14142">
                  <c:v>14143</c:v>
                </c:pt>
                <c:pt idx="14143">
                  <c:v>14144</c:v>
                </c:pt>
                <c:pt idx="14144">
                  <c:v>14145</c:v>
                </c:pt>
                <c:pt idx="14145">
                  <c:v>14146</c:v>
                </c:pt>
                <c:pt idx="14146">
                  <c:v>14147</c:v>
                </c:pt>
                <c:pt idx="14147">
                  <c:v>14148</c:v>
                </c:pt>
                <c:pt idx="14148">
                  <c:v>14149</c:v>
                </c:pt>
                <c:pt idx="14149">
                  <c:v>14150</c:v>
                </c:pt>
                <c:pt idx="14150">
                  <c:v>14151</c:v>
                </c:pt>
                <c:pt idx="14151">
                  <c:v>14152</c:v>
                </c:pt>
                <c:pt idx="14152">
                  <c:v>14153</c:v>
                </c:pt>
                <c:pt idx="14153">
                  <c:v>14154</c:v>
                </c:pt>
                <c:pt idx="14154">
                  <c:v>14155</c:v>
                </c:pt>
                <c:pt idx="14155">
                  <c:v>14156</c:v>
                </c:pt>
                <c:pt idx="14156">
                  <c:v>14157</c:v>
                </c:pt>
                <c:pt idx="14157">
                  <c:v>14158</c:v>
                </c:pt>
                <c:pt idx="14158">
                  <c:v>14159</c:v>
                </c:pt>
                <c:pt idx="14159">
                  <c:v>14160</c:v>
                </c:pt>
                <c:pt idx="14160">
                  <c:v>14161</c:v>
                </c:pt>
                <c:pt idx="14161">
                  <c:v>14162</c:v>
                </c:pt>
                <c:pt idx="14162">
                  <c:v>14163</c:v>
                </c:pt>
                <c:pt idx="14163">
                  <c:v>14164</c:v>
                </c:pt>
                <c:pt idx="14164">
                  <c:v>14165</c:v>
                </c:pt>
                <c:pt idx="14165">
                  <c:v>14166</c:v>
                </c:pt>
                <c:pt idx="14166">
                  <c:v>14167</c:v>
                </c:pt>
                <c:pt idx="14167">
                  <c:v>14168</c:v>
                </c:pt>
                <c:pt idx="14168">
                  <c:v>14169</c:v>
                </c:pt>
                <c:pt idx="14169">
                  <c:v>14170</c:v>
                </c:pt>
                <c:pt idx="14170">
                  <c:v>14171</c:v>
                </c:pt>
                <c:pt idx="14171">
                  <c:v>14172</c:v>
                </c:pt>
                <c:pt idx="14172">
                  <c:v>14173</c:v>
                </c:pt>
                <c:pt idx="14173">
                  <c:v>14174</c:v>
                </c:pt>
                <c:pt idx="14174">
                  <c:v>14175</c:v>
                </c:pt>
                <c:pt idx="14175">
                  <c:v>14176</c:v>
                </c:pt>
                <c:pt idx="14176">
                  <c:v>14177</c:v>
                </c:pt>
                <c:pt idx="14177">
                  <c:v>14178</c:v>
                </c:pt>
                <c:pt idx="14178">
                  <c:v>14179</c:v>
                </c:pt>
                <c:pt idx="14179">
                  <c:v>14180</c:v>
                </c:pt>
                <c:pt idx="14180">
                  <c:v>14181</c:v>
                </c:pt>
                <c:pt idx="14181">
                  <c:v>14182</c:v>
                </c:pt>
                <c:pt idx="14182">
                  <c:v>14183</c:v>
                </c:pt>
                <c:pt idx="14183">
                  <c:v>14184</c:v>
                </c:pt>
                <c:pt idx="14184">
                  <c:v>14185</c:v>
                </c:pt>
                <c:pt idx="14185">
                  <c:v>14186</c:v>
                </c:pt>
                <c:pt idx="14186">
                  <c:v>14187</c:v>
                </c:pt>
                <c:pt idx="14187">
                  <c:v>14188</c:v>
                </c:pt>
                <c:pt idx="14188">
                  <c:v>14189</c:v>
                </c:pt>
                <c:pt idx="14189">
                  <c:v>14190</c:v>
                </c:pt>
                <c:pt idx="14190">
                  <c:v>14191</c:v>
                </c:pt>
                <c:pt idx="14191">
                  <c:v>14192</c:v>
                </c:pt>
                <c:pt idx="14192">
                  <c:v>14193</c:v>
                </c:pt>
                <c:pt idx="14193">
                  <c:v>14194</c:v>
                </c:pt>
                <c:pt idx="14194">
                  <c:v>14195</c:v>
                </c:pt>
                <c:pt idx="14195">
                  <c:v>14196</c:v>
                </c:pt>
                <c:pt idx="14196">
                  <c:v>14197</c:v>
                </c:pt>
                <c:pt idx="14197">
                  <c:v>14198</c:v>
                </c:pt>
                <c:pt idx="14198">
                  <c:v>14199</c:v>
                </c:pt>
                <c:pt idx="14199">
                  <c:v>14200</c:v>
                </c:pt>
                <c:pt idx="14200">
                  <c:v>14201</c:v>
                </c:pt>
                <c:pt idx="14201">
                  <c:v>14202</c:v>
                </c:pt>
                <c:pt idx="14202">
                  <c:v>14203</c:v>
                </c:pt>
                <c:pt idx="14203">
                  <c:v>14204</c:v>
                </c:pt>
                <c:pt idx="14204">
                  <c:v>14205</c:v>
                </c:pt>
                <c:pt idx="14205">
                  <c:v>14206</c:v>
                </c:pt>
                <c:pt idx="14206">
                  <c:v>14207</c:v>
                </c:pt>
                <c:pt idx="14207">
                  <c:v>14208</c:v>
                </c:pt>
                <c:pt idx="14208">
                  <c:v>14209</c:v>
                </c:pt>
                <c:pt idx="14209">
                  <c:v>14210</c:v>
                </c:pt>
                <c:pt idx="14210">
                  <c:v>14211</c:v>
                </c:pt>
                <c:pt idx="14211">
                  <c:v>14212</c:v>
                </c:pt>
                <c:pt idx="14212">
                  <c:v>14213</c:v>
                </c:pt>
                <c:pt idx="14213">
                  <c:v>14214</c:v>
                </c:pt>
                <c:pt idx="14214">
                  <c:v>14215</c:v>
                </c:pt>
                <c:pt idx="14215">
                  <c:v>14216</c:v>
                </c:pt>
                <c:pt idx="14216">
                  <c:v>14217</c:v>
                </c:pt>
                <c:pt idx="14217">
                  <c:v>14218</c:v>
                </c:pt>
                <c:pt idx="14218">
                  <c:v>14219</c:v>
                </c:pt>
                <c:pt idx="14219">
                  <c:v>14220</c:v>
                </c:pt>
                <c:pt idx="14220">
                  <c:v>14221</c:v>
                </c:pt>
                <c:pt idx="14221">
                  <c:v>14222</c:v>
                </c:pt>
                <c:pt idx="14222">
                  <c:v>14223</c:v>
                </c:pt>
                <c:pt idx="14223">
                  <c:v>14224</c:v>
                </c:pt>
                <c:pt idx="14224">
                  <c:v>14225</c:v>
                </c:pt>
                <c:pt idx="14225">
                  <c:v>14226</c:v>
                </c:pt>
                <c:pt idx="14226">
                  <c:v>14227</c:v>
                </c:pt>
                <c:pt idx="14227">
                  <c:v>14228</c:v>
                </c:pt>
                <c:pt idx="14228">
                  <c:v>14229</c:v>
                </c:pt>
                <c:pt idx="14229">
                  <c:v>14230</c:v>
                </c:pt>
                <c:pt idx="14230">
                  <c:v>14231</c:v>
                </c:pt>
                <c:pt idx="14231">
                  <c:v>14232</c:v>
                </c:pt>
                <c:pt idx="14232">
                  <c:v>14233</c:v>
                </c:pt>
                <c:pt idx="14233">
                  <c:v>14234</c:v>
                </c:pt>
                <c:pt idx="14234">
                  <c:v>14235</c:v>
                </c:pt>
                <c:pt idx="14235">
                  <c:v>14236</c:v>
                </c:pt>
                <c:pt idx="14236">
                  <c:v>14237</c:v>
                </c:pt>
                <c:pt idx="14237">
                  <c:v>14238</c:v>
                </c:pt>
                <c:pt idx="14238">
                  <c:v>14239</c:v>
                </c:pt>
                <c:pt idx="14239">
                  <c:v>14240</c:v>
                </c:pt>
                <c:pt idx="14240">
                  <c:v>14241</c:v>
                </c:pt>
                <c:pt idx="14241">
                  <c:v>14242</c:v>
                </c:pt>
                <c:pt idx="14242">
                  <c:v>14243</c:v>
                </c:pt>
                <c:pt idx="14243">
                  <c:v>14244</c:v>
                </c:pt>
                <c:pt idx="14244">
                  <c:v>14245</c:v>
                </c:pt>
                <c:pt idx="14245">
                  <c:v>14246</c:v>
                </c:pt>
                <c:pt idx="14246">
                  <c:v>14247</c:v>
                </c:pt>
                <c:pt idx="14247">
                  <c:v>14248</c:v>
                </c:pt>
                <c:pt idx="14248">
                  <c:v>14249</c:v>
                </c:pt>
                <c:pt idx="14249">
                  <c:v>14250</c:v>
                </c:pt>
                <c:pt idx="14250">
                  <c:v>14251</c:v>
                </c:pt>
                <c:pt idx="14251">
                  <c:v>14252</c:v>
                </c:pt>
                <c:pt idx="14252">
                  <c:v>14253</c:v>
                </c:pt>
                <c:pt idx="14253">
                  <c:v>14254</c:v>
                </c:pt>
                <c:pt idx="14254">
                  <c:v>14255</c:v>
                </c:pt>
                <c:pt idx="14255">
                  <c:v>14256</c:v>
                </c:pt>
                <c:pt idx="14256">
                  <c:v>14257</c:v>
                </c:pt>
                <c:pt idx="14257">
                  <c:v>14258</c:v>
                </c:pt>
                <c:pt idx="14258">
                  <c:v>14259</c:v>
                </c:pt>
                <c:pt idx="14259">
                  <c:v>14260</c:v>
                </c:pt>
                <c:pt idx="14260">
                  <c:v>14261</c:v>
                </c:pt>
                <c:pt idx="14261">
                  <c:v>14262</c:v>
                </c:pt>
                <c:pt idx="14262">
                  <c:v>14263</c:v>
                </c:pt>
                <c:pt idx="14263">
                  <c:v>14264</c:v>
                </c:pt>
                <c:pt idx="14264">
                  <c:v>14265</c:v>
                </c:pt>
                <c:pt idx="14265">
                  <c:v>14266</c:v>
                </c:pt>
                <c:pt idx="14266">
                  <c:v>14267</c:v>
                </c:pt>
                <c:pt idx="14267">
                  <c:v>14268</c:v>
                </c:pt>
                <c:pt idx="14268">
                  <c:v>14269</c:v>
                </c:pt>
                <c:pt idx="14269">
                  <c:v>14270</c:v>
                </c:pt>
                <c:pt idx="14270">
                  <c:v>14271</c:v>
                </c:pt>
                <c:pt idx="14271">
                  <c:v>14272</c:v>
                </c:pt>
                <c:pt idx="14272">
                  <c:v>14273</c:v>
                </c:pt>
                <c:pt idx="14273">
                  <c:v>14274</c:v>
                </c:pt>
                <c:pt idx="14274">
                  <c:v>14275</c:v>
                </c:pt>
                <c:pt idx="14275">
                  <c:v>14276</c:v>
                </c:pt>
                <c:pt idx="14276">
                  <c:v>14277</c:v>
                </c:pt>
                <c:pt idx="14277">
                  <c:v>14278</c:v>
                </c:pt>
                <c:pt idx="14278">
                  <c:v>14279</c:v>
                </c:pt>
                <c:pt idx="14279">
                  <c:v>14280</c:v>
                </c:pt>
                <c:pt idx="14280">
                  <c:v>14281</c:v>
                </c:pt>
                <c:pt idx="14281">
                  <c:v>14282</c:v>
                </c:pt>
                <c:pt idx="14282">
                  <c:v>14283</c:v>
                </c:pt>
                <c:pt idx="14283">
                  <c:v>14284</c:v>
                </c:pt>
                <c:pt idx="14284">
                  <c:v>14285</c:v>
                </c:pt>
                <c:pt idx="14285">
                  <c:v>14286</c:v>
                </c:pt>
                <c:pt idx="14286">
                  <c:v>14287</c:v>
                </c:pt>
                <c:pt idx="14287">
                  <c:v>14288</c:v>
                </c:pt>
                <c:pt idx="14288">
                  <c:v>14289</c:v>
                </c:pt>
                <c:pt idx="14289">
                  <c:v>14290</c:v>
                </c:pt>
                <c:pt idx="14290">
                  <c:v>14291</c:v>
                </c:pt>
                <c:pt idx="14291">
                  <c:v>14292</c:v>
                </c:pt>
                <c:pt idx="14292">
                  <c:v>14293</c:v>
                </c:pt>
                <c:pt idx="14293">
                  <c:v>14294</c:v>
                </c:pt>
                <c:pt idx="14294">
                  <c:v>14295</c:v>
                </c:pt>
                <c:pt idx="14295">
                  <c:v>14296</c:v>
                </c:pt>
                <c:pt idx="14296">
                  <c:v>14297</c:v>
                </c:pt>
                <c:pt idx="14297">
                  <c:v>14298</c:v>
                </c:pt>
                <c:pt idx="14298">
                  <c:v>14299</c:v>
                </c:pt>
                <c:pt idx="14299">
                  <c:v>14300</c:v>
                </c:pt>
                <c:pt idx="14300">
                  <c:v>14301</c:v>
                </c:pt>
                <c:pt idx="14301">
                  <c:v>14302</c:v>
                </c:pt>
                <c:pt idx="14302">
                  <c:v>14303</c:v>
                </c:pt>
                <c:pt idx="14303">
                  <c:v>14304</c:v>
                </c:pt>
                <c:pt idx="14304">
                  <c:v>14305</c:v>
                </c:pt>
                <c:pt idx="14305">
                  <c:v>14306</c:v>
                </c:pt>
                <c:pt idx="14306">
                  <c:v>14307</c:v>
                </c:pt>
                <c:pt idx="14307">
                  <c:v>14308</c:v>
                </c:pt>
                <c:pt idx="14308">
                  <c:v>14309</c:v>
                </c:pt>
                <c:pt idx="14309">
                  <c:v>14310</c:v>
                </c:pt>
                <c:pt idx="14310">
                  <c:v>14311</c:v>
                </c:pt>
                <c:pt idx="14311">
                  <c:v>14312</c:v>
                </c:pt>
                <c:pt idx="14312">
                  <c:v>14313</c:v>
                </c:pt>
                <c:pt idx="14313">
                  <c:v>14314</c:v>
                </c:pt>
                <c:pt idx="14314">
                  <c:v>14315</c:v>
                </c:pt>
                <c:pt idx="14315">
                  <c:v>14316</c:v>
                </c:pt>
                <c:pt idx="14316">
                  <c:v>14317</c:v>
                </c:pt>
                <c:pt idx="14317">
                  <c:v>14318</c:v>
                </c:pt>
                <c:pt idx="14318">
                  <c:v>14319</c:v>
                </c:pt>
                <c:pt idx="14319">
                  <c:v>14320</c:v>
                </c:pt>
                <c:pt idx="14320">
                  <c:v>14321</c:v>
                </c:pt>
                <c:pt idx="14321">
                  <c:v>14322</c:v>
                </c:pt>
                <c:pt idx="14322">
                  <c:v>14323</c:v>
                </c:pt>
                <c:pt idx="14323">
                  <c:v>14324</c:v>
                </c:pt>
                <c:pt idx="14324">
                  <c:v>14325</c:v>
                </c:pt>
                <c:pt idx="14325">
                  <c:v>14326</c:v>
                </c:pt>
                <c:pt idx="14326">
                  <c:v>14327</c:v>
                </c:pt>
                <c:pt idx="14327">
                  <c:v>14328</c:v>
                </c:pt>
                <c:pt idx="14328">
                  <c:v>14329</c:v>
                </c:pt>
                <c:pt idx="14329">
                  <c:v>14330</c:v>
                </c:pt>
                <c:pt idx="14330">
                  <c:v>14331</c:v>
                </c:pt>
                <c:pt idx="14331">
                  <c:v>14332</c:v>
                </c:pt>
                <c:pt idx="14332">
                  <c:v>14333</c:v>
                </c:pt>
                <c:pt idx="14333">
                  <c:v>14334</c:v>
                </c:pt>
                <c:pt idx="14334">
                  <c:v>14335</c:v>
                </c:pt>
                <c:pt idx="14335">
                  <c:v>14336</c:v>
                </c:pt>
                <c:pt idx="14336">
                  <c:v>14337</c:v>
                </c:pt>
                <c:pt idx="14337">
                  <c:v>14338</c:v>
                </c:pt>
                <c:pt idx="14338">
                  <c:v>14339</c:v>
                </c:pt>
                <c:pt idx="14339">
                  <c:v>14340</c:v>
                </c:pt>
                <c:pt idx="14340">
                  <c:v>14341</c:v>
                </c:pt>
                <c:pt idx="14341">
                  <c:v>14342</c:v>
                </c:pt>
                <c:pt idx="14342">
                  <c:v>14343</c:v>
                </c:pt>
                <c:pt idx="14343">
                  <c:v>14344</c:v>
                </c:pt>
                <c:pt idx="14344">
                  <c:v>14345</c:v>
                </c:pt>
                <c:pt idx="14345">
                  <c:v>14346</c:v>
                </c:pt>
                <c:pt idx="14346">
                  <c:v>14347</c:v>
                </c:pt>
                <c:pt idx="14347">
                  <c:v>14348</c:v>
                </c:pt>
                <c:pt idx="14348">
                  <c:v>14349</c:v>
                </c:pt>
                <c:pt idx="14349">
                  <c:v>14350</c:v>
                </c:pt>
                <c:pt idx="14350">
                  <c:v>14351</c:v>
                </c:pt>
                <c:pt idx="14351">
                  <c:v>14352</c:v>
                </c:pt>
                <c:pt idx="14352">
                  <c:v>14353</c:v>
                </c:pt>
                <c:pt idx="14353">
                  <c:v>14354</c:v>
                </c:pt>
                <c:pt idx="14354">
                  <c:v>14355</c:v>
                </c:pt>
                <c:pt idx="14355">
                  <c:v>14356</c:v>
                </c:pt>
                <c:pt idx="14356">
                  <c:v>14357</c:v>
                </c:pt>
                <c:pt idx="14357">
                  <c:v>14358</c:v>
                </c:pt>
                <c:pt idx="14358">
                  <c:v>14359</c:v>
                </c:pt>
                <c:pt idx="14359">
                  <c:v>14360</c:v>
                </c:pt>
                <c:pt idx="14360">
                  <c:v>14361</c:v>
                </c:pt>
                <c:pt idx="14361">
                  <c:v>14362</c:v>
                </c:pt>
                <c:pt idx="14362">
                  <c:v>14363</c:v>
                </c:pt>
                <c:pt idx="14363">
                  <c:v>14364</c:v>
                </c:pt>
                <c:pt idx="14364">
                  <c:v>14365</c:v>
                </c:pt>
                <c:pt idx="14365">
                  <c:v>14366</c:v>
                </c:pt>
                <c:pt idx="14366">
                  <c:v>14367</c:v>
                </c:pt>
                <c:pt idx="14367">
                  <c:v>14368</c:v>
                </c:pt>
                <c:pt idx="14368">
                  <c:v>14369</c:v>
                </c:pt>
                <c:pt idx="14369">
                  <c:v>14370</c:v>
                </c:pt>
                <c:pt idx="14370">
                  <c:v>14371</c:v>
                </c:pt>
                <c:pt idx="14371">
                  <c:v>14372</c:v>
                </c:pt>
                <c:pt idx="14372">
                  <c:v>14373</c:v>
                </c:pt>
                <c:pt idx="14373">
                  <c:v>14374</c:v>
                </c:pt>
                <c:pt idx="14374">
                  <c:v>14375</c:v>
                </c:pt>
                <c:pt idx="14375">
                  <c:v>14376</c:v>
                </c:pt>
                <c:pt idx="14376">
                  <c:v>14377</c:v>
                </c:pt>
                <c:pt idx="14377">
                  <c:v>14378</c:v>
                </c:pt>
                <c:pt idx="14378">
                  <c:v>14379</c:v>
                </c:pt>
                <c:pt idx="14379">
                  <c:v>14380</c:v>
                </c:pt>
                <c:pt idx="14380">
                  <c:v>14381</c:v>
                </c:pt>
                <c:pt idx="14381">
                  <c:v>14382</c:v>
                </c:pt>
                <c:pt idx="14382">
                  <c:v>14383</c:v>
                </c:pt>
                <c:pt idx="14383">
                  <c:v>14384</c:v>
                </c:pt>
                <c:pt idx="14384">
                  <c:v>14385</c:v>
                </c:pt>
                <c:pt idx="14385">
                  <c:v>14386</c:v>
                </c:pt>
                <c:pt idx="14386">
                  <c:v>14387</c:v>
                </c:pt>
                <c:pt idx="14387">
                  <c:v>14388</c:v>
                </c:pt>
                <c:pt idx="14388">
                  <c:v>14389</c:v>
                </c:pt>
                <c:pt idx="14389">
                  <c:v>14390</c:v>
                </c:pt>
                <c:pt idx="14390">
                  <c:v>14391</c:v>
                </c:pt>
                <c:pt idx="14391">
                  <c:v>14392</c:v>
                </c:pt>
                <c:pt idx="14392">
                  <c:v>14393</c:v>
                </c:pt>
                <c:pt idx="14393">
                  <c:v>14394</c:v>
                </c:pt>
                <c:pt idx="14394">
                  <c:v>14395</c:v>
                </c:pt>
                <c:pt idx="14395">
                  <c:v>14396</c:v>
                </c:pt>
                <c:pt idx="14396">
                  <c:v>14397</c:v>
                </c:pt>
                <c:pt idx="14397">
                  <c:v>14398</c:v>
                </c:pt>
                <c:pt idx="14398">
                  <c:v>14399</c:v>
                </c:pt>
                <c:pt idx="14399">
                  <c:v>14400</c:v>
                </c:pt>
                <c:pt idx="14400">
                  <c:v>14401</c:v>
                </c:pt>
                <c:pt idx="14401">
                  <c:v>14402</c:v>
                </c:pt>
                <c:pt idx="14402">
                  <c:v>14403</c:v>
                </c:pt>
                <c:pt idx="14403">
                  <c:v>14404</c:v>
                </c:pt>
                <c:pt idx="14404">
                  <c:v>14405</c:v>
                </c:pt>
                <c:pt idx="14405">
                  <c:v>14406</c:v>
                </c:pt>
                <c:pt idx="14406">
                  <c:v>14407</c:v>
                </c:pt>
                <c:pt idx="14407">
                  <c:v>14408</c:v>
                </c:pt>
                <c:pt idx="14408">
                  <c:v>14409</c:v>
                </c:pt>
                <c:pt idx="14409">
                  <c:v>14410</c:v>
                </c:pt>
                <c:pt idx="14410">
                  <c:v>14411</c:v>
                </c:pt>
                <c:pt idx="14411">
                  <c:v>14412</c:v>
                </c:pt>
                <c:pt idx="14412">
                  <c:v>14413</c:v>
                </c:pt>
                <c:pt idx="14413">
                  <c:v>14414</c:v>
                </c:pt>
                <c:pt idx="14414">
                  <c:v>14415</c:v>
                </c:pt>
                <c:pt idx="14415">
                  <c:v>14416</c:v>
                </c:pt>
                <c:pt idx="14416">
                  <c:v>14417</c:v>
                </c:pt>
                <c:pt idx="14417">
                  <c:v>14418</c:v>
                </c:pt>
                <c:pt idx="14418">
                  <c:v>14419</c:v>
                </c:pt>
                <c:pt idx="14419">
                  <c:v>14420</c:v>
                </c:pt>
                <c:pt idx="14420">
                  <c:v>14421</c:v>
                </c:pt>
                <c:pt idx="14421">
                  <c:v>14422</c:v>
                </c:pt>
                <c:pt idx="14422">
                  <c:v>14423</c:v>
                </c:pt>
                <c:pt idx="14423">
                  <c:v>14424</c:v>
                </c:pt>
                <c:pt idx="14424">
                  <c:v>14425</c:v>
                </c:pt>
                <c:pt idx="14425">
                  <c:v>14426</c:v>
                </c:pt>
                <c:pt idx="14426">
                  <c:v>14427</c:v>
                </c:pt>
                <c:pt idx="14427">
                  <c:v>14428</c:v>
                </c:pt>
                <c:pt idx="14428">
                  <c:v>14429</c:v>
                </c:pt>
                <c:pt idx="14429">
                  <c:v>14430</c:v>
                </c:pt>
                <c:pt idx="14430">
                  <c:v>14431</c:v>
                </c:pt>
                <c:pt idx="14431">
                  <c:v>14432</c:v>
                </c:pt>
                <c:pt idx="14432">
                  <c:v>14433</c:v>
                </c:pt>
                <c:pt idx="14433">
                  <c:v>14434</c:v>
                </c:pt>
                <c:pt idx="14434">
                  <c:v>14435</c:v>
                </c:pt>
                <c:pt idx="14435">
                  <c:v>14436</c:v>
                </c:pt>
                <c:pt idx="14436">
                  <c:v>14437</c:v>
                </c:pt>
                <c:pt idx="14437">
                  <c:v>14438</c:v>
                </c:pt>
                <c:pt idx="14438">
                  <c:v>14439</c:v>
                </c:pt>
                <c:pt idx="14439">
                  <c:v>14440</c:v>
                </c:pt>
                <c:pt idx="14440">
                  <c:v>14441</c:v>
                </c:pt>
                <c:pt idx="14441">
                  <c:v>14442</c:v>
                </c:pt>
                <c:pt idx="14442">
                  <c:v>14443</c:v>
                </c:pt>
                <c:pt idx="14443">
                  <c:v>14444</c:v>
                </c:pt>
                <c:pt idx="14444">
                  <c:v>14445</c:v>
                </c:pt>
                <c:pt idx="14445">
                  <c:v>14446</c:v>
                </c:pt>
                <c:pt idx="14446">
                  <c:v>14447</c:v>
                </c:pt>
                <c:pt idx="14447">
                  <c:v>14448</c:v>
                </c:pt>
                <c:pt idx="14448">
                  <c:v>14449</c:v>
                </c:pt>
                <c:pt idx="14449">
                  <c:v>14450</c:v>
                </c:pt>
                <c:pt idx="14450">
                  <c:v>14451</c:v>
                </c:pt>
                <c:pt idx="14451">
                  <c:v>14452</c:v>
                </c:pt>
                <c:pt idx="14452">
                  <c:v>14453</c:v>
                </c:pt>
                <c:pt idx="14453">
                  <c:v>14454</c:v>
                </c:pt>
                <c:pt idx="14454">
                  <c:v>14455</c:v>
                </c:pt>
                <c:pt idx="14455">
                  <c:v>14456</c:v>
                </c:pt>
                <c:pt idx="14456">
                  <c:v>14457</c:v>
                </c:pt>
                <c:pt idx="14457">
                  <c:v>14458</c:v>
                </c:pt>
                <c:pt idx="14458">
                  <c:v>14459</c:v>
                </c:pt>
                <c:pt idx="14459">
                  <c:v>14460</c:v>
                </c:pt>
                <c:pt idx="14460">
                  <c:v>14461</c:v>
                </c:pt>
                <c:pt idx="14461">
                  <c:v>14462</c:v>
                </c:pt>
                <c:pt idx="14462">
                  <c:v>14463</c:v>
                </c:pt>
                <c:pt idx="14463">
                  <c:v>14464</c:v>
                </c:pt>
                <c:pt idx="14464">
                  <c:v>14465</c:v>
                </c:pt>
                <c:pt idx="14465">
                  <c:v>14466</c:v>
                </c:pt>
                <c:pt idx="14466">
                  <c:v>14467</c:v>
                </c:pt>
                <c:pt idx="14467">
                  <c:v>14468</c:v>
                </c:pt>
                <c:pt idx="14468">
                  <c:v>14469</c:v>
                </c:pt>
                <c:pt idx="14469">
                  <c:v>14470</c:v>
                </c:pt>
                <c:pt idx="14470">
                  <c:v>14471</c:v>
                </c:pt>
                <c:pt idx="14471">
                  <c:v>14472</c:v>
                </c:pt>
                <c:pt idx="14472">
                  <c:v>14473</c:v>
                </c:pt>
                <c:pt idx="14473">
                  <c:v>14474</c:v>
                </c:pt>
                <c:pt idx="14474">
                  <c:v>14475</c:v>
                </c:pt>
                <c:pt idx="14475">
                  <c:v>14476</c:v>
                </c:pt>
                <c:pt idx="14476">
                  <c:v>14477</c:v>
                </c:pt>
                <c:pt idx="14477">
                  <c:v>14478</c:v>
                </c:pt>
                <c:pt idx="14478">
                  <c:v>14479</c:v>
                </c:pt>
                <c:pt idx="14479">
                  <c:v>14480</c:v>
                </c:pt>
                <c:pt idx="14480">
                  <c:v>14481</c:v>
                </c:pt>
                <c:pt idx="14481">
                  <c:v>14482</c:v>
                </c:pt>
                <c:pt idx="14482">
                  <c:v>14483</c:v>
                </c:pt>
                <c:pt idx="14483">
                  <c:v>14484</c:v>
                </c:pt>
                <c:pt idx="14484">
                  <c:v>14485</c:v>
                </c:pt>
                <c:pt idx="14485">
                  <c:v>14486</c:v>
                </c:pt>
                <c:pt idx="14486">
                  <c:v>14487</c:v>
                </c:pt>
                <c:pt idx="14487">
                  <c:v>14488</c:v>
                </c:pt>
                <c:pt idx="14488">
                  <c:v>14489</c:v>
                </c:pt>
                <c:pt idx="14489">
                  <c:v>14490</c:v>
                </c:pt>
                <c:pt idx="14490">
                  <c:v>14491</c:v>
                </c:pt>
                <c:pt idx="14491">
                  <c:v>14492</c:v>
                </c:pt>
                <c:pt idx="14492">
                  <c:v>14493</c:v>
                </c:pt>
                <c:pt idx="14493">
                  <c:v>14494</c:v>
                </c:pt>
                <c:pt idx="14494">
                  <c:v>14495</c:v>
                </c:pt>
                <c:pt idx="14495">
                  <c:v>14496</c:v>
                </c:pt>
                <c:pt idx="14496">
                  <c:v>14497</c:v>
                </c:pt>
                <c:pt idx="14497">
                  <c:v>14498</c:v>
                </c:pt>
                <c:pt idx="14498">
                  <c:v>14499</c:v>
                </c:pt>
                <c:pt idx="14499">
                  <c:v>14500</c:v>
                </c:pt>
                <c:pt idx="14500">
                  <c:v>14501</c:v>
                </c:pt>
                <c:pt idx="14501">
                  <c:v>14502</c:v>
                </c:pt>
                <c:pt idx="14502">
                  <c:v>14503</c:v>
                </c:pt>
                <c:pt idx="14503">
                  <c:v>14504</c:v>
                </c:pt>
                <c:pt idx="14504">
                  <c:v>14505</c:v>
                </c:pt>
                <c:pt idx="14505">
                  <c:v>14506</c:v>
                </c:pt>
                <c:pt idx="14506">
                  <c:v>14507</c:v>
                </c:pt>
                <c:pt idx="14507">
                  <c:v>14508</c:v>
                </c:pt>
                <c:pt idx="14508">
                  <c:v>14509</c:v>
                </c:pt>
                <c:pt idx="14509">
                  <c:v>14510</c:v>
                </c:pt>
                <c:pt idx="14510">
                  <c:v>14511</c:v>
                </c:pt>
                <c:pt idx="14511">
                  <c:v>14512</c:v>
                </c:pt>
                <c:pt idx="14512">
                  <c:v>14513</c:v>
                </c:pt>
                <c:pt idx="14513">
                  <c:v>14514</c:v>
                </c:pt>
                <c:pt idx="14514">
                  <c:v>14515</c:v>
                </c:pt>
                <c:pt idx="14515">
                  <c:v>14516</c:v>
                </c:pt>
                <c:pt idx="14516">
                  <c:v>14517</c:v>
                </c:pt>
                <c:pt idx="14517">
                  <c:v>14518</c:v>
                </c:pt>
                <c:pt idx="14518">
                  <c:v>14519</c:v>
                </c:pt>
                <c:pt idx="14519">
                  <c:v>14520</c:v>
                </c:pt>
                <c:pt idx="14520">
                  <c:v>14521</c:v>
                </c:pt>
                <c:pt idx="14521">
                  <c:v>14522</c:v>
                </c:pt>
                <c:pt idx="14522">
                  <c:v>14523</c:v>
                </c:pt>
                <c:pt idx="14523">
                  <c:v>14524</c:v>
                </c:pt>
                <c:pt idx="14524">
                  <c:v>14525</c:v>
                </c:pt>
                <c:pt idx="14525">
                  <c:v>14526</c:v>
                </c:pt>
                <c:pt idx="14526">
                  <c:v>14527</c:v>
                </c:pt>
                <c:pt idx="14527">
                  <c:v>14528</c:v>
                </c:pt>
                <c:pt idx="14528">
                  <c:v>14529</c:v>
                </c:pt>
                <c:pt idx="14529">
                  <c:v>14530</c:v>
                </c:pt>
                <c:pt idx="14530">
                  <c:v>14531</c:v>
                </c:pt>
                <c:pt idx="14531">
                  <c:v>14532</c:v>
                </c:pt>
                <c:pt idx="14532">
                  <c:v>14533</c:v>
                </c:pt>
                <c:pt idx="14533">
                  <c:v>14534</c:v>
                </c:pt>
                <c:pt idx="14534">
                  <c:v>14535</c:v>
                </c:pt>
                <c:pt idx="14535">
                  <c:v>14536</c:v>
                </c:pt>
                <c:pt idx="14536">
                  <c:v>14537</c:v>
                </c:pt>
                <c:pt idx="14537">
                  <c:v>14538</c:v>
                </c:pt>
                <c:pt idx="14538">
                  <c:v>14539</c:v>
                </c:pt>
                <c:pt idx="14539">
                  <c:v>14540</c:v>
                </c:pt>
                <c:pt idx="14540">
                  <c:v>14541</c:v>
                </c:pt>
                <c:pt idx="14541">
                  <c:v>14542</c:v>
                </c:pt>
                <c:pt idx="14542">
                  <c:v>14543</c:v>
                </c:pt>
                <c:pt idx="14543">
                  <c:v>14544</c:v>
                </c:pt>
                <c:pt idx="14544">
                  <c:v>14545</c:v>
                </c:pt>
                <c:pt idx="14545">
                  <c:v>14546</c:v>
                </c:pt>
                <c:pt idx="14546">
                  <c:v>14547</c:v>
                </c:pt>
                <c:pt idx="14547">
                  <c:v>14548</c:v>
                </c:pt>
                <c:pt idx="14548">
                  <c:v>14549</c:v>
                </c:pt>
                <c:pt idx="14549">
                  <c:v>14550</c:v>
                </c:pt>
                <c:pt idx="14550">
                  <c:v>14551</c:v>
                </c:pt>
                <c:pt idx="14551">
                  <c:v>14552</c:v>
                </c:pt>
                <c:pt idx="14552">
                  <c:v>14553</c:v>
                </c:pt>
                <c:pt idx="14553">
                  <c:v>14554</c:v>
                </c:pt>
                <c:pt idx="14554">
                  <c:v>14555</c:v>
                </c:pt>
                <c:pt idx="14555">
                  <c:v>14556</c:v>
                </c:pt>
                <c:pt idx="14556">
                  <c:v>14557</c:v>
                </c:pt>
                <c:pt idx="14557">
                  <c:v>14558</c:v>
                </c:pt>
                <c:pt idx="14558">
                  <c:v>14559</c:v>
                </c:pt>
                <c:pt idx="14559">
                  <c:v>14560</c:v>
                </c:pt>
                <c:pt idx="14560">
                  <c:v>14561</c:v>
                </c:pt>
                <c:pt idx="14561">
                  <c:v>14562</c:v>
                </c:pt>
                <c:pt idx="14562">
                  <c:v>14563</c:v>
                </c:pt>
                <c:pt idx="14563">
                  <c:v>14564</c:v>
                </c:pt>
                <c:pt idx="14564">
                  <c:v>14565</c:v>
                </c:pt>
                <c:pt idx="14565">
                  <c:v>14566</c:v>
                </c:pt>
                <c:pt idx="14566">
                  <c:v>14567</c:v>
                </c:pt>
                <c:pt idx="14567">
                  <c:v>14568</c:v>
                </c:pt>
                <c:pt idx="14568">
                  <c:v>14569</c:v>
                </c:pt>
                <c:pt idx="14569">
                  <c:v>14570</c:v>
                </c:pt>
                <c:pt idx="14570">
                  <c:v>14571</c:v>
                </c:pt>
                <c:pt idx="14571">
                  <c:v>14572</c:v>
                </c:pt>
                <c:pt idx="14572">
                  <c:v>14573</c:v>
                </c:pt>
                <c:pt idx="14573">
                  <c:v>14574</c:v>
                </c:pt>
                <c:pt idx="14574">
                  <c:v>14575</c:v>
                </c:pt>
                <c:pt idx="14575">
                  <c:v>14576</c:v>
                </c:pt>
                <c:pt idx="14576">
                  <c:v>14577</c:v>
                </c:pt>
                <c:pt idx="14577">
                  <c:v>14578</c:v>
                </c:pt>
                <c:pt idx="14578">
                  <c:v>14579</c:v>
                </c:pt>
                <c:pt idx="14579">
                  <c:v>14580</c:v>
                </c:pt>
                <c:pt idx="14580">
                  <c:v>14581</c:v>
                </c:pt>
                <c:pt idx="14581">
                  <c:v>14582</c:v>
                </c:pt>
                <c:pt idx="14582">
                  <c:v>14583</c:v>
                </c:pt>
                <c:pt idx="14583">
                  <c:v>14584</c:v>
                </c:pt>
                <c:pt idx="14584">
                  <c:v>14585</c:v>
                </c:pt>
                <c:pt idx="14585">
                  <c:v>14586</c:v>
                </c:pt>
                <c:pt idx="14586">
                  <c:v>14587</c:v>
                </c:pt>
                <c:pt idx="14587">
                  <c:v>14588</c:v>
                </c:pt>
                <c:pt idx="14588">
                  <c:v>14589</c:v>
                </c:pt>
                <c:pt idx="14589">
                  <c:v>14590</c:v>
                </c:pt>
                <c:pt idx="14590">
                  <c:v>14591</c:v>
                </c:pt>
                <c:pt idx="14591">
                  <c:v>14592</c:v>
                </c:pt>
                <c:pt idx="14592">
                  <c:v>14593</c:v>
                </c:pt>
                <c:pt idx="14593">
                  <c:v>14594</c:v>
                </c:pt>
                <c:pt idx="14594">
                  <c:v>14595</c:v>
                </c:pt>
                <c:pt idx="14595">
                  <c:v>14596</c:v>
                </c:pt>
                <c:pt idx="14596">
                  <c:v>14597</c:v>
                </c:pt>
                <c:pt idx="14597">
                  <c:v>14598</c:v>
                </c:pt>
                <c:pt idx="14598">
                  <c:v>14599</c:v>
                </c:pt>
                <c:pt idx="14599">
                  <c:v>14600</c:v>
                </c:pt>
                <c:pt idx="14600">
                  <c:v>14601</c:v>
                </c:pt>
                <c:pt idx="14601">
                  <c:v>14602</c:v>
                </c:pt>
                <c:pt idx="14602">
                  <c:v>14603</c:v>
                </c:pt>
                <c:pt idx="14603">
                  <c:v>14604</c:v>
                </c:pt>
                <c:pt idx="14604">
                  <c:v>14605</c:v>
                </c:pt>
                <c:pt idx="14605">
                  <c:v>14606</c:v>
                </c:pt>
                <c:pt idx="14606">
                  <c:v>14607</c:v>
                </c:pt>
                <c:pt idx="14607">
                  <c:v>14608</c:v>
                </c:pt>
                <c:pt idx="14608">
                  <c:v>14609</c:v>
                </c:pt>
                <c:pt idx="14609">
                  <c:v>14610</c:v>
                </c:pt>
                <c:pt idx="14610">
                  <c:v>14611</c:v>
                </c:pt>
                <c:pt idx="14611">
                  <c:v>14612</c:v>
                </c:pt>
                <c:pt idx="14612">
                  <c:v>14613</c:v>
                </c:pt>
                <c:pt idx="14613">
                  <c:v>14614</c:v>
                </c:pt>
                <c:pt idx="14614">
                  <c:v>14615</c:v>
                </c:pt>
                <c:pt idx="14615">
                  <c:v>14616</c:v>
                </c:pt>
                <c:pt idx="14616">
                  <c:v>14617</c:v>
                </c:pt>
                <c:pt idx="14617">
                  <c:v>14618</c:v>
                </c:pt>
                <c:pt idx="14618">
                  <c:v>14619</c:v>
                </c:pt>
                <c:pt idx="14619">
                  <c:v>14620</c:v>
                </c:pt>
                <c:pt idx="14620">
                  <c:v>14621</c:v>
                </c:pt>
                <c:pt idx="14621">
                  <c:v>14622</c:v>
                </c:pt>
                <c:pt idx="14622">
                  <c:v>14623</c:v>
                </c:pt>
                <c:pt idx="14623">
                  <c:v>14624</c:v>
                </c:pt>
                <c:pt idx="14624">
                  <c:v>14625</c:v>
                </c:pt>
                <c:pt idx="14625">
                  <c:v>14626</c:v>
                </c:pt>
                <c:pt idx="14626">
                  <c:v>14627</c:v>
                </c:pt>
                <c:pt idx="14627">
                  <c:v>14628</c:v>
                </c:pt>
                <c:pt idx="14628">
                  <c:v>14629</c:v>
                </c:pt>
                <c:pt idx="14629">
                  <c:v>14630</c:v>
                </c:pt>
                <c:pt idx="14630">
                  <c:v>14631</c:v>
                </c:pt>
                <c:pt idx="14631">
                  <c:v>14632</c:v>
                </c:pt>
                <c:pt idx="14632">
                  <c:v>14633</c:v>
                </c:pt>
                <c:pt idx="14633">
                  <c:v>14634</c:v>
                </c:pt>
                <c:pt idx="14634">
                  <c:v>14635</c:v>
                </c:pt>
                <c:pt idx="14635">
                  <c:v>14636</c:v>
                </c:pt>
                <c:pt idx="14636">
                  <c:v>14637</c:v>
                </c:pt>
                <c:pt idx="14637">
                  <c:v>14638</c:v>
                </c:pt>
                <c:pt idx="14638">
                  <c:v>14639</c:v>
                </c:pt>
                <c:pt idx="14639">
                  <c:v>14640</c:v>
                </c:pt>
                <c:pt idx="14640">
                  <c:v>14641</c:v>
                </c:pt>
                <c:pt idx="14641">
                  <c:v>14642</c:v>
                </c:pt>
                <c:pt idx="14642">
                  <c:v>14643</c:v>
                </c:pt>
                <c:pt idx="14643">
                  <c:v>14644</c:v>
                </c:pt>
                <c:pt idx="14644">
                  <c:v>14645</c:v>
                </c:pt>
                <c:pt idx="14645">
                  <c:v>14646</c:v>
                </c:pt>
                <c:pt idx="14646">
                  <c:v>14647</c:v>
                </c:pt>
                <c:pt idx="14647">
                  <c:v>14648</c:v>
                </c:pt>
                <c:pt idx="14648">
                  <c:v>14649</c:v>
                </c:pt>
                <c:pt idx="14649">
                  <c:v>14650</c:v>
                </c:pt>
                <c:pt idx="14650">
                  <c:v>14651</c:v>
                </c:pt>
                <c:pt idx="14651">
                  <c:v>14652</c:v>
                </c:pt>
                <c:pt idx="14652">
                  <c:v>14653</c:v>
                </c:pt>
                <c:pt idx="14653">
                  <c:v>14654</c:v>
                </c:pt>
                <c:pt idx="14654">
                  <c:v>14655</c:v>
                </c:pt>
                <c:pt idx="14655">
                  <c:v>14656</c:v>
                </c:pt>
                <c:pt idx="14656">
                  <c:v>14657</c:v>
                </c:pt>
                <c:pt idx="14657">
                  <c:v>14658</c:v>
                </c:pt>
                <c:pt idx="14658">
                  <c:v>14659</c:v>
                </c:pt>
                <c:pt idx="14659">
                  <c:v>14660</c:v>
                </c:pt>
                <c:pt idx="14660">
                  <c:v>14661</c:v>
                </c:pt>
                <c:pt idx="14661">
                  <c:v>14662</c:v>
                </c:pt>
                <c:pt idx="14662">
                  <c:v>14663</c:v>
                </c:pt>
                <c:pt idx="14663">
                  <c:v>14664</c:v>
                </c:pt>
                <c:pt idx="14664">
                  <c:v>14665</c:v>
                </c:pt>
                <c:pt idx="14665">
                  <c:v>14666</c:v>
                </c:pt>
                <c:pt idx="14666">
                  <c:v>14667</c:v>
                </c:pt>
                <c:pt idx="14667">
                  <c:v>14668</c:v>
                </c:pt>
                <c:pt idx="14668">
                  <c:v>14669</c:v>
                </c:pt>
                <c:pt idx="14669">
                  <c:v>14670</c:v>
                </c:pt>
                <c:pt idx="14670">
                  <c:v>14671</c:v>
                </c:pt>
                <c:pt idx="14671">
                  <c:v>14672</c:v>
                </c:pt>
                <c:pt idx="14672">
                  <c:v>14673</c:v>
                </c:pt>
                <c:pt idx="14673">
                  <c:v>14674</c:v>
                </c:pt>
                <c:pt idx="14674">
                  <c:v>14675</c:v>
                </c:pt>
                <c:pt idx="14675">
                  <c:v>14676</c:v>
                </c:pt>
                <c:pt idx="14676">
                  <c:v>14677</c:v>
                </c:pt>
                <c:pt idx="14677">
                  <c:v>14678</c:v>
                </c:pt>
                <c:pt idx="14678">
                  <c:v>14679</c:v>
                </c:pt>
                <c:pt idx="14679">
                  <c:v>14680</c:v>
                </c:pt>
                <c:pt idx="14680">
                  <c:v>14681</c:v>
                </c:pt>
                <c:pt idx="14681">
                  <c:v>14682</c:v>
                </c:pt>
                <c:pt idx="14682">
                  <c:v>14683</c:v>
                </c:pt>
                <c:pt idx="14683">
                  <c:v>14684</c:v>
                </c:pt>
                <c:pt idx="14684">
                  <c:v>14685</c:v>
                </c:pt>
                <c:pt idx="14685">
                  <c:v>14686</c:v>
                </c:pt>
                <c:pt idx="14686">
                  <c:v>14687</c:v>
                </c:pt>
                <c:pt idx="14687">
                  <c:v>14688</c:v>
                </c:pt>
                <c:pt idx="14688">
                  <c:v>14689</c:v>
                </c:pt>
                <c:pt idx="14689">
                  <c:v>14690</c:v>
                </c:pt>
                <c:pt idx="14690">
                  <c:v>14691</c:v>
                </c:pt>
                <c:pt idx="14691">
                  <c:v>14692</c:v>
                </c:pt>
                <c:pt idx="14692">
                  <c:v>14693</c:v>
                </c:pt>
                <c:pt idx="14693">
                  <c:v>14694</c:v>
                </c:pt>
                <c:pt idx="14694">
                  <c:v>14695</c:v>
                </c:pt>
                <c:pt idx="14695">
                  <c:v>14696</c:v>
                </c:pt>
                <c:pt idx="14696">
                  <c:v>14697</c:v>
                </c:pt>
                <c:pt idx="14697">
                  <c:v>14698</c:v>
                </c:pt>
                <c:pt idx="14698">
                  <c:v>14699</c:v>
                </c:pt>
                <c:pt idx="14699">
                  <c:v>14700</c:v>
                </c:pt>
                <c:pt idx="14700">
                  <c:v>14701</c:v>
                </c:pt>
                <c:pt idx="14701">
                  <c:v>14702</c:v>
                </c:pt>
                <c:pt idx="14702">
                  <c:v>14703</c:v>
                </c:pt>
                <c:pt idx="14703">
                  <c:v>14704</c:v>
                </c:pt>
                <c:pt idx="14704">
                  <c:v>14705</c:v>
                </c:pt>
                <c:pt idx="14705">
                  <c:v>14706</c:v>
                </c:pt>
                <c:pt idx="14706">
                  <c:v>14707</c:v>
                </c:pt>
                <c:pt idx="14707">
                  <c:v>14708</c:v>
                </c:pt>
                <c:pt idx="14708">
                  <c:v>14709</c:v>
                </c:pt>
                <c:pt idx="14709">
                  <c:v>14710</c:v>
                </c:pt>
                <c:pt idx="14710">
                  <c:v>14711</c:v>
                </c:pt>
                <c:pt idx="14711">
                  <c:v>14712</c:v>
                </c:pt>
                <c:pt idx="14712">
                  <c:v>14713</c:v>
                </c:pt>
                <c:pt idx="14713">
                  <c:v>14714</c:v>
                </c:pt>
                <c:pt idx="14714">
                  <c:v>14715</c:v>
                </c:pt>
                <c:pt idx="14715">
                  <c:v>14716</c:v>
                </c:pt>
                <c:pt idx="14716">
                  <c:v>14717</c:v>
                </c:pt>
                <c:pt idx="14717">
                  <c:v>14718</c:v>
                </c:pt>
                <c:pt idx="14718">
                  <c:v>14719</c:v>
                </c:pt>
                <c:pt idx="14719">
                  <c:v>14720</c:v>
                </c:pt>
                <c:pt idx="14720">
                  <c:v>14721</c:v>
                </c:pt>
                <c:pt idx="14721">
                  <c:v>14722</c:v>
                </c:pt>
                <c:pt idx="14722">
                  <c:v>14723</c:v>
                </c:pt>
                <c:pt idx="14723">
                  <c:v>14724</c:v>
                </c:pt>
                <c:pt idx="14724">
                  <c:v>14725</c:v>
                </c:pt>
                <c:pt idx="14725">
                  <c:v>14726</c:v>
                </c:pt>
                <c:pt idx="14726">
                  <c:v>14727</c:v>
                </c:pt>
                <c:pt idx="14727">
                  <c:v>14728</c:v>
                </c:pt>
                <c:pt idx="14728">
                  <c:v>14729</c:v>
                </c:pt>
                <c:pt idx="14729">
                  <c:v>14730</c:v>
                </c:pt>
                <c:pt idx="14730">
                  <c:v>14731</c:v>
                </c:pt>
                <c:pt idx="14731">
                  <c:v>14732</c:v>
                </c:pt>
                <c:pt idx="14732">
                  <c:v>14733</c:v>
                </c:pt>
                <c:pt idx="14733">
                  <c:v>14734</c:v>
                </c:pt>
                <c:pt idx="14734">
                  <c:v>14735</c:v>
                </c:pt>
                <c:pt idx="14735">
                  <c:v>14736</c:v>
                </c:pt>
                <c:pt idx="14736">
                  <c:v>14737</c:v>
                </c:pt>
                <c:pt idx="14737">
                  <c:v>14738</c:v>
                </c:pt>
                <c:pt idx="14738">
                  <c:v>14739</c:v>
                </c:pt>
                <c:pt idx="14739">
                  <c:v>14740</c:v>
                </c:pt>
                <c:pt idx="14740">
                  <c:v>14741</c:v>
                </c:pt>
                <c:pt idx="14741">
                  <c:v>14742</c:v>
                </c:pt>
                <c:pt idx="14742">
                  <c:v>14743</c:v>
                </c:pt>
                <c:pt idx="14743">
                  <c:v>14744</c:v>
                </c:pt>
                <c:pt idx="14744">
                  <c:v>14745</c:v>
                </c:pt>
                <c:pt idx="14745">
                  <c:v>14746</c:v>
                </c:pt>
                <c:pt idx="14746">
                  <c:v>14747</c:v>
                </c:pt>
                <c:pt idx="14747">
                  <c:v>14748</c:v>
                </c:pt>
                <c:pt idx="14748">
                  <c:v>14749</c:v>
                </c:pt>
                <c:pt idx="14749">
                  <c:v>14750</c:v>
                </c:pt>
                <c:pt idx="14750">
                  <c:v>14751</c:v>
                </c:pt>
                <c:pt idx="14751">
                  <c:v>14752</c:v>
                </c:pt>
                <c:pt idx="14752">
                  <c:v>14753</c:v>
                </c:pt>
                <c:pt idx="14753">
                  <c:v>14754</c:v>
                </c:pt>
                <c:pt idx="14754">
                  <c:v>14755</c:v>
                </c:pt>
                <c:pt idx="14755">
                  <c:v>14756</c:v>
                </c:pt>
                <c:pt idx="14756">
                  <c:v>14757</c:v>
                </c:pt>
                <c:pt idx="14757">
                  <c:v>14758</c:v>
                </c:pt>
                <c:pt idx="14758">
                  <c:v>14759</c:v>
                </c:pt>
                <c:pt idx="14759">
                  <c:v>14760</c:v>
                </c:pt>
                <c:pt idx="14760">
                  <c:v>14761</c:v>
                </c:pt>
                <c:pt idx="14761">
                  <c:v>14762</c:v>
                </c:pt>
                <c:pt idx="14762">
                  <c:v>14763</c:v>
                </c:pt>
                <c:pt idx="14763">
                  <c:v>14764</c:v>
                </c:pt>
                <c:pt idx="14764">
                  <c:v>14765</c:v>
                </c:pt>
                <c:pt idx="14765">
                  <c:v>14766</c:v>
                </c:pt>
                <c:pt idx="14766">
                  <c:v>14767</c:v>
                </c:pt>
                <c:pt idx="14767">
                  <c:v>14768</c:v>
                </c:pt>
                <c:pt idx="14768">
                  <c:v>14769</c:v>
                </c:pt>
                <c:pt idx="14769">
                  <c:v>14770</c:v>
                </c:pt>
                <c:pt idx="14770">
                  <c:v>14771</c:v>
                </c:pt>
                <c:pt idx="14771">
                  <c:v>14772</c:v>
                </c:pt>
                <c:pt idx="14772">
                  <c:v>14773</c:v>
                </c:pt>
                <c:pt idx="14773">
                  <c:v>14774</c:v>
                </c:pt>
                <c:pt idx="14774">
                  <c:v>14775</c:v>
                </c:pt>
                <c:pt idx="14775">
                  <c:v>14776</c:v>
                </c:pt>
                <c:pt idx="14776">
                  <c:v>14777</c:v>
                </c:pt>
                <c:pt idx="14777">
                  <c:v>14778</c:v>
                </c:pt>
                <c:pt idx="14778">
                  <c:v>14779</c:v>
                </c:pt>
                <c:pt idx="14779">
                  <c:v>14780</c:v>
                </c:pt>
                <c:pt idx="14780">
                  <c:v>14781</c:v>
                </c:pt>
                <c:pt idx="14781">
                  <c:v>14782</c:v>
                </c:pt>
                <c:pt idx="14782">
                  <c:v>14783</c:v>
                </c:pt>
                <c:pt idx="14783">
                  <c:v>14784</c:v>
                </c:pt>
                <c:pt idx="14784">
                  <c:v>14785</c:v>
                </c:pt>
                <c:pt idx="14785">
                  <c:v>14786</c:v>
                </c:pt>
                <c:pt idx="14786">
                  <c:v>14787</c:v>
                </c:pt>
                <c:pt idx="14787">
                  <c:v>14788</c:v>
                </c:pt>
                <c:pt idx="14788">
                  <c:v>14789</c:v>
                </c:pt>
                <c:pt idx="14789">
                  <c:v>14790</c:v>
                </c:pt>
                <c:pt idx="14790">
                  <c:v>14791</c:v>
                </c:pt>
                <c:pt idx="14791">
                  <c:v>14792</c:v>
                </c:pt>
                <c:pt idx="14792">
                  <c:v>14793</c:v>
                </c:pt>
                <c:pt idx="14793">
                  <c:v>14794</c:v>
                </c:pt>
                <c:pt idx="14794">
                  <c:v>14795</c:v>
                </c:pt>
                <c:pt idx="14795">
                  <c:v>14796</c:v>
                </c:pt>
                <c:pt idx="14796">
                  <c:v>14797</c:v>
                </c:pt>
                <c:pt idx="14797">
                  <c:v>14798</c:v>
                </c:pt>
                <c:pt idx="14798">
                  <c:v>14799</c:v>
                </c:pt>
                <c:pt idx="14799">
                  <c:v>14800</c:v>
                </c:pt>
                <c:pt idx="14800">
                  <c:v>14801</c:v>
                </c:pt>
                <c:pt idx="14801">
                  <c:v>14802</c:v>
                </c:pt>
                <c:pt idx="14802">
                  <c:v>14803</c:v>
                </c:pt>
                <c:pt idx="14803">
                  <c:v>14804</c:v>
                </c:pt>
                <c:pt idx="14804">
                  <c:v>14805</c:v>
                </c:pt>
                <c:pt idx="14805">
                  <c:v>14806</c:v>
                </c:pt>
                <c:pt idx="14806">
                  <c:v>14807</c:v>
                </c:pt>
                <c:pt idx="14807">
                  <c:v>14808</c:v>
                </c:pt>
                <c:pt idx="14808">
                  <c:v>14809</c:v>
                </c:pt>
                <c:pt idx="14809">
                  <c:v>14810</c:v>
                </c:pt>
                <c:pt idx="14810">
                  <c:v>14811</c:v>
                </c:pt>
                <c:pt idx="14811">
                  <c:v>14812</c:v>
                </c:pt>
                <c:pt idx="14812">
                  <c:v>14813</c:v>
                </c:pt>
                <c:pt idx="14813">
                  <c:v>14814</c:v>
                </c:pt>
                <c:pt idx="14814">
                  <c:v>14815</c:v>
                </c:pt>
                <c:pt idx="14815">
                  <c:v>14816</c:v>
                </c:pt>
                <c:pt idx="14816">
                  <c:v>14817</c:v>
                </c:pt>
                <c:pt idx="14817">
                  <c:v>14818</c:v>
                </c:pt>
                <c:pt idx="14818">
                  <c:v>14819</c:v>
                </c:pt>
                <c:pt idx="14819">
                  <c:v>14820</c:v>
                </c:pt>
                <c:pt idx="14820">
                  <c:v>14821</c:v>
                </c:pt>
                <c:pt idx="14821">
                  <c:v>14822</c:v>
                </c:pt>
                <c:pt idx="14822">
                  <c:v>14823</c:v>
                </c:pt>
                <c:pt idx="14823">
                  <c:v>14824</c:v>
                </c:pt>
                <c:pt idx="14824">
                  <c:v>14825</c:v>
                </c:pt>
                <c:pt idx="14825">
                  <c:v>14826</c:v>
                </c:pt>
                <c:pt idx="14826">
                  <c:v>14827</c:v>
                </c:pt>
                <c:pt idx="14827">
                  <c:v>14828</c:v>
                </c:pt>
                <c:pt idx="14828">
                  <c:v>14829</c:v>
                </c:pt>
                <c:pt idx="14829">
                  <c:v>14830</c:v>
                </c:pt>
                <c:pt idx="14830">
                  <c:v>14831</c:v>
                </c:pt>
                <c:pt idx="14831">
                  <c:v>14832</c:v>
                </c:pt>
                <c:pt idx="14832">
                  <c:v>14833</c:v>
                </c:pt>
                <c:pt idx="14833">
                  <c:v>14834</c:v>
                </c:pt>
                <c:pt idx="14834">
                  <c:v>14835</c:v>
                </c:pt>
                <c:pt idx="14835">
                  <c:v>14836</c:v>
                </c:pt>
                <c:pt idx="14836">
                  <c:v>14837</c:v>
                </c:pt>
                <c:pt idx="14837">
                  <c:v>14838</c:v>
                </c:pt>
                <c:pt idx="14838">
                  <c:v>14839</c:v>
                </c:pt>
                <c:pt idx="14839">
                  <c:v>14840</c:v>
                </c:pt>
                <c:pt idx="14840">
                  <c:v>14841</c:v>
                </c:pt>
                <c:pt idx="14841">
                  <c:v>14842</c:v>
                </c:pt>
                <c:pt idx="14842">
                  <c:v>14843</c:v>
                </c:pt>
                <c:pt idx="14843">
                  <c:v>14844</c:v>
                </c:pt>
                <c:pt idx="14844">
                  <c:v>14845</c:v>
                </c:pt>
                <c:pt idx="14845">
                  <c:v>14846</c:v>
                </c:pt>
                <c:pt idx="14846">
                  <c:v>14847</c:v>
                </c:pt>
                <c:pt idx="14847">
                  <c:v>14848</c:v>
                </c:pt>
                <c:pt idx="14848">
                  <c:v>14849</c:v>
                </c:pt>
                <c:pt idx="14849">
                  <c:v>14850</c:v>
                </c:pt>
                <c:pt idx="14850">
                  <c:v>14851</c:v>
                </c:pt>
                <c:pt idx="14851">
                  <c:v>14852</c:v>
                </c:pt>
                <c:pt idx="14852">
                  <c:v>14853</c:v>
                </c:pt>
                <c:pt idx="14853">
                  <c:v>14854</c:v>
                </c:pt>
                <c:pt idx="14854">
                  <c:v>14855</c:v>
                </c:pt>
                <c:pt idx="14855">
                  <c:v>14856</c:v>
                </c:pt>
                <c:pt idx="14856">
                  <c:v>14857</c:v>
                </c:pt>
                <c:pt idx="14857">
                  <c:v>14858</c:v>
                </c:pt>
                <c:pt idx="14858">
                  <c:v>14859</c:v>
                </c:pt>
                <c:pt idx="14859">
                  <c:v>14860</c:v>
                </c:pt>
                <c:pt idx="14860">
                  <c:v>14861</c:v>
                </c:pt>
                <c:pt idx="14861">
                  <c:v>14862</c:v>
                </c:pt>
                <c:pt idx="14862">
                  <c:v>14863</c:v>
                </c:pt>
                <c:pt idx="14863">
                  <c:v>14864</c:v>
                </c:pt>
                <c:pt idx="14864">
                  <c:v>14865</c:v>
                </c:pt>
                <c:pt idx="14865">
                  <c:v>14866</c:v>
                </c:pt>
                <c:pt idx="14866">
                  <c:v>14867</c:v>
                </c:pt>
                <c:pt idx="14867">
                  <c:v>14868</c:v>
                </c:pt>
                <c:pt idx="14868">
                  <c:v>14869</c:v>
                </c:pt>
                <c:pt idx="14869">
                  <c:v>14870</c:v>
                </c:pt>
                <c:pt idx="14870">
                  <c:v>14871</c:v>
                </c:pt>
                <c:pt idx="14871">
                  <c:v>14872</c:v>
                </c:pt>
                <c:pt idx="14872">
                  <c:v>14873</c:v>
                </c:pt>
                <c:pt idx="14873">
                  <c:v>14874</c:v>
                </c:pt>
                <c:pt idx="14874">
                  <c:v>14875</c:v>
                </c:pt>
                <c:pt idx="14875">
                  <c:v>14876</c:v>
                </c:pt>
                <c:pt idx="14876">
                  <c:v>14877</c:v>
                </c:pt>
                <c:pt idx="14877">
                  <c:v>14878</c:v>
                </c:pt>
                <c:pt idx="14878">
                  <c:v>14879</c:v>
                </c:pt>
                <c:pt idx="14879">
                  <c:v>14880</c:v>
                </c:pt>
                <c:pt idx="14880">
                  <c:v>14881</c:v>
                </c:pt>
                <c:pt idx="14881">
                  <c:v>14882</c:v>
                </c:pt>
                <c:pt idx="14882">
                  <c:v>14883</c:v>
                </c:pt>
                <c:pt idx="14883">
                  <c:v>14884</c:v>
                </c:pt>
                <c:pt idx="14884">
                  <c:v>14885</c:v>
                </c:pt>
                <c:pt idx="14885">
                  <c:v>14886</c:v>
                </c:pt>
                <c:pt idx="14886">
                  <c:v>14887</c:v>
                </c:pt>
                <c:pt idx="14887">
                  <c:v>14888</c:v>
                </c:pt>
                <c:pt idx="14888">
                  <c:v>14889</c:v>
                </c:pt>
                <c:pt idx="14889">
                  <c:v>14890</c:v>
                </c:pt>
                <c:pt idx="14890">
                  <c:v>14891</c:v>
                </c:pt>
                <c:pt idx="14891">
                  <c:v>14892</c:v>
                </c:pt>
                <c:pt idx="14892">
                  <c:v>14893</c:v>
                </c:pt>
                <c:pt idx="14893">
                  <c:v>14894</c:v>
                </c:pt>
                <c:pt idx="14894">
                  <c:v>14895</c:v>
                </c:pt>
                <c:pt idx="14895">
                  <c:v>14896</c:v>
                </c:pt>
                <c:pt idx="14896">
                  <c:v>14897</c:v>
                </c:pt>
                <c:pt idx="14897">
                  <c:v>14898</c:v>
                </c:pt>
                <c:pt idx="14898">
                  <c:v>14899</c:v>
                </c:pt>
                <c:pt idx="14899">
                  <c:v>14900</c:v>
                </c:pt>
                <c:pt idx="14900">
                  <c:v>14901</c:v>
                </c:pt>
                <c:pt idx="14901">
                  <c:v>14902</c:v>
                </c:pt>
                <c:pt idx="14902">
                  <c:v>14903</c:v>
                </c:pt>
                <c:pt idx="14903">
                  <c:v>14904</c:v>
                </c:pt>
                <c:pt idx="14904">
                  <c:v>14905</c:v>
                </c:pt>
                <c:pt idx="14905">
                  <c:v>14906</c:v>
                </c:pt>
                <c:pt idx="14906">
                  <c:v>14907</c:v>
                </c:pt>
                <c:pt idx="14907">
                  <c:v>14908</c:v>
                </c:pt>
                <c:pt idx="14908">
                  <c:v>14909</c:v>
                </c:pt>
                <c:pt idx="14909">
                  <c:v>14910</c:v>
                </c:pt>
                <c:pt idx="14910">
                  <c:v>14911</c:v>
                </c:pt>
                <c:pt idx="14911">
                  <c:v>14912</c:v>
                </c:pt>
                <c:pt idx="14912">
                  <c:v>14913</c:v>
                </c:pt>
                <c:pt idx="14913">
                  <c:v>14914</c:v>
                </c:pt>
                <c:pt idx="14914">
                  <c:v>14915</c:v>
                </c:pt>
                <c:pt idx="14915">
                  <c:v>14916</c:v>
                </c:pt>
                <c:pt idx="14916">
                  <c:v>14917</c:v>
                </c:pt>
                <c:pt idx="14917">
                  <c:v>14918</c:v>
                </c:pt>
                <c:pt idx="14918">
                  <c:v>14919</c:v>
                </c:pt>
                <c:pt idx="14919">
                  <c:v>14920</c:v>
                </c:pt>
                <c:pt idx="14920">
                  <c:v>14921</c:v>
                </c:pt>
                <c:pt idx="14921">
                  <c:v>14922</c:v>
                </c:pt>
                <c:pt idx="14922">
                  <c:v>14923</c:v>
                </c:pt>
                <c:pt idx="14923">
                  <c:v>14924</c:v>
                </c:pt>
                <c:pt idx="14924">
                  <c:v>14925</c:v>
                </c:pt>
                <c:pt idx="14925">
                  <c:v>14926</c:v>
                </c:pt>
                <c:pt idx="14926">
                  <c:v>14927</c:v>
                </c:pt>
                <c:pt idx="14927">
                  <c:v>14928</c:v>
                </c:pt>
                <c:pt idx="14928">
                  <c:v>14929</c:v>
                </c:pt>
                <c:pt idx="14929">
                  <c:v>14930</c:v>
                </c:pt>
                <c:pt idx="14930">
                  <c:v>14931</c:v>
                </c:pt>
                <c:pt idx="14931">
                  <c:v>14932</c:v>
                </c:pt>
                <c:pt idx="14932">
                  <c:v>14933</c:v>
                </c:pt>
                <c:pt idx="14933">
                  <c:v>14934</c:v>
                </c:pt>
                <c:pt idx="14934">
                  <c:v>14935</c:v>
                </c:pt>
                <c:pt idx="14935">
                  <c:v>14936</c:v>
                </c:pt>
                <c:pt idx="14936">
                  <c:v>14937</c:v>
                </c:pt>
                <c:pt idx="14937">
                  <c:v>14938</c:v>
                </c:pt>
                <c:pt idx="14938">
                  <c:v>14939</c:v>
                </c:pt>
                <c:pt idx="14939">
                  <c:v>14940</c:v>
                </c:pt>
                <c:pt idx="14940">
                  <c:v>14941</c:v>
                </c:pt>
                <c:pt idx="14941">
                  <c:v>14942</c:v>
                </c:pt>
                <c:pt idx="14942">
                  <c:v>14943</c:v>
                </c:pt>
                <c:pt idx="14943">
                  <c:v>14944</c:v>
                </c:pt>
                <c:pt idx="14944">
                  <c:v>14945</c:v>
                </c:pt>
                <c:pt idx="14945">
                  <c:v>14946</c:v>
                </c:pt>
                <c:pt idx="14946">
                  <c:v>14947</c:v>
                </c:pt>
                <c:pt idx="14947">
                  <c:v>14948</c:v>
                </c:pt>
                <c:pt idx="14948">
                  <c:v>14949</c:v>
                </c:pt>
                <c:pt idx="14949">
                  <c:v>14950</c:v>
                </c:pt>
                <c:pt idx="14950">
                  <c:v>14951</c:v>
                </c:pt>
                <c:pt idx="14951">
                  <c:v>14952</c:v>
                </c:pt>
                <c:pt idx="14952">
                  <c:v>14953</c:v>
                </c:pt>
                <c:pt idx="14953">
                  <c:v>14954</c:v>
                </c:pt>
                <c:pt idx="14954">
                  <c:v>14955</c:v>
                </c:pt>
                <c:pt idx="14955">
                  <c:v>14956</c:v>
                </c:pt>
                <c:pt idx="14956">
                  <c:v>14957</c:v>
                </c:pt>
                <c:pt idx="14957">
                  <c:v>14958</c:v>
                </c:pt>
                <c:pt idx="14958">
                  <c:v>14959</c:v>
                </c:pt>
                <c:pt idx="14959">
                  <c:v>14960</c:v>
                </c:pt>
                <c:pt idx="14960">
                  <c:v>14961</c:v>
                </c:pt>
                <c:pt idx="14961">
                  <c:v>14962</c:v>
                </c:pt>
                <c:pt idx="14962">
                  <c:v>14963</c:v>
                </c:pt>
                <c:pt idx="14963">
                  <c:v>14964</c:v>
                </c:pt>
                <c:pt idx="14964">
                  <c:v>14965</c:v>
                </c:pt>
                <c:pt idx="14965">
                  <c:v>14966</c:v>
                </c:pt>
                <c:pt idx="14966">
                  <c:v>14967</c:v>
                </c:pt>
                <c:pt idx="14967">
                  <c:v>14968</c:v>
                </c:pt>
                <c:pt idx="14968">
                  <c:v>14969</c:v>
                </c:pt>
                <c:pt idx="14969">
                  <c:v>14970</c:v>
                </c:pt>
                <c:pt idx="14970">
                  <c:v>14971</c:v>
                </c:pt>
                <c:pt idx="14971">
                  <c:v>14972</c:v>
                </c:pt>
                <c:pt idx="14972">
                  <c:v>14973</c:v>
                </c:pt>
                <c:pt idx="14973">
                  <c:v>14974</c:v>
                </c:pt>
                <c:pt idx="14974">
                  <c:v>14975</c:v>
                </c:pt>
                <c:pt idx="14975">
                  <c:v>14976</c:v>
                </c:pt>
                <c:pt idx="14976">
                  <c:v>14977</c:v>
                </c:pt>
                <c:pt idx="14977">
                  <c:v>14978</c:v>
                </c:pt>
                <c:pt idx="14978">
                  <c:v>14979</c:v>
                </c:pt>
                <c:pt idx="14979">
                  <c:v>14980</c:v>
                </c:pt>
                <c:pt idx="14980">
                  <c:v>14981</c:v>
                </c:pt>
                <c:pt idx="14981">
                  <c:v>14982</c:v>
                </c:pt>
                <c:pt idx="14982">
                  <c:v>14983</c:v>
                </c:pt>
                <c:pt idx="14983">
                  <c:v>14984</c:v>
                </c:pt>
                <c:pt idx="14984">
                  <c:v>14985</c:v>
                </c:pt>
                <c:pt idx="14985">
                  <c:v>14986</c:v>
                </c:pt>
                <c:pt idx="14986">
                  <c:v>14987</c:v>
                </c:pt>
                <c:pt idx="14987">
                  <c:v>14988</c:v>
                </c:pt>
                <c:pt idx="14988">
                  <c:v>14989</c:v>
                </c:pt>
                <c:pt idx="14989">
                  <c:v>14990</c:v>
                </c:pt>
                <c:pt idx="14990">
                  <c:v>14991</c:v>
                </c:pt>
                <c:pt idx="14991">
                  <c:v>14992</c:v>
                </c:pt>
                <c:pt idx="14992">
                  <c:v>14993</c:v>
                </c:pt>
                <c:pt idx="14993">
                  <c:v>14994</c:v>
                </c:pt>
                <c:pt idx="14994">
                  <c:v>14995</c:v>
                </c:pt>
                <c:pt idx="14995">
                  <c:v>14996</c:v>
                </c:pt>
                <c:pt idx="14996">
                  <c:v>14997</c:v>
                </c:pt>
                <c:pt idx="14997">
                  <c:v>14998</c:v>
                </c:pt>
                <c:pt idx="14998">
                  <c:v>14999</c:v>
                </c:pt>
                <c:pt idx="14999">
                  <c:v>15000</c:v>
                </c:pt>
                <c:pt idx="15000">
                  <c:v>15001</c:v>
                </c:pt>
                <c:pt idx="15001">
                  <c:v>15002</c:v>
                </c:pt>
                <c:pt idx="15002">
                  <c:v>15003</c:v>
                </c:pt>
                <c:pt idx="15003">
                  <c:v>15004</c:v>
                </c:pt>
                <c:pt idx="15004">
                  <c:v>15005</c:v>
                </c:pt>
                <c:pt idx="15005">
                  <c:v>15006</c:v>
                </c:pt>
                <c:pt idx="15006">
                  <c:v>15007</c:v>
                </c:pt>
                <c:pt idx="15007">
                  <c:v>15008</c:v>
                </c:pt>
                <c:pt idx="15008">
                  <c:v>15009</c:v>
                </c:pt>
                <c:pt idx="15009">
                  <c:v>15010</c:v>
                </c:pt>
                <c:pt idx="15010">
                  <c:v>15011</c:v>
                </c:pt>
                <c:pt idx="15011">
                  <c:v>15012</c:v>
                </c:pt>
                <c:pt idx="15012">
                  <c:v>15013</c:v>
                </c:pt>
                <c:pt idx="15013">
                  <c:v>15014</c:v>
                </c:pt>
                <c:pt idx="15014">
                  <c:v>15015</c:v>
                </c:pt>
                <c:pt idx="15015">
                  <c:v>15016</c:v>
                </c:pt>
                <c:pt idx="15016">
                  <c:v>15017</c:v>
                </c:pt>
                <c:pt idx="15017">
                  <c:v>15018</c:v>
                </c:pt>
              </c:numCache>
            </c:numRef>
          </c:xVal>
          <c:yVal>
            <c:numRef>
              <c:f>Sheet1!$B$1:$B$15018</c:f>
              <c:numCache>
                <c:formatCode>General</c:formatCode>
                <c:ptCount val="15018"/>
                <c:pt idx="0">
                  <c:v>28846</c:v>
                </c:pt>
                <c:pt idx="1">
                  <c:v>14689</c:v>
                </c:pt>
                <c:pt idx="2">
                  <c:v>14407</c:v>
                </c:pt>
                <c:pt idx="3">
                  <c:v>12235</c:v>
                </c:pt>
                <c:pt idx="4">
                  <c:v>10702</c:v>
                </c:pt>
                <c:pt idx="5">
                  <c:v>8718</c:v>
                </c:pt>
                <c:pt idx="6">
                  <c:v>8573</c:v>
                </c:pt>
                <c:pt idx="7">
                  <c:v>8289</c:v>
                </c:pt>
                <c:pt idx="8">
                  <c:v>7119</c:v>
                </c:pt>
                <c:pt idx="9">
                  <c:v>6857</c:v>
                </c:pt>
                <c:pt idx="10">
                  <c:v>6453</c:v>
                </c:pt>
                <c:pt idx="11">
                  <c:v>6221</c:v>
                </c:pt>
                <c:pt idx="12">
                  <c:v>5504</c:v>
                </c:pt>
                <c:pt idx="13">
                  <c:v>4578</c:v>
                </c:pt>
                <c:pt idx="14">
                  <c:v>4464</c:v>
                </c:pt>
                <c:pt idx="15">
                  <c:v>4207</c:v>
                </c:pt>
                <c:pt idx="16">
                  <c:v>4152</c:v>
                </c:pt>
                <c:pt idx="17">
                  <c:v>4024</c:v>
                </c:pt>
                <c:pt idx="18">
                  <c:v>3665</c:v>
                </c:pt>
                <c:pt idx="19">
                  <c:v>3261</c:v>
                </c:pt>
                <c:pt idx="20">
                  <c:v>3195</c:v>
                </c:pt>
                <c:pt idx="21">
                  <c:v>3092</c:v>
                </c:pt>
                <c:pt idx="22">
                  <c:v>3020</c:v>
                </c:pt>
                <c:pt idx="23">
                  <c:v>3006</c:v>
                </c:pt>
                <c:pt idx="24">
                  <c:v>2946</c:v>
                </c:pt>
                <c:pt idx="25">
                  <c:v>2898</c:v>
                </c:pt>
                <c:pt idx="26">
                  <c:v>2867</c:v>
                </c:pt>
                <c:pt idx="27">
                  <c:v>2603</c:v>
                </c:pt>
                <c:pt idx="28">
                  <c:v>2509</c:v>
                </c:pt>
                <c:pt idx="29">
                  <c:v>2506</c:v>
                </c:pt>
                <c:pt idx="30">
                  <c:v>2501</c:v>
                </c:pt>
                <c:pt idx="31">
                  <c:v>2437</c:v>
                </c:pt>
                <c:pt idx="32">
                  <c:v>2361</c:v>
                </c:pt>
                <c:pt idx="33">
                  <c:v>2280</c:v>
                </c:pt>
                <c:pt idx="34">
                  <c:v>2261</c:v>
                </c:pt>
                <c:pt idx="35">
                  <c:v>2251</c:v>
                </c:pt>
                <c:pt idx="36">
                  <c:v>2183</c:v>
                </c:pt>
                <c:pt idx="37">
                  <c:v>2042</c:v>
                </c:pt>
                <c:pt idx="38">
                  <c:v>1918</c:v>
                </c:pt>
                <c:pt idx="39">
                  <c:v>1902</c:v>
                </c:pt>
                <c:pt idx="40">
                  <c:v>1896</c:v>
                </c:pt>
                <c:pt idx="41">
                  <c:v>1872</c:v>
                </c:pt>
                <c:pt idx="42">
                  <c:v>1829</c:v>
                </c:pt>
                <c:pt idx="43">
                  <c:v>1739</c:v>
                </c:pt>
                <c:pt idx="44">
                  <c:v>1641</c:v>
                </c:pt>
                <c:pt idx="45">
                  <c:v>1619</c:v>
                </c:pt>
                <c:pt idx="46">
                  <c:v>1613</c:v>
                </c:pt>
                <c:pt idx="47">
                  <c:v>1606</c:v>
                </c:pt>
                <c:pt idx="48">
                  <c:v>1570</c:v>
                </c:pt>
                <c:pt idx="49">
                  <c:v>1463</c:v>
                </c:pt>
                <c:pt idx="50">
                  <c:v>1437</c:v>
                </c:pt>
                <c:pt idx="51">
                  <c:v>1431</c:v>
                </c:pt>
                <c:pt idx="52">
                  <c:v>1431</c:v>
                </c:pt>
                <c:pt idx="53">
                  <c:v>1399</c:v>
                </c:pt>
                <c:pt idx="54">
                  <c:v>1366</c:v>
                </c:pt>
                <c:pt idx="55">
                  <c:v>1329</c:v>
                </c:pt>
                <c:pt idx="56">
                  <c:v>1316</c:v>
                </c:pt>
                <c:pt idx="57">
                  <c:v>1310</c:v>
                </c:pt>
                <c:pt idx="58">
                  <c:v>1296</c:v>
                </c:pt>
                <c:pt idx="59">
                  <c:v>1272</c:v>
                </c:pt>
                <c:pt idx="60">
                  <c:v>1256</c:v>
                </c:pt>
                <c:pt idx="61">
                  <c:v>1248</c:v>
                </c:pt>
                <c:pt idx="62">
                  <c:v>1242</c:v>
                </c:pt>
                <c:pt idx="63">
                  <c:v>1228</c:v>
                </c:pt>
                <c:pt idx="64">
                  <c:v>1173</c:v>
                </c:pt>
                <c:pt idx="65">
                  <c:v>1172</c:v>
                </c:pt>
                <c:pt idx="66">
                  <c:v>1167</c:v>
                </c:pt>
                <c:pt idx="67">
                  <c:v>1140</c:v>
                </c:pt>
                <c:pt idx="68">
                  <c:v>1120</c:v>
                </c:pt>
                <c:pt idx="69">
                  <c:v>1107</c:v>
                </c:pt>
                <c:pt idx="70">
                  <c:v>1107</c:v>
                </c:pt>
                <c:pt idx="71">
                  <c:v>1099</c:v>
                </c:pt>
                <c:pt idx="72">
                  <c:v>1087</c:v>
                </c:pt>
                <c:pt idx="73">
                  <c:v>1084</c:v>
                </c:pt>
                <c:pt idx="74">
                  <c:v>1076</c:v>
                </c:pt>
                <c:pt idx="75">
                  <c:v>1056</c:v>
                </c:pt>
                <c:pt idx="76">
                  <c:v>1038</c:v>
                </c:pt>
                <c:pt idx="77">
                  <c:v>1030</c:v>
                </c:pt>
                <c:pt idx="78">
                  <c:v>1022</c:v>
                </c:pt>
                <c:pt idx="79">
                  <c:v>1015</c:v>
                </c:pt>
                <c:pt idx="80">
                  <c:v>1000</c:v>
                </c:pt>
                <c:pt idx="81">
                  <c:v>993</c:v>
                </c:pt>
                <c:pt idx="82">
                  <c:v>990</c:v>
                </c:pt>
                <c:pt idx="83">
                  <c:v>966</c:v>
                </c:pt>
                <c:pt idx="84">
                  <c:v>954</c:v>
                </c:pt>
                <c:pt idx="85">
                  <c:v>953</c:v>
                </c:pt>
                <c:pt idx="86">
                  <c:v>936</c:v>
                </c:pt>
                <c:pt idx="87">
                  <c:v>928</c:v>
                </c:pt>
                <c:pt idx="88">
                  <c:v>913</c:v>
                </c:pt>
                <c:pt idx="89">
                  <c:v>901</c:v>
                </c:pt>
                <c:pt idx="90">
                  <c:v>898</c:v>
                </c:pt>
                <c:pt idx="91">
                  <c:v>887</c:v>
                </c:pt>
                <c:pt idx="92">
                  <c:v>881</c:v>
                </c:pt>
                <c:pt idx="93">
                  <c:v>876</c:v>
                </c:pt>
                <c:pt idx="94">
                  <c:v>853</c:v>
                </c:pt>
                <c:pt idx="95">
                  <c:v>844</c:v>
                </c:pt>
                <c:pt idx="96">
                  <c:v>842</c:v>
                </c:pt>
                <c:pt idx="97">
                  <c:v>826</c:v>
                </c:pt>
                <c:pt idx="98">
                  <c:v>821</c:v>
                </c:pt>
                <c:pt idx="99">
                  <c:v>820</c:v>
                </c:pt>
                <c:pt idx="100">
                  <c:v>813</c:v>
                </c:pt>
                <c:pt idx="101">
                  <c:v>775</c:v>
                </c:pt>
                <c:pt idx="102">
                  <c:v>769</c:v>
                </c:pt>
                <c:pt idx="103">
                  <c:v>761</c:v>
                </c:pt>
                <c:pt idx="104">
                  <c:v>746</c:v>
                </c:pt>
                <c:pt idx="105">
                  <c:v>739</c:v>
                </c:pt>
                <c:pt idx="106">
                  <c:v>739</c:v>
                </c:pt>
                <c:pt idx="107">
                  <c:v>737</c:v>
                </c:pt>
                <c:pt idx="108">
                  <c:v>731</c:v>
                </c:pt>
                <c:pt idx="109">
                  <c:v>728</c:v>
                </c:pt>
                <c:pt idx="110">
                  <c:v>726</c:v>
                </c:pt>
                <c:pt idx="111">
                  <c:v>723</c:v>
                </c:pt>
                <c:pt idx="112">
                  <c:v>714</c:v>
                </c:pt>
                <c:pt idx="113">
                  <c:v>709</c:v>
                </c:pt>
                <c:pt idx="114">
                  <c:v>703</c:v>
                </c:pt>
                <c:pt idx="115">
                  <c:v>699</c:v>
                </c:pt>
                <c:pt idx="116">
                  <c:v>698</c:v>
                </c:pt>
                <c:pt idx="117">
                  <c:v>695</c:v>
                </c:pt>
                <c:pt idx="118">
                  <c:v>695</c:v>
                </c:pt>
                <c:pt idx="119">
                  <c:v>677</c:v>
                </c:pt>
                <c:pt idx="120">
                  <c:v>663</c:v>
                </c:pt>
                <c:pt idx="121">
                  <c:v>650</c:v>
                </c:pt>
                <c:pt idx="122">
                  <c:v>641</c:v>
                </c:pt>
                <c:pt idx="123">
                  <c:v>641</c:v>
                </c:pt>
                <c:pt idx="124">
                  <c:v>638</c:v>
                </c:pt>
                <c:pt idx="125">
                  <c:v>636</c:v>
                </c:pt>
                <c:pt idx="126">
                  <c:v>633</c:v>
                </c:pt>
                <c:pt idx="127">
                  <c:v>633</c:v>
                </c:pt>
                <c:pt idx="128">
                  <c:v>626</c:v>
                </c:pt>
                <c:pt idx="129">
                  <c:v>621</c:v>
                </c:pt>
                <c:pt idx="130">
                  <c:v>616</c:v>
                </c:pt>
                <c:pt idx="131">
                  <c:v>613</c:v>
                </c:pt>
                <c:pt idx="132">
                  <c:v>610</c:v>
                </c:pt>
                <c:pt idx="133">
                  <c:v>606</c:v>
                </c:pt>
                <c:pt idx="134">
                  <c:v>606</c:v>
                </c:pt>
                <c:pt idx="135">
                  <c:v>605</c:v>
                </c:pt>
                <c:pt idx="136">
                  <c:v>588</c:v>
                </c:pt>
                <c:pt idx="137">
                  <c:v>571</c:v>
                </c:pt>
                <c:pt idx="138">
                  <c:v>571</c:v>
                </c:pt>
                <c:pt idx="139">
                  <c:v>568</c:v>
                </c:pt>
                <c:pt idx="140">
                  <c:v>566</c:v>
                </c:pt>
                <c:pt idx="141">
                  <c:v>564</c:v>
                </c:pt>
                <c:pt idx="142">
                  <c:v>563</c:v>
                </c:pt>
                <c:pt idx="143">
                  <c:v>562</c:v>
                </c:pt>
                <c:pt idx="144">
                  <c:v>554</c:v>
                </c:pt>
                <c:pt idx="145">
                  <c:v>546</c:v>
                </c:pt>
                <c:pt idx="146">
                  <c:v>545</c:v>
                </c:pt>
                <c:pt idx="147">
                  <c:v>545</c:v>
                </c:pt>
                <c:pt idx="148">
                  <c:v>540</c:v>
                </c:pt>
                <c:pt idx="149">
                  <c:v>534</c:v>
                </c:pt>
                <c:pt idx="150">
                  <c:v>534</c:v>
                </c:pt>
                <c:pt idx="151">
                  <c:v>532</c:v>
                </c:pt>
                <c:pt idx="152">
                  <c:v>531</c:v>
                </c:pt>
                <c:pt idx="153">
                  <c:v>525</c:v>
                </c:pt>
                <c:pt idx="154">
                  <c:v>523</c:v>
                </c:pt>
                <c:pt idx="155">
                  <c:v>523</c:v>
                </c:pt>
                <c:pt idx="156">
                  <c:v>519</c:v>
                </c:pt>
                <c:pt idx="157">
                  <c:v>515</c:v>
                </c:pt>
                <c:pt idx="158">
                  <c:v>514</c:v>
                </c:pt>
                <c:pt idx="159">
                  <c:v>509</c:v>
                </c:pt>
                <c:pt idx="160">
                  <c:v>509</c:v>
                </c:pt>
                <c:pt idx="161">
                  <c:v>506</c:v>
                </c:pt>
                <c:pt idx="162">
                  <c:v>503</c:v>
                </c:pt>
                <c:pt idx="163">
                  <c:v>501</c:v>
                </c:pt>
                <c:pt idx="164">
                  <c:v>493</c:v>
                </c:pt>
                <c:pt idx="165">
                  <c:v>488</c:v>
                </c:pt>
                <c:pt idx="166">
                  <c:v>487</c:v>
                </c:pt>
                <c:pt idx="167">
                  <c:v>485</c:v>
                </c:pt>
                <c:pt idx="168">
                  <c:v>484</c:v>
                </c:pt>
                <c:pt idx="169">
                  <c:v>481</c:v>
                </c:pt>
                <c:pt idx="170">
                  <c:v>467</c:v>
                </c:pt>
                <c:pt idx="171">
                  <c:v>466</c:v>
                </c:pt>
                <c:pt idx="172">
                  <c:v>463</c:v>
                </c:pt>
                <c:pt idx="173">
                  <c:v>462</c:v>
                </c:pt>
                <c:pt idx="174">
                  <c:v>459</c:v>
                </c:pt>
                <c:pt idx="175">
                  <c:v>458</c:v>
                </c:pt>
                <c:pt idx="176">
                  <c:v>455</c:v>
                </c:pt>
                <c:pt idx="177">
                  <c:v>450</c:v>
                </c:pt>
                <c:pt idx="178">
                  <c:v>444</c:v>
                </c:pt>
                <c:pt idx="179">
                  <c:v>442</c:v>
                </c:pt>
                <c:pt idx="180">
                  <c:v>437</c:v>
                </c:pt>
                <c:pt idx="181">
                  <c:v>437</c:v>
                </c:pt>
                <c:pt idx="182">
                  <c:v>435</c:v>
                </c:pt>
                <c:pt idx="183">
                  <c:v>432</c:v>
                </c:pt>
                <c:pt idx="184">
                  <c:v>429</c:v>
                </c:pt>
                <c:pt idx="185">
                  <c:v>428</c:v>
                </c:pt>
                <c:pt idx="186">
                  <c:v>427</c:v>
                </c:pt>
                <c:pt idx="187">
                  <c:v>426</c:v>
                </c:pt>
                <c:pt idx="188">
                  <c:v>425</c:v>
                </c:pt>
                <c:pt idx="189">
                  <c:v>419</c:v>
                </c:pt>
                <c:pt idx="190">
                  <c:v>416</c:v>
                </c:pt>
                <c:pt idx="191">
                  <c:v>411</c:v>
                </c:pt>
                <c:pt idx="192">
                  <c:v>408</c:v>
                </c:pt>
                <c:pt idx="193">
                  <c:v>408</c:v>
                </c:pt>
                <c:pt idx="194">
                  <c:v>404</c:v>
                </c:pt>
                <c:pt idx="195">
                  <c:v>401</c:v>
                </c:pt>
                <c:pt idx="196">
                  <c:v>400</c:v>
                </c:pt>
                <c:pt idx="197">
                  <c:v>400</c:v>
                </c:pt>
                <c:pt idx="198">
                  <c:v>398</c:v>
                </c:pt>
                <c:pt idx="199">
                  <c:v>397</c:v>
                </c:pt>
                <c:pt idx="200">
                  <c:v>394</c:v>
                </c:pt>
                <c:pt idx="201">
                  <c:v>388</c:v>
                </c:pt>
                <c:pt idx="202">
                  <c:v>387</c:v>
                </c:pt>
                <c:pt idx="203">
                  <c:v>384</c:v>
                </c:pt>
                <c:pt idx="204">
                  <c:v>383</c:v>
                </c:pt>
                <c:pt idx="205">
                  <c:v>380</c:v>
                </c:pt>
                <c:pt idx="206">
                  <c:v>377</c:v>
                </c:pt>
                <c:pt idx="207">
                  <c:v>376</c:v>
                </c:pt>
                <c:pt idx="208">
                  <c:v>376</c:v>
                </c:pt>
                <c:pt idx="209">
                  <c:v>373</c:v>
                </c:pt>
                <c:pt idx="210">
                  <c:v>372</c:v>
                </c:pt>
                <c:pt idx="211">
                  <c:v>370</c:v>
                </c:pt>
                <c:pt idx="212">
                  <c:v>369</c:v>
                </c:pt>
                <c:pt idx="213">
                  <c:v>363</c:v>
                </c:pt>
                <c:pt idx="214">
                  <c:v>362</c:v>
                </c:pt>
                <c:pt idx="215">
                  <c:v>362</c:v>
                </c:pt>
                <c:pt idx="216">
                  <c:v>358</c:v>
                </c:pt>
                <c:pt idx="217">
                  <c:v>357</c:v>
                </c:pt>
                <c:pt idx="218">
                  <c:v>356</c:v>
                </c:pt>
                <c:pt idx="219">
                  <c:v>356</c:v>
                </c:pt>
                <c:pt idx="220">
                  <c:v>353</c:v>
                </c:pt>
                <c:pt idx="221">
                  <c:v>352</c:v>
                </c:pt>
                <c:pt idx="222">
                  <c:v>352</c:v>
                </c:pt>
                <c:pt idx="223">
                  <c:v>350</c:v>
                </c:pt>
                <c:pt idx="224">
                  <c:v>348</c:v>
                </c:pt>
                <c:pt idx="225">
                  <c:v>348</c:v>
                </c:pt>
                <c:pt idx="226">
                  <c:v>341</c:v>
                </c:pt>
                <c:pt idx="227">
                  <c:v>340</c:v>
                </c:pt>
                <c:pt idx="228">
                  <c:v>340</c:v>
                </c:pt>
                <c:pt idx="229">
                  <c:v>339</c:v>
                </c:pt>
                <c:pt idx="230">
                  <c:v>338</c:v>
                </c:pt>
                <c:pt idx="231">
                  <c:v>338</c:v>
                </c:pt>
                <c:pt idx="232">
                  <c:v>337</c:v>
                </c:pt>
                <c:pt idx="233">
                  <c:v>334</c:v>
                </c:pt>
                <c:pt idx="234">
                  <c:v>329</c:v>
                </c:pt>
                <c:pt idx="235">
                  <c:v>326</c:v>
                </c:pt>
                <c:pt idx="236">
                  <c:v>326</c:v>
                </c:pt>
                <c:pt idx="237">
                  <c:v>323</c:v>
                </c:pt>
                <c:pt idx="238">
                  <c:v>323</c:v>
                </c:pt>
                <c:pt idx="239">
                  <c:v>321</c:v>
                </c:pt>
                <c:pt idx="240">
                  <c:v>321</c:v>
                </c:pt>
                <c:pt idx="241">
                  <c:v>320</c:v>
                </c:pt>
                <c:pt idx="242">
                  <c:v>320</c:v>
                </c:pt>
                <c:pt idx="243">
                  <c:v>315</c:v>
                </c:pt>
                <c:pt idx="244">
                  <c:v>314</c:v>
                </c:pt>
                <c:pt idx="245">
                  <c:v>314</c:v>
                </c:pt>
                <c:pt idx="246">
                  <c:v>308</c:v>
                </c:pt>
                <c:pt idx="247">
                  <c:v>307</c:v>
                </c:pt>
                <c:pt idx="248">
                  <c:v>306</c:v>
                </c:pt>
                <c:pt idx="249">
                  <c:v>305</c:v>
                </c:pt>
                <c:pt idx="250">
                  <c:v>303</c:v>
                </c:pt>
                <c:pt idx="251">
                  <c:v>302</c:v>
                </c:pt>
                <c:pt idx="252">
                  <c:v>301</c:v>
                </c:pt>
                <c:pt idx="253">
                  <c:v>296</c:v>
                </c:pt>
                <c:pt idx="254">
                  <c:v>293</c:v>
                </c:pt>
                <c:pt idx="255">
                  <c:v>293</c:v>
                </c:pt>
                <c:pt idx="256">
                  <c:v>292</c:v>
                </c:pt>
                <c:pt idx="257">
                  <c:v>292</c:v>
                </c:pt>
                <c:pt idx="258">
                  <c:v>291</c:v>
                </c:pt>
                <c:pt idx="259">
                  <c:v>291</c:v>
                </c:pt>
                <c:pt idx="260">
                  <c:v>289</c:v>
                </c:pt>
                <c:pt idx="261">
                  <c:v>288</c:v>
                </c:pt>
                <c:pt idx="262">
                  <c:v>287</c:v>
                </c:pt>
                <c:pt idx="263">
                  <c:v>287</c:v>
                </c:pt>
                <c:pt idx="264">
                  <c:v>286</c:v>
                </c:pt>
                <c:pt idx="265">
                  <c:v>285</c:v>
                </c:pt>
                <c:pt idx="266">
                  <c:v>284</c:v>
                </c:pt>
                <c:pt idx="267">
                  <c:v>283</c:v>
                </c:pt>
                <c:pt idx="268">
                  <c:v>283</c:v>
                </c:pt>
                <c:pt idx="269">
                  <c:v>280</c:v>
                </c:pt>
                <c:pt idx="270">
                  <c:v>279</c:v>
                </c:pt>
                <c:pt idx="271">
                  <c:v>278</c:v>
                </c:pt>
                <c:pt idx="272">
                  <c:v>278</c:v>
                </c:pt>
                <c:pt idx="273">
                  <c:v>277</c:v>
                </c:pt>
                <c:pt idx="274">
                  <c:v>275</c:v>
                </c:pt>
                <c:pt idx="275">
                  <c:v>275</c:v>
                </c:pt>
                <c:pt idx="276">
                  <c:v>273</c:v>
                </c:pt>
                <c:pt idx="277">
                  <c:v>273</c:v>
                </c:pt>
                <c:pt idx="278">
                  <c:v>272</c:v>
                </c:pt>
                <c:pt idx="279">
                  <c:v>272</c:v>
                </c:pt>
                <c:pt idx="280">
                  <c:v>269</c:v>
                </c:pt>
                <c:pt idx="281">
                  <c:v>268</c:v>
                </c:pt>
                <c:pt idx="282">
                  <c:v>267</c:v>
                </c:pt>
                <c:pt idx="283">
                  <c:v>267</c:v>
                </c:pt>
                <c:pt idx="284">
                  <c:v>266</c:v>
                </c:pt>
                <c:pt idx="285">
                  <c:v>265</c:v>
                </c:pt>
                <c:pt idx="286">
                  <c:v>264</c:v>
                </c:pt>
                <c:pt idx="287">
                  <c:v>260</c:v>
                </c:pt>
                <c:pt idx="288">
                  <c:v>259</c:v>
                </c:pt>
                <c:pt idx="289">
                  <c:v>257</c:v>
                </c:pt>
                <c:pt idx="290">
                  <c:v>257</c:v>
                </c:pt>
                <c:pt idx="291">
                  <c:v>255</c:v>
                </c:pt>
                <c:pt idx="292">
                  <c:v>255</c:v>
                </c:pt>
                <c:pt idx="293">
                  <c:v>252</c:v>
                </c:pt>
                <c:pt idx="294">
                  <c:v>250</c:v>
                </c:pt>
                <c:pt idx="295">
                  <c:v>249</c:v>
                </c:pt>
                <c:pt idx="296">
                  <c:v>246</c:v>
                </c:pt>
                <c:pt idx="297">
                  <c:v>246</c:v>
                </c:pt>
                <c:pt idx="298">
                  <c:v>245</c:v>
                </c:pt>
                <c:pt idx="299">
                  <c:v>242</c:v>
                </c:pt>
                <c:pt idx="300">
                  <c:v>242</c:v>
                </c:pt>
                <c:pt idx="301">
                  <c:v>240</c:v>
                </c:pt>
                <c:pt idx="302">
                  <c:v>239</c:v>
                </c:pt>
                <c:pt idx="303">
                  <c:v>238</c:v>
                </c:pt>
                <c:pt idx="304">
                  <c:v>238</c:v>
                </c:pt>
                <c:pt idx="305">
                  <c:v>237</c:v>
                </c:pt>
                <c:pt idx="306">
                  <c:v>236</c:v>
                </c:pt>
                <c:pt idx="307">
                  <c:v>235</c:v>
                </c:pt>
                <c:pt idx="308">
                  <c:v>235</c:v>
                </c:pt>
                <c:pt idx="309">
                  <c:v>233</c:v>
                </c:pt>
                <c:pt idx="310">
                  <c:v>233</c:v>
                </c:pt>
                <c:pt idx="311">
                  <c:v>233</c:v>
                </c:pt>
                <c:pt idx="312">
                  <c:v>233</c:v>
                </c:pt>
                <c:pt idx="313">
                  <c:v>232</c:v>
                </c:pt>
                <c:pt idx="314">
                  <c:v>231</c:v>
                </c:pt>
                <c:pt idx="315">
                  <c:v>230</c:v>
                </c:pt>
                <c:pt idx="316">
                  <c:v>230</c:v>
                </c:pt>
                <c:pt idx="317">
                  <c:v>229</c:v>
                </c:pt>
                <c:pt idx="318">
                  <c:v>227</c:v>
                </c:pt>
                <c:pt idx="319">
                  <c:v>226</c:v>
                </c:pt>
                <c:pt idx="320">
                  <c:v>226</c:v>
                </c:pt>
                <c:pt idx="321">
                  <c:v>225</c:v>
                </c:pt>
                <c:pt idx="322">
                  <c:v>224</c:v>
                </c:pt>
                <c:pt idx="323">
                  <c:v>224</c:v>
                </c:pt>
                <c:pt idx="324">
                  <c:v>222</c:v>
                </c:pt>
                <c:pt idx="325">
                  <c:v>221</c:v>
                </c:pt>
                <c:pt idx="326">
                  <c:v>219</c:v>
                </c:pt>
                <c:pt idx="327">
                  <c:v>219</c:v>
                </c:pt>
                <c:pt idx="328">
                  <c:v>218</c:v>
                </c:pt>
                <c:pt idx="329">
                  <c:v>218</c:v>
                </c:pt>
                <c:pt idx="330">
                  <c:v>218</c:v>
                </c:pt>
                <c:pt idx="331">
                  <c:v>217</c:v>
                </c:pt>
                <c:pt idx="332">
                  <c:v>217</c:v>
                </c:pt>
                <c:pt idx="333">
                  <c:v>216</c:v>
                </c:pt>
                <c:pt idx="334">
                  <c:v>216</c:v>
                </c:pt>
                <c:pt idx="335">
                  <c:v>215</c:v>
                </c:pt>
                <c:pt idx="336">
                  <c:v>215</c:v>
                </c:pt>
                <c:pt idx="337">
                  <c:v>214</c:v>
                </c:pt>
                <c:pt idx="338">
                  <c:v>212</c:v>
                </c:pt>
                <c:pt idx="339">
                  <c:v>211</c:v>
                </c:pt>
                <c:pt idx="340">
                  <c:v>211</c:v>
                </c:pt>
                <c:pt idx="341">
                  <c:v>210</c:v>
                </c:pt>
                <c:pt idx="342">
                  <c:v>208</c:v>
                </c:pt>
                <c:pt idx="343">
                  <c:v>207</c:v>
                </c:pt>
                <c:pt idx="344">
                  <c:v>207</c:v>
                </c:pt>
                <c:pt idx="345">
                  <c:v>206</c:v>
                </c:pt>
                <c:pt idx="346">
                  <c:v>205</c:v>
                </c:pt>
                <c:pt idx="347">
                  <c:v>204</c:v>
                </c:pt>
                <c:pt idx="348">
                  <c:v>204</c:v>
                </c:pt>
                <c:pt idx="349">
                  <c:v>203</c:v>
                </c:pt>
                <c:pt idx="350">
                  <c:v>200</c:v>
                </c:pt>
                <c:pt idx="351">
                  <c:v>200</c:v>
                </c:pt>
                <c:pt idx="352">
                  <c:v>199</c:v>
                </c:pt>
                <c:pt idx="353">
                  <c:v>198</c:v>
                </c:pt>
                <c:pt idx="354">
                  <c:v>197</c:v>
                </c:pt>
                <c:pt idx="355">
                  <c:v>195</c:v>
                </c:pt>
                <c:pt idx="356">
                  <c:v>195</c:v>
                </c:pt>
                <c:pt idx="357">
                  <c:v>195</c:v>
                </c:pt>
                <c:pt idx="358">
                  <c:v>193</c:v>
                </c:pt>
                <c:pt idx="359">
                  <c:v>193</c:v>
                </c:pt>
                <c:pt idx="360">
                  <c:v>193</c:v>
                </c:pt>
                <c:pt idx="361">
                  <c:v>193</c:v>
                </c:pt>
                <c:pt idx="362">
                  <c:v>190</c:v>
                </c:pt>
                <c:pt idx="363">
                  <c:v>190</c:v>
                </c:pt>
                <c:pt idx="364">
                  <c:v>190</c:v>
                </c:pt>
                <c:pt idx="365">
                  <c:v>190</c:v>
                </c:pt>
                <c:pt idx="366">
                  <c:v>187</c:v>
                </c:pt>
                <c:pt idx="367">
                  <c:v>187</c:v>
                </c:pt>
                <c:pt idx="368">
                  <c:v>186</c:v>
                </c:pt>
                <c:pt idx="369">
                  <c:v>186</c:v>
                </c:pt>
                <c:pt idx="370">
                  <c:v>184</c:v>
                </c:pt>
                <c:pt idx="371">
                  <c:v>183</c:v>
                </c:pt>
                <c:pt idx="372">
                  <c:v>183</c:v>
                </c:pt>
                <c:pt idx="373">
                  <c:v>183</c:v>
                </c:pt>
                <c:pt idx="374">
                  <c:v>183</c:v>
                </c:pt>
                <c:pt idx="375">
                  <c:v>183</c:v>
                </c:pt>
                <c:pt idx="376">
                  <c:v>182</c:v>
                </c:pt>
                <c:pt idx="377">
                  <c:v>182</c:v>
                </c:pt>
                <c:pt idx="378">
                  <c:v>181</c:v>
                </c:pt>
                <c:pt idx="379">
                  <c:v>181</c:v>
                </c:pt>
                <c:pt idx="380">
                  <c:v>181</c:v>
                </c:pt>
                <c:pt idx="381">
                  <c:v>180</c:v>
                </c:pt>
                <c:pt idx="382">
                  <c:v>179</c:v>
                </c:pt>
                <c:pt idx="383">
                  <c:v>179</c:v>
                </c:pt>
                <c:pt idx="384">
                  <c:v>178</c:v>
                </c:pt>
                <c:pt idx="385">
                  <c:v>178</c:v>
                </c:pt>
                <c:pt idx="386">
                  <c:v>178</c:v>
                </c:pt>
                <c:pt idx="387">
                  <c:v>176</c:v>
                </c:pt>
                <c:pt idx="388">
                  <c:v>176</c:v>
                </c:pt>
                <c:pt idx="389">
                  <c:v>176</c:v>
                </c:pt>
                <c:pt idx="390">
                  <c:v>176</c:v>
                </c:pt>
                <c:pt idx="391">
                  <c:v>176</c:v>
                </c:pt>
                <c:pt idx="392">
                  <c:v>176</c:v>
                </c:pt>
                <c:pt idx="393">
                  <c:v>175</c:v>
                </c:pt>
                <c:pt idx="394">
                  <c:v>175</c:v>
                </c:pt>
                <c:pt idx="395">
                  <c:v>173</c:v>
                </c:pt>
                <c:pt idx="396">
                  <c:v>172</c:v>
                </c:pt>
                <c:pt idx="397">
                  <c:v>172</c:v>
                </c:pt>
                <c:pt idx="398">
                  <c:v>172</c:v>
                </c:pt>
                <c:pt idx="399">
                  <c:v>171</c:v>
                </c:pt>
                <c:pt idx="400">
                  <c:v>171</c:v>
                </c:pt>
                <c:pt idx="401">
                  <c:v>171</c:v>
                </c:pt>
                <c:pt idx="402">
                  <c:v>170</c:v>
                </c:pt>
                <c:pt idx="403">
                  <c:v>170</c:v>
                </c:pt>
                <c:pt idx="404">
                  <c:v>170</c:v>
                </c:pt>
                <c:pt idx="405">
                  <c:v>169</c:v>
                </c:pt>
                <c:pt idx="406">
                  <c:v>168</c:v>
                </c:pt>
                <c:pt idx="407">
                  <c:v>167</c:v>
                </c:pt>
                <c:pt idx="408">
                  <c:v>167</c:v>
                </c:pt>
                <c:pt idx="409">
                  <c:v>167</c:v>
                </c:pt>
                <c:pt idx="410">
                  <c:v>167</c:v>
                </c:pt>
                <c:pt idx="411">
                  <c:v>166</c:v>
                </c:pt>
                <c:pt idx="412">
                  <c:v>166</c:v>
                </c:pt>
                <c:pt idx="413">
                  <c:v>166</c:v>
                </c:pt>
                <c:pt idx="414">
                  <c:v>165</c:v>
                </c:pt>
                <c:pt idx="415">
                  <c:v>164</c:v>
                </c:pt>
                <c:pt idx="416">
                  <c:v>163</c:v>
                </c:pt>
                <c:pt idx="417">
                  <c:v>163</c:v>
                </c:pt>
                <c:pt idx="418">
                  <c:v>162</c:v>
                </c:pt>
                <c:pt idx="419">
                  <c:v>161</c:v>
                </c:pt>
                <c:pt idx="420">
                  <c:v>160</c:v>
                </c:pt>
                <c:pt idx="421">
                  <c:v>160</c:v>
                </c:pt>
                <c:pt idx="422">
                  <c:v>160</c:v>
                </c:pt>
                <c:pt idx="423">
                  <c:v>160</c:v>
                </c:pt>
                <c:pt idx="424">
                  <c:v>160</c:v>
                </c:pt>
                <c:pt idx="425">
                  <c:v>159</c:v>
                </c:pt>
                <c:pt idx="426">
                  <c:v>158</c:v>
                </c:pt>
                <c:pt idx="427">
                  <c:v>158</c:v>
                </c:pt>
                <c:pt idx="428">
                  <c:v>158</c:v>
                </c:pt>
                <c:pt idx="429">
                  <c:v>156</c:v>
                </c:pt>
                <c:pt idx="430">
                  <c:v>156</c:v>
                </c:pt>
                <c:pt idx="431">
                  <c:v>155</c:v>
                </c:pt>
                <c:pt idx="432">
                  <c:v>155</c:v>
                </c:pt>
                <c:pt idx="433">
                  <c:v>155</c:v>
                </c:pt>
                <c:pt idx="434">
                  <c:v>153</c:v>
                </c:pt>
                <c:pt idx="435">
                  <c:v>153</c:v>
                </c:pt>
                <c:pt idx="436">
                  <c:v>152</c:v>
                </c:pt>
                <c:pt idx="437">
                  <c:v>152</c:v>
                </c:pt>
                <c:pt idx="438">
                  <c:v>152</c:v>
                </c:pt>
                <c:pt idx="439">
                  <c:v>151</c:v>
                </c:pt>
                <c:pt idx="440">
                  <c:v>151</c:v>
                </c:pt>
                <c:pt idx="441">
                  <c:v>149</c:v>
                </c:pt>
                <c:pt idx="442">
                  <c:v>148</c:v>
                </c:pt>
                <c:pt idx="443">
                  <c:v>148</c:v>
                </c:pt>
                <c:pt idx="444">
                  <c:v>148</c:v>
                </c:pt>
                <c:pt idx="445">
                  <c:v>148</c:v>
                </c:pt>
                <c:pt idx="446">
                  <c:v>148</c:v>
                </c:pt>
                <c:pt idx="447">
                  <c:v>148</c:v>
                </c:pt>
                <c:pt idx="448">
                  <c:v>147</c:v>
                </c:pt>
                <c:pt idx="449">
                  <c:v>147</c:v>
                </c:pt>
                <c:pt idx="450">
                  <c:v>146</c:v>
                </c:pt>
                <c:pt idx="451">
                  <c:v>146</c:v>
                </c:pt>
                <c:pt idx="452">
                  <c:v>146</c:v>
                </c:pt>
                <c:pt idx="453">
                  <c:v>146</c:v>
                </c:pt>
                <c:pt idx="454">
                  <c:v>146</c:v>
                </c:pt>
                <c:pt idx="455">
                  <c:v>145</c:v>
                </c:pt>
                <c:pt idx="456">
                  <c:v>145</c:v>
                </c:pt>
                <c:pt idx="457">
                  <c:v>145</c:v>
                </c:pt>
                <c:pt idx="458">
                  <c:v>145</c:v>
                </c:pt>
                <c:pt idx="459">
                  <c:v>144</c:v>
                </c:pt>
                <c:pt idx="460">
                  <c:v>144</c:v>
                </c:pt>
                <c:pt idx="461">
                  <c:v>144</c:v>
                </c:pt>
                <c:pt idx="462">
                  <c:v>144</c:v>
                </c:pt>
                <c:pt idx="463">
                  <c:v>144</c:v>
                </c:pt>
                <c:pt idx="464">
                  <c:v>144</c:v>
                </c:pt>
                <c:pt idx="465">
                  <c:v>143</c:v>
                </c:pt>
                <c:pt idx="466">
                  <c:v>143</c:v>
                </c:pt>
                <c:pt idx="467">
                  <c:v>142</c:v>
                </c:pt>
                <c:pt idx="468">
                  <c:v>142</c:v>
                </c:pt>
                <c:pt idx="469">
                  <c:v>142</c:v>
                </c:pt>
                <c:pt idx="470">
                  <c:v>142</c:v>
                </c:pt>
                <c:pt idx="471">
                  <c:v>142</c:v>
                </c:pt>
                <c:pt idx="472">
                  <c:v>140</c:v>
                </c:pt>
                <c:pt idx="473">
                  <c:v>140</c:v>
                </c:pt>
                <c:pt idx="474">
                  <c:v>139</c:v>
                </c:pt>
                <c:pt idx="475">
                  <c:v>138</c:v>
                </c:pt>
                <c:pt idx="476">
                  <c:v>138</c:v>
                </c:pt>
                <c:pt idx="477">
                  <c:v>137</c:v>
                </c:pt>
                <c:pt idx="478">
                  <c:v>137</c:v>
                </c:pt>
                <c:pt idx="479">
                  <c:v>137</c:v>
                </c:pt>
                <c:pt idx="480">
                  <c:v>137</c:v>
                </c:pt>
                <c:pt idx="481">
                  <c:v>136</c:v>
                </c:pt>
                <c:pt idx="482">
                  <c:v>135</c:v>
                </c:pt>
                <c:pt idx="483">
                  <c:v>135</c:v>
                </c:pt>
                <c:pt idx="484">
                  <c:v>135</c:v>
                </c:pt>
                <c:pt idx="485">
                  <c:v>135</c:v>
                </c:pt>
                <c:pt idx="486">
                  <c:v>135</c:v>
                </c:pt>
                <c:pt idx="487">
                  <c:v>134</c:v>
                </c:pt>
                <c:pt idx="488">
                  <c:v>134</c:v>
                </c:pt>
                <c:pt idx="489">
                  <c:v>134</c:v>
                </c:pt>
                <c:pt idx="490">
                  <c:v>134</c:v>
                </c:pt>
                <c:pt idx="491">
                  <c:v>134</c:v>
                </c:pt>
                <c:pt idx="492">
                  <c:v>134</c:v>
                </c:pt>
                <c:pt idx="493">
                  <c:v>134</c:v>
                </c:pt>
                <c:pt idx="494">
                  <c:v>134</c:v>
                </c:pt>
                <c:pt idx="495">
                  <c:v>134</c:v>
                </c:pt>
                <c:pt idx="496">
                  <c:v>134</c:v>
                </c:pt>
                <c:pt idx="497">
                  <c:v>133</c:v>
                </c:pt>
                <c:pt idx="498">
                  <c:v>133</c:v>
                </c:pt>
                <c:pt idx="499">
                  <c:v>133</c:v>
                </c:pt>
                <c:pt idx="500">
                  <c:v>132</c:v>
                </c:pt>
                <c:pt idx="501">
                  <c:v>132</c:v>
                </c:pt>
                <c:pt idx="502">
                  <c:v>132</c:v>
                </c:pt>
                <c:pt idx="503">
                  <c:v>131</c:v>
                </c:pt>
                <c:pt idx="504">
                  <c:v>130</c:v>
                </c:pt>
                <c:pt idx="505">
                  <c:v>130</c:v>
                </c:pt>
                <c:pt idx="506">
                  <c:v>130</c:v>
                </c:pt>
                <c:pt idx="507">
                  <c:v>130</c:v>
                </c:pt>
                <c:pt idx="508">
                  <c:v>130</c:v>
                </c:pt>
                <c:pt idx="509">
                  <c:v>129</c:v>
                </c:pt>
                <c:pt idx="510">
                  <c:v>129</c:v>
                </c:pt>
                <c:pt idx="511">
                  <c:v>129</c:v>
                </c:pt>
                <c:pt idx="512">
                  <c:v>129</c:v>
                </c:pt>
                <c:pt idx="513">
                  <c:v>128</c:v>
                </c:pt>
                <c:pt idx="514">
                  <c:v>128</c:v>
                </c:pt>
                <c:pt idx="515">
                  <c:v>128</c:v>
                </c:pt>
                <c:pt idx="516">
                  <c:v>127</c:v>
                </c:pt>
                <c:pt idx="517">
                  <c:v>127</c:v>
                </c:pt>
                <c:pt idx="518">
                  <c:v>127</c:v>
                </c:pt>
                <c:pt idx="519">
                  <c:v>127</c:v>
                </c:pt>
                <c:pt idx="520">
                  <c:v>126</c:v>
                </c:pt>
                <c:pt idx="521">
                  <c:v>126</c:v>
                </c:pt>
                <c:pt idx="522">
                  <c:v>126</c:v>
                </c:pt>
                <c:pt idx="523">
                  <c:v>126</c:v>
                </c:pt>
                <c:pt idx="524">
                  <c:v>125</c:v>
                </c:pt>
                <c:pt idx="525">
                  <c:v>125</c:v>
                </c:pt>
                <c:pt idx="526">
                  <c:v>125</c:v>
                </c:pt>
                <c:pt idx="527">
                  <c:v>125</c:v>
                </c:pt>
                <c:pt idx="528">
                  <c:v>124</c:v>
                </c:pt>
                <c:pt idx="529">
                  <c:v>124</c:v>
                </c:pt>
                <c:pt idx="530">
                  <c:v>124</c:v>
                </c:pt>
                <c:pt idx="531">
                  <c:v>123</c:v>
                </c:pt>
                <c:pt idx="532">
                  <c:v>123</c:v>
                </c:pt>
                <c:pt idx="533">
                  <c:v>122</c:v>
                </c:pt>
                <c:pt idx="534">
                  <c:v>121</c:v>
                </c:pt>
                <c:pt idx="535">
                  <c:v>121</c:v>
                </c:pt>
                <c:pt idx="536">
                  <c:v>121</c:v>
                </c:pt>
                <c:pt idx="537">
                  <c:v>121</c:v>
                </c:pt>
                <c:pt idx="538">
                  <c:v>120</c:v>
                </c:pt>
                <c:pt idx="539">
                  <c:v>120</c:v>
                </c:pt>
                <c:pt idx="540">
                  <c:v>119</c:v>
                </c:pt>
                <c:pt idx="541">
                  <c:v>119</c:v>
                </c:pt>
                <c:pt idx="542">
                  <c:v>119</c:v>
                </c:pt>
                <c:pt idx="543">
                  <c:v>118</c:v>
                </c:pt>
                <c:pt idx="544">
                  <c:v>118</c:v>
                </c:pt>
                <c:pt idx="545">
                  <c:v>118</c:v>
                </c:pt>
                <c:pt idx="546">
                  <c:v>117</c:v>
                </c:pt>
                <c:pt idx="547">
                  <c:v>117</c:v>
                </c:pt>
                <c:pt idx="548">
                  <c:v>117</c:v>
                </c:pt>
                <c:pt idx="549">
                  <c:v>117</c:v>
                </c:pt>
                <c:pt idx="550">
                  <c:v>116</c:v>
                </c:pt>
                <c:pt idx="551">
                  <c:v>116</c:v>
                </c:pt>
                <c:pt idx="552">
                  <c:v>116</c:v>
                </c:pt>
                <c:pt idx="553">
                  <c:v>116</c:v>
                </c:pt>
                <c:pt idx="554">
                  <c:v>116</c:v>
                </c:pt>
                <c:pt idx="555">
                  <c:v>115</c:v>
                </c:pt>
                <c:pt idx="556">
                  <c:v>115</c:v>
                </c:pt>
                <c:pt idx="557">
                  <c:v>114</c:v>
                </c:pt>
                <c:pt idx="558">
                  <c:v>114</c:v>
                </c:pt>
                <c:pt idx="559">
                  <c:v>114</c:v>
                </c:pt>
                <c:pt idx="560">
                  <c:v>113</c:v>
                </c:pt>
                <c:pt idx="561">
                  <c:v>112</c:v>
                </c:pt>
                <c:pt idx="562">
                  <c:v>112</c:v>
                </c:pt>
                <c:pt idx="563">
                  <c:v>111</c:v>
                </c:pt>
                <c:pt idx="564">
                  <c:v>111</c:v>
                </c:pt>
                <c:pt idx="565">
                  <c:v>110</c:v>
                </c:pt>
                <c:pt idx="566">
                  <c:v>110</c:v>
                </c:pt>
                <c:pt idx="567">
                  <c:v>110</c:v>
                </c:pt>
                <c:pt idx="568">
                  <c:v>109</c:v>
                </c:pt>
                <c:pt idx="569">
                  <c:v>109</c:v>
                </c:pt>
                <c:pt idx="570">
                  <c:v>109</c:v>
                </c:pt>
                <c:pt idx="571">
                  <c:v>108</c:v>
                </c:pt>
                <c:pt idx="572">
                  <c:v>108</c:v>
                </c:pt>
                <c:pt idx="573">
                  <c:v>108</c:v>
                </c:pt>
                <c:pt idx="574">
                  <c:v>107</c:v>
                </c:pt>
                <c:pt idx="575">
                  <c:v>107</c:v>
                </c:pt>
                <c:pt idx="576">
                  <c:v>107</c:v>
                </c:pt>
                <c:pt idx="577">
                  <c:v>107</c:v>
                </c:pt>
                <c:pt idx="578">
                  <c:v>107</c:v>
                </c:pt>
                <c:pt idx="579">
                  <c:v>107</c:v>
                </c:pt>
                <c:pt idx="580">
                  <c:v>106</c:v>
                </c:pt>
                <c:pt idx="581">
                  <c:v>106</c:v>
                </c:pt>
                <c:pt idx="582">
                  <c:v>105</c:v>
                </c:pt>
                <c:pt idx="583">
                  <c:v>105</c:v>
                </c:pt>
                <c:pt idx="584">
                  <c:v>104</c:v>
                </c:pt>
                <c:pt idx="585">
                  <c:v>104</c:v>
                </c:pt>
                <c:pt idx="586">
                  <c:v>104</c:v>
                </c:pt>
                <c:pt idx="587">
                  <c:v>104</c:v>
                </c:pt>
                <c:pt idx="588">
                  <c:v>104</c:v>
                </c:pt>
                <c:pt idx="589">
                  <c:v>104</c:v>
                </c:pt>
                <c:pt idx="590">
                  <c:v>103</c:v>
                </c:pt>
                <c:pt idx="591">
                  <c:v>103</c:v>
                </c:pt>
                <c:pt idx="592">
                  <c:v>103</c:v>
                </c:pt>
                <c:pt idx="593">
                  <c:v>102</c:v>
                </c:pt>
                <c:pt idx="594">
                  <c:v>102</c:v>
                </c:pt>
                <c:pt idx="595">
                  <c:v>102</c:v>
                </c:pt>
                <c:pt idx="596">
                  <c:v>100</c:v>
                </c:pt>
                <c:pt idx="597">
                  <c:v>100</c:v>
                </c:pt>
                <c:pt idx="598">
                  <c:v>100</c:v>
                </c:pt>
                <c:pt idx="599">
                  <c:v>99</c:v>
                </c:pt>
                <c:pt idx="600">
                  <c:v>99</c:v>
                </c:pt>
                <c:pt idx="601">
                  <c:v>99</c:v>
                </c:pt>
                <c:pt idx="602">
                  <c:v>99</c:v>
                </c:pt>
                <c:pt idx="603">
                  <c:v>99</c:v>
                </c:pt>
                <c:pt idx="604">
                  <c:v>99</c:v>
                </c:pt>
                <c:pt idx="605">
                  <c:v>99</c:v>
                </c:pt>
                <c:pt idx="606">
                  <c:v>99</c:v>
                </c:pt>
                <c:pt idx="607">
                  <c:v>98</c:v>
                </c:pt>
                <c:pt idx="608">
                  <c:v>98</c:v>
                </c:pt>
                <c:pt idx="609">
                  <c:v>97</c:v>
                </c:pt>
                <c:pt idx="610">
                  <c:v>97</c:v>
                </c:pt>
                <c:pt idx="611">
                  <c:v>97</c:v>
                </c:pt>
                <c:pt idx="612">
                  <c:v>97</c:v>
                </c:pt>
                <c:pt idx="613">
                  <c:v>97</c:v>
                </c:pt>
                <c:pt idx="614">
                  <c:v>96</c:v>
                </c:pt>
                <c:pt idx="615">
                  <c:v>96</c:v>
                </c:pt>
                <c:pt idx="616">
                  <c:v>96</c:v>
                </c:pt>
                <c:pt idx="617">
                  <c:v>96</c:v>
                </c:pt>
                <c:pt idx="618">
                  <c:v>95</c:v>
                </c:pt>
                <c:pt idx="619">
                  <c:v>95</c:v>
                </c:pt>
                <c:pt idx="620">
                  <c:v>95</c:v>
                </c:pt>
                <c:pt idx="621">
                  <c:v>95</c:v>
                </c:pt>
                <c:pt idx="622">
                  <c:v>95</c:v>
                </c:pt>
                <c:pt idx="623">
                  <c:v>95</c:v>
                </c:pt>
                <c:pt idx="624">
                  <c:v>95</c:v>
                </c:pt>
                <c:pt idx="625">
                  <c:v>94</c:v>
                </c:pt>
                <c:pt idx="626">
                  <c:v>94</c:v>
                </c:pt>
                <c:pt idx="627">
                  <c:v>94</c:v>
                </c:pt>
                <c:pt idx="628">
                  <c:v>94</c:v>
                </c:pt>
                <c:pt idx="629">
                  <c:v>93</c:v>
                </c:pt>
                <c:pt idx="630">
                  <c:v>93</c:v>
                </c:pt>
                <c:pt idx="631">
                  <c:v>93</c:v>
                </c:pt>
                <c:pt idx="632">
                  <c:v>93</c:v>
                </c:pt>
                <c:pt idx="633">
                  <c:v>93</c:v>
                </c:pt>
                <c:pt idx="634">
                  <c:v>93</c:v>
                </c:pt>
                <c:pt idx="635">
                  <c:v>93</c:v>
                </c:pt>
                <c:pt idx="636">
                  <c:v>93</c:v>
                </c:pt>
                <c:pt idx="637">
                  <c:v>93</c:v>
                </c:pt>
                <c:pt idx="638">
                  <c:v>92</c:v>
                </c:pt>
                <c:pt idx="639">
                  <c:v>92</c:v>
                </c:pt>
                <c:pt idx="640">
                  <c:v>92</c:v>
                </c:pt>
                <c:pt idx="641">
                  <c:v>92</c:v>
                </c:pt>
                <c:pt idx="642">
                  <c:v>92</c:v>
                </c:pt>
                <c:pt idx="643">
                  <c:v>91</c:v>
                </c:pt>
                <c:pt idx="644">
                  <c:v>91</c:v>
                </c:pt>
                <c:pt idx="645">
                  <c:v>91</c:v>
                </c:pt>
                <c:pt idx="646">
                  <c:v>91</c:v>
                </c:pt>
                <c:pt idx="647">
                  <c:v>91</c:v>
                </c:pt>
                <c:pt idx="648">
                  <c:v>91</c:v>
                </c:pt>
                <c:pt idx="649">
                  <c:v>89</c:v>
                </c:pt>
                <c:pt idx="650">
                  <c:v>89</c:v>
                </c:pt>
                <c:pt idx="651">
                  <c:v>89</c:v>
                </c:pt>
                <c:pt idx="652">
                  <c:v>89</c:v>
                </c:pt>
                <c:pt idx="653">
                  <c:v>89</c:v>
                </c:pt>
                <c:pt idx="654">
                  <c:v>88</c:v>
                </c:pt>
                <c:pt idx="655">
                  <c:v>88</c:v>
                </c:pt>
                <c:pt idx="656">
                  <c:v>88</c:v>
                </c:pt>
                <c:pt idx="657">
                  <c:v>88</c:v>
                </c:pt>
                <c:pt idx="658">
                  <c:v>88</c:v>
                </c:pt>
                <c:pt idx="659">
                  <c:v>87</c:v>
                </c:pt>
                <c:pt idx="660">
                  <c:v>87</c:v>
                </c:pt>
                <c:pt idx="661">
                  <c:v>87</c:v>
                </c:pt>
                <c:pt idx="662">
                  <c:v>87</c:v>
                </c:pt>
                <c:pt idx="663">
                  <c:v>86</c:v>
                </c:pt>
                <c:pt idx="664">
                  <c:v>86</c:v>
                </c:pt>
                <c:pt idx="665">
                  <c:v>86</c:v>
                </c:pt>
                <c:pt idx="666">
                  <c:v>86</c:v>
                </c:pt>
                <c:pt idx="667">
                  <c:v>86</c:v>
                </c:pt>
                <c:pt idx="668">
                  <c:v>86</c:v>
                </c:pt>
                <c:pt idx="669">
                  <c:v>85</c:v>
                </c:pt>
                <c:pt idx="670">
                  <c:v>85</c:v>
                </c:pt>
                <c:pt idx="671">
                  <c:v>85</c:v>
                </c:pt>
                <c:pt idx="672">
                  <c:v>85</c:v>
                </c:pt>
                <c:pt idx="673">
                  <c:v>85</c:v>
                </c:pt>
                <c:pt idx="674">
                  <c:v>84</c:v>
                </c:pt>
                <c:pt idx="675">
                  <c:v>84</c:v>
                </c:pt>
                <c:pt idx="676">
                  <c:v>84</c:v>
                </c:pt>
                <c:pt idx="677">
                  <c:v>83</c:v>
                </c:pt>
                <c:pt idx="678">
                  <c:v>83</c:v>
                </c:pt>
                <c:pt idx="679">
                  <c:v>83</c:v>
                </c:pt>
                <c:pt idx="680">
                  <c:v>82</c:v>
                </c:pt>
                <c:pt idx="681">
                  <c:v>82</c:v>
                </c:pt>
                <c:pt idx="682">
                  <c:v>82</c:v>
                </c:pt>
                <c:pt idx="683">
                  <c:v>82</c:v>
                </c:pt>
                <c:pt idx="684">
                  <c:v>82</c:v>
                </c:pt>
                <c:pt idx="685">
                  <c:v>82</c:v>
                </c:pt>
                <c:pt idx="686">
                  <c:v>82</c:v>
                </c:pt>
                <c:pt idx="687">
                  <c:v>82</c:v>
                </c:pt>
                <c:pt idx="688">
                  <c:v>82</c:v>
                </c:pt>
                <c:pt idx="689">
                  <c:v>82</c:v>
                </c:pt>
                <c:pt idx="690">
                  <c:v>81</c:v>
                </c:pt>
                <c:pt idx="691">
                  <c:v>81</c:v>
                </c:pt>
                <c:pt idx="692">
                  <c:v>81</c:v>
                </c:pt>
                <c:pt idx="693">
                  <c:v>81</c:v>
                </c:pt>
                <c:pt idx="694">
                  <c:v>81</c:v>
                </c:pt>
                <c:pt idx="695">
                  <c:v>81</c:v>
                </c:pt>
                <c:pt idx="696">
                  <c:v>81</c:v>
                </c:pt>
                <c:pt idx="697">
                  <c:v>81</c:v>
                </c:pt>
                <c:pt idx="698">
                  <c:v>81</c:v>
                </c:pt>
                <c:pt idx="699">
                  <c:v>81</c:v>
                </c:pt>
                <c:pt idx="700">
                  <c:v>80</c:v>
                </c:pt>
                <c:pt idx="701">
                  <c:v>80</c:v>
                </c:pt>
                <c:pt idx="702">
                  <c:v>80</c:v>
                </c:pt>
                <c:pt idx="703">
                  <c:v>80</c:v>
                </c:pt>
                <c:pt idx="704">
                  <c:v>80</c:v>
                </c:pt>
                <c:pt idx="705">
                  <c:v>80</c:v>
                </c:pt>
                <c:pt idx="706">
                  <c:v>80</c:v>
                </c:pt>
                <c:pt idx="707">
                  <c:v>80</c:v>
                </c:pt>
                <c:pt idx="708">
                  <c:v>79</c:v>
                </c:pt>
                <c:pt idx="709">
                  <c:v>79</c:v>
                </c:pt>
                <c:pt idx="710">
                  <c:v>79</c:v>
                </c:pt>
                <c:pt idx="711">
                  <c:v>79</c:v>
                </c:pt>
                <c:pt idx="712">
                  <c:v>79</c:v>
                </c:pt>
                <c:pt idx="713">
                  <c:v>79</c:v>
                </c:pt>
                <c:pt idx="714">
                  <c:v>78</c:v>
                </c:pt>
                <c:pt idx="715">
                  <c:v>78</c:v>
                </c:pt>
                <c:pt idx="716">
                  <c:v>78</c:v>
                </c:pt>
                <c:pt idx="717">
                  <c:v>78</c:v>
                </c:pt>
                <c:pt idx="718">
                  <c:v>78</c:v>
                </c:pt>
                <c:pt idx="719">
                  <c:v>78</c:v>
                </c:pt>
                <c:pt idx="720">
                  <c:v>78</c:v>
                </c:pt>
                <c:pt idx="721">
                  <c:v>77</c:v>
                </c:pt>
                <c:pt idx="722">
                  <c:v>77</c:v>
                </c:pt>
                <c:pt idx="723">
                  <c:v>77</c:v>
                </c:pt>
                <c:pt idx="724">
                  <c:v>76</c:v>
                </c:pt>
                <c:pt idx="725">
                  <c:v>76</c:v>
                </c:pt>
                <c:pt idx="726">
                  <c:v>76</c:v>
                </c:pt>
                <c:pt idx="727">
                  <c:v>76</c:v>
                </c:pt>
                <c:pt idx="728">
                  <c:v>76</c:v>
                </c:pt>
                <c:pt idx="729">
                  <c:v>76</c:v>
                </c:pt>
                <c:pt idx="730">
                  <c:v>75</c:v>
                </c:pt>
                <c:pt idx="731">
                  <c:v>75</c:v>
                </c:pt>
                <c:pt idx="732">
                  <c:v>75</c:v>
                </c:pt>
                <c:pt idx="733">
                  <c:v>74</c:v>
                </c:pt>
                <c:pt idx="734">
                  <c:v>74</c:v>
                </c:pt>
                <c:pt idx="735">
                  <c:v>74</c:v>
                </c:pt>
                <c:pt idx="736">
                  <c:v>74</c:v>
                </c:pt>
                <c:pt idx="737">
                  <c:v>74</c:v>
                </c:pt>
                <c:pt idx="738">
                  <c:v>74</c:v>
                </c:pt>
                <c:pt idx="739">
                  <c:v>73</c:v>
                </c:pt>
                <c:pt idx="740">
                  <c:v>73</c:v>
                </c:pt>
                <c:pt idx="741">
                  <c:v>73</c:v>
                </c:pt>
                <c:pt idx="742">
                  <c:v>73</c:v>
                </c:pt>
                <c:pt idx="743">
                  <c:v>73</c:v>
                </c:pt>
                <c:pt idx="744">
                  <c:v>73</c:v>
                </c:pt>
                <c:pt idx="745">
                  <c:v>73</c:v>
                </c:pt>
                <c:pt idx="746">
                  <c:v>73</c:v>
                </c:pt>
                <c:pt idx="747">
                  <c:v>72</c:v>
                </c:pt>
                <c:pt idx="748">
                  <c:v>72</c:v>
                </c:pt>
                <c:pt idx="749">
                  <c:v>72</c:v>
                </c:pt>
                <c:pt idx="750">
                  <c:v>72</c:v>
                </c:pt>
                <c:pt idx="751">
                  <c:v>72</c:v>
                </c:pt>
                <c:pt idx="752">
                  <c:v>72</c:v>
                </c:pt>
                <c:pt idx="753">
                  <c:v>72</c:v>
                </c:pt>
                <c:pt idx="754">
                  <c:v>72</c:v>
                </c:pt>
                <c:pt idx="755">
                  <c:v>72</c:v>
                </c:pt>
                <c:pt idx="756">
                  <c:v>72</c:v>
                </c:pt>
                <c:pt idx="757">
                  <c:v>72</c:v>
                </c:pt>
                <c:pt idx="758">
                  <c:v>72</c:v>
                </c:pt>
                <c:pt idx="759">
                  <c:v>72</c:v>
                </c:pt>
                <c:pt idx="760">
                  <c:v>72</c:v>
                </c:pt>
                <c:pt idx="761">
                  <c:v>72</c:v>
                </c:pt>
                <c:pt idx="762">
                  <c:v>71</c:v>
                </c:pt>
                <c:pt idx="763">
                  <c:v>71</c:v>
                </c:pt>
                <c:pt idx="764">
                  <c:v>71</c:v>
                </c:pt>
                <c:pt idx="765">
                  <c:v>71</c:v>
                </c:pt>
                <c:pt idx="766">
                  <c:v>71</c:v>
                </c:pt>
                <c:pt idx="767">
                  <c:v>71</c:v>
                </c:pt>
                <c:pt idx="768">
                  <c:v>71</c:v>
                </c:pt>
                <c:pt idx="769">
                  <c:v>70</c:v>
                </c:pt>
                <c:pt idx="770">
                  <c:v>70</c:v>
                </c:pt>
                <c:pt idx="771">
                  <c:v>70</c:v>
                </c:pt>
                <c:pt idx="772">
                  <c:v>70</c:v>
                </c:pt>
                <c:pt idx="773">
                  <c:v>70</c:v>
                </c:pt>
                <c:pt idx="774">
                  <c:v>70</c:v>
                </c:pt>
                <c:pt idx="775">
                  <c:v>70</c:v>
                </c:pt>
                <c:pt idx="776">
                  <c:v>70</c:v>
                </c:pt>
                <c:pt idx="777">
                  <c:v>70</c:v>
                </c:pt>
                <c:pt idx="778">
                  <c:v>70</c:v>
                </c:pt>
                <c:pt idx="779">
                  <c:v>69</c:v>
                </c:pt>
                <c:pt idx="780">
                  <c:v>69</c:v>
                </c:pt>
                <c:pt idx="781">
                  <c:v>69</c:v>
                </c:pt>
                <c:pt idx="782">
                  <c:v>69</c:v>
                </c:pt>
                <c:pt idx="783">
                  <c:v>69</c:v>
                </c:pt>
                <c:pt idx="784">
                  <c:v>69</c:v>
                </c:pt>
                <c:pt idx="785">
                  <c:v>68</c:v>
                </c:pt>
                <c:pt idx="786">
                  <c:v>68</c:v>
                </c:pt>
                <c:pt idx="787">
                  <c:v>68</c:v>
                </c:pt>
                <c:pt idx="788">
                  <c:v>68</c:v>
                </c:pt>
                <c:pt idx="789">
                  <c:v>68</c:v>
                </c:pt>
                <c:pt idx="790">
                  <c:v>68</c:v>
                </c:pt>
                <c:pt idx="791">
                  <c:v>68</c:v>
                </c:pt>
                <c:pt idx="792">
                  <c:v>68</c:v>
                </c:pt>
                <c:pt idx="793">
                  <c:v>68</c:v>
                </c:pt>
                <c:pt idx="794">
                  <c:v>68</c:v>
                </c:pt>
                <c:pt idx="795">
                  <c:v>67</c:v>
                </c:pt>
                <c:pt idx="796">
                  <c:v>67</c:v>
                </c:pt>
                <c:pt idx="797">
                  <c:v>67</c:v>
                </c:pt>
                <c:pt idx="798">
                  <c:v>67</c:v>
                </c:pt>
                <c:pt idx="799">
                  <c:v>67</c:v>
                </c:pt>
                <c:pt idx="800">
                  <c:v>67</c:v>
                </c:pt>
                <c:pt idx="801">
                  <c:v>67</c:v>
                </c:pt>
                <c:pt idx="802">
                  <c:v>66</c:v>
                </c:pt>
                <c:pt idx="803">
                  <c:v>66</c:v>
                </c:pt>
                <c:pt idx="804">
                  <c:v>66</c:v>
                </c:pt>
                <c:pt idx="805">
                  <c:v>66</c:v>
                </c:pt>
                <c:pt idx="806">
                  <c:v>66</c:v>
                </c:pt>
                <c:pt idx="807">
                  <c:v>66</c:v>
                </c:pt>
                <c:pt idx="808">
                  <c:v>66</c:v>
                </c:pt>
                <c:pt idx="809">
                  <c:v>66</c:v>
                </c:pt>
                <c:pt idx="810">
                  <c:v>66</c:v>
                </c:pt>
                <c:pt idx="811">
                  <c:v>66</c:v>
                </c:pt>
                <c:pt idx="812">
                  <c:v>66</c:v>
                </c:pt>
                <c:pt idx="813">
                  <c:v>66</c:v>
                </c:pt>
                <c:pt idx="814">
                  <c:v>66</c:v>
                </c:pt>
                <c:pt idx="815">
                  <c:v>66</c:v>
                </c:pt>
                <c:pt idx="816">
                  <c:v>65</c:v>
                </c:pt>
                <c:pt idx="817">
                  <c:v>65</c:v>
                </c:pt>
                <c:pt idx="818">
                  <c:v>65</c:v>
                </c:pt>
                <c:pt idx="819">
                  <c:v>65</c:v>
                </c:pt>
                <c:pt idx="820">
                  <c:v>65</c:v>
                </c:pt>
                <c:pt idx="821">
                  <c:v>65</c:v>
                </c:pt>
                <c:pt idx="822">
                  <c:v>65</c:v>
                </c:pt>
                <c:pt idx="823">
                  <c:v>64</c:v>
                </c:pt>
                <c:pt idx="824">
                  <c:v>64</c:v>
                </c:pt>
                <c:pt idx="825">
                  <c:v>64</c:v>
                </c:pt>
                <c:pt idx="826">
                  <c:v>64</c:v>
                </c:pt>
                <c:pt idx="827">
                  <c:v>64</c:v>
                </c:pt>
                <c:pt idx="828">
                  <c:v>64</c:v>
                </c:pt>
                <c:pt idx="829">
                  <c:v>64</c:v>
                </c:pt>
                <c:pt idx="830">
                  <c:v>64</c:v>
                </c:pt>
                <c:pt idx="831">
                  <c:v>64</c:v>
                </c:pt>
                <c:pt idx="832">
                  <c:v>64</c:v>
                </c:pt>
                <c:pt idx="833">
                  <c:v>63</c:v>
                </c:pt>
                <c:pt idx="834">
                  <c:v>63</c:v>
                </c:pt>
                <c:pt idx="835">
                  <c:v>63</c:v>
                </c:pt>
                <c:pt idx="836">
                  <c:v>63</c:v>
                </c:pt>
                <c:pt idx="837">
                  <c:v>63</c:v>
                </c:pt>
                <c:pt idx="838">
                  <c:v>63</c:v>
                </c:pt>
                <c:pt idx="839">
                  <c:v>63</c:v>
                </c:pt>
                <c:pt idx="840">
                  <c:v>63</c:v>
                </c:pt>
                <c:pt idx="841">
                  <c:v>63</c:v>
                </c:pt>
                <c:pt idx="842">
                  <c:v>63</c:v>
                </c:pt>
                <c:pt idx="843">
                  <c:v>63</c:v>
                </c:pt>
                <c:pt idx="844">
                  <c:v>63</c:v>
                </c:pt>
                <c:pt idx="845">
                  <c:v>63</c:v>
                </c:pt>
                <c:pt idx="846">
                  <c:v>62</c:v>
                </c:pt>
                <c:pt idx="847">
                  <c:v>62</c:v>
                </c:pt>
                <c:pt idx="848">
                  <c:v>62</c:v>
                </c:pt>
                <c:pt idx="849">
                  <c:v>62</c:v>
                </c:pt>
                <c:pt idx="850">
                  <c:v>62</c:v>
                </c:pt>
                <c:pt idx="851">
                  <c:v>62</c:v>
                </c:pt>
                <c:pt idx="852">
                  <c:v>62</c:v>
                </c:pt>
                <c:pt idx="853">
                  <c:v>62</c:v>
                </c:pt>
                <c:pt idx="854">
                  <c:v>62</c:v>
                </c:pt>
                <c:pt idx="855">
                  <c:v>62</c:v>
                </c:pt>
                <c:pt idx="856">
                  <c:v>62</c:v>
                </c:pt>
                <c:pt idx="857">
                  <c:v>62</c:v>
                </c:pt>
                <c:pt idx="858">
                  <c:v>61</c:v>
                </c:pt>
                <c:pt idx="859">
                  <c:v>61</c:v>
                </c:pt>
                <c:pt idx="860">
                  <c:v>61</c:v>
                </c:pt>
                <c:pt idx="861">
                  <c:v>61</c:v>
                </c:pt>
                <c:pt idx="862">
                  <c:v>61</c:v>
                </c:pt>
                <c:pt idx="863">
                  <c:v>61</c:v>
                </c:pt>
                <c:pt idx="864">
                  <c:v>61</c:v>
                </c:pt>
                <c:pt idx="865">
                  <c:v>61</c:v>
                </c:pt>
                <c:pt idx="866">
                  <c:v>60</c:v>
                </c:pt>
                <c:pt idx="867">
                  <c:v>60</c:v>
                </c:pt>
                <c:pt idx="868">
                  <c:v>60</c:v>
                </c:pt>
                <c:pt idx="869">
                  <c:v>60</c:v>
                </c:pt>
                <c:pt idx="870">
                  <c:v>60</c:v>
                </c:pt>
                <c:pt idx="871">
                  <c:v>60</c:v>
                </c:pt>
                <c:pt idx="872">
                  <c:v>60</c:v>
                </c:pt>
                <c:pt idx="873">
                  <c:v>60</c:v>
                </c:pt>
                <c:pt idx="874">
                  <c:v>60</c:v>
                </c:pt>
                <c:pt idx="875">
                  <c:v>60</c:v>
                </c:pt>
                <c:pt idx="876">
                  <c:v>60</c:v>
                </c:pt>
                <c:pt idx="877">
                  <c:v>59</c:v>
                </c:pt>
                <c:pt idx="878">
                  <c:v>59</c:v>
                </c:pt>
                <c:pt idx="879">
                  <c:v>59</c:v>
                </c:pt>
                <c:pt idx="880">
                  <c:v>59</c:v>
                </c:pt>
                <c:pt idx="881">
                  <c:v>59</c:v>
                </c:pt>
                <c:pt idx="882">
                  <c:v>59</c:v>
                </c:pt>
                <c:pt idx="883">
                  <c:v>59</c:v>
                </c:pt>
                <c:pt idx="884">
                  <c:v>59</c:v>
                </c:pt>
                <c:pt idx="885">
                  <c:v>58</c:v>
                </c:pt>
                <c:pt idx="886">
                  <c:v>58</c:v>
                </c:pt>
                <c:pt idx="887">
                  <c:v>58</c:v>
                </c:pt>
                <c:pt idx="888">
                  <c:v>58</c:v>
                </c:pt>
                <c:pt idx="889">
                  <c:v>58</c:v>
                </c:pt>
                <c:pt idx="890">
                  <c:v>58</c:v>
                </c:pt>
                <c:pt idx="891">
                  <c:v>58</c:v>
                </c:pt>
                <c:pt idx="892">
                  <c:v>58</c:v>
                </c:pt>
                <c:pt idx="893">
                  <c:v>58</c:v>
                </c:pt>
                <c:pt idx="894">
                  <c:v>57</c:v>
                </c:pt>
                <c:pt idx="895">
                  <c:v>57</c:v>
                </c:pt>
                <c:pt idx="896">
                  <c:v>57</c:v>
                </c:pt>
                <c:pt idx="897">
                  <c:v>57</c:v>
                </c:pt>
                <c:pt idx="898">
                  <c:v>57</c:v>
                </c:pt>
                <c:pt idx="899">
                  <c:v>57</c:v>
                </c:pt>
                <c:pt idx="900">
                  <c:v>57</c:v>
                </c:pt>
                <c:pt idx="901">
                  <c:v>56</c:v>
                </c:pt>
                <c:pt idx="902">
                  <c:v>56</c:v>
                </c:pt>
                <c:pt idx="903">
                  <c:v>56</c:v>
                </c:pt>
                <c:pt idx="904">
                  <c:v>56</c:v>
                </c:pt>
                <c:pt idx="905">
                  <c:v>56</c:v>
                </c:pt>
                <c:pt idx="906">
                  <c:v>56</c:v>
                </c:pt>
                <c:pt idx="907">
                  <c:v>56</c:v>
                </c:pt>
                <c:pt idx="908">
                  <c:v>56</c:v>
                </c:pt>
                <c:pt idx="909">
                  <c:v>56</c:v>
                </c:pt>
                <c:pt idx="910">
                  <c:v>56</c:v>
                </c:pt>
                <c:pt idx="911">
                  <c:v>56</c:v>
                </c:pt>
                <c:pt idx="912">
                  <c:v>56</c:v>
                </c:pt>
                <c:pt idx="913">
                  <c:v>56</c:v>
                </c:pt>
                <c:pt idx="914">
                  <c:v>56</c:v>
                </c:pt>
                <c:pt idx="915">
                  <c:v>55</c:v>
                </c:pt>
                <c:pt idx="916">
                  <c:v>55</c:v>
                </c:pt>
                <c:pt idx="917">
                  <c:v>55</c:v>
                </c:pt>
                <c:pt idx="918">
                  <c:v>55</c:v>
                </c:pt>
                <c:pt idx="919">
                  <c:v>55</c:v>
                </c:pt>
                <c:pt idx="920">
                  <c:v>55</c:v>
                </c:pt>
                <c:pt idx="921">
                  <c:v>55</c:v>
                </c:pt>
                <c:pt idx="922">
                  <c:v>55</c:v>
                </c:pt>
                <c:pt idx="923">
                  <c:v>55</c:v>
                </c:pt>
                <c:pt idx="924">
                  <c:v>54</c:v>
                </c:pt>
                <c:pt idx="925">
                  <c:v>54</c:v>
                </c:pt>
                <c:pt idx="926">
                  <c:v>54</c:v>
                </c:pt>
                <c:pt idx="927">
                  <c:v>54</c:v>
                </c:pt>
                <c:pt idx="928">
                  <c:v>54</c:v>
                </c:pt>
                <c:pt idx="929">
                  <c:v>54</c:v>
                </c:pt>
                <c:pt idx="930">
                  <c:v>54</c:v>
                </c:pt>
                <c:pt idx="931">
                  <c:v>54</c:v>
                </c:pt>
                <c:pt idx="932">
                  <c:v>54</c:v>
                </c:pt>
                <c:pt idx="933">
                  <c:v>54</c:v>
                </c:pt>
                <c:pt idx="934">
                  <c:v>53</c:v>
                </c:pt>
                <c:pt idx="935">
                  <c:v>53</c:v>
                </c:pt>
                <c:pt idx="936">
                  <c:v>53</c:v>
                </c:pt>
                <c:pt idx="937">
                  <c:v>53</c:v>
                </c:pt>
                <c:pt idx="938">
                  <c:v>53</c:v>
                </c:pt>
                <c:pt idx="939">
                  <c:v>53</c:v>
                </c:pt>
                <c:pt idx="940">
                  <c:v>53</c:v>
                </c:pt>
                <c:pt idx="941">
                  <c:v>53</c:v>
                </c:pt>
                <c:pt idx="942">
                  <c:v>53</c:v>
                </c:pt>
                <c:pt idx="943">
                  <c:v>52</c:v>
                </c:pt>
                <c:pt idx="944">
                  <c:v>52</c:v>
                </c:pt>
                <c:pt idx="945">
                  <c:v>52</c:v>
                </c:pt>
                <c:pt idx="946">
                  <c:v>52</c:v>
                </c:pt>
                <c:pt idx="947">
                  <c:v>52</c:v>
                </c:pt>
                <c:pt idx="948">
                  <c:v>52</c:v>
                </c:pt>
                <c:pt idx="949">
                  <c:v>52</c:v>
                </c:pt>
                <c:pt idx="950">
                  <c:v>52</c:v>
                </c:pt>
                <c:pt idx="951">
                  <c:v>52</c:v>
                </c:pt>
                <c:pt idx="952">
                  <c:v>52</c:v>
                </c:pt>
                <c:pt idx="953">
                  <c:v>52</c:v>
                </c:pt>
                <c:pt idx="954">
                  <c:v>51</c:v>
                </c:pt>
                <c:pt idx="955">
                  <c:v>51</c:v>
                </c:pt>
                <c:pt idx="956">
                  <c:v>51</c:v>
                </c:pt>
                <c:pt idx="957">
                  <c:v>51</c:v>
                </c:pt>
                <c:pt idx="958">
                  <c:v>51</c:v>
                </c:pt>
                <c:pt idx="959">
                  <c:v>51</c:v>
                </c:pt>
                <c:pt idx="960">
                  <c:v>51</c:v>
                </c:pt>
                <c:pt idx="961">
                  <c:v>51</c:v>
                </c:pt>
                <c:pt idx="962">
                  <c:v>51</c:v>
                </c:pt>
                <c:pt idx="963">
                  <c:v>51</c:v>
                </c:pt>
                <c:pt idx="964">
                  <c:v>51</c:v>
                </c:pt>
                <c:pt idx="965">
                  <c:v>51</c:v>
                </c:pt>
                <c:pt idx="966">
                  <c:v>51</c:v>
                </c:pt>
                <c:pt idx="967">
                  <c:v>51</c:v>
                </c:pt>
                <c:pt idx="968">
                  <c:v>51</c:v>
                </c:pt>
                <c:pt idx="969">
                  <c:v>51</c:v>
                </c:pt>
                <c:pt idx="970">
                  <c:v>51</c:v>
                </c:pt>
                <c:pt idx="971">
                  <c:v>50</c:v>
                </c:pt>
                <c:pt idx="972">
                  <c:v>50</c:v>
                </c:pt>
                <c:pt idx="973">
                  <c:v>50</c:v>
                </c:pt>
                <c:pt idx="974">
                  <c:v>50</c:v>
                </c:pt>
                <c:pt idx="975">
                  <c:v>50</c:v>
                </c:pt>
                <c:pt idx="976">
                  <c:v>50</c:v>
                </c:pt>
                <c:pt idx="977">
                  <c:v>50</c:v>
                </c:pt>
                <c:pt idx="978">
                  <c:v>50</c:v>
                </c:pt>
                <c:pt idx="979">
                  <c:v>50</c:v>
                </c:pt>
                <c:pt idx="980">
                  <c:v>50</c:v>
                </c:pt>
                <c:pt idx="981">
                  <c:v>50</c:v>
                </c:pt>
                <c:pt idx="982">
                  <c:v>50</c:v>
                </c:pt>
                <c:pt idx="983">
                  <c:v>49</c:v>
                </c:pt>
                <c:pt idx="984">
                  <c:v>49</c:v>
                </c:pt>
                <c:pt idx="985">
                  <c:v>49</c:v>
                </c:pt>
                <c:pt idx="986">
                  <c:v>49</c:v>
                </c:pt>
                <c:pt idx="987">
                  <c:v>49</c:v>
                </c:pt>
                <c:pt idx="988">
                  <c:v>49</c:v>
                </c:pt>
                <c:pt idx="989">
                  <c:v>49</c:v>
                </c:pt>
                <c:pt idx="990">
                  <c:v>49</c:v>
                </c:pt>
                <c:pt idx="991">
                  <c:v>49</c:v>
                </c:pt>
                <c:pt idx="992">
                  <c:v>49</c:v>
                </c:pt>
                <c:pt idx="993">
                  <c:v>49</c:v>
                </c:pt>
                <c:pt idx="994">
                  <c:v>49</c:v>
                </c:pt>
                <c:pt idx="995">
                  <c:v>49</c:v>
                </c:pt>
                <c:pt idx="996">
                  <c:v>49</c:v>
                </c:pt>
                <c:pt idx="997">
                  <c:v>49</c:v>
                </c:pt>
                <c:pt idx="998">
                  <c:v>49</c:v>
                </c:pt>
                <c:pt idx="999">
                  <c:v>49</c:v>
                </c:pt>
                <c:pt idx="1000">
                  <c:v>49</c:v>
                </c:pt>
                <c:pt idx="1001">
                  <c:v>49</c:v>
                </c:pt>
                <c:pt idx="1002">
                  <c:v>49</c:v>
                </c:pt>
                <c:pt idx="1003">
                  <c:v>48</c:v>
                </c:pt>
                <c:pt idx="1004">
                  <c:v>48</c:v>
                </c:pt>
                <c:pt idx="1005">
                  <c:v>48</c:v>
                </c:pt>
                <c:pt idx="1006">
                  <c:v>48</c:v>
                </c:pt>
                <c:pt idx="1007">
                  <c:v>48</c:v>
                </c:pt>
                <c:pt idx="1008">
                  <c:v>48</c:v>
                </c:pt>
                <c:pt idx="1009">
                  <c:v>48</c:v>
                </c:pt>
                <c:pt idx="1010">
                  <c:v>48</c:v>
                </c:pt>
                <c:pt idx="1011">
                  <c:v>48</c:v>
                </c:pt>
                <c:pt idx="1012">
                  <c:v>48</c:v>
                </c:pt>
                <c:pt idx="1013">
                  <c:v>48</c:v>
                </c:pt>
                <c:pt idx="1014">
                  <c:v>47</c:v>
                </c:pt>
                <c:pt idx="1015">
                  <c:v>47</c:v>
                </c:pt>
                <c:pt idx="1016">
                  <c:v>47</c:v>
                </c:pt>
                <c:pt idx="1017">
                  <c:v>47</c:v>
                </c:pt>
                <c:pt idx="1018">
                  <c:v>47</c:v>
                </c:pt>
                <c:pt idx="1019">
                  <c:v>47</c:v>
                </c:pt>
                <c:pt idx="1020">
                  <c:v>47</c:v>
                </c:pt>
                <c:pt idx="1021">
                  <c:v>47</c:v>
                </c:pt>
                <c:pt idx="1022">
                  <c:v>47</c:v>
                </c:pt>
                <c:pt idx="1023">
                  <c:v>47</c:v>
                </c:pt>
                <c:pt idx="1024">
                  <c:v>47</c:v>
                </c:pt>
                <c:pt idx="1025">
                  <c:v>47</c:v>
                </c:pt>
                <c:pt idx="1026">
                  <c:v>47</c:v>
                </c:pt>
                <c:pt idx="1027">
                  <c:v>47</c:v>
                </c:pt>
                <c:pt idx="1028">
                  <c:v>47</c:v>
                </c:pt>
                <c:pt idx="1029">
                  <c:v>46</c:v>
                </c:pt>
                <c:pt idx="1030">
                  <c:v>46</c:v>
                </c:pt>
                <c:pt idx="1031">
                  <c:v>46</c:v>
                </c:pt>
                <c:pt idx="1032">
                  <c:v>46</c:v>
                </c:pt>
                <c:pt idx="1033">
                  <c:v>46</c:v>
                </c:pt>
                <c:pt idx="1034">
                  <c:v>46</c:v>
                </c:pt>
                <c:pt idx="1035">
                  <c:v>46</c:v>
                </c:pt>
                <c:pt idx="1036">
                  <c:v>46</c:v>
                </c:pt>
                <c:pt idx="1037">
                  <c:v>46</c:v>
                </c:pt>
                <c:pt idx="1038">
                  <c:v>46</c:v>
                </c:pt>
                <c:pt idx="1039">
                  <c:v>46</c:v>
                </c:pt>
                <c:pt idx="1040">
                  <c:v>46</c:v>
                </c:pt>
                <c:pt idx="1041">
                  <c:v>46</c:v>
                </c:pt>
                <c:pt idx="1042">
                  <c:v>45</c:v>
                </c:pt>
                <c:pt idx="1043">
                  <c:v>45</c:v>
                </c:pt>
                <c:pt idx="1044">
                  <c:v>45</c:v>
                </c:pt>
                <c:pt idx="1045">
                  <c:v>45</c:v>
                </c:pt>
                <c:pt idx="1046">
                  <c:v>45</c:v>
                </c:pt>
                <c:pt idx="1047">
                  <c:v>45</c:v>
                </c:pt>
                <c:pt idx="1048">
                  <c:v>45</c:v>
                </c:pt>
                <c:pt idx="1049">
                  <c:v>45</c:v>
                </c:pt>
                <c:pt idx="1050">
                  <c:v>45</c:v>
                </c:pt>
                <c:pt idx="1051">
                  <c:v>45</c:v>
                </c:pt>
                <c:pt idx="1052">
                  <c:v>45</c:v>
                </c:pt>
                <c:pt idx="1053">
                  <c:v>45</c:v>
                </c:pt>
                <c:pt idx="1054">
                  <c:v>45</c:v>
                </c:pt>
                <c:pt idx="1055">
                  <c:v>45</c:v>
                </c:pt>
                <c:pt idx="1056">
                  <c:v>44</c:v>
                </c:pt>
                <c:pt idx="1057">
                  <c:v>44</c:v>
                </c:pt>
                <c:pt idx="1058">
                  <c:v>44</c:v>
                </c:pt>
                <c:pt idx="1059">
                  <c:v>44</c:v>
                </c:pt>
                <c:pt idx="1060">
                  <c:v>44</c:v>
                </c:pt>
                <c:pt idx="1061">
                  <c:v>44</c:v>
                </c:pt>
                <c:pt idx="1062">
                  <c:v>44</c:v>
                </c:pt>
                <c:pt idx="1063">
                  <c:v>44</c:v>
                </c:pt>
                <c:pt idx="1064">
                  <c:v>44</c:v>
                </c:pt>
                <c:pt idx="1065">
                  <c:v>44</c:v>
                </c:pt>
                <c:pt idx="1066">
                  <c:v>44</c:v>
                </c:pt>
                <c:pt idx="1067">
                  <c:v>44</c:v>
                </c:pt>
                <c:pt idx="1068">
                  <c:v>43</c:v>
                </c:pt>
                <c:pt idx="1069">
                  <c:v>43</c:v>
                </c:pt>
                <c:pt idx="1070">
                  <c:v>43</c:v>
                </c:pt>
                <c:pt idx="1071">
                  <c:v>43</c:v>
                </c:pt>
                <c:pt idx="1072">
                  <c:v>43</c:v>
                </c:pt>
                <c:pt idx="1073">
                  <c:v>43</c:v>
                </c:pt>
                <c:pt idx="1074">
                  <c:v>43</c:v>
                </c:pt>
                <c:pt idx="1075">
                  <c:v>43</c:v>
                </c:pt>
                <c:pt idx="1076">
                  <c:v>43</c:v>
                </c:pt>
                <c:pt idx="1077">
                  <c:v>43</c:v>
                </c:pt>
                <c:pt idx="1078">
                  <c:v>43</c:v>
                </c:pt>
                <c:pt idx="1079">
                  <c:v>43</c:v>
                </c:pt>
                <c:pt idx="1080">
                  <c:v>43</c:v>
                </c:pt>
                <c:pt idx="1081">
                  <c:v>43</c:v>
                </c:pt>
                <c:pt idx="1082">
                  <c:v>43</c:v>
                </c:pt>
                <c:pt idx="1083">
                  <c:v>43</c:v>
                </c:pt>
                <c:pt idx="1084">
                  <c:v>43</c:v>
                </c:pt>
                <c:pt idx="1085">
                  <c:v>43</c:v>
                </c:pt>
                <c:pt idx="1086">
                  <c:v>42</c:v>
                </c:pt>
                <c:pt idx="1087">
                  <c:v>42</c:v>
                </c:pt>
                <c:pt idx="1088">
                  <c:v>42</c:v>
                </c:pt>
                <c:pt idx="1089">
                  <c:v>42</c:v>
                </c:pt>
                <c:pt idx="1090">
                  <c:v>42</c:v>
                </c:pt>
                <c:pt idx="1091">
                  <c:v>42</c:v>
                </c:pt>
                <c:pt idx="1092">
                  <c:v>42</c:v>
                </c:pt>
                <c:pt idx="1093">
                  <c:v>42</c:v>
                </c:pt>
                <c:pt idx="1094">
                  <c:v>42</c:v>
                </c:pt>
                <c:pt idx="1095">
                  <c:v>42</c:v>
                </c:pt>
                <c:pt idx="1096">
                  <c:v>42</c:v>
                </c:pt>
                <c:pt idx="1097">
                  <c:v>42</c:v>
                </c:pt>
                <c:pt idx="1098">
                  <c:v>42</c:v>
                </c:pt>
                <c:pt idx="1099">
                  <c:v>42</c:v>
                </c:pt>
                <c:pt idx="1100">
                  <c:v>42</c:v>
                </c:pt>
                <c:pt idx="1101">
                  <c:v>42</c:v>
                </c:pt>
                <c:pt idx="1102">
                  <c:v>42</c:v>
                </c:pt>
                <c:pt idx="1103">
                  <c:v>41</c:v>
                </c:pt>
                <c:pt idx="1104">
                  <c:v>41</c:v>
                </c:pt>
                <c:pt idx="1105">
                  <c:v>41</c:v>
                </c:pt>
                <c:pt idx="1106">
                  <c:v>41</c:v>
                </c:pt>
                <c:pt idx="1107">
                  <c:v>41</c:v>
                </c:pt>
                <c:pt idx="1108">
                  <c:v>41</c:v>
                </c:pt>
                <c:pt idx="1109">
                  <c:v>41</c:v>
                </c:pt>
                <c:pt idx="1110">
                  <c:v>41</c:v>
                </c:pt>
                <c:pt idx="1111">
                  <c:v>41</c:v>
                </c:pt>
                <c:pt idx="1112">
                  <c:v>41</c:v>
                </c:pt>
                <c:pt idx="1113">
                  <c:v>41</c:v>
                </c:pt>
                <c:pt idx="1114">
                  <c:v>41</c:v>
                </c:pt>
                <c:pt idx="1115">
                  <c:v>40</c:v>
                </c:pt>
                <c:pt idx="1116">
                  <c:v>40</c:v>
                </c:pt>
                <c:pt idx="1117">
                  <c:v>40</c:v>
                </c:pt>
                <c:pt idx="1118">
                  <c:v>40</c:v>
                </c:pt>
                <c:pt idx="1119">
                  <c:v>40</c:v>
                </c:pt>
                <c:pt idx="1120">
                  <c:v>40</c:v>
                </c:pt>
                <c:pt idx="1121">
                  <c:v>40</c:v>
                </c:pt>
                <c:pt idx="1122">
                  <c:v>40</c:v>
                </c:pt>
                <c:pt idx="1123">
                  <c:v>40</c:v>
                </c:pt>
                <c:pt idx="1124">
                  <c:v>40</c:v>
                </c:pt>
                <c:pt idx="1125">
                  <c:v>40</c:v>
                </c:pt>
                <c:pt idx="1126">
                  <c:v>40</c:v>
                </c:pt>
                <c:pt idx="1127">
                  <c:v>40</c:v>
                </c:pt>
                <c:pt idx="1128">
                  <c:v>40</c:v>
                </c:pt>
                <c:pt idx="1129">
                  <c:v>40</c:v>
                </c:pt>
                <c:pt idx="1130">
                  <c:v>40</c:v>
                </c:pt>
                <c:pt idx="1131">
                  <c:v>39</c:v>
                </c:pt>
                <c:pt idx="1132">
                  <c:v>39</c:v>
                </c:pt>
                <c:pt idx="1133">
                  <c:v>39</c:v>
                </c:pt>
                <c:pt idx="1134">
                  <c:v>39</c:v>
                </c:pt>
                <c:pt idx="1135">
                  <c:v>39</c:v>
                </c:pt>
                <c:pt idx="1136">
                  <c:v>39</c:v>
                </c:pt>
                <c:pt idx="1137">
                  <c:v>39</c:v>
                </c:pt>
                <c:pt idx="1138">
                  <c:v>39</c:v>
                </c:pt>
                <c:pt idx="1139">
                  <c:v>39</c:v>
                </c:pt>
                <c:pt idx="1140">
                  <c:v>39</c:v>
                </c:pt>
                <c:pt idx="1141">
                  <c:v>39</c:v>
                </c:pt>
                <c:pt idx="1142">
                  <c:v>39</c:v>
                </c:pt>
                <c:pt idx="1143">
                  <c:v>39</c:v>
                </c:pt>
                <c:pt idx="1144">
                  <c:v>39</c:v>
                </c:pt>
                <c:pt idx="1145">
                  <c:v>39</c:v>
                </c:pt>
                <c:pt idx="1146">
                  <c:v>39</c:v>
                </c:pt>
                <c:pt idx="1147">
                  <c:v>38</c:v>
                </c:pt>
                <c:pt idx="1148">
                  <c:v>38</c:v>
                </c:pt>
                <c:pt idx="1149">
                  <c:v>38</c:v>
                </c:pt>
                <c:pt idx="1150">
                  <c:v>38</c:v>
                </c:pt>
                <c:pt idx="1151">
                  <c:v>38</c:v>
                </c:pt>
                <c:pt idx="1152">
                  <c:v>38</c:v>
                </c:pt>
                <c:pt idx="1153">
                  <c:v>38</c:v>
                </c:pt>
                <c:pt idx="1154">
                  <c:v>38</c:v>
                </c:pt>
                <c:pt idx="1155">
                  <c:v>38</c:v>
                </c:pt>
                <c:pt idx="1156">
                  <c:v>38</c:v>
                </c:pt>
                <c:pt idx="1157">
                  <c:v>38</c:v>
                </c:pt>
                <c:pt idx="1158">
                  <c:v>38</c:v>
                </c:pt>
                <c:pt idx="1159">
                  <c:v>38</c:v>
                </c:pt>
                <c:pt idx="1160">
                  <c:v>38</c:v>
                </c:pt>
                <c:pt idx="1161">
                  <c:v>38</c:v>
                </c:pt>
                <c:pt idx="1162">
                  <c:v>38</c:v>
                </c:pt>
                <c:pt idx="1163">
                  <c:v>38</c:v>
                </c:pt>
                <c:pt idx="1164">
                  <c:v>38</c:v>
                </c:pt>
                <c:pt idx="1165">
                  <c:v>38</c:v>
                </c:pt>
                <c:pt idx="1166">
                  <c:v>38</c:v>
                </c:pt>
                <c:pt idx="1167">
                  <c:v>38</c:v>
                </c:pt>
                <c:pt idx="1168">
                  <c:v>38</c:v>
                </c:pt>
                <c:pt idx="1169">
                  <c:v>38</c:v>
                </c:pt>
                <c:pt idx="1170">
                  <c:v>38</c:v>
                </c:pt>
                <c:pt idx="1171">
                  <c:v>38</c:v>
                </c:pt>
                <c:pt idx="1172">
                  <c:v>37</c:v>
                </c:pt>
                <c:pt idx="1173">
                  <c:v>37</c:v>
                </c:pt>
                <c:pt idx="1174">
                  <c:v>37</c:v>
                </c:pt>
                <c:pt idx="1175">
                  <c:v>37</c:v>
                </c:pt>
                <c:pt idx="1176">
                  <c:v>37</c:v>
                </c:pt>
                <c:pt idx="1177">
                  <c:v>37</c:v>
                </c:pt>
                <c:pt idx="1178">
                  <c:v>37</c:v>
                </c:pt>
                <c:pt idx="1179">
                  <c:v>37</c:v>
                </c:pt>
                <c:pt idx="1180">
                  <c:v>37</c:v>
                </c:pt>
                <c:pt idx="1181">
                  <c:v>37</c:v>
                </c:pt>
                <c:pt idx="1182">
                  <c:v>37</c:v>
                </c:pt>
                <c:pt idx="1183">
                  <c:v>37</c:v>
                </c:pt>
                <c:pt idx="1184">
                  <c:v>37</c:v>
                </c:pt>
                <c:pt idx="1185">
                  <c:v>37</c:v>
                </c:pt>
                <c:pt idx="1186">
                  <c:v>37</c:v>
                </c:pt>
                <c:pt idx="1187">
                  <c:v>37</c:v>
                </c:pt>
                <c:pt idx="1188">
                  <c:v>37</c:v>
                </c:pt>
                <c:pt idx="1189">
                  <c:v>37</c:v>
                </c:pt>
                <c:pt idx="1190">
                  <c:v>37</c:v>
                </c:pt>
                <c:pt idx="1191">
                  <c:v>37</c:v>
                </c:pt>
                <c:pt idx="1192">
                  <c:v>37</c:v>
                </c:pt>
                <c:pt idx="1193">
                  <c:v>37</c:v>
                </c:pt>
                <c:pt idx="1194">
                  <c:v>37</c:v>
                </c:pt>
                <c:pt idx="1195">
                  <c:v>37</c:v>
                </c:pt>
                <c:pt idx="1196">
                  <c:v>37</c:v>
                </c:pt>
                <c:pt idx="1197">
                  <c:v>36</c:v>
                </c:pt>
                <c:pt idx="1198">
                  <c:v>36</c:v>
                </c:pt>
                <c:pt idx="1199">
                  <c:v>36</c:v>
                </c:pt>
                <c:pt idx="1200">
                  <c:v>36</c:v>
                </c:pt>
                <c:pt idx="1201">
                  <c:v>36</c:v>
                </c:pt>
                <c:pt idx="1202">
                  <c:v>36</c:v>
                </c:pt>
                <c:pt idx="1203">
                  <c:v>36</c:v>
                </c:pt>
                <c:pt idx="1204">
                  <c:v>36</c:v>
                </c:pt>
                <c:pt idx="1205">
                  <c:v>36</c:v>
                </c:pt>
                <c:pt idx="1206">
                  <c:v>36</c:v>
                </c:pt>
                <c:pt idx="1207">
                  <c:v>36</c:v>
                </c:pt>
                <c:pt idx="1208">
                  <c:v>36</c:v>
                </c:pt>
                <c:pt idx="1209">
                  <c:v>36</c:v>
                </c:pt>
                <c:pt idx="1210">
                  <c:v>36</c:v>
                </c:pt>
                <c:pt idx="1211">
                  <c:v>36</c:v>
                </c:pt>
                <c:pt idx="1212">
                  <c:v>36</c:v>
                </c:pt>
                <c:pt idx="1213">
                  <c:v>36</c:v>
                </c:pt>
                <c:pt idx="1214">
                  <c:v>36</c:v>
                </c:pt>
                <c:pt idx="1215">
                  <c:v>35</c:v>
                </c:pt>
                <c:pt idx="1216">
                  <c:v>35</c:v>
                </c:pt>
                <c:pt idx="1217">
                  <c:v>35</c:v>
                </c:pt>
                <c:pt idx="1218">
                  <c:v>35</c:v>
                </c:pt>
                <c:pt idx="1219">
                  <c:v>35</c:v>
                </c:pt>
                <c:pt idx="1220">
                  <c:v>35</c:v>
                </c:pt>
                <c:pt idx="1221">
                  <c:v>35</c:v>
                </c:pt>
                <c:pt idx="1222">
                  <c:v>35</c:v>
                </c:pt>
                <c:pt idx="1223">
                  <c:v>35</c:v>
                </c:pt>
                <c:pt idx="1224">
                  <c:v>35</c:v>
                </c:pt>
                <c:pt idx="1225">
                  <c:v>35</c:v>
                </c:pt>
                <c:pt idx="1226">
                  <c:v>35</c:v>
                </c:pt>
                <c:pt idx="1227">
                  <c:v>35</c:v>
                </c:pt>
                <c:pt idx="1228">
                  <c:v>35</c:v>
                </c:pt>
                <c:pt idx="1229">
                  <c:v>35</c:v>
                </c:pt>
                <c:pt idx="1230">
                  <c:v>35</c:v>
                </c:pt>
                <c:pt idx="1231">
                  <c:v>35</c:v>
                </c:pt>
                <c:pt idx="1232">
                  <c:v>35</c:v>
                </c:pt>
                <c:pt idx="1233">
                  <c:v>35</c:v>
                </c:pt>
                <c:pt idx="1234">
                  <c:v>35</c:v>
                </c:pt>
                <c:pt idx="1235">
                  <c:v>34</c:v>
                </c:pt>
                <c:pt idx="1236">
                  <c:v>34</c:v>
                </c:pt>
                <c:pt idx="1237">
                  <c:v>34</c:v>
                </c:pt>
                <c:pt idx="1238">
                  <c:v>34</c:v>
                </c:pt>
                <c:pt idx="1239">
                  <c:v>34</c:v>
                </c:pt>
                <c:pt idx="1240">
                  <c:v>34</c:v>
                </c:pt>
                <c:pt idx="1241">
                  <c:v>34</c:v>
                </c:pt>
                <c:pt idx="1242">
                  <c:v>34</c:v>
                </c:pt>
                <c:pt idx="1243">
                  <c:v>34</c:v>
                </c:pt>
                <c:pt idx="1244">
                  <c:v>34</c:v>
                </c:pt>
                <c:pt idx="1245">
                  <c:v>34</c:v>
                </c:pt>
                <c:pt idx="1246">
                  <c:v>34</c:v>
                </c:pt>
                <c:pt idx="1247">
                  <c:v>34</c:v>
                </c:pt>
                <c:pt idx="1248">
                  <c:v>34</c:v>
                </c:pt>
                <c:pt idx="1249">
                  <c:v>34</c:v>
                </c:pt>
                <c:pt idx="1250">
                  <c:v>34</c:v>
                </c:pt>
                <c:pt idx="1251">
                  <c:v>34</c:v>
                </c:pt>
                <c:pt idx="1252">
                  <c:v>34</c:v>
                </c:pt>
                <c:pt idx="1253">
                  <c:v>34</c:v>
                </c:pt>
                <c:pt idx="1254">
                  <c:v>34</c:v>
                </c:pt>
                <c:pt idx="1255">
                  <c:v>34</c:v>
                </c:pt>
                <c:pt idx="1256">
                  <c:v>34</c:v>
                </c:pt>
                <c:pt idx="1257">
                  <c:v>34</c:v>
                </c:pt>
                <c:pt idx="1258">
                  <c:v>34</c:v>
                </c:pt>
                <c:pt idx="1259">
                  <c:v>34</c:v>
                </c:pt>
                <c:pt idx="1260">
                  <c:v>34</c:v>
                </c:pt>
                <c:pt idx="1261">
                  <c:v>34</c:v>
                </c:pt>
                <c:pt idx="1262">
                  <c:v>34</c:v>
                </c:pt>
                <c:pt idx="1263">
                  <c:v>34</c:v>
                </c:pt>
                <c:pt idx="1264">
                  <c:v>34</c:v>
                </c:pt>
                <c:pt idx="1265">
                  <c:v>34</c:v>
                </c:pt>
                <c:pt idx="1266">
                  <c:v>34</c:v>
                </c:pt>
                <c:pt idx="1267">
                  <c:v>34</c:v>
                </c:pt>
                <c:pt idx="1268">
                  <c:v>33</c:v>
                </c:pt>
                <c:pt idx="1269">
                  <c:v>33</c:v>
                </c:pt>
                <c:pt idx="1270">
                  <c:v>33</c:v>
                </c:pt>
                <c:pt idx="1271">
                  <c:v>33</c:v>
                </c:pt>
                <c:pt idx="1272">
                  <c:v>33</c:v>
                </c:pt>
                <c:pt idx="1273">
                  <c:v>33</c:v>
                </c:pt>
                <c:pt idx="1274">
                  <c:v>33</c:v>
                </c:pt>
                <c:pt idx="1275">
                  <c:v>33</c:v>
                </c:pt>
                <c:pt idx="1276">
                  <c:v>33</c:v>
                </c:pt>
                <c:pt idx="1277">
                  <c:v>33</c:v>
                </c:pt>
                <c:pt idx="1278">
                  <c:v>33</c:v>
                </c:pt>
                <c:pt idx="1279">
                  <c:v>33</c:v>
                </c:pt>
                <c:pt idx="1280">
                  <c:v>33</c:v>
                </c:pt>
                <c:pt idx="1281">
                  <c:v>33</c:v>
                </c:pt>
                <c:pt idx="1282">
                  <c:v>33</c:v>
                </c:pt>
                <c:pt idx="1283">
                  <c:v>33</c:v>
                </c:pt>
                <c:pt idx="1284">
                  <c:v>33</c:v>
                </c:pt>
                <c:pt idx="1285">
                  <c:v>33</c:v>
                </c:pt>
                <c:pt idx="1286">
                  <c:v>33</c:v>
                </c:pt>
                <c:pt idx="1287">
                  <c:v>33</c:v>
                </c:pt>
                <c:pt idx="1288">
                  <c:v>33</c:v>
                </c:pt>
                <c:pt idx="1289">
                  <c:v>33</c:v>
                </c:pt>
                <c:pt idx="1290">
                  <c:v>33</c:v>
                </c:pt>
                <c:pt idx="1291">
                  <c:v>33</c:v>
                </c:pt>
                <c:pt idx="1292">
                  <c:v>32</c:v>
                </c:pt>
                <c:pt idx="1293">
                  <c:v>32</c:v>
                </c:pt>
                <c:pt idx="1294">
                  <c:v>32</c:v>
                </c:pt>
                <c:pt idx="1295">
                  <c:v>32</c:v>
                </c:pt>
                <c:pt idx="1296">
                  <c:v>32</c:v>
                </c:pt>
                <c:pt idx="1297">
                  <c:v>32</c:v>
                </c:pt>
                <c:pt idx="1298">
                  <c:v>32</c:v>
                </c:pt>
                <c:pt idx="1299">
                  <c:v>32</c:v>
                </c:pt>
                <c:pt idx="1300">
                  <c:v>32</c:v>
                </c:pt>
                <c:pt idx="1301">
                  <c:v>32</c:v>
                </c:pt>
                <c:pt idx="1302">
                  <c:v>32</c:v>
                </c:pt>
                <c:pt idx="1303">
                  <c:v>32</c:v>
                </c:pt>
                <c:pt idx="1304">
                  <c:v>32</c:v>
                </c:pt>
                <c:pt idx="1305">
                  <c:v>32</c:v>
                </c:pt>
                <c:pt idx="1306">
                  <c:v>32</c:v>
                </c:pt>
                <c:pt idx="1307">
                  <c:v>31</c:v>
                </c:pt>
                <c:pt idx="1308">
                  <c:v>31</c:v>
                </c:pt>
                <c:pt idx="1309">
                  <c:v>31</c:v>
                </c:pt>
                <c:pt idx="1310">
                  <c:v>31</c:v>
                </c:pt>
                <c:pt idx="1311">
                  <c:v>31</c:v>
                </c:pt>
                <c:pt idx="1312">
                  <c:v>31</c:v>
                </c:pt>
                <c:pt idx="1313">
                  <c:v>31</c:v>
                </c:pt>
                <c:pt idx="1314">
                  <c:v>31</c:v>
                </c:pt>
                <c:pt idx="1315">
                  <c:v>31</c:v>
                </c:pt>
                <c:pt idx="1316">
                  <c:v>31</c:v>
                </c:pt>
                <c:pt idx="1317">
                  <c:v>31</c:v>
                </c:pt>
                <c:pt idx="1318">
                  <c:v>31</c:v>
                </c:pt>
                <c:pt idx="1319">
                  <c:v>31</c:v>
                </c:pt>
                <c:pt idx="1320">
                  <c:v>31</c:v>
                </c:pt>
                <c:pt idx="1321">
                  <c:v>31</c:v>
                </c:pt>
                <c:pt idx="1322">
                  <c:v>31</c:v>
                </c:pt>
                <c:pt idx="1323">
                  <c:v>31</c:v>
                </c:pt>
                <c:pt idx="1324">
                  <c:v>31</c:v>
                </c:pt>
                <c:pt idx="1325">
                  <c:v>31</c:v>
                </c:pt>
                <c:pt idx="1326">
                  <c:v>31</c:v>
                </c:pt>
                <c:pt idx="1327">
                  <c:v>31</c:v>
                </c:pt>
                <c:pt idx="1328">
                  <c:v>31</c:v>
                </c:pt>
                <c:pt idx="1329">
                  <c:v>31</c:v>
                </c:pt>
                <c:pt idx="1330">
                  <c:v>31</c:v>
                </c:pt>
                <c:pt idx="1331">
                  <c:v>31</c:v>
                </c:pt>
                <c:pt idx="1332">
                  <c:v>31</c:v>
                </c:pt>
                <c:pt idx="1333">
                  <c:v>31</c:v>
                </c:pt>
                <c:pt idx="1334">
                  <c:v>31</c:v>
                </c:pt>
                <c:pt idx="1335">
                  <c:v>31</c:v>
                </c:pt>
                <c:pt idx="1336">
                  <c:v>31</c:v>
                </c:pt>
                <c:pt idx="1337">
                  <c:v>31</c:v>
                </c:pt>
                <c:pt idx="1338">
                  <c:v>30</c:v>
                </c:pt>
                <c:pt idx="1339">
                  <c:v>30</c:v>
                </c:pt>
                <c:pt idx="1340">
                  <c:v>30</c:v>
                </c:pt>
                <c:pt idx="1341">
                  <c:v>30</c:v>
                </c:pt>
                <c:pt idx="1342">
                  <c:v>30</c:v>
                </c:pt>
                <c:pt idx="1343">
                  <c:v>30</c:v>
                </c:pt>
                <c:pt idx="1344">
                  <c:v>30</c:v>
                </c:pt>
                <c:pt idx="1345">
                  <c:v>30</c:v>
                </c:pt>
                <c:pt idx="1346">
                  <c:v>30</c:v>
                </c:pt>
                <c:pt idx="1347">
                  <c:v>30</c:v>
                </c:pt>
                <c:pt idx="1348">
                  <c:v>30</c:v>
                </c:pt>
                <c:pt idx="1349">
                  <c:v>30</c:v>
                </c:pt>
                <c:pt idx="1350">
                  <c:v>30</c:v>
                </c:pt>
                <c:pt idx="1351">
                  <c:v>30</c:v>
                </c:pt>
                <c:pt idx="1352">
                  <c:v>30</c:v>
                </c:pt>
                <c:pt idx="1353">
                  <c:v>30</c:v>
                </c:pt>
                <c:pt idx="1354">
                  <c:v>30</c:v>
                </c:pt>
                <c:pt idx="1355">
                  <c:v>30</c:v>
                </c:pt>
                <c:pt idx="1356">
                  <c:v>30</c:v>
                </c:pt>
                <c:pt idx="1357">
                  <c:v>30</c:v>
                </c:pt>
                <c:pt idx="1358">
                  <c:v>30</c:v>
                </c:pt>
                <c:pt idx="1359">
                  <c:v>30</c:v>
                </c:pt>
                <c:pt idx="1360">
                  <c:v>30</c:v>
                </c:pt>
                <c:pt idx="1361">
                  <c:v>30</c:v>
                </c:pt>
                <c:pt idx="1362">
                  <c:v>30</c:v>
                </c:pt>
                <c:pt idx="1363">
                  <c:v>30</c:v>
                </c:pt>
                <c:pt idx="1364">
                  <c:v>30</c:v>
                </c:pt>
                <c:pt idx="1365">
                  <c:v>30</c:v>
                </c:pt>
                <c:pt idx="1366">
                  <c:v>30</c:v>
                </c:pt>
                <c:pt idx="1367">
                  <c:v>30</c:v>
                </c:pt>
                <c:pt idx="1368">
                  <c:v>30</c:v>
                </c:pt>
                <c:pt idx="1369">
                  <c:v>30</c:v>
                </c:pt>
                <c:pt idx="1370">
                  <c:v>30</c:v>
                </c:pt>
                <c:pt idx="1371">
                  <c:v>30</c:v>
                </c:pt>
                <c:pt idx="1372">
                  <c:v>30</c:v>
                </c:pt>
                <c:pt idx="1373">
                  <c:v>30</c:v>
                </c:pt>
                <c:pt idx="1374">
                  <c:v>30</c:v>
                </c:pt>
                <c:pt idx="1375">
                  <c:v>30</c:v>
                </c:pt>
                <c:pt idx="1376">
                  <c:v>29</c:v>
                </c:pt>
                <c:pt idx="1377">
                  <c:v>29</c:v>
                </c:pt>
                <c:pt idx="1378">
                  <c:v>29</c:v>
                </c:pt>
                <c:pt idx="1379">
                  <c:v>29</c:v>
                </c:pt>
                <c:pt idx="1380">
                  <c:v>29</c:v>
                </c:pt>
                <c:pt idx="1381">
                  <c:v>29</c:v>
                </c:pt>
                <c:pt idx="1382">
                  <c:v>29</c:v>
                </c:pt>
                <c:pt idx="1383">
                  <c:v>29</c:v>
                </c:pt>
                <c:pt idx="1384">
                  <c:v>29</c:v>
                </c:pt>
                <c:pt idx="1385">
                  <c:v>29</c:v>
                </c:pt>
                <c:pt idx="1386">
                  <c:v>29</c:v>
                </c:pt>
                <c:pt idx="1387">
                  <c:v>29</c:v>
                </c:pt>
                <c:pt idx="1388">
                  <c:v>29</c:v>
                </c:pt>
                <c:pt idx="1389">
                  <c:v>29</c:v>
                </c:pt>
                <c:pt idx="1390">
                  <c:v>29</c:v>
                </c:pt>
                <c:pt idx="1391">
                  <c:v>29</c:v>
                </c:pt>
                <c:pt idx="1392">
                  <c:v>29</c:v>
                </c:pt>
                <c:pt idx="1393">
                  <c:v>29</c:v>
                </c:pt>
                <c:pt idx="1394">
                  <c:v>29</c:v>
                </c:pt>
                <c:pt idx="1395">
                  <c:v>29</c:v>
                </c:pt>
                <c:pt idx="1396">
                  <c:v>29</c:v>
                </c:pt>
                <c:pt idx="1397">
                  <c:v>29</c:v>
                </c:pt>
                <c:pt idx="1398">
                  <c:v>29</c:v>
                </c:pt>
                <c:pt idx="1399">
                  <c:v>29</c:v>
                </c:pt>
                <c:pt idx="1400">
                  <c:v>29</c:v>
                </c:pt>
                <c:pt idx="1401">
                  <c:v>29</c:v>
                </c:pt>
                <c:pt idx="1402">
                  <c:v>29</c:v>
                </c:pt>
                <c:pt idx="1403">
                  <c:v>28</c:v>
                </c:pt>
                <c:pt idx="1404">
                  <c:v>28</c:v>
                </c:pt>
                <c:pt idx="1405">
                  <c:v>28</c:v>
                </c:pt>
                <c:pt idx="1406">
                  <c:v>28</c:v>
                </c:pt>
                <c:pt idx="1407">
                  <c:v>28</c:v>
                </c:pt>
                <c:pt idx="1408">
                  <c:v>28</c:v>
                </c:pt>
                <c:pt idx="1409">
                  <c:v>28</c:v>
                </c:pt>
                <c:pt idx="1410">
                  <c:v>28</c:v>
                </c:pt>
                <c:pt idx="1411">
                  <c:v>28</c:v>
                </c:pt>
                <c:pt idx="1412">
                  <c:v>28</c:v>
                </c:pt>
                <c:pt idx="1413">
                  <c:v>28</c:v>
                </c:pt>
                <c:pt idx="1414">
                  <c:v>28</c:v>
                </c:pt>
                <c:pt idx="1415">
                  <c:v>28</c:v>
                </c:pt>
                <c:pt idx="1416">
                  <c:v>28</c:v>
                </c:pt>
                <c:pt idx="1417">
                  <c:v>28</c:v>
                </c:pt>
                <c:pt idx="1418">
                  <c:v>28</c:v>
                </c:pt>
                <c:pt idx="1419">
                  <c:v>28</c:v>
                </c:pt>
                <c:pt idx="1420">
                  <c:v>28</c:v>
                </c:pt>
                <c:pt idx="1421">
                  <c:v>28</c:v>
                </c:pt>
                <c:pt idx="1422">
                  <c:v>28</c:v>
                </c:pt>
                <c:pt idx="1423">
                  <c:v>28</c:v>
                </c:pt>
                <c:pt idx="1424">
                  <c:v>28</c:v>
                </c:pt>
                <c:pt idx="1425">
                  <c:v>28</c:v>
                </c:pt>
                <c:pt idx="1426">
                  <c:v>28</c:v>
                </c:pt>
                <c:pt idx="1427">
                  <c:v>28</c:v>
                </c:pt>
                <c:pt idx="1428">
                  <c:v>28</c:v>
                </c:pt>
                <c:pt idx="1429">
                  <c:v>28</c:v>
                </c:pt>
                <c:pt idx="1430">
                  <c:v>28</c:v>
                </c:pt>
                <c:pt idx="1431">
                  <c:v>27</c:v>
                </c:pt>
                <c:pt idx="1432">
                  <c:v>27</c:v>
                </c:pt>
                <c:pt idx="1433">
                  <c:v>27</c:v>
                </c:pt>
                <c:pt idx="1434">
                  <c:v>27</c:v>
                </c:pt>
                <c:pt idx="1435">
                  <c:v>27</c:v>
                </c:pt>
                <c:pt idx="1436">
                  <c:v>27</c:v>
                </c:pt>
                <c:pt idx="1437">
                  <c:v>27</c:v>
                </c:pt>
                <c:pt idx="1438">
                  <c:v>27</c:v>
                </c:pt>
                <c:pt idx="1439">
                  <c:v>27</c:v>
                </c:pt>
                <c:pt idx="1440">
                  <c:v>27</c:v>
                </c:pt>
                <c:pt idx="1441">
                  <c:v>27</c:v>
                </c:pt>
                <c:pt idx="1442">
                  <c:v>27</c:v>
                </c:pt>
                <c:pt idx="1443">
                  <c:v>27</c:v>
                </c:pt>
                <c:pt idx="1444">
                  <c:v>27</c:v>
                </c:pt>
                <c:pt idx="1445">
                  <c:v>27</c:v>
                </c:pt>
                <c:pt idx="1446">
                  <c:v>27</c:v>
                </c:pt>
                <c:pt idx="1447">
                  <c:v>27</c:v>
                </c:pt>
                <c:pt idx="1448">
                  <c:v>27</c:v>
                </c:pt>
                <c:pt idx="1449">
                  <c:v>27</c:v>
                </c:pt>
                <c:pt idx="1450">
                  <c:v>27</c:v>
                </c:pt>
                <c:pt idx="1451">
                  <c:v>27</c:v>
                </c:pt>
                <c:pt idx="1452">
                  <c:v>27</c:v>
                </c:pt>
                <c:pt idx="1453">
                  <c:v>27</c:v>
                </c:pt>
                <c:pt idx="1454">
                  <c:v>27</c:v>
                </c:pt>
                <c:pt idx="1455">
                  <c:v>27</c:v>
                </c:pt>
                <c:pt idx="1456">
                  <c:v>27</c:v>
                </c:pt>
                <c:pt idx="1457">
                  <c:v>27</c:v>
                </c:pt>
                <c:pt idx="1458">
                  <c:v>27</c:v>
                </c:pt>
                <c:pt idx="1459">
                  <c:v>27</c:v>
                </c:pt>
                <c:pt idx="1460">
                  <c:v>27</c:v>
                </c:pt>
                <c:pt idx="1461">
                  <c:v>27</c:v>
                </c:pt>
                <c:pt idx="1462">
                  <c:v>27</c:v>
                </c:pt>
                <c:pt idx="1463">
                  <c:v>27</c:v>
                </c:pt>
                <c:pt idx="1464">
                  <c:v>27</c:v>
                </c:pt>
                <c:pt idx="1465">
                  <c:v>27</c:v>
                </c:pt>
                <c:pt idx="1466">
                  <c:v>26</c:v>
                </c:pt>
                <c:pt idx="1467">
                  <c:v>26</c:v>
                </c:pt>
                <c:pt idx="1468">
                  <c:v>26</c:v>
                </c:pt>
                <c:pt idx="1469">
                  <c:v>26</c:v>
                </c:pt>
                <c:pt idx="1470">
                  <c:v>26</c:v>
                </c:pt>
                <c:pt idx="1471">
                  <c:v>26</c:v>
                </c:pt>
                <c:pt idx="1472">
                  <c:v>26</c:v>
                </c:pt>
                <c:pt idx="1473">
                  <c:v>26</c:v>
                </c:pt>
                <c:pt idx="1474">
                  <c:v>26</c:v>
                </c:pt>
                <c:pt idx="1475">
                  <c:v>26</c:v>
                </c:pt>
                <c:pt idx="1476">
                  <c:v>26</c:v>
                </c:pt>
                <c:pt idx="1477">
                  <c:v>26</c:v>
                </c:pt>
                <c:pt idx="1478">
                  <c:v>26</c:v>
                </c:pt>
                <c:pt idx="1479">
                  <c:v>26</c:v>
                </c:pt>
                <c:pt idx="1480">
                  <c:v>26</c:v>
                </c:pt>
                <c:pt idx="1481">
                  <c:v>26</c:v>
                </c:pt>
                <c:pt idx="1482">
                  <c:v>26</c:v>
                </c:pt>
                <c:pt idx="1483">
                  <c:v>26</c:v>
                </c:pt>
                <c:pt idx="1484">
                  <c:v>26</c:v>
                </c:pt>
                <c:pt idx="1485">
                  <c:v>26</c:v>
                </c:pt>
                <c:pt idx="1486">
                  <c:v>26</c:v>
                </c:pt>
                <c:pt idx="1487">
                  <c:v>26</c:v>
                </c:pt>
                <c:pt idx="1488">
                  <c:v>26</c:v>
                </c:pt>
                <c:pt idx="1489">
                  <c:v>26</c:v>
                </c:pt>
                <c:pt idx="1490">
                  <c:v>26</c:v>
                </c:pt>
                <c:pt idx="1491">
                  <c:v>26</c:v>
                </c:pt>
                <c:pt idx="1492">
                  <c:v>26</c:v>
                </c:pt>
                <c:pt idx="1493">
                  <c:v>26</c:v>
                </c:pt>
                <c:pt idx="1494">
                  <c:v>26</c:v>
                </c:pt>
                <c:pt idx="1495">
                  <c:v>26</c:v>
                </c:pt>
                <c:pt idx="1496">
                  <c:v>26</c:v>
                </c:pt>
                <c:pt idx="1497">
                  <c:v>25</c:v>
                </c:pt>
                <c:pt idx="1498">
                  <c:v>25</c:v>
                </c:pt>
                <c:pt idx="1499">
                  <c:v>25</c:v>
                </c:pt>
                <c:pt idx="1500">
                  <c:v>25</c:v>
                </c:pt>
                <c:pt idx="1501">
                  <c:v>25</c:v>
                </c:pt>
                <c:pt idx="1502">
                  <c:v>25</c:v>
                </c:pt>
                <c:pt idx="1503">
                  <c:v>25</c:v>
                </c:pt>
                <c:pt idx="1504">
                  <c:v>25</c:v>
                </c:pt>
                <c:pt idx="1505">
                  <c:v>25</c:v>
                </c:pt>
                <c:pt idx="1506">
                  <c:v>25</c:v>
                </c:pt>
                <c:pt idx="1507">
                  <c:v>25</c:v>
                </c:pt>
                <c:pt idx="1508">
                  <c:v>25</c:v>
                </c:pt>
                <c:pt idx="1509">
                  <c:v>25</c:v>
                </c:pt>
                <c:pt idx="1510">
                  <c:v>25</c:v>
                </c:pt>
                <c:pt idx="1511">
                  <c:v>25</c:v>
                </c:pt>
                <c:pt idx="1512">
                  <c:v>25</c:v>
                </c:pt>
                <c:pt idx="1513">
                  <c:v>25</c:v>
                </c:pt>
                <c:pt idx="1514">
                  <c:v>25</c:v>
                </c:pt>
                <c:pt idx="1515">
                  <c:v>25</c:v>
                </c:pt>
                <c:pt idx="1516">
                  <c:v>25</c:v>
                </c:pt>
                <c:pt idx="1517">
                  <c:v>25</c:v>
                </c:pt>
                <c:pt idx="1518">
                  <c:v>25</c:v>
                </c:pt>
                <c:pt idx="1519">
                  <c:v>25</c:v>
                </c:pt>
                <c:pt idx="1520">
                  <c:v>25</c:v>
                </c:pt>
                <c:pt idx="1521">
                  <c:v>25</c:v>
                </c:pt>
                <c:pt idx="1522">
                  <c:v>25</c:v>
                </c:pt>
                <c:pt idx="1523">
                  <c:v>25</c:v>
                </c:pt>
                <c:pt idx="1524">
                  <c:v>25</c:v>
                </c:pt>
                <c:pt idx="1525">
                  <c:v>25</c:v>
                </c:pt>
                <c:pt idx="1526">
                  <c:v>25</c:v>
                </c:pt>
                <c:pt idx="1527">
                  <c:v>25</c:v>
                </c:pt>
                <c:pt idx="1528">
                  <c:v>25</c:v>
                </c:pt>
                <c:pt idx="1529">
                  <c:v>25</c:v>
                </c:pt>
                <c:pt idx="1530">
                  <c:v>25</c:v>
                </c:pt>
                <c:pt idx="1531">
                  <c:v>25</c:v>
                </c:pt>
                <c:pt idx="1532">
                  <c:v>25</c:v>
                </c:pt>
                <c:pt idx="1533">
                  <c:v>25</c:v>
                </c:pt>
                <c:pt idx="1534">
                  <c:v>25</c:v>
                </c:pt>
                <c:pt idx="1535">
                  <c:v>25</c:v>
                </c:pt>
                <c:pt idx="1536">
                  <c:v>24</c:v>
                </c:pt>
                <c:pt idx="1537">
                  <c:v>24</c:v>
                </c:pt>
                <c:pt idx="1538">
                  <c:v>24</c:v>
                </c:pt>
                <c:pt idx="1539">
                  <c:v>24</c:v>
                </c:pt>
                <c:pt idx="1540">
                  <c:v>24</c:v>
                </c:pt>
                <c:pt idx="1541">
                  <c:v>24</c:v>
                </c:pt>
                <c:pt idx="1542">
                  <c:v>24</c:v>
                </c:pt>
                <c:pt idx="1543">
                  <c:v>24</c:v>
                </c:pt>
                <c:pt idx="1544">
                  <c:v>24</c:v>
                </c:pt>
                <c:pt idx="1545">
                  <c:v>24</c:v>
                </c:pt>
                <c:pt idx="1546">
                  <c:v>24</c:v>
                </c:pt>
                <c:pt idx="1547">
                  <c:v>24</c:v>
                </c:pt>
                <c:pt idx="1548">
                  <c:v>24</c:v>
                </c:pt>
                <c:pt idx="1549">
                  <c:v>24</c:v>
                </c:pt>
                <c:pt idx="1550">
                  <c:v>24</c:v>
                </c:pt>
                <c:pt idx="1551">
                  <c:v>24</c:v>
                </c:pt>
                <c:pt idx="1552">
                  <c:v>24</c:v>
                </c:pt>
                <c:pt idx="1553">
                  <c:v>24</c:v>
                </c:pt>
                <c:pt idx="1554">
                  <c:v>24</c:v>
                </c:pt>
                <c:pt idx="1555">
                  <c:v>24</c:v>
                </c:pt>
                <c:pt idx="1556">
                  <c:v>24</c:v>
                </c:pt>
                <c:pt idx="1557">
                  <c:v>24</c:v>
                </c:pt>
                <c:pt idx="1558">
                  <c:v>24</c:v>
                </c:pt>
                <c:pt idx="1559">
                  <c:v>24</c:v>
                </c:pt>
                <c:pt idx="1560">
                  <c:v>24</c:v>
                </c:pt>
                <c:pt idx="1561">
                  <c:v>24</c:v>
                </c:pt>
                <c:pt idx="1562">
                  <c:v>24</c:v>
                </c:pt>
                <c:pt idx="1563">
                  <c:v>24</c:v>
                </c:pt>
                <c:pt idx="1564">
                  <c:v>24</c:v>
                </c:pt>
                <c:pt idx="1565">
                  <c:v>24</c:v>
                </c:pt>
                <c:pt idx="1566">
                  <c:v>24</c:v>
                </c:pt>
                <c:pt idx="1567">
                  <c:v>24</c:v>
                </c:pt>
                <c:pt idx="1568">
                  <c:v>24</c:v>
                </c:pt>
                <c:pt idx="1569">
                  <c:v>24</c:v>
                </c:pt>
                <c:pt idx="1570">
                  <c:v>24</c:v>
                </c:pt>
                <c:pt idx="1571">
                  <c:v>24</c:v>
                </c:pt>
                <c:pt idx="1572">
                  <c:v>24</c:v>
                </c:pt>
                <c:pt idx="1573">
                  <c:v>24</c:v>
                </c:pt>
                <c:pt idx="1574">
                  <c:v>24</c:v>
                </c:pt>
                <c:pt idx="1575">
                  <c:v>24</c:v>
                </c:pt>
                <c:pt idx="1576">
                  <c:v>24</c:v>
                </c:pt>
                <c:pt idx="1577">
                  <c:v>24</c:v>
                </c:pt>
                <c:pt idx="1578">
                  <c:v>24</c:v>
                </c:pt>
                <c:pt idx="1579">
                  <c:v>24</c:v>
                </c:pt>
                <c:pt idx="1580">
                  <c:v>24</c:v>
                </c:pt>
                <c:pt idx="1581">
                  <c:v>24</c:v>
                </c:pt>
                <c:pt idx="1582">
                  <c:v>24</c:v>
                </c:pt>
                <c:pt idx="1583">
                  <c:v>24</c:v>
                </c:pt>
                <c:pt idx="1584">
                  <c:v>23</c:v>
                </c:pt>
                <c:pt idx="1585">
                  <c:v>23</c:v>
                </c:pt>
                <c:pt idx="1586">
                  <c:v>23</c:v>
                </c:pt>
                <c:pt idx="1587">
                  <c:v>23</c:v>
                </c:pt>
                <c:pt idx="1588">
                  <c:v>23</c:v>
                </c:pt>
                <c:pt idx="1589">
                  <c:v>23</c:v>
                </c:pt>
                <c:pt idx="1590">
                  <c:v>23</c:v>
                </c:pt>
                <c:pt idx="1591">
                  <c:v>23</c:v>
                </c:pt>
                <c:pt idx="1592">
                  <c:v>23</c:v>
                </c:pt>
                <c:pt idx="1593">
                  <c:v>23</c:v>
                </c:pt>
                <c:pt idx="1594">
                  <c:v>23</c:v>
                </c:pt>
                <c:pt idx="1595">
                  <c:v>23</c:v>
                </c:pt>
                <c:pt idx="1596">
                  <c:v>23</c:v>
                </c:pt>
                <c:pt idx="1597">
                  <c:v>23</c:v>
                </c:pt>
                <c:pt idx="1598">
                  <c:v>23</c:v>
                </c:pt>
                <c:pt idx="1599">
                  <c:v>23</c:v>
                </c:pt>
                <c:pt idx="1600">
                  <c:v>23</c:v>
                </c:pt>
                <c:pt idx="1601">
                  <c:v>23</c:v>
                </c:pt>
                <c:pt idx="1602">
                  <c:v>23</c:v>
                </c:pt>
                <c:pt idx="1603">
                  <c:v>23</c:v>
                </c:pt>
                <c:pt idx="1604">
                  <c:v>23</c:v>
                </c:pt>
                <c:pt idx="1605">
                  <c:v>23</c:v>
                </c:pt>
                <c:pt idx="1606">
                  <c:v>23</c:v>
                </c:pt>
                <c:pt idx="1607">
                  <c:v>23</c:v>
                </c:pt>
                <c:pt idx="1608">
                  <c:v>23</c:v>
                </c:pt>
                <c:pt idx="1609">
                  <c:v>23</c:v>
                </c:pt>
                <c:pt idx="1610">
                  <c:v>23</c:v>
                </c:pt>
                <c:pt idx="1611">
                  <c:v>23</c:v>
                </c:pt>
                <c:pt idx="1612">
                  <c:v>23</c:v>
                </c:pt>
                <c:pt idx="1613">
                  <c:v>23</c:v>
                </c:pt>
                <c:pt idx="1614">
                  <c:v>23</c:v>
                </c:pt>
                <c:pt idx="1615">
                  <c:v>23</c:v>
                </c:pt>
                <c:pt idx="1616">
                  <c:v>23</c:v>
                </c:pt>
                <c:pt idx="1617">
                  <c:v>23</c:v>
                </c:pt>
                <c:pt idx="1618">
                  <c:v>22</c:v>
                </c:pt>
                <c:pt idx="1619">
                  <c:v>22</c:v>
                </c:pt>
                <c:pt idx="1620">
                  <c:v>22</c:v>
                </c:pt>
                <c:pt idx="1621">
                  <c:v>22</c:v>
                </c:pt>
                <c:pt idx="1622">
                  <c:v>22</c:v>
                </c:pt>
                <c:pt idx="1623">
                  <c:v>22</c:v>
                </c:pt>
                <c:pt idx="1624">
                  <c:v>22</c:v>
                </c:pt>
                <c:pt idx="1625">
                  <c:v>22</c:v>
                </c:pt>
                <c:pt idx="1626">
                  <c:v>22</c:v>
                </c:pt>
                <c:pt idx="1627">
                  <c:v>22</c:v>
                </c:pt>
                <c:pt idx="1628">
                  <c:v>22</c:v>
                </c:pt>
                <c:pt idx="1629">
                  <c:v>22</c:v>
                </c:pt>
                <c:pt idx="1630">
                  <c:v>22</c:v>
                </c:pt>
                <c:pt idx="1631">
                  <c:v>22</c:v>
                </c:pt>
                <c:pt idx="1632">
                  <c:v>22</c:v>
                </c:pt>
                <c:pt idx="1633">
                  <c:v>22</c:v>
                </c:pt>
                <c:pt idx="1634">
                  <c:v>22</c:v>
                </c:pt>
                <c:pt idx="1635">
                  <c:v>22</c:v>
                </c:pt>
                <c:pt idx="1636">
                  <c:v>22</c:v>
                </c:pt>
                <c:pt idx="1637">
                  <c:v>22</c:v>
                </c:pt>
                <c:pt idx="1638">
                  <c:v>22</c:v>
                </c:pt>
                <c:pt idx="1639">
                  <c:v>22</c:v>
                </c:pt>
                <c:pt idx="1640">
                  <c:v>22</c:v>
                </c:pt>
                <c:pt idx="1641">
                  <c:v>22</c:v>
                </c:pt>
                <c:pt idx="1642">
                  <c:v>22</c:v>
                </c:pt>
                <c:pt idx="1643">
                  <c:v>22</c:v>
                </c:pt>
                <c:pt idx="1644">
                  <c:v>22</c:v>
                </c:pt>
                <c:pt idx="1645">
                  <c:v>22</c:v>
                </c:pt>
                <c:pt idx="1646">
                  <c:v>22</c:v>
                </c:pt>
                <c:pt idx="1647">
                  <c:v>22</c:v>
                </c:pt>
                <c:pt idx="1648">
                  <c:v>22</c:v>
                </c:pt>
                <c:pt idx="1649">
                  <c:v>22</c:v>
                </c:pt>
                <c:pt idx="1650">
                  <c:v>22</c:v>
                </c:pt>
                <c:pt idx="1651">
                  <c:v>22</c:v>
                </c:pt>
                <c:pt idx="1652">
                  <c:v>22</c:v>
                </c:pt>
                <c:pt idx="1653">
                  <c:v>22</c:v>
                </c:pt>
                <c:pt idx="1654">
                  <c:v>22</c:v>
                </c:pt>
                <c:pt idx="1655">
                  <c:v>22</c:v>
                </c:pt>
                <c:pt idx="1656">
                  <c:v>22</c:v>
                </c:pt>
                <c:pt idx="1657">
                  <c:v>22</c:v>
                </c:pt>
                <c:pt idx="1658">
                  <c:v>22</c:v>
                </c:pt>
                <c:pt idx="1659">
                  <c:v>22</c:v>
                </c:pt>
                <c:pt idx="1660">
                  <c:v>22</c:v>
                </c:pt>
                <c:pt idx="1661">
                  <c:v>22</c:v>
                </c:pt>
                <c:pt idx="1662">
                  <c:v>22</c:v>
                </c:pt>
                <c:pt idx="1663">
                  <c:v>22</c:v>
                </c:pt>
                <c:pt idx="1664">
                  <c:v>22</c:v>
                </c:pt>
                <c:pt idx="1665">
                  <c:v>22</c:v>
                </c:pt>
                <c:pt idx="1666">
                  <c:v>22</c:v>
                </c:pt>
                <c:pt idx="1667">
                  <c:v>22</c:v>
                </c:pt>
                <c:pt idx="1668">
                  <c:v>22</c:v>
                </c:pt>
                <c:pt idx="1669">
                  <c:v>21</c:v>
                </c:pt>
                <c:pt idx="1670">
                  <c:v>21</c:v>
                </c:pt>
                <c:pt idx="1671">
                  <c:v>21</c:v>
                </c:pt>
                <c:pt idx="1672">
                  <c:v>21</c:v>
                </c:pt>
                <c:pt idx="1673">
                  <c:v>21</c:v>
                </c:pt>
                <c:pt idx="1674">
                  <c:v>21</c:v>
                </c:pt>
                <c:pt idx="1675">
                  <c:v>21</c:v>
                </c:pt>
                <c:pt idx="1676">
                  <c:v>21</c:v>
                </c:pt>
                <c:pt idx="1677">
                  <c:v>21</c:v>
                </c:pt>
                <c:pt idx="1678">
                  <c:v>21</c:v>
                </c:pt>
                <c:pt idx="1679">
                  <c:v>21</c:v>
                </c:pt>
                <c:pt idx="1680">
                  <c:v>21</c:v>
                </c:pt>
                <c:pt idx="1681">
                  <c:v>21</c:v>
                </c:pt>
                <c:pt idx="1682">
                  <c:v>21</c:v>
                </c:pt>
                <c:pt idx="1683">
                  <c:v>21</c:v>
                </c:pt>
                <c:pt idx="1684">
                  <c:v>21</c:v>
                </c:pt>
                <c:pt idx="1685">
                  <c:v>21</c:v>
                </c:pt>
                <c:pt idx="1686">
                  <c:v>21</c:v>
                </c:pt>
                <c:pt idx="1687">
                  <c:v>21</c:v>
                </c:pt>
                <c:pt idx="1688">
                  <c:v>21</c:v>
                </c:pt>
                <c:pt idx="1689">
                  <c:v>21</c:v>
                </c:pt>
                <c:pt idx="1690">
                  <c:v>21</c:v>
                </c:pt>
                <c:pt idx="1691">
                  <c:v>21</c:v>
                </c:pt>
                <c:pt idx="1692">
                  <c:v>21</c:v>
                </c:pt>
                <c:pt idx="1693">
                  <c:v>21</c:v>
                </c:pt>
                <c:pt idx="1694">
                  <c:v>21</c:v>
                </c:pt>
                <c:pt idx="1695">
                  <c:v>21</c:v>
                </c:pt>
                <c:pt idx="1696">
                  <c:v>21</c:v>
                </c:pt>
                <c:pt idx="1697">
                  <c:v>21</c:v>
                </c:pt>
                <c:pt idx="1698">
                  <c:v>21</c:v>
                </c:pt>
                <c:pt idx="1699">
                  <c:v>21</c:v>
                </c:pt>
                <c:pt idx="1700">
                  <c:v>21</c:v>
                </c:pt>
                <c:pt idx="1701">
                  <c:v>21</c:v>
                </c:pt>
                <c:pt idx="1702">
                  <c:v>21</c:v>
                </c:pt>
                <c:pt idx="1703">
                  <c:v>21</c:v>
                </c:pt>
                <c:pt idx="1704">
                  <c:v>21</c:v>
                </c:pt>
                <c:pt idx="1705">
                  <c:v>21</c:v>
                </c:pt>
                <c:pt idx="1706">
                  <c:v>21</c:v>
                </c:pt>
                <c:pt idx="1707">
                  <c:v>21</c:v>
                </c:pt>
                <c:pt idx="1708">
                  <c:v>21</c:v>
                </c:pt>
                <c:pt idx="1709">
                  <c:v>21</c:v>
                </c:pt>
                <c:pt idx="1710">
                  <c:v>21</c:v>
                </c:pt>
                <c:pt idx="1711">
                  <c:v>21</c:v>
                </c:pt>
                <c:pt idx="1712">
                  <c:v>21</c:v>
                </c:pt>
                <c:pt idx="1713">
                  <c:v>21</c:v>
                </c:pt>
                <c:pt idx="1714">
                  <c:v>21</c:v>
                </c:pt>
                <c:pt idx="1715">
                  <c:v>21</c:v>
                </c:pt>
                <c:pt idx="1716">
                  <c:v>21</c:v>
                </c:pt>
                <c:pt idx="1717">
                  <c:v>21</c:v>
                </c:pt>
                <c:pt idx="1718">
                  <c:v>20</c:v>
                </c:pt>
                <c:pt idx="1719">
                  <c:v>20</c:v>
                </c:pt>
                <c:pt idx="1720">
                  <c:v>20</c:v>
                </c:pt>
                <c:pt idx="1721">
                  <c:v>20</c:v>
                </c:pt>
                <c:pt idx="1722">
                  <c:v>20</c:v>
                </c:pt>
                <c:pt idx="1723">
                  <c:v>20</c:v>
                </c:pt>
                <c:pt idx="1724">
                  <c:v>20</c:v>
                </c:pt>
                <c:pt idx="1725">
                  <c:v>20</c:v>
                </c:pt>
                <c:pt idx="1726">
                  <c:v>20</c:v>
                </c:pt>
                <c:pt idx="1727">
                  <c:v>20</c:v>
                </c:pt>
                <c:pt idx="1728">
                  <c:v>20</c:v>
                </c:pt>
                <c:pt idx="1729">
                  <c:v>20</c:v>
                </c:pt>
                <c:pt idx="1730">
                  <c:v>20</c:v>
                </c:pt>
                <c:pt idx="1731">
                  <c:v>20</c:v>
                </c:pt>
                <c:pt idx="1732">
                  <c:v>20</c:v>
                </c:pt>
                <c:pt idx="1733">
                  <c:v>20</c:v>
                </c:pt>
                <c:pt idx="1734">
                  <c:v>20</c:v>
                </c:pt>
                <c:pt idx="1735">
                  <c:v>20</c:v>
                </c:pt>
                <c:pt idx="1736">
                  <c:v>20</c:v>
                </c:pt>
                <c:pt idx="1737">
                  <c:v>20</c:v>
                </c:pt>
                <c:pt idx="1738">
                  <c:v>20</c:v>
                </c:pt>
                <c:pt idx="1739">
                  <c:v>20</c:v>
                </c:pt>
                <c:pt idx="1740">
                  <c:v>20</c:v>
                </c:pt>
                <c:pt idx="1741">
                  <c:v>20</c:v>
                </c:pt>
                <c:pt idx="1742">
                  <c:v>20</c:v>
                </c:pt>
                <c:pt idx="1743">
                  <c:v>20</c:v>
                </c:pt>
                <c:pt idx="1744">
                  <c:v>20</c:v>
                </c:pt>
                <c:pt idx="1745">
                  <c:v>20</c:v>
                </c:pt>
                <c:pt idx="1746">
                  <c:v>20</c:v>
                </c:pt>
                <c:pt idx="1747">
                  <c:v>20</c:v>
                </c:pt>
                <c:pt idx="1748">
                  <c:v>20</c:v>
                </c:pt>
                <c:pt idx="1749">
                  <c:v>20</c:v>
                </c:pt>
                <c:pt idx="1750">
                  <c:v>20</c:v>
                </c:pt>
                <c:pt idx="1751">
                  <c:v>20</c:v>
                </c:pt>
                <c:pt idx="1752">
                  <c:v>20</c:v>
                </c:pt>
                <c:pt idx="1753">
                  <c:v>20</c:v>
                </c:pt>
                <c:pt idx="1754">
                  <c:v>20</c:v>
                </c:pt>
                <c:pt idx="1755">
                  <c:v>20</c:v>
                </c:pt>
                <c:pt idx="1756">
                  <c:v>20</c:v>
                </c:pt>
                <c:pt idx="1757">
                  <c:v>20</c:v>
                </c:pt>
                <c:pt idx="1758">
                  <c:v>20</c:v>
                </c:pt>
                <c:pt idx="1759">
                  <c:v>20</c:v>
                </c:pt>
                <c:pt idx="1760">
                  <c:v>20</c:v>
                </c:pt>
                <c:pt idx="1761">
                  <c:v>20</c:v>
                </c:pt>
                <c:pt idx="1762">
                  <c:v>20</c:v>
                </c:pt>
                <c:pt idx="1763">
                  <c:v>20</c:v>
                </c:pt>
                <c:pt idx="1764">
                  <c:v>20</c:v>
                </c:pt>
                <c:pt idx="1765">
                  <c:v>20</c:v>
                </c:pt>
                <c:pt idx="1766">
                  <c:v>20</c:v>
                </c:pt>
                <c:pt idx="1767">
                  <c:v>20</c:v>
                </c:pt>
                <c:pt idx="1768">
                  <c:v>20</c:v>
                </c:pt>
                <c:pt idx="1769">
                  <c:v>20</c:v>
                </c:pt>
                <c:pt idx="1770">
                  <c:v>20</c:v>
                </c:pt>
                <c:pt idx="1771">
                  <c:v>20</c:v>
                </c:pt>
                <c:pt idx="1772">
                  <c:v>20</c:v>
                </c:pt>
                <c:pt idx="1773">
                  <c:v>19</c:v>
                </c:pt>
                <c:pt idx="1774">
                  <c:v>19</c:v>
                </c:pt>
                <c:pt idx="1775">
                  <c:v>19</c:v>
                </c:pt>
                <c:pt idx="1776">
                  <c:v>19</c:v>
                </c:pt>
                <c:pt idx="1777">
                  <c:v>19</c:v>
                </c:pt>
                <c:pt idx="1778">
                  <c:v>19</c:v>
                </c:pt>
                <c:pt idx="1779">
                  <c:v>19</c:v>
                </c:pt>
                <c:pt idx="1780">
                  <c:v>19</c:v>
                </c:pt>
                <c:pt idx="1781">
                  <c:v>19</c:v>
                </c:pt>
                <c:pt idx="1782">
                  <c:v>19</c:v>
                </c:pt>
                <c:pt idx="1783">
                  <c:v>19</c:v>
                </c:pt>
                <c:pt idx="1784">
                  <c:v>19</c:v>
                </c:pt>
                <c:pt idx="1785">
                  <c:v>19</c:v>
                </c:pt>
                <c:pt idx="1786">
                  <c:v>19</c:v>
                </c:pt>
                <c:pt idx="1787">
                  <c:v>19</c:v>
                </c:pt>
                <c:pt idx="1788">
                  <c:v>19</c:v>
                </c:pt>
                <c:pt idx="1789">
                  <c:v>19</c:v>
                </c:pt>
                <c:pt idx="1790">
                  <c:v>19</c:v>
                </c:pt>
                <c:pt idx="1791">
                  <c:v>19</c:v>
                </c:pt>
                <c:pt idx="1792">
                  <c:v>19</c:v>
                </c:pt>
                <c:pt idx="1793">
                  <c:v>19</c:v>
                </c:pt>
                <c:pt idx="1794">
                  <c:v>19</c:v>
                </c:pt>
                <c:pt idx="1795">
                  <c:v>19</c:v>
                </c:pt>
                <c:pt idx="1796">
                  <c:v>19</c:v>
                </c:pt>
                <c:pt idx="1797">
                  <c:v>19</c:v>
                </c:pt>
                <c:pt idx="1798">
                  <c:v>19</c:v>
                </c:pt>
                <c:pt idx="1799">
                  <c:v>19</c:v>
                </c:pt>
                <c:pt idx="1800">
                  <c:v>19</c:v>
                </c:pt>
                <c:pt idx="1801">
                  <c:v>19</c:v>
                </c:pt>
                <c:pt idx="1802">
                  <c:v>19</c:v>
                </c:pt>
                <c:pt idx="1803">
                  <c:v>19</c:v>
                </c:pt>
                <c:pt idx="1804">
                  <c:v>19</c:v>
                </c:pt>
                <c:pt idx="1805">
                  <c:v>19</c:v>
                </c:pt>
                <c:pt idx="1806">
                  <c:v>19</c:v>
                </c:pt>
                <c:pt idx="1807">
                  <c:v>19</c:v>
                </c:pt>
                <c:pt idx="1808">
                  <c:v>19</c:v>
                </c:pt>
                <c:pt idx="1809">
                  <c:v>19</c:v>
                </c:pt>
                <c:pt idx="1810">
                  <c:v>19</c:v>
                </c:pt>
                <c:pt idx="1811">
                  <c:v>19</c:v>
                </c:pt>
                <c:pt idx="1812">
                  <c:v>19</c:v>
                </c:pt>
                <c:pt idx="1813">
                  <c:v>19</c:v>
                </c:pt>
                <c:pt idx="1814">
                  <c:v>19</c:v>
                </c:pt>
                <c:pt idx="1815">
                  <c:v>19</c:v>
                </c:pt>
                <c:pt idx="1816">
                  <c:v>19</c:v>
                </c:pt>
                <c:pt idx="1817">
                  <c:v>19</c:v>
                </c:pt>
                <c:pt idx="1818">
                  <c:v>18</c:v>
                </c:pt>
                <c:pt idx="1819">
                  <c:v>18</c:v>
                </c:pt>
                <c:pt idx="1820">
                  <c:v>18</c:v>
                </c:pt>
                <c:pt idx="1821">
                  <c:v>18</c:v>
                </c:pt>
                <c:pt idx="1822">
                  <c:v>18</c:v>
                </c:pt>
                <c:pt idx="1823">
                  <c:v>18</c:v>
                </c:pt>
                <c:pt idx="1824">
                  <c:v>18</c:v>
                </c:pt>
                <c:pt idx="1825">
                  <c:v>18</c:v>
                </c:pt>
                <c:pt idx="1826">
                  <c:v>18</c:v>
                </c:pt>
                <c:pt idx="1827">
                  <c:v>18</c:v>
                </c:pt>
                <c:pt idx="1828">
                  <c:v>18</c:v>
                </c:pt>
                <c:pt idx="1829">
                  <c:v>18</c:v>
                </c:pt>
                <c:pt idx="1830">
                  <c:v>18</c:v>
                </c:pt>
                <c:pt idx="1831">
                  <c:v>18</c:v>
                </c:pt>
                <c:pt idx="1832">
                  <c:v>18</c:v>
                </c:pt>
                <c:pt idx="1833">
                  <c:v>18</c:v>
                </c:pt>
                <c:pt idx="1834">
                  <c:v>18</c:v>
                </c:pt>
                <c:pt idx="1835">
                  <c:v>18</c:v>
                </c:pt>
                <c:pt idx="1836">
                  <c:v>18</c:v>
                </c:pt>
                <c:pt idx="1837">
                  <c:v>18</c:v>
                </c:pt>
                <c:pt idx="1838">
                  <c:v>18</c:v>
                </c:pt>
                <c:pt idx="1839">
                  <c:v>18</c:v>
                </c:pt>
                <c:pt idx="1840">
                  <c:v>18</c:v>
                </c:pt>
                <c:pt idx="1841">
                  <c:v>18</c:v>
                </c:pt>
                <c:pt idx="1842">
                  <c:v>18</c:v>
                </c:pt>
                <c:pt idx="1843">
                  <c:v>18</c:v>
                </c:pt>
                <c:pt idx="1844">
                  <c:v>18</c:v>
                </c:pt>
                <c:pt idx="1845">
                  <c:v>18</c:v>
                </c:pt>
                <c:pt idx="1846">
                  <c:v>18</c:v>
                </c:pt>
                <c:pt idx="1847">
                  <c:v>18</c:v>
                </c:pt>
                <c:pt idx="1848">
                  <c:v>18</c:v>
                </c:pt>
                <c:pt idx="1849">
                  <c:v>18</c:v>
                </c:pt>
                <c:pt idx="1850">
                  <c:v>18</c:v>
                </c:pt>
                <c:pt idx="1851">
                  <c:v>18</c:v>
                </c:pt>
                <c:pt idx="1852">
                  <c:v>18</c:v>
                </c:pt>
                <c:pt idx="1853">
                  <c:v>18</c:v>
                </c:pt>
                <c:pt idx="1854">
                  <c:v>18</c:v>
                </c:pt>
                <c:pt idx="1855">
                  <c:v>18</c:v>
                </c:pt>
                <c:pt idx="1856">
                  <c:v>18</c:v>
                </c:pt>
                <c:pt idx="1857">
                  <c:v>18</c:v>
                </c:pt>
                <c:pt idx="1858">
                  <c:v>18</c:v>
                </c:pt>
                <c:pt idx="1859">
                  <c:v>18</c:v>
                </c:pt>
                <c:pt idx="1860">
                  <c:v>18</c:v>
                </c:pt>
                <c:pt idx="1861">
                  <c:v>18</c:v>
                </c:pt>
                <c:pt idx="1862">
                  <c:v>18</c:v>
                </c:pt>
                <c:pt idx="1863">
                  <c:v>18</c:v>
                </c:pt>
                <c:pt idx="1864">
                  <c:v>18</c:v>
                </c:pt>
                <c:pt idx="1865">
                  <c:v>18</c:v>
                </c:pt>
                <c:pt idx="1866">
                  <c:v>18</c:v>
                </c:pt>
                <c:pt idx="1867">
                  <c:v>18</c:v>
                </c:pt>
                <c:pt idx="1868">
                  <c:v>18</c:v>
                </c:pt>
                <c:pt idx="1869">
                  <c:v>18</c:v>
                </c:pt>
                <c:pt idx="1870">
                  <c:v>18</c:v>
                </c:pt>
                <c:pt idx="1871">
                  <c:v>18</c:v>
                </c:pt>
                <c:pt idx="1872">
                  <c:v>18</c:v>
                </c:pt>
                <c:pt idx="1873">
                  <c:v>18</c:v>
                </c:pt>
                <c:pt idx="1874">
                  <c:v>18</c:v>
                </c:pt>
                <c:pt idx="1875">
                  <c:v>18</c:v>
                </c:pt>
                <c:pt idx="1876">
                  <c:v>18</c:v>
                </c:pt>
                <c:pt idx="1877">
                  <c:v>18</c:v>
                </c:pt>
                <c:pt idx="1878">
                  <c:v>18</c:v>
                </c:pt>
                <c:pt idx="1879">
                  <c:v>17</c:v>
                </c:pt>
                <c:pt idx="1880">
                  <c:v>17</c:v>
                </c:pt>
                <c:pt idx="1881">
                  <c:v>17</c:v>
                </c:pt>
                <c:pt idx="1882">
                  <c:v>17</c:v>
                </c:pt>
                <c:pt idx="1883">
                  <c:v>17</c:v>
                </c:pt>
                <c:pt idx="1884">
                  <c:v>17</c:v>
                </c:pt>
                <c:pt idx="1885">
                  <c:v>17</c:v>
                </c:pt>
                <c:pt idx="1886">
                  <c:v>17</c:v>
                </c:pt>
                <c:pt idx="1887">
                  <c:v>17</c:v>
                </c:pt>
                <c:pt idx="1888">
                  <c:v>17</c:v>
                </c:pt>
                <c:pt idx="1889">
                  <c:v>17</c:v>
                </c:pt>
                <c:pt idx="1890">
                  <c:v>17</c:v>
                </c:pt>
                <c:pt idx="1891">
                  <c:v>17</c:v>
                </c:pt>
                <c:pt idx="1892">
                  <c:v>17</c:v>
                </c:pt>
                <c:pt idx="1893">
                  <c:v>17</c:v>
                </c:pt>
                <c:pt idx="1894">
                  <c:v>17</c:v>
                </c:pt>
                <c:pt idx="1895">
                  <c:v>17</c:v>
                </c:pt>
                <c:pt idx="1896">
                  <c:v>17</c:v>
                </c:pt>
                <c:pt idx="1897">
                  <c:v>17</c:v>
                </c:pt>
                <c:pt idx="1898">
                  <c:v>17</c:v>
                </c:pt>
                <c:pt idx="1899">
                  <c:v>17</c:v>
                </c:pt>
                <c:pt idx="1900">
                  <c:v>17</c:v>
                </c:pt>
                <c:pt idx="1901">
                  <c:v>17</c:v>
                </c:pt>
                <c:pt idx="1902">
                  <c:v>17</c:v>
                </c:pt>
                <c:pt idx="1903">
                  <c:v>17</c:v>
                </c:pt>
                <c:pt idx="1904">
                  <c:v>17</c:v>
                </c:pt>
                <c:pt idx="1905">
                  <c:v>17</c:v>
                </c:pt>
                <c:pt idx="1906">
                  <c:v>17</c:v>
                </c:pt>
                <c:pt idx="1907">
                  <c:v>17</c:v>
                </c:pt>
                <c:pt idx="1908">
                  <c:v>17</c:v>
                </c:pt>
                <c:pt idx="1909">
                  <c:v>17</c:v>
                </c:pt>
                <c:pt idx="1910">
                  <c:v>17</c:v>
                </c:pt>
                <c:pt idx="1911">
                  <c:v>17</c:v>
                </c:pt>
                <c:pt idx="1912">
                  <c:v>17</c:v>
                </c:pt>
                <c:pt idx="1913">
                  <c:v>17</c:v>
                </c:pt>
                <c:pt idx="1914">
                  <c:v>17</c:v>
                </c:pt>
                <c:pt idx="1915">
                  <c:v>17</c:v>
                </c:pt>
                <c:pt idx="1916">
                  <c:v>17</c:v>
                </c:pt>
                <c:pt idx="1917">
                  <c:v>17</c:v>
                </c:pt>
                <c:pt idx="1918">
                  <c:v>17</c:v>
                </c:pt>
                <c:pt idx="1919">
                  <c:v>17</c:v>
                </c:pt>
                <c:pt idx="1920">
                  <c:v>17</c:v>
                </c:pt>
                <c:pt idx="1921">
                  <c:v>17</c:v>
                </c:pt>
                <c:pt idx="1922">
                  <c:v>17</c:v>
                </c:pt>
                <c:pt idx="1923">
                  <c:v>17</c:v>
                </c:pt>
                <c:pt idx="1924">
                  <c:v>17</c:v>
                </c:pt>
                <c:pt idx="1925">
                  <c:v>17</c:v>
                </c:pt>
                <c:pt idx="1926">
                  <c:v>17</c:v>
                </c:pt>
                <c:pt idx="1927">
                  <c:v>17</c:v>
                </c:pt>
                <c:pt idx="1928">
                  <c:v>17</c:v>
                </c:pt>
                <c:pt idx="1929">
                  <c:v>17</c:v>
                </c:pt>
                <c:pt idx="1930">
                  <c:v>17</c:v>
                </c:pt>
                <c:pt idx="1931">
                  <c:v>17</c:v>
                </c:pt>
                <c:pt idx="1932">
                  <c:v>17</c:v>
                </c:pt>
                <c:pt idx="1933">
                  <c:v>17</c:v>
                </c:pt>
                <c:pt idx="1934">
                  <c:v>17</c:v>
                </c:pt>
                <c:pt idx="1935">
                  <c:v>17</c:v>
                </c:pt>
                <c:pt idx="1936">
                  <c:v>17</c:v>
                </c:pt>
                <c:pt idx="1937">
                  <c:v>17</c:v>
                </c:pt>
                <c:pt idx="1938">
                  <c:v>17</c:v>
                </c:pt>
                <c:pt idx="1939">
                  <c:v>17</c:v>
                </c:pt>
                <c:pt idx="1940">
                  <c:v>17</c:v>
                </c:pt>
                <c:pt idx="1941">
                  <c:v>17</c:v>
                </c:pt>
                <c:pt idx="1942">
                  <c:v>17</c:v>
                </c:pt>
                <c:pt idx="1943">
                  <c:v>17</c:v>
                </c:pt>
                <c:pt idx="1944">
                  <c:v>16</c:v>
                </c:pt>
                <c:pt idx="1945">
                  <c:v>16</c:v>
                </c:pt>
                <c:pt idx="1946">
                  <c:v>16</c:v>
                </c:pt>
                <c:pt idx="1947">
                  <c:v>16</c:v>
                </c:pt>
                <c:pt idx="1948">
                  <c:v>16</c:v>
                </c:pt>
                <c:pt idx="1949">
                  <c:v>16</c:v>
                </c:pt>
                <c:pt idx="1950">
                  <c:v>16</c:v>
                </c:pt>
                <c:pt idx="1951">
                  <c:v>16</c:v>
                </c:pt>
                <c:pt idx="1952">
                  <c:v>16</c:v>
                </c:pt>
                <c:pt idx="1953">
                  <c:v>16</c:v>
                </c:pt>
                <c:pt idx="1954">
                  <c:v>16</c:v>
                </c:pt>
                <c:pt idx="1955">
                  <c:v>16</c:v>
                </c:pt>
                <c:pt idx="1956">
                  <c:v>16</c:v>
                </c:pt>
                <c:pt idx="1957">
                  <c:v>16</c:v>
                </c:pt>
                <c:pt idx="1958">
                  <c:v>16</c:v>
                </c:pt>
                <c:pt idx="1959">
                  <c:v>16</c:v>
                </c:pt>
                <c:pt idx="1960">
                  <c:v>16</c:v>
                </c:pt>
                <c:pt idx="1961">
                  <c:v>16</c:v>
                </c:pt>
                <c:pt idx="1962">
                  <c:v>16</c:v>
                </c:pt>
                <c:pt idx="1963">
                  <c:v>16</c:v>
                </c:pt>
                <c:pt idx="1964">
                  <c:v>16</c:v>
                </c:pt>
                <c:pt idx="1965">
                  <c:v>16</c:v>
                </c:pt>
                <c:pt idx="1966">
                  <c:v>16</c:v>
                </c:pt>
                <c:pt idx="1967">
                  <c:v>16</c:v>
                </c:pt>
                <c:pt idx="1968">
                  <c:v>16</c:v>
                </c:pt>
                <c:pt idx="1969">
                  <c:v>16</c:v>
                </c:pt>
                <c:pt idx="1970">
                  <c:v>16</c:v>
                </c:pt>
                <c:pt idx="1971">
                  <c:v>16</c:v>
                </c:pt>
                <c:pt idx="1972">
                  <c:v>16</c:v>
                </c:pt>
                <c:pt idx="1973">
                  <c:v>16</c:v>
                </c:pt>
                <c:pt idx="1974">
                  <c:v>16</c:v>
                </c:pt>
                <c:pt idx="1975">
                  <c:v>16</c:v>
                </c:pt>
                <c:pt idx="1976">
                  <c:v>16</c:v>
                </c:pt>
                <c:pt idx="1977">
                  <c:v>16</c:v>
                </c:pt>
                <c:pt idx="1978">
                  <c:v>16</c:v>
                </c:pt>
                <c:pt idx="1979">
                  <c:v>16</c:v>
                </c:pt>
                <c:pt idx="1980">
                  <c:v>16</c:v>
                </c:pt>
                <c:pt idx="1981">
                  <c:v>16</c:v>
                </c:pt>
                <c:pt idx="1982">
                  <c:v>16</c:v>
                </c:pt>
                <c:pt idx="1983">
                  <c:v>16</c:v>
                </c:pt>
                <c:pt idx="1984">
                  <c:v>16</c:v>
                </c:pt>
                <c:pt idx="1985">
                  <c:v>16</c:v>
                </c:pt>
                <c:pt idx="1986">
                  <c:v>16</c:v>
                </c:pt>
                <c:pt idx="1987">
                  <c:v>16</c:v>
                </c:pt>
                <c:pt idx="1988">
                  <c:v>16</c:v>
                </c:pt>
                <c:pt idx="1989">
                  <c:v>16</c:v>
                </c:pt>
                <c:pt idx="1990">
                  <c:v>16</c:v>
                </c:pt>
                <c:pt idx="1991">
                  <c:v>16</c:v>
                </c:pt>
                <c:pt idx="1992">
                  <c:v>16</c:v>
                </c:pt>
                <c:pt idx="1993">
                  <c:v>16</c:v>
                </c:pt>
                <c:pt idx="1994">
                  <c:v>16</c:v>
                </c:pt>
                <c:pt idx="1995">
                  <c:v>16</c:v>
                </c:pt>
                <c:pt idx="1996">
                  <c:v>16</c:v>
                </c:pt>
                <c:pt idx="1997">
                  <c:v>16</c:v>
                </c:pt>
                <c:pt idx="1998">
                  <c:v>16</c:v>
                </c:pt>
                <c:pt idx="1999">
                  <c:v>16</c:v>
                </c:pt>
                <c:pt idx="2000">
                  <c:v>16</c:v>
                </c:pt>
                <c:pt idx="2001">
                  <c:v>16</c:v>
                </c:pt>
                <c:pt idx="2002">
                  <c:v>16</c:v>
                </c:pt>
                <c:pt idx="2003">
                  <c:v>16</c:v>
                </c:pt>
                <c:pt idx="2004">
                  <c:v>16</c:v>
                </c:pt>
                <c:pt idx="2005">
                  <c:v>16</c:v>
                </c:pt>
                <c:pt idx="2006">
                  <c:v>16</c:v>
                </c:pt>
                <c:pt idx="2007">
                  <c:v>16</c:v>
                </c:pt>
                <c:pt idx="2008">
                  <c:v>16</c:v>
                </c:pt>
                <c:pt idx="2009">
                  <c:v>16</c:v>
                </c:pt>
                <c:pt idx="2010">
                  <c:v>16</c:v>
                </c:pt>
                <c:pt idx="2011">
                  <c:v>16</c:v>
                </c:pt>
                <c:pt idx="2012">
                  <c:v>16</c:v>
                </c:pt>
                <c:pt idx="2013">
                  <c:v>16</c:v>
                </c:pt>
                <c:pt idx="2014">
                  <c:v>15</c:v>
                </c:pt>
                <c:pt idx="2015">
                  <c:v>15</c:v>
                </c:pt>
                <c:pt idx="2016">
                  <c:v>15</c:v>
                </c:pt>
                <c:pt idx="2017">
                  <c:v>15</c:v>
                </c:pt>
                <c:pt idx="2018">
                  <c:v>15</c:v>
                </c:pt>
                <c:pt idx="2019">
                  <c:v>15</c:v>
                </c:pt>
                <c:pt idx="2020">
                  <c:v>15</c:v>
                </c:pt>
                <c:pt idx="2021">
                  <c:v>15</c:v>
                </c:pt>
                <c:pt idx="2022">
                  <c:v>15</c:v>
                </c:pt>
                <c:pt idx="2023">
                  <c:v>15</c:v>
                </c:pt>
                <c:pt idx="2024">
                  <c:v>15</c:v>
                </c:pt>
                <c:pt idx="2025">
                  <c:v>15</c:v>
                </c:pt>
                <c:pt idx="2026">
                  <c:v>15</c:v>
                </c:pt>
                <c:pt idx="2027">
                  <c:v>15</c:v>
                </c:pt>
                <c:pt idx="2028">
                  <c:v>15</c:v>
                </c:pt>
                <c:pt idx="2029">
                  <c:v>15</c:v>
                </c:pt>
                <c:pt idx="2030">
                  <c:v>15</c:v>
                </c:pt>
                <c:pt idx="2031">
                  <c:v>15</c:v>
                </c:pt>
                <c:pt idx="2032">
                  <c:v>15</c:v>
                </c:pt>
                <c:pt idx="2033">
                  <c:v>15</c:v>
                </c:pt>
                <c:pt idx="2034">
                  <c:v>15</c:v>
                </c:pt>
                <c:pt idx="2035">
                  <c:v>15</c:v>
                </c:pt>
                <c:pt idx="2036">
                  <c:v>15</c:v>
                </c:pt>
                <c:pt idx="2037">
                  <c:v>15</c:v>
                </c:pt>
                <c:pt idx="2038">
                  <c:v>15</c:v>
                </c:pt>
                <c:pt idx="2039">
                  <c:v>15</c:v>
                </c:pt>
                <c:pt idx="2040">
                  <c:v>15</c:v>
                </c:pt>
                <c:pt idx="2041">
                  <c:v>15</c:v>
                </c:pt>
                <c:pt idx="2042">
                  <c:v>15</c:v>
                </c:pt>
                <c:pt idx="2043">
                  <c:v>15</c:v>
                </c:pt>
                <c:pt idx="2044">
                  <c:v>15</c:v>
                </c:pt>
                <c:pt idx="2045">
                  <c:v>15</c:v>
                </c:pt>
                <c:pt idx="2046">
                  <c:v>15</c:v>
                </c:pt>
                <c:pt idx="2047">
                  <c:v>15</c:v>
                </c:pt>
                <c:pt idx="2048">
                  <c:v>15</c:v>
                </c:pt>
                <c:pt idx="2049">
                  <c:v>15</c:v>
                </c:pt>
                <c:pt idx="2050">
                  <c:v>15</c:v>
                </c:pt>
                <c:pt idx="2051">
                  <c:v>15</c:v>
                </c:pt>
                <c:pt idx="2052">
                  <c:v>15</c:v>
                </c:pt>
                <c:pt idx="2053">
                  <c:v>15</c:v>
                </c:pt>
                <c:pt idx="2054">
                  <c:v>15</c:v>
                </c:pt>
                <c:pt idx="2055">
                  <c:v>15</c:v>
                </c:pt>
                <c:pt idx="2056">
                  <c:v>15</c:v>
                </c:pt>
                <c:pt idx="2057">
                  <c:v>15</c:v>
                </c:pt>
                <c:pt idx="2058">
                  <c:v>15</c:v>
                </c:pt>
                <c:pt idx="2059">
                  <c:v>15</c:v>
                </c:pt>
                <c:pt idx="2060">
                  <c:v>15</c:v>
                </c:pt>
                <c:pt idx="2061">
                  <c:v>15</c:v>
                </c:pt>
                <c:pt idx="2062">
                  <c:v>15</c:v>
                </c:pt>
                <c:pt idx="2063">
                  <c:v>15</c:v>
                </c:pt>
                <c:pt idx="2064">
                  <c:v>15</c:v>
                </c:pt>
                <c:pt idx="2065">
                  <c:v>15</c:v>
                </c:pt>
                <c:pt idx="2066">
                  <c:v>15</c:v>
                </c:pt>
                <c:pt idx="2067">
                  <c:v>15</c:v>
                </c:pt>
                <c:pt idx="2068">
                  <c:v>15</c:v>
                </c:pt>
                <c:pt idx="2069">
                  <c:v>15</c:v>
                </c:pt>
                <c:pt idx="2070">
                  <c:v>15</c:v>
                </c:pt>
                <c:pt idx="2071">
                  <c:v>15</c:v>
                </c:pt>
                <c:pt idx="2072">
                  <c:v>15</c:v>
                </c:pt>
                <c:pt idx="2073">
                  <c:v>15</c:v>
                </c:pt>
                <c:pt idx="2074">
                  <c:v>15</c:v>
                </c:pt>
                <c:pt idx="2075">
                  <c:v>15</c:v>
                </c:pt>
                <c:pt idx="2076">
                  <c:v>15</c:v>
                </c:pt>
                <c:pt idx="2077">
                  <c:v>15</c:v>
                </c:pt>
                <c:pt idx="2078">
                  <c:v>15</c:v>
                </c:pt>
                <c:pt idx="2079">
                  <c:v>15</c:v>
                </c:pt>
                <c:pt idx="2080">
                  <c:v>15</c:v>
                </c:pt>
                <c:pt idx="2081">
                  <c:v>15</c:v>
                </c:pt>
                <c:pt idx="2082">
                  <c:v>15</c:v>
                </c:pt>
                <c:pt idx="2083">
                  <c:v>15</c:v>
                </c:pt>
                <c:pt idx="2084">
                  <c:v>15</c:v>
                </c:pt>
                <c:pt idx="2085">
                  <c:v>15</c:v>
                </c:pt>
                <c:pt idx="2086">
                  <c:v>15</c:v>
                </c:pt>
                <c:pt idx="2087">
                  <c:v>15</c:v>
                </c:pt>
                <c:pt idx="2088">
                  <c:v>15</c:v>
                </c:pt>
                <c:pt idx="2089">
                  <c:v>15</c:v>
                </c:pt>
                <c:pt idx="2090">
                  <c:v>15</c:v>
                </c:pt>
                <c:pt idx="2091">
                  <c:v>15</c:v>
                </c:pt>
                <c:pt idx="2092">
                  <c:v>15</c:v>
                </c:pt>
                <c:pt idx="2093">
                  <c:v>15</c:v>
                </c:pt>
                <c:pt idx="2094">
                  <c:v>15</c:v>
                </c:pt>
                <c:pt idx="2095">
                  <c:v>15</c:v>
                </c:pt>
                <c:pt idx="2096">
                  <c:v>15</c:v>
                </c:pt>
                <c:pt idx="2097">
                  <c:v>15</c:v>
                </c:pt>
                <c:pt idx="2098">
                  <c:v>15</c:v>
                </c:pt>
                <c:pt idx="2099">
                  <c:v>15</c:v>
                </c:pt>
                <c:pt idx="2100">
                  <c:v>15</c:v>
                </c:pt>
                <c:pt idx="2101">
                  <c:v>15</c:v>
                </c:pt>
                <c:pt idx="2102">
                  <c:v>15</c:v>
                </c:pt>
                <c:pt idx="2103">
                  <c:v>14</c:v>
                </c:pt>
                <c:pt idx="2104">
                  <c:v>14</c:v>
                </c:pt>
                <c:pt idx="2105">
                  <c:v>14</c:v>
                </c:pt>
                <c:pt idx="2106">
                  <c:v>14</c:v>
                </c:pt>
                <c:pt idx="2107">
                  <c:v>14</c:v>
                </c:pt>
                <c:pt idx="2108">
                  <c:v>14</c:v>
                </c:pt>
                <c:pt idx="2109">
                  <c:v>14</c:v>
                </c:pt>
                <c:pt idx="2110">
                  <c:v>14</c:v>
                </c:pt>
                <c:pt idx="2111">
                  <c:v>14</c:v>
                </c:pt>
                <c:pt idx="2112">
                  <c:v>14</c:v>
                </c:pt>
                <c:pt idx="2113">
                  <c:v>14</c:v>
                </c:pt>
                <c:pt idx="2114">
                  <c:v>14</c:v>
                </c:pt>
                <c:pt idx="2115">
                  <c:v>14</c:v>
                </c:pt>
                <c:pt idx="2116">
                  <c:v>14</c:v>
                </c:pt>
                <c:pt idx="2117">
                  <c:v>14</c:v>
                </c:pt>
                <c:pt idx="2118">
                  <c:v>14</c:v>
                </c:pt>
                <c:pt idx="2119">
                  <c:v>14</c:v>
                </c:pt>
                <c:pt idx="2120">
                  <c:v>14</c:v>
                </c:pt>
                <c:pt idx="2121">
                  <c:v>14</c:v>
                </c:pt>
                <c:pt idx="2122">
                  <c:v>14</c:v>
                </c:pt>
                <c:pt idx="2123">
                  <c:v>14</c:v>
                </c:pt>
                <c:pt idx="2124">
                  <c:v>14</c:v>
                </c:pt>
                <c:pt idx="2125">
                  <c:v>14</c:v>
                </c:pt>
                <c:pt idx="2126">
                  <c:v>14</c:v>
                </c:pt>
                <c:pt idx="2127">
                  <c:v>14</c:v>
                </c:pt>
                <c:pt idx="2128">
                  <c:v>14</c:v>
                </c:pt>
                <c:pt idx="2129">
                  <c:v>14</c:v>
                </c:pt>
                <c:pt idx="2130">
                  <c:v>14</c:v>
                </c:pt>
                <c:pt idx="2131">
                  <c:v>14</c:v>
                </c:pt>
                <c:pt idx="2132">
                  <c:v>14</c:v>
                </c:pt>
                <c:pt idx="2133">
                  <c:v>14</c:v>
                </c:pt>
                <c:pt idx="2134">
                  <c:v>14</c:v>
                </c:pt>
                <c:pt idx="2135">
                  <c:v>14</c:v>
                </c:pt>
                <c:pt idx="2136">
                  <c:v>14</c:v>
                </c:pt>
                <c:pt idx="2137">
                  <c:v>14</c:v>
                </c:pt>
                <c:pt idx="2138">
                  <c:v>14</c:v>
                </c:pt>
                <c:pt idx="2139">
                  <c:v>14</c:v>
                </c:pt>
                <c:pt idx="2140">
                  <c:v>14</c:v>
                </c:pt>
                <c:pt idx="2141">
                  <c:v>14</c:v>
                </c:pt>
                <c:pt idx="2142">
                  <c:v>14</c:v>
                </c:pt>
                <c:pt idx="2143">
                  <c:v>14</c:v>
                </c:pt>
                <c:pt idx="2144">
                  <c:v>14</c:v>
                </c:pt>
                <c:pt idx="2145">
                  <c:v>14</c:v>
                </c:pt>
                <c:pt idx="2146">
                  <c:v>14</c:v>
                </c:pt>
                <c:pt idx="2147">
                  <c:v>14</c:v>
                </c:pt>
                <c:pt idx="2148">
                  <c:v>14</c:v>
                </c:pt>
                <c:pt idx="2149">
                  <c:v>14</c:v>
                </c:pt>
                <c:pt idx="2150">
                  <c:v>14</c:v>
                </c:pt>
                <c:pt idx="2151">
                  <c:v>14</c:v>
                </c:pt>
                <c:pt idx="2152">
                  <c:v>14</c:v>
                </c:pt>
                <c:pt idx="2153">
                  <c:v>14</c:v>
                </c:pt>
                <c:pt idx="2154">
                  <c:v>14</c:v>
                </c:pt>
                <c:pt idx="2155">
                  <c:v>14</c:v>
                </c:pt>
                <c:pt idx="2156">
                  <c:v>14</c:v>
                </c:pt>
                <c:pt idx="2157">
                  <c:v>14</c:v>
                </c:pt>
                <c:pt idx="2158">
                  <c:v>14</c:v>
                </c:pt>
                <c:pt idx="2159">
                  <c:v>14</c:v>
                </c:pt>
                <c:pt idx="2160">
                  <c:v>14</c:v>
                </c:pt>
                <c:pt idx="2161">
                  <c:v>14</c:v>
                </c:pt>
                <c:pt idx="2162">
                  <c:v>14</c:v>
                </c:pt>
                <c:pt idx="2163">
                  <c:v>14</c:v>
                </c:pt>
                <c:pt idx="2164">
                  <c:v>14</c:v>
                </c:pt>
                <c:pt idx="2165">
                  <c:v>14</c:v>
                </c:pt>
                <c:pt idx="2166">
                  <c:v>14</c:v>
                </c:pt>
                <c:pt idx="2167">
                  <c:v>14</c:v>
                </c:pt>
                <c:pt idx="2168">
                  <c:v>14</c:v>
                </c:pt>
                <c:pt idx="2169">
                  <c:v>14</c:v>
                </c:pt>
                <c:pt idx="2170">
                  <c:v>14</c:v>
                </c:pt>
                <c:pt idx="2171">
                  <c:v>14</c:v>
                </c:pt>
                <c:pt idx="2172">
                  <c:v>14</c:v>
                </c:pt>
                <c:pt idx="2173">
                  <c:v>14</c:v>
                </c:pt>
                <c:pt idx="2174">
                  <c:v>14</c:v>
                </c:pt>
                <c:pt idx="2175">
                  <c:v>14</c:v>
                </c:pt>
                <c:pt idx="2176">
                  <c:v>14</c:v>
                </c:pt>
                <c:pt idx="2177">
                  <c:v>14</c:v>
                </c:pt>
                <c:pt idx="2178">
                  <c:v>14</c:v>
                </c:pt>
                <c:pt idx="2179">
                  <c:v>14</c:v>
                </c:pt>
                <c:pt idx="2180">
                  <c:v>14</c:v>
                </c:pt>
                <c:pt idx="2181">
                  <c:v>14</c:v>
                </c:pt>
                <c:pt idx="2182">
                  <c:v>14</c:v>
                </c:pt>
                <c:pt idx="2183">
                  <c:v>14</c:v>
                </c:pt>
                <c:pt idx="2184">
                  <c:v>14</c:v>
                </c:pt>
                <c:pt idx="2185">
                  <c:v>14</c:v>
                </c:pt>
                <c:pt idx="2186">
                  <c:v>14</c:v>
                </c:pt>
                <c:pt idx="2187">
                  <c:v>13</c:v>
                </c:pt>
                <c:pt idx="2188">
                  <c:v>13</c:v>
                </c:pt>
                <c:pt idx="2189">
                  <c:v>13</c:v>
                </c:pt>
                <c:pt idx="2190">
                  <c:v>13</c:v>
                </c:pt>
                <c:pt idx="2191">
                  <c:v>13</c:v>
                </c:pt>
                <c:pt idx="2192">
                  <c:v>13</c:v>
                </c:pt>
                <c:pt idx="2193">
                  <c:v>13</c:v>
                </c:pt>
                <c:pt idx="2194">
                  <c:v>13</c:v>
                </c:pt>
                <c:pt idx="2195">
                  <c:v>13</c:v>
                </c:pt>
                <c:pt idx="2196">
                  <c:v>13</c:v>
                </c:pt>
                <c:pt idx="2197">
                  <c:v>13</c:v>
                </c:pt>
                <c:pt idx="2198">
                  <c:v>13</c:v>
                </c:pt>
                <c:pt idx="2199">
                  <c:v>13</c:v>
                </c:pt>
                <c:pt idx="2200">
                  <c:v>13</c:v>
                </c:pt>
                <c:pt idx="2201">
                  <c:v>13</c:v>
                </c:pt>
                <c:pt idx="2202">
                  <c:v>13</c:v>
                </c:pt>
                <c:pt idx="2203">
                  <c:v>13</c:v>
                </c:pt>
                <c:pt idx="2204">
                  <c:v>13</c:v>
                </c:pt>
                <c:pt idx="2205">
                  <c:v>13</c:v>
                </c:pt>
                <c:pt idx="2206">
                  <c:v>13</c:v>
                </c:pt>
                <c:pt idx="2207">
                  <c:v>13</c:v>
                </c:pt>
                <c:pt idx="2208">
                  <c:v>13</c:v>
                </c:pt>
                <c:pt idx="2209">
                  <c:v>13</c:v>
                </c:pt>
                <c:pt idx="2210">
                  <c:v>13</c:v>
                </c:pt>
                <c:pt idx="2211">
                  <c:v>13</c:v>
                </c:pt>
                <c:pt idx="2212">
                  <c:v>13</c:v>
                </c:pt>
                <c:pt idx="2213">
                  <c:v>13</c:v>
                </c:pt>
                <c:pt idx="2214">
                  <c:v>13</c:v>
                </c:pt>
                <c:pt idx="2215">
                  <c:v>13</c:v>
                </c:pt>
                <c:pt idx="2216">
                  <c:v>13</c:v>
                </c:pt>
                <c:pt idx="2217">
                  <c:v>13</c:v>
                </c:pt>
                <c:pt idx="2218">
                  <c:v>13</c:v>
                </c:pt>
                <c:pt idx="2219">
                  <c:v>13</c:v>
                </c:pt>
                <c:pt idx="2220">
                  <c:v>13</c:v>
                </c:pt>
                <c:pt idx="2221">
                  <c:v>13</c:v>
                </c:pt>
                <c:pt idx="2222">
                  <c:v>13</c:v>
                </c:pt>
                <c:pt idx="2223">
                  <c:v>13</c:v>
                </c:pt>
                <c:pt idx="2224">
                  <c:v>13</c:v>
                </c:pt>
                <c:pt idx="2225">
                  <c:v>13</c:v>
                </c:pt>
                <c:pt idx="2226">
                  <c:v>13</c:v>
                </c:pt>
                <c:pt idx="2227">
                  <c:v>13</c:v>
                </c:pt>
                <c:pt idx="2228">
                  <c:v>13</c:v>
                </c:pt>
                <c:pt idx="2229">
                  <c:v>13</c:v>
                </c:pt>
                <c:pt idx="2230">
                  <c:v>13</c:v>
                </c:pt>
                <c:pt idx="2231">
                  <c:v>13</c:v>
                </c:pt>
                <c:pt idx="2232">
                  <c:v>13</c:v>
                </c:pt>
                <c:pt idx="2233">
                  <c:v>13</c:v>
                </c:pt>
                <c:pt idx="2234">
                  <c:v>13</c:v>
                </c:pt>
                <c:pt idx="2235">
                  <c:v>13</c:v>
                </c:pt>
                <c:pt idx="2236">
                  <c:v>13</c:v>
                </c:pt>
                <c:pt idx="2237">
                  <c:v>13</c:v>
                </c:pt>
                <c:pt idx="2238">
                  <c:v>13</c:v>
                </c:pt>
                <c:pt idx="2239">
                  <c:v>13</c:v>
                </c:pt>
                <c:pt idx="2240">
                  <c:v>13</c:v>
                </c:pt>
                <c:pt idx="2241">
                  <c:v>13</c:v>
                </c:pt>
                <c:pt idx="2242">
                  <c:v>13</c:v>
                </c:pt>
                <c:pt idx="2243">
                  <c:v>13</c:v>
                </c:pt>
                <c:pt idx="2244">
                  <c:v>13</c:v>
                </c:pt>
                <c:pt idx="2245">
                  <c:v>13</c:v>
                </c:pt>
                <c:pt idx="2246">
                  <c:v>13</c:v>
                </c:pt>
                <c:pt idx="2247">
                  <c:v>13</c:v>
                </c:pt>
                <c:pt idx="2248">
                  <c:v>13</c:v>
                </c:pt>
                <c:pt idx="2249">
                  <c:v>13</c:v>
                </c:pt>
                <c:pt idx="2250">
                  <c:v>13</c:v>
                </c:pt>
                <c:pt idx="2251">
                  <c:v>13</c:v>
                </c:pt>
                <c:pt idx="2252">
                  <c:v>13</c:v>
                </c:pt>
                <c:pt idx="2253">
                  <c:v>13</c:v>
                </c:pt>
                <c:pt idx="2254">
                  <c:v>13</c:v>
                </c:pt>
                <c:pt idx="2255">
                  <c:v>13</c:v>
                </c:pt>
                <c:pt idx="2256">
                  <c:v>13</c:v>
                </c:pt>
                <c:pt idx="2257">
                  <c:v>13</c:v>
                </c:pt>
                <c:pt idx="2258">
                  <c:v>13</c:v>
                </c:pt>
                <c:pt idx="2259">
                  <c:v>13</c:v>
                </c:pt>
                <c:pt idx="2260">
                  <c:v>13</c:v>
                </c:pt>
                <c:pt idx="2261">
                  <c:v>13</c:v>
                </c:pt>
                <c:pt idx="2262">
                  <c:v>13</c:v>
                </c:pt>
                <c:pt idx="2263">
                  <c:v>13</c:v>
                </c:pt>
                <c:pt idx="2264">
                  <c:v>13</c:v>
                </c:pt>
                <c:pt idx="2265">
                  <c:v>13</c:v>
                </c:pt>
                <c:pt idx="2266">
                  <c:v>13</c:v>
                </c:pt>
                <c:pt idx="2267">
                  <c:v>13</c:v>
                </c:pt>
                <c:pt idx="2268">
                  <c:v>13</c:v>
                </c:pt>
                <c:pt idx="2269">
                  <c:v>12</c:v>
                </c:pt>
                <c:pt idx="2270">
                  <c:v>12</c:v>
                </c:pt>
                <c:pt idx="2271">
                  <c:v>12</c:v>
                </c:pt>
                <c:pt idx="2272">
                  <c:v>12</c:v>
                </c:pt>
                <c:pt idx="2273">
                  <c:v>12</c:v>
                </c:pt>
                <c:pt idx="2274">
                  <c:v>12</c:v>
                </c:pt>
                <c:pt idx="2275">
                  <c:v>12</c:v>
                </c:pt>
                <c:pt idx="2276">
                  <c:v>12</c:v>
                </c:pt>
                <c:pt idx="2277">
                  <c:v>12</c:v>
                </c:pt>
                <c:pt idx="2278">
                  <c:v>12</c:v>
                </c:pt>
                <c:pt idx="2279">
                  <c:v>12</c:v>
                </c:pt>
                <c:pt idx="2280">
                  <c:v>12</c:v>
                </c:pt>
                <c:pt idx="2281">
                  <c:v>12</c:v>
                </c:pt>
                <c:pt idx="2282">
                  <c:v>12</c:v>
                </c:pt>
                <c:pt idx="2283">
                  <c:v>12</c:v>
                </c:pt>
                <c:pt idx="2284">
                  <c:v>12</c:v>
                </c:pt>
                <c:pt idx="2285">
                  <c:v>12</c:v>
                </c:pt>
                <c:pt idx="2286">
                  <c:v>12</c:v>
                </c:pt>
                <c:pt idx="2287">
                  <c:v>12</c:v>
                </c:pt>
                <c:pt idx="2288">
                  <c:v>12</c:v>
                </c:pt>
                <c:pt idx="2289">
                  <c:v>12</c:v>
                </c:pt>
                <c:pt idx="2290">
                  <c:v>12</c:v>
                </c:pt>
                <c:pt idx="2291">
                  <c:v>12</c:v>
                </c:pt>
                <c:pt idx="2292">
                  <c:v>12</c:v>
                </c:pt>
                <c:pt idx="2293">
                  <c:v>12</c:v>
                </c:pt>
                <c:pt idx="2294">
                  <c:v>12</c:v>
                </c:pt>
                <c:pt idx="2295">
                  <c:v>12</c:v>
                </c:pt>
                <c:pt idx="2296">
                  <c:v>12</c:v>
                </c:pt>
                <c:pt idx="2297">
                  <c:v>12</c:v>
                </c:pt>
                <c:pt idx="2298">
                  <c:v>12</c:v>
                </c:pt>
                <c:pt idx="2299">
                  <c:v>12</c:v>
                </c:pt>
                <c:pt idx="2300">
                  <c:v>12</c:v>
                </c:pt>
                <c:pt idx="2301">
                  <c:v>12</c:v>
                </c:pt>
                <c:pt idx="2302">
                  <c:v>12</c:v>
                </c:pt>
                <c:pt idx="2303">
                  <c:v>12</c:v>
                </c:pt>
                <c:pt idx="2304">
                  <c:v>12</c:v>
                </c:pt>
                <c:pt idx="2305">
                  <c:v>12</c:v>
                </c:pt>
                <c:pt idx="2306">
                  <c:v>12</c:v>
                </c:pt>
                <c:pt idx="2307">
                  <c:v>12</c:v>
                </c:pt>
                <c:pt idx="2308">
                  <c:v>12</c:v>
                </c:pt>
                <c:pt idx="2309">
                  <c:v>12</c:v>
                </c:pt>
                <c:pt idx="2310">
                  <c:v>12</c:v>
                </c:pt>
                <c:pt idx="2311">
                  <c:v>12</c:v>
                </c:pt>
                <c:pt idx="2312">
                  <c:v>12</c:v>
                </c:pt>
                <c:pt idx="2313">
                  <c:v>12</c:v>
                </c:pt>
                <c:pt idx="2314">
                  <c:v>12</c:v>
                </c:pt>
                <c:pt idx="2315">
                  <c:v>12</c:v>
                </c:pt>
                <c:pt idx="2316">
                  <c:v>12</c:v>
                </c:pt>
                <c:pt idx="2317">
                  <c:v>12</c:v>
                </c:pt>
                <c:pt idx="2318">
                  <c:v>12</c:v>
                </c:pt>
                <c:pt idx="2319">
                  <c:v>12</c:v>
                </c:pt>
                <c:pt idx="2320">
                  <c:v>12</c:v>
                </c:pt>
                <c:pt idx="2321">
                  <c:v>12</c:v>
                </c:pt>
                <c:pt idx="2322">
                  <c:v>12</c:v>
                </c:pt>
                <c:pt idx="2323">
                  <c:v>12</c:v>
                </c:pt>
                <c:pt idx="2324">
                  <c:v>12</c:v>
                </c:pt>
                <c:pt idx="2325">
                  <c:v>12</c:v>
                </c:pt>
                <c:pt idx="2326">
                  <c:v>12</c:v>
                </c:pt>
                <c:pt idx="2327">
                  <c:v>12</c:v>
                </c:pt>
                <c:pt idx="2328">
                  <c:v>12</c:v>
                </c:pt>
                <c:pt idx="2329">
                  <c:v>12</c:v>
                </c:pt>
                <c:pt idx="2330">
                  <c:v>12</c:v>
                </c:pt>
                <c:pt idx="2331">
                  <c:v>12</c:v>
                </c:pt>
                <c:pt idx="2332">
                  <c:v>12</c:v>
                </c:pt>
                <c:pt idx="2333">
                  <c:v>12</c:v>
                </c:pt>
                <c:pt idx="2334">
                  <c:v>12</c:v>
                </c:pt>
                <c:pt idx="2335">
                  <c:v>12</c:v>
                </c:pt>
                <c:pt idx="2336">
                  <c:v>12</c:v>
                </c:pt>
                <c:pt idx="2337">
                  <c:v>12</c:v>
                </c:pt>
                <c:pt idx="2338">
                  <c:v>12</c:v>
                </c:pt>
                <c:pt idx="2339">
                  <c:v>12</c:v>
                </c:pt>
                <c:pt idx="2340">
                  <c:v>12</c:v>
                </c:pt>
                <c:pt idx="2341">
                  <c:v>12</c:v>
                </c:pt>
                <c:pt idx="2342">
                  <c:v>12</c:v>
                </c:pt>
                <c:pt idx="2343">
                  <c:v>12</c:v>
                </c:pt>
                <c:pt idx="2344">
                  <c:v>12</c:v>
                </c:pt>
                <c:pt idx="2345">
                  <c:v>12</c:v>
                </c:pt>
                <c:pt idx="2346">
                  <c:v>12</c:v>
                </c:pt>
                <c:pt idx="2347">
                  <c:v>12</c:v>
                </c:pt>
                <c:pt idx="2348">
                  <c:v>12</c:v>
                </c:pt>
                <c:pt idx="2349">
                  <c:v>12</c:v>
                </c:pt>
                <c:pt idx="2350">
                  <c:v>12</c:v>
                </c:pt>
                <c:pt idx="2351">
                  <c:v>12</c:v>
                </c:pt>
                <c:pt idx="2352">
                  <c:v>12</c:v>
                </c:pt>
                <c:pt idx="2353">
                  <c:v>12</c:v>
                </c:pt>
                <c:pt idx="2354">
                  <c:v>12</c:v>
                </c:pt>
                <c:pt idx="2355">
                  <c:v>12</c:v>
                </c:pt>
                <c:pt idx="2356">
                  <c:v>12</c:v>
                </c:pt>
                <c:pt idx="2357">
                  <c:v>12</c:v>
                </c:pt>
                <c:pt idx="2358">
                  <c:v>12</c:v>
                </c:pt>
                <c:pt idx="2359">
                  <c:v>12</c:v>
                </c:pt>
                <c:pt idx="2360">
                  <c:v>12</c:v>
                </c:pt>
                <c:pt idx="2361">
                  <c:v>12</c:v>
                </c:pt>
                <c:pt idx="2362">
                  <c:v>12</c:v>
                </c:pt>
                <c:pt idx="2363">
                  <c:v>12</c:v>
                </c:pt>
                <c:pt idx="2364">
                  <c:v>12</c:v>
                </c:pt>
                <c:pt idx="2365">
                  <c:v>12</c:v>
                </c:pt>
                <c:pt idx="2366">
                  <c:v>12</c:v>
                </c:pt>
                <c:pt idx="2367">
                  <c:v>12</c:v>
                </c:pt>
                <c:pt idx="2368">
                  <c:v>12</c:v>
                </c:pt>
                <c:pt idx="2369">
                  <c:v>12</c:v>
                </c:pt>
                <c:pt idx="2370">
                  <c:v>12</c:v>
                </c:pt>
                <c:pt idx="2371">
                  <c:v>12</c:v>
                </c:pt>
                <c:pt idx="2372">
                  <c:v>12</c:v>
                </c:pt>
                <c:pt idx="2373">
                  <c:v>12</c:v>
                </c:pt>
                <c:pt idx="2374">
                  <c:v>12</c:v>
                </c:pt>
                <c:pt idx="2375">
                  <c:v>12</c:v>
                </c:pt>
                <c:pt idx="2376">
                  <c:v>12</c:v>
                </c:pt>
                <c:pt idx="2377">
                  <c:v>12</c:v>
                </c:pt>
                <c:pt idx="2378">
                  <c:v>12</c:v>
                </c:pt>
                <c:pt idx="2379">
                  <c:v>12</c:v>
                </c:pt>
                <c:pt idx="2380">
                  <c:v>12</c:v>
                </c:pt>
                <c:pt idx="2381">
                  <c:v>12</c:v>
                </c:pt>
                <c:pt idx="2382">
                  <c:v>12</c:v>
                </c:pt>
                <c:pt idx="2383">
                  <c:v>12</c:v>
                </c:pt>
                <c:pt idx="2384">
                  <c:v>12</c:v>
                </c:pt>
                <c:pt idx="2385">
                  <c:v>12</c:v>
                </c:pt>
                <c:pt idx="2386">
                  <c:v>12</c:v>
                </c:pt>
                <c:pt idx="2387">
                  <c:v>12</c:v>
                </c:pt>
                <c:pt idx="2388">
                  <c:v>12</c:v>
                </c:pt>
                <c:pt idx="2389">
                  <c:v>12</c:v>
                </c:pt>
                <c:pt idx="2390">
                  <c:v>12</c:v>
                </c:pt>
                <c:pt idx="2391">
                  <c:v>12</c:v>
                </c:pt>
                <c:pt idx="2392">
                  <c:v>12</c:v>
                </c:pt>
                <c:pt idx="2393">
                  <c:v>11</c:v>
                </c:pt>
                <c:pt idx="2394">
                  <c:v>11</c:v>
                </c:pt>
                <c:pt idx="2395">
                  <c:v>11</c:v>
                </c:pt>
                <c:pt idx="2396">
                  <c:v>11</c:v>
                </c:pt>
                <c:pt idx="2397">
                  <c:v>11</c:v>
                </c:pt>
                <c:pt idx="2398">
                  <c:v>11</c:v>
                </c:pt>
                <c:pt idx="2399">
                  <c:v>11</c:v>
                </c:pt>
                <c:pt idx="2400">
                  <c:v>11</c:v>
                </c:pt>
                <c:pt idx="2401">
                  <c:v>11</c:v>
                </c:pt>
                <c:pt idx="2402">
                  <c:v>11</c:v>
                </c:pt>
                <c:pt idx="2403">
                  <c:v>11</c:v>
                </c:pt>
                <c:pt idx="2404">
                  <c:v>11</c:v>
                </c:pt>
                <c:pt idx="2405">
                  <c:v>11</c:v>
                </c:pt>
                <c:pt idx="2406">
                  <c:v>11</c:v>
                </c:pt>
                <c:pt idx="2407">
                  <c:v>11</c:v>
                </c:pt>
                <c:pt idx="2408">
                  <c:v>11</c:v>
                </c:pt>
                <c:pt idx="2409">
                  <c:v>11</c:v>
                </c:pt>
                <c:pt idx="2410">
                  <c:v>11</c:v>
                </c:pt>
                <c:pt idx="2411">
                  <c:v>11</c:v>
                </c:pt>
                <c:pt idx="2412">
                  <c:v>11</c:v>
                </c:pt>
                <c:pt idx="2413">
                  <c:v>11</c:v>
                </c:pt>
                <c:pt idx="2414">
                  <c:v>11</c:v>
                </c:pt>
                <c:pt idx="2415">
                  <c:v>11</c:v>
                </c:pt>
                <c:pt idx="2416">
                  <c:v>11</c:v>
                </c:pt>
                <c:pt idx="2417">
                  <c:v>11</c:v>
                </c:pt>
                <c:pt idx="2418">
                  <c:v>11</c:v>
                </c:pt>
                <c:pt idx="2419">
                  <c:v>11</c:v>
                </c:pt>
                <c:pt idx="2420">
                  <c:v>11</c:v>
                </c:pt>
                <c:pt idx="2421">
                  <c:v>11</c:v>
                </c:pt>
                <c:pt idx="2422">
                  <c:v>11</c:v>
                </c:pt>
                <c:pt idx="2423">
                  <c:v>11</c:v>
                </c:pt>
                <c:pt idx="2424">
                  <c:v>11</c:v>
                </c:pt>
                <c:pt idx="2425">
                  <c:v>11</c:v>
                </c:pt>
                <c:pt idx="2426">
                  <c:v>11</c:v>
                </c:pt>
                <c:pt idx="2427">
                  <c:v>11</c:v>
                </c:pt>
                <c:pt idx="2428">
                  <c:v>11</c:v>
                </c:pt>
                <c:pt idx="2429">
                  <c:v>11</c:v>
                </c:pt>
                <c:pt idx="2430">
                  <c:v>11</c:v>
                </c:pt>
                <c:pt idx="2431">
                  <c:v>11</c:v>
                </c:pt>
                <c:pt idx="2432">
                  <c:v>11</c:v>
                </c:pt>
                <c:pt idx="2433">
                  <c:v>11</c:v>
                </c:pt>
                <c:pt idx="2434">
                  <c:v>11</c:v>
                </c:pt>
                <c:pt idx="2435">
                  <c:v>11</c:v>
                </c:pt>
                <c:pt idx="2436">
                  <c:v>11</c:v>
                </c:pt>
                <c:pt idx="2437">
                  <c:v>11</c:v>
                </c:pt>
                <c:pt idx="2438">
                  <c:v>11</c:v>
                </c:pt>
                <c:pt idx="2439">
                  <c:v>11</c:v>
                </c:pt>
                <c:pt idx="2440">
                  <c:v>11</c:v>
                </c:pt>
                <c:pt idx="2441">
                  <c:v>11</c:v>
                </c:pt>
                <c:pt idx="2442">
                  <c:v>11</c:v>
                </c:pt>
                <c:pt idx="2443">
                  <c:v>11</c:v>
                </c:pt>
                <c:pt idx="2444">
                  <c:v>11</c:v>
                </c:pt>
                <c:pt idx="2445">
                  <c:v>11</c:v>
                </c:pt>
                <c:pt idx="2446">
                  <c:v>11</c:v>
                </c:pt>
                <c:pt idx="2447">
                  <c:v>11</c:v>
                </c:pt>
                <c:pt idx="2448">
                  <c:v>11</c:v>
                </c:pt>
                <c:pt idx="2449">
                  <c:v>11</c:v>
                </c:pt>
                <c:pt idx="2450">
                  <c:v>11</c:v>
                </c:pt>
                <c:pt idx="2451">
                  <c:v>11</c:v>
                </c:pt>
                <c:pt idx="2452">
                  <c:v>11</c:v>
                </c:pt>
                <c:pt idx="2453">
                  <c:v>11</c:v>
                </c:pt>
                <c:pt idx="2454">
                  <c:v>11</c:v>
                </c:pt>
                <c:pt idx="2455">
                  <c:v>11</c:v>
                </c:pt>
                <c:pt idx="2456">
                  <c:v>11</c:v>
                </c:pt>
                <c:pt idx="2457">
                  <c:v>11</c:v>
                </c:pt>
                <c:pt idx="2458">
                  <c:v>11</c:v>
                </c:pt>
                <c:pt idx="2459">
                  <c:v>11</c:v>
                </c:pt>
                <c:pt idx="2460">
                  <c:v>11</c:v>
                </c:pt>
                <c:pt idx="2461">
                  <c:v>11</c:v>
                </c:pt>
                <c:pt idx="2462">
                  <c:v>11</c:v>
                </c:pt>
                <c:pt idx="2463">
                  <c:v>11</c:v>
                </c:pt>
                <c:pt idx="2464">
                  <c:v>11</c:v>
                </c:pt>
                <c:pt idx="2465">
                  <c:v>11</c:v>
                </c:pt>
                <c:pt idx="2466">
                  <c:v>11</c:v>
                </c:pt>
                <c:pt idx="2467">
                  <c:v>11</c:v>
                </c:pt>
                <c:pt idx="2468">
                  <c:v>11</c:v>
                </c:pt>
                <c:pt idx="2469">
                  <c:v>11</c:v>
                </c:pt>
                <c:pt idx="2470">
                  <c:v>11</c:v>
                </c:pt>
                <c:pt idx="2471">
                  <c:v>11</c:v>
                </c:pt>
                <c:pt idx="2472">
                  <c:v>11</c:v>
                </c:pt>
                <c:pt idx="2473">
                  <c:v>11</c:v>
                </c:pt>
                <c:pt idx="2474">
                  <c:v>11</c:v>
                </c:pt>
                <c:pt idx="2475">
                  <c:v>11</c:v>
                </c:pt>
                <c:pt idx="2476">
                  <c:v>11</c:v>
                </c:pt>
                <c:pt idx="2477">
                  <c:v>11</c:v>
                </c:pt>
                <c:pt idx="2478">
                  <c:v>11</c:v>
                </c:pt>
                <c:pt idx="2479">
                  <c:v>11</c:v>
                </c:pt>
                <c:pt idx="2480">
                  <c:v>11</c:v>
                </c:pt>
                <c:pt idx="2481">
                  <c:v>11</c:v>
                </c:pt>
                <c:pt idx="2482">
                  <c:v>11</c:v>
                </c:pt>
                <c:pt idx="2483">
                  <c:v>11</c:v>
                </c:pt>
                <c:pt idx="2484">
                  <c:v>11</c:v>
                </c:pt>
                <c:pt idx="2485">
                  <c:v>11</c:v>
                </c:pt>
                <c:pt idx="2486">
                  <c:v>11</c:v>
                </c:pt>
                <c:pt idx="2487">
                  <c:v>11</c:v>
                </c:pt>
                <c:pt idx="2488">
                  <c:v>11</c:v>
                </c:pt>
                <c:pt idx="2489">
                  <c:v>11</c:v>
                </c:pt>
                <c:pt idx="2490">
                  <c:v>11</c:v>
                </c:pt>
                <c:pt idx="2491">
                  <c:v>11</c:v>
                </c:pt>
                <c:pt idx="2492">
                  <c:v>11</c:v>
                </c:pt>
                <c:pt idx="2493">
                  <c:v>11</c:v>
                </c:pt>
                <c:pt idx="2494">
                  <c:v>11</c:v>
                </c:pt>
                <c:pt idx="2495">
                  <c:v>11</c:v>
                </c:pt>
                <c:pt idx="2496">
                  <c:v>11</c:v>
                </c:pt>
                <c:pt idx="2497">
                  <c:v>11</c:v>
                </c:pt>
                <c:pt idx="2498">
                  <c:v>11</c:v>
                </c:pt>
                <c:pt idx="2499">
                  <c:v>11</c:v>
                </c:pt>
                <c:pt idx="2500">
                  <c:v>11</c:v>
                </c:pt>
                <c:pt idx="2501">
                  <c:v>11</c:v>
                </c:pt>
                <c:pt idx="2502">
                  <c:v>11</c:v>
                </c:pt>
                <c:pt idx="2503">
                  <c:v>11</c:v>
                </c:pt>
                <c:pt idx="2504">
                  <c:v>11</c:v>
                </c:pt>
                <c:pt idx="2505">
                  <c:v>11</c:v>
                </c:pt>
                <c:pt idx="2506">
                  <c:v>11</c:v>
                </c:pt>
                <c:pt idx="2507">
                  <c:v>11</c:v>
                </c:pt>
                <c:pt idx="2508">
                  <c:v>11</c:v>
                </c:pt>
                <c:pt idx="2509">
                  <c:v>11</c:v>
                </c:pt>
                <c:pt idx="2510">
                  <c:v>11</c:v>
                </c:pt>
                <c:pt idx="2511">
                  <c:v>11</c:v>
                </c:pt>
                <c:pt idx="2512">
                  <c:v>11</c:v>
                </c:pt>
                <c:pt idx="2513">
                  <c:v>11</c:v>
                </c:pt>
                <c:pt idx="2514">
                  <c:v>11</c:v>
                </c:pt>
                <c:pt idx="2515">
                  <c:v>10</c:v>
                </c:pt>
                <c:pt idx="2516">
                  <c:v>10</c:v>
                </c:pt>
                <c:pt idx="2517">
                  <c:v>10</c:v>
                </c:pt>
                <c:pt idx="2518">
                  <c:v>10</c:v>
                </c:pt>
                <c:pt idx="2519">
                  <c:v>10</c:v>
                </c:pt>
                <c:pt idx="2520">
                  <c:v>10</c:v>
                </c:pt>
                <c:pt idx="2521">
                  <c:v>10</c:v>
                </c:pt>
                <c:pt idx="2522">
                  <c:v>10</c:v>
                </c:pt>
                <c:pt idx="2523">
                  <c:v>10</c:v>
                </c:pt>
                <c:pt idx="2524">
                  <c:v>10</c:v>
                </c:pt>
                <c:pt idx="2525">
                  <c:v>10</c:v>
                </c:pt>
                <c:pt idx="2526">
                  <c:v>10</c:v>
                </c:pt>
                <c:pt idx="2527">
                  <c:v>10</c:v>
                </c:pt>
                <c:pt idx="2528">
                  <c:v>10</c:v>
                </c:pt>
                <c:pt idx="2529">
                  <c:v>10</c:v>
                </c:pt>
                <c:pt idx="2530">
                  <c:v>10</c:v>
                </c:pt>
                <c:pt idx="2531">
                  <c:v>10</c:v>
                </c:pt>
                <c:pt idx="2532">
                  <c:v>10</c:v>
                </c:pt>
                <c:pt idx="2533">
                  <c:v>10</c:v>
                </c:pt>
                <c:pt idx="2534">
                  <c:v>10</c:v>
                </c:pt>
                <c:pt idx="2535">
                  <c:v>10</c:v>
                </c:pt>
                <c:pt idx="2536">
                  <c:v>10</c:v>
                </c:pt>
                <c:pt idx="2537">
                  <c:v>10</c:v>
                </c:pt>
                <c:pt idx="2538">
                  <c:v>10</c:v>
                </c:pt>
                <c:pt idx="2539">
                  <c:v>10</c:v>
                </c:pt>
                <c:pt idx="2540">
                  <c:v>10</c:v>
                </c:pt>
                <c:pt idx="2541">
                  <c:v>10</c:v>
                </c:pt>
                <c:pt idx="2542">
                  <c:v>10</c:v>
                </c:pt>
                <c:pt idx="2543">
                  <c:v>10</c:v>
                </c:pt>
                <c:pt idx="2544">
                  <c:v>10</c:v>
                </c:pt>
                <c:pt idx="2545">
                  <c:v>10</c:v>
                </c:pt>
                <c:pt idx="2546">
                  <c:v>10</c:v>
                </c:pt>
                <c:pt idx="2547">
                  <c:v>10</c:v>
                </c:pt>
                <c:pt idx="2548">
                  <c:v>10</c:v>
                </c:pt>
                <c:pt idx="2549">
                  <c:v>10</c:v>
                </c:pt>
                <c:pt idx="2550">
                  <c:v>10</c:v>
                </c:pt>
                <c:pt idx="2551">
                  <c:v>10</c:v>
                </c:pt>
                <c:pt idx="2552">
                  <c:v>10</c:v>
                </c:pt>
                <c:pt idx="2553">
                  <c:v>10</c:v>
                </c:pt>
                <c:pt idx="2554">
                  <c:v>10</c:v>
                </c:pt>
                <c:pt idx="2555">
                  <c:v>10</c:v>
                </c:pt>
                <c:pt idx="2556">
                  <c:v>10</c:v>
                </c:pt>
                <c:pt idx="2557">
                  <c:v>10</c:v>
                </c:pt>
                <c:pt idx="2558">
                  <c:v>10</c:v>
                </c:pt>
                <c:pt idx="2559">
                  <c:v>10</c:v>
                </c:pt>
                <c:pt idx="2560">
                  <c:v>10</c:v>
                </c:pt>
                <c:pt idx="2561">
                  <c:v>10</c:v>
                </c:pt>
                <c:pt idx="2562">
                  <c:v>10</c:v>
                </c:pt>
                <c:pt idx="2563">
                  <c:v>10</c:v>
                </c:pt>
                <c:pt idx="2564">
                  <c:v>10</c:v>
                </c:pt>
                <c:pt idx="2565">
                  <c:v>10</c:v>
                </c:pt>
                <c:pt idx="2566">
                  <c:v>10</c:v>
                </c:pt>
                <c:pt idx="2567">
                  <c:v>10</c:v>
                </c:pt>
                <c:pt idx="2568">
                  <c:v>10</c:v>
                </c:pt>
                <c:pt idx="2569">
                  <c:v>10</c:v>
                </c:pt>
                <c:pt idx="2570">
                  <c:v>10</c:v>
                </c:pt>
                <c:pt idx="2571">
                  <c:v>10</c:v>
                </c:pt>
                <c:pt idx="2572">
                  <c:v>10</c:v>
                </c:pt>
                <c:pt idx="2573">
                  <c:v>10</c:v>
                </c:pt>
                <c:pt idx="2574">
                  <c:v>10</c:v>
                </c:pt>
                <c:pt idx="2575">
                  <c:v>10</c:v>
                </c:pt>
                <c:pt idx="2576">
                  <c:v>10</c:v>
                </c:pt>
                <c:pt idx="2577">
                  <c:v>10</c:v>
                </c:pt>
                <c:pt idx="2578">
                  <c:v>10</c:v>
                </c:pt>
                <c:pt idx="2579">
                  <c:v>10</c:v>
                </c:pt>
                <c:pt idx="2580">
                  <c:v>10</c:v>
                </c:pt>
                <c:pt idx="2581">
                  <c:v>10</c:v>
                </c:pt>
                <c:pt idx="2582">
                  <c:v>10</c:v>
                </c:pt>
                <c:pt idx="2583">
                  <c:v>10</c:v>
                </c:pt>
                <c:pt idx="2584">
                  <c:v>10</c:v>
                </c:pt>
                <c:pt idx="2585">
                  <c:v>10</c:v>
                </c:pt>
                <c:pt idx="2586">
                  <c:v>10</c:v>
                </c:pt>
                <c:pt idx="2587">
                  <c:v>10</c:v>
                </c:pt>
                <c:pt idx="2588">
                  <c:v>10</c:v>
                </c:pt>
                <c:pt idx="2589">
                  <c:v>10</c:v>
                </c:pt>
                <c:pt idx="2590">
                  <c:v>10</c:v>
                </c:pt>
                <c:pt idx="2591">
                  <c:v>10</c:v>
                </c:pt>
                <c:pt idx="2592">
                  <c:v>10</c:v>
                </c:pt>
                <c:pt idx="2593">
                  <c:v>10</c:v>
                </c:pt>
                <c:pt idx="2594">
                  <c:v>10</c:v>
                </c:pt>
                <c:pt idx="2595">
                  <c:v>10</c:v>
                </c:pt>
                <c:pt idx="2596">
                  <c:v>10</c:v>
                </c:pt>
                <c:pt idx="2597">
                  <c:v>10</c:v>
                </c:pt>
                <c:pt idx="2598">
                  <c:v>10</c:v>
                </c:pt>
                <c:pt idx="2599">
                  <c:v>10</c:v>
                </c:pt>
                <c:pt idx="2600">
                  <c:v>10</c:v>
                </c:pt>
                <c:pt idx="2601">
                  <c:v>10</c:v>
                </c:pt>
                <c:pt idx="2602">
                  <c:v>10</c:v>
                </c:pt>
                <c:pt idx="2603">
                  <c:v>10</c:v>
                </c:pt>
                <c:pt idx="2604">
                  <c:v>10</c:v>
                </c:pt>
                <c:pt idx="2605">
                  <c:v>10</c:v>
                </c:pt>
                <c:pt idx="2606">
                  <c:v>10</c:v>
                </c:pt>
                <c:pt idx="2607">
                  <c:v>10</c:v>
                </c:pt>
                <c:pt idx="2608">
                  <c:v>10</c:v>
                </c:pt>
                <c:pt idx="2609">
                  <c:v>10</c:v>
                </c:pt>
                <c:pt idx="2610">
                  <c:v>10</c:v>
                </c:pt>
                <c:pt idx="2611">
                  <c:v>10</c:v>
                </c:pt>
                <c:pt idx="2612">
                  <c:v>10</c:v>
                </c:pt>
                <c:pt idx="2613">
                  <c:v>10</c:v>
                </c:pt>
                <c:pt idx="2614">
                  <c:v>10</c:v>
                </c:pt>
                <c:pt idx="2615">
                  <c:v>10</c:v>
                </c:pt>
                <c:pt idx="2616">
                  <c:v>10</c:v>
                </c:pt>
                <c:pt idx="2617">
                  <c:v>10</c:v>
                </c:pt>
                <c:pt idx="2618">
                  <c:v>10</c:v>
                </c:pt>
                <c:pt idx="2619">
                  <c:v>10</c:v>
                </c:pt>
                <c:pt idx="2620">
                  <c:v>10</c:v>
                </c:pt>
                <c:pt idx="2621">
                  <c:v>10</c:v>
                </c:pt>
                <c:pt idx="2622">
                  <c:v>10</c:v>
                </c:pt>
                <c:pt idx="2623">
                  <c:v>10</c:v>
                </c:pt>
                <c:pt idx="2624">
                  <c:v>10</c:v>
                </c:pt>
                <c:pt idx="2625">
                  <c:v>10</c:v>
                </c:pt>
                <c:pt idx="2626">
                  <c:v>10</c:v>
                </c:pt>
                <c:pt idx="2627">
                  <c:v>10</c:v>
                </c:pt>
                <c:pt idx="2628">
                  <c:v>10</c:v>
                </c:pt>
                <c:pt idx="2629">
                  <c:v>10</c:v>
                </c:pt>
                <c:pt idx="2630">
                  <c:v>10</c:v>
                </c:pt>
                <c:pt idx="2631">
                  <c:v>10</c:v>
                </c:pt>
                <c:pt idx="2632">
                  <c:v>10</c:v>
                </c:pt>
                <c:pt idx="2633">
                  <c:v>10</c:v>
                </c:pt>
                <c:pt idx="2634">
                  <c:v>10</c:v>
                </c:pt>
                <c:pt idx="2635">
                  <c:v>10</c:v>
                </c:pt>
                <c:pt idx="2636">
                  <c:v>10</c:v>
                </c:pt>
                <c:pt idx="2637">
                  <c:v>10</c:v>
                </c:pt>
                <c:pt idx="2638">
                  <c:v>10</c:v>
                </c:pt>
                <c:pt idx="2639">
                  <c:v>10</c:v>
                </c:pt>
                <c:pt idx="2640">
                  <c:v>10</c:v>
                </c:pt>
                <c:pt idx="2641">
                  <c:v>10</c:v>
                </c:pt>
                <c:pt idx="2642">
                  <c:v>10</c:v>
                </c:pt>
                <c:pt idx="2643">
                  <c:v>10</c:v>
                </c:pt>
                <c:pt idx="2644">
                  <c:v>10</c:v>
                </c:pt>
                <c:pt idx="2645">
                  <c:v>10</c:v>
                </c:pt>
                <c:pt idx="2646">
                  <c:v>10</c:v>
                </c:pt>
                <c:pt idx="2647">
                  <c:v>10</c:v>
                </c:pt>
                <c:pt idx="2648">
                  <c:v>10</c:v>
                </c:pt>
                <c:pt idx="2649">
                  <c:v>10</c:v>
                </c:pt>
                <c:pt idx="2650">
                  <c:v>10</c:v>
                </c:pt>
                <c:pt idx="2651">
                  <c:v>10</c:v>
                </c:pt>
                <c:pt idx="2652">
                  <c:v>10</c:v>
                </c:pt>
                <c:pt idx="2653">
                  <c:v>10</c:v>
                </c:pt>
                <c:pt idx="2654">
                  <c:v>9</c:v>
                </c:pt>
                <c:pt idx="2655">
                  <c:v>9</c:v>
                </c:pt>
                <c:pt idx="2656">
                  <c:v>9</c:v>
                </c:pt>
                <c:pt idx="2657">
                  <c:v>9</c:v>
                </c:pt>
                <c:pt idx="2658">
                  <c:v>9</c:v>
                </c:pt>
                <c:pt idx="2659">
                  <c:v>9</c:v>
                </c:pt>
                <c:pt idx="2660">
                  <c:v>9</c:v>
                </c:pt>
                <c:pt idx="2661">
                  <c:v>9</c:v>
                </c:pt>
                <c:pt idx="2662">
                  <c:v>9</c:v>
                </c:pt>
                <c:pt idx="2663">
                  <c:v>9</c:v>
                </c:pt>
                <c:pt idx="2664">
                  <c:v>9</c:v>
                </c:pt>
                <c:pt idx="2665">
                  <c:v>9</c:v>
                </c:pt>
                <c:pt idx="2666">
                  <c:v>9</c:v>
                </c:pt>
                <c:pt idx="2667">
                  <c:v>9</c:v>
                </c:pt>
                <c:pt idx="2668">
                  <c:v>9</c:v>
                </c:pt>
                <c:pt idx="2669">
                  <c:v>9</c:v>
                </c:pt>
                <c:pt idx="2670">
                  <c:v>9</c:v>
                </c:pt>
                <c:pt idx="2671">
                  <c:v>9</c:v>
                </c:pt>
                <c:pt idx="2672">
                  <c:v>9</c:v>
                </c:pt>
                <c:pt idx="2673">
                  <c:v>9</c:v>
                </c:pt>
                <c:pt idx="2674">
                  <c:v>9</c:v>
                </c:pt>
                <c:pt idx="2675">
                  <c:v>9</c:v>
                </c:pt>
                <c:pt idx="2676">
                  <c:v>9</c:v>
                </c:pt>
                <c:pt idx="2677">
                  <c:v>9</c:v>
                </c:pt>
                <c:pt idx="2678">
                  <c:v>9</c:v>
                </c:pt>
                <c:pt idx="2679">
                  <c:v>9</c:v>
                </c:pt>
                <c:pt idx="2680">
                  <c:v>9</c:v>
                </c:pt>
                <c:pt idx="2681">
                  <c:v>9</c:v>
                </c:pt>
                <c:pt idx="2682">
                  <c:v>9</c:v>
                </c:pt>
                <c:pt idx="2683">
                  <c:v>9</c:v>
                </c:pt>
                <c:pt idx="2684">
                  <c:v>9</c:v>
                </c:pt>
                <c:pt idx="2685">
                  <c:v>9</c:v>
                </c:pt>
                <c:pt idx="2686">
                  <c:v>9</c:v>
                </c:pt>
                <c:pt idx="2687">
                  <c:v>9</c:v>
                </c:pt>
                <c:pt idx="2688">
                  <c:v>9</c:v>
                </c:pt>
                <c:pt idx="2689">
                  <c:v>9</c:v>
                </c:pt>
                <c:pt idx="2690">
                  <c:v>9</c:v>
                </c:pt>
                <c:pt idx="2691">
                  <c:v>9</c:v>
                </c:pt>
                <c:pt idx="2692">
                  <c:v>9</c:v>
                </c:pt>
                <c:pt idx="2693">
                  <c:v>9</c:v>
                </c:pt>
                <c:pt idx="2694">
                  <c:v>9</c:v>
                </c:pt>
                <c:pt idx="2695">
                  <c:v>9</c:v>
                </c:pt>
                <c:pt idx="2696">
                  <c:v>9</c:v>
                </c:pt>
                <c:pt idx="2697">
                  <c:v>9</c:v>
                </c:pt>
                <c:pt idx="2698">
                  <c:v>9</c:v>
                </c:pt>
                <c:pt idx="2699">
                  <c:v>9</c:v>
                </c:pt>
                <c:pt idx="2700">
                  <c:v>9</c:v>
                </c:pt>
                <c:pt idx="2701">
                  <c:v>9</c:v>
                </c:pt>
                <c:pt idx="2702">
                  <c:v>9</c:v>
                </c:pt>
                <c:pt idx="2703">
                  <c:v>9</c:v>
                </c:pt>
                <c:pt idx="2704">
                  <c:v>9</c:v>
                </c:pt>
                <c:pt idx="2705">
                  <c:v>9</c:v>
                </c:pt>
                <c:pt idx="2706">
                  <c:v>9</c:v>
                </c:pt>
                <c:pt idx="2707">
                  <c:v>9</c:v>
                </c:pt>
                <c:pt idx="2708">
                  <c:v>9</c:v>
                </c:pt>
                <c:pt idx="2709">
                  <c:v>9</c:v>
                </c:pt>
                <c:pt idx="2710">
                  <c:v>9</c:v>
                </c:pt>
                <c:pt idx="2711">
                  <c:v>9</c:v>
                </c:pt>
                <c:pt idx="2712">
                  <c:v>9</c:v>
                </c:pt>
                <c:pt idx="2713">
                  <c:v>9</c:v>
                </c:pt>
                <c:pt idx="2714">
                  <c:v>9</c:v>
                </c:pt>
                <c:pt idx="2715">
                  <c:v>9</c:v>
                </c:pt>
                <c:pt idx="2716">
                  <c:v>9</c:v>
                </c:pt>
                <c:pt idx="2717">
                  <c:v>9</c:v>
                </c:pt>
                <c:pt idx="2718">
                  <c:v>9</c:v>
                </c:pt>
                <c:pt idx="2719">
                  <c:v>9</c:v>
                </c:pt>
                <c:pt idx="2720">
                  <c:v>9</c:v>
                </c:pt>
                <c:pt idx="2721">
                  <c:v>9</c:v>
                </c:pt>
                <c:pt idx="2722">
                  <c:v>9</c:v>
                </c:pt>
                <c:pt idx="2723">
                  <c:v>9</c:v>
                </c:pt>
                <c:pt idx="2724">
                  <c:v>9</c:v>
                </c:pt>
                <c:pt idx="2725">
                  <c:v>9</c:v>
                </c:pt>
                <c:pt idx="2726">
                  <c:v>9</c:v>
                </c:pt>
                <c:pt idx="2727">
                  <c:v>9</c:v>
                </c:pt>
                <c:pt idx="2728">
                  <c:v>9</c:v>
                </c:pt>
                <c:pt idx="2729">
                  <c:v>9</c:v>
                </c:pt>
                <c:pt idx="2730">
                  <c:v>9</c:v>
                </c:pt>
                <c:pt idx="2731">
                  <c:v>9</c:v>
                </c:pt>
                <c:pt idx="2732">
                  <c:v>9</c:v>
                </c:pt>
                <c:pt idx="2733">
                  <c:v>9</c:v>
                </c:pt>
                <c:pt idx="2734">
                  <c:v>9</c:v>
                </c:pt>
                <c:pt idx="2735">
                  <c:v>9</c:v>
                </c:pt>
                <c:pt idx="2736">
                  <c:v>9</c:v>
                </c:pt>
                <c:pt idx="2737">
                  <c:v>9</c:v>
                </c:pt>
                <c:pt idx="2738">
                  <c:v>9</c:v>
                </c:pt>
                <c:pt idx="2739">
                  <c:v>9</c:v>
                </c:pt>
                <c:pt idx="2740">
                  <c:v>9</c:v>
                </c:pt>
                <c:pt idx="2741">
                  <c:v>9</c:v>
                </c:pt>
                <c:pt idx="2742">
                  <c:v>9</c:v>
                </c:pt>
                <c:pt idx="2743">
                  <c:v>9</c:v>
                </c:pt>
                <c:pt idx="2744">
                  <c:v>9</c:v>
                </c:pt>
                <c:pt idx="2745">
                  <c:v>9</c:v>
                </c:pt>
                <c:pt idx="2746">
                  <c:v>9</c:v>
                </c:pt>
                <c:pt idx="2747">
                  <c:v>9</c:v>
                </c:pt>
                <c:pt idx="2748">
                  <c:v>9</c:v>
                </c:pt>
                <c:pt idx="2749">
                  <c:v>9</c:v>
                </c:pt>
                <c:pt idx="2750">
                  <c:v>9</c:v>
                </c:pt>
                <c:pt idx="2751">
                  <c:v>9</c:v>
                </c:pt>
                <c:pt idx="2752">
                  <c:v>9</c:v>
                </c:pt>
                <c:pt idx="2753">
                  <c:v>9</c:v>
                </c:pt>
                <c:pt idx="2754">
                  <c:v>9</c:v>
                </c:pt>
                <c:pt idx="2755">
                  <c:v>9</c:v>
                </c:pt>
                <c:pt idx="2756">
                  <c:v>9</c:v>
                </c:pt>
                <c:pt idx="2757">
                  <c:v>9</c:v>
                </c:pt>
                <c:pt idx="2758">
                  <c:v>9</c:v>
                </c:pt>
                <c:pt idx="2759">
                  <c:v>9</c:v>
                </c:pt>
                <c:pt idx="2760">
                  <c:v>9</c:v>
                </c:pt>
                <c:pt idx="2761">
                  <c:v>9</c:v>
                </c:pt>
                <c:pt idx="2762">
                  <c:v>9</c:v>
                </c:pt>
                <c:pt idx="2763">
                  <c:v>9</c:v>
                </c:pt>
                <c:pt idx="2764">
                  <c:v>9</c:v>
                </c:pt>
                <c:pt idx="2765">
                  <c:v>9</c:v>
                </c:pt>
                <c:pt idx="2766">
                  <c:v>9</c:v>
                </c:pt>
                <c:pt idx="2767">
                  <c:v>9</c:v>
                </c:pt>
                <c:pt idx="2768">
                  <c:v>9</c:v>
                </c:pt>
                <c:pt idx="2769">
                  <c:v>9</c:v>
                </c:pt>
                <c:pt idx="2770">
                  <c:v>9</c:v>
                </c:pt>
                <c:pt idx="2771">
                  <c:v>9</c:v>
                </c:pt>
                <c:pt idx="2772">
                  <c:v>9</c:v>
                </c:pt>
                <c:pt idx="2773">
                  <c:v>9</c:v>
                </c:pt>
                <c:pt idx="2774">
                  <c:v>9</c:v>
                </c:pt>
                <c:pt idx="2775">
                  <c:v>9</c:v>
                </c:pt>
                <c:pt idx="2776">
                  <c:v>9</c:v>
                </c:pt>
                <c:pt idx="2777">
                  <c:v>9</c:v>
                </c:pt>
                <c:pt idx="2778">
                  <c:v>9</c:v>
                </c:pt>
                <c:pt idx="2779">
                  <c:v>9</c:v>
                </c:pt>
                <c:pt idx="2780">
                  <c:v>9</c:v>
                </c:pt>
                <c:pt idx="2781">
                  <c:v>9</c:v>
                </c:pt>
                <c:pt idx="2782">
                  <c:v>9</c:v>
                </c:pt>
                <c:pt idx="2783">
                  <c:v>9</c:v>
                </c:pt>
                <c:pt idx="2784">
                  <c:v>9</c:v>
                </c:pt>
                <c:pt idx="2785">
                  <c:v>9</c:v>
                </c:pt>
                <c:pt idx="2786">
                  <c:v>9</c:v>
                </c:pt>
                <c:pt idx="2787">
                  <c:v>9</c:v>
                </c:pt>
                <c:pt idx="2788">
                  <c:v>9</c:v>
                </c:pt>
                <c:pt idx="2789">
                  <c:v>9</c:v>
                </c:pt>
                <c:pt idx="2790">
                  <c:v>9</c:v>
                </c:pt>
                <c:pt idx="2791">
                  <c:v>9</c:v>
                </c:pt>
                <c:pt idx="2792">
                  <c:v>9</c:v>
                </c:pt>
                <c:pt idx="2793">
                  <c:v>9</c:v>
                </c:pt>
                <c:pt idx="2794">
                  <c:v>9</c:v>
                </c:pt>
                <c:pt idx="2795">
                  <c:v>9</c:v>
                </c:pt>
                <c:pt idx="2796">
                  <c:v>9</c:v>
                </c:pt>
                <c:pt idx="2797">
                  <c:v>9</c:v>
                </c:pt>
                <c:pt idx="2798">
                  <c:v>9</c:v>
                </c:pt>
                <c:pt idx="2799">
                  <c:v>9</c:v>
                </c:pt>
                <c:pt idx="2800">
                  <c:v>9</c:v>
                </c:pt>
                <c:pt idx="2801">
                  <c:v>9</c:v>
                </c:pt>
                <c:pt idx="2802">
                  <c:v>9</c:v>
                </c:pt>
                <c:pt idx="2803">
                  <c:v>9</c:v>
                </c:pt>
                <c:pt idx="2804">
                  <c:v>9</c:v>
                </c:pt>
                <c:pt idx="2805">
                  <c:v>9</c:v>
                </c:pt>
                <c:pt idx="2806">
                  <c:v>9</c:v>
                </c:pt>
                <c:pt idx="2807">
                  <c:v>9</c:v>
                </c:pt>
                <c:pt idx="2808">
                  <c:v>9</c:v>
                </c:pt>
                <c:pt idx="2809">
                  <c:v>9</c:v>
                </c:pt>
                <c:pt idx="2810">
                  <c:v>9</c:v>
                </c:pt>
                <c:pt idx="2811">
                  <c:v>9</c:v>
                </c:pt>
                <c:pt idx="2812">
                  <c:v>9</c:v>
                </c:pt>
                <c:pt idx="2813">
                  <c:v>9</c:v>
                </c:pt>
                <c:pt idx="2814">
                  <c:v>9</c:v>
                </c:pt>
                <c:pt idx="2815">
                  <c:v>9</c:v>
                </c:pt>
                <c:pt idx="2816">
                  <c:v>9</c:v>
                </c:pt>
                <c:pt idx="2817">
                  <c:v>9</c:v>
                </c:pt>
                <c:pt idx="2818">
                  <c:v>9</c:v>
                </c:pt>
                <c:pt idx="2819">
                  <c:v>9</c:v>
                </c:pt>
                <c:pt idx="2820">
                  <c:v>9</c:v>
                </c:pt>
                <c:pt idx="2821">
                  <c:v>9</c:v>
                </c:pt>
                <c:pt idx="2822">
                  <c:v>9</c:v>
                </c:pt>
                <c:pt idx="2823">
                  <c:v>9</c:v>
                </c:pt>
                <c:pt idx="2824">
                  <c:v>9</c:v>
                </c:pt>
                <c:pt idx="2825">
                  <c:v>9</c:v>
                </c:pt>
                <c:pt idx="2826">
                  <c:v>9</c:v>
                </c:pt>
                <c:pt idx="2827">
                  <c:v>9</c:v>
                </c:pt>
                <c:pt idx="2828">
                  <c:v>9</c:v>
                </c:pt>
                <c:pt idx="2829">
                  <c:v>9</c:v>
                </c:pt>
                <c:pt idx="2830">
                  <c:v>9</c:v>
                </c:pt>
                <c:pt idx="2831">
                  <c:v>9</c:v>
                </c:pt>
                <c:pt idx="2832">
                  <c:v>9</c:v>
                </c:pt>
                <c:pt idx="2833">
                  <c:v>9</c:v>
                </c:pt>
                <c:pt idx="2834">
                  <c:v>8</c:v>
                </c:pt>
                <c:pt idx="2835">
                  <c:v>8</c:v>
                </c:pt>
                <c:pt idx="2836">
                  <c:v>8</c:v>
                </c:pt>
                <c:pt idx="2837">
                  <c:v>8</c:v>
                </c:pt>
                <c:pt idx="2838">
                  <c:v>8</c:v>
                </c:pt>
                <c:pt idx="2839">
                  <c:v>8</c:v>
                </c:pt>
                <c:pt idx="2840">
                  <c:v>8</c:v>
                </c:pt>
                <c:pt idx="2841">
                  <c:v>8</c:v>
                </c:pt>
                <c:pt idx="2842">
                  <c:v>8</c:v>
                </c:pt>
                <c:pt idx="2843">
                  <c:v>8</c:v>
                </c:pt>
                <c:pt idx="2844">
                  <c:v>8</c:v>
                </c:pt>
                <c:pt idx="2845">
                  <c:v>8</c:v>
                </c:pt>
                <c:pt idx="2846">
                  <c:v>8</c:v>
                </c:pt>
                <c:pt idx="2847">
                  <c:v>8</c:v>
                </c:pt>
                <c:pt idx="2848">
                  <c:v>8</c:v>
                </c:pt>
                <c:pt idx="2849">
                  <c:v>8</c:v>
                </c:pt>
                <c:pt idx="2850">
                  <c:v>8</c:v>
                </c:pt>
                <c:pt idx="2851">
                  <c:v>8</c:v>
                </c:pt>
                <c:pt idx="2852">
                  <c:v>8</c:v>
                </c:pt>
                <c:pt idx="2853">
                  <c:v>8</c:v>
                </c:pt>
                <c:pt idx="2854">
                  <c:v>8</c:v>
                </c:pt>
                <c:pt idx="2855">
                  <c:v>8</c:v>
                </c:pt>
                <c:pt idx="2856">
                  <c:v>8</c:v>
                </c:pt>
                <c:pt idx="2857">
                  <c:v>8</c:v>
                </c:pt>
                <c:pt idx="2858">
                  <c:v>8</c:v>
                </c:pt>
                <c:pt idx="2859">
                  <c:v>8</c:v>
                </c:pt>
                <c:pt idx="2860">
                  <c:v>8</c:v>
                </c:pt>
                <c:pt idx="2861">
                  <c:v>8</c:v>
                </c:pt>
                <c:pt idx="2862">
                  <c:v>8</c:v>
                </c:pt>
                <c:pt idx="2863">
                  <c:v>8</c:v>
                </c:pt>
                <c:pt idx="2864">
                  <c:v>8</c:v>
                </c:pt>
                <c:pt idx="2865">
                  <c:v>8</c:v>
                </c:pt>
                <c:pt idx="2866">
                  <c:v>8</c:v>
                </c:pt>
                <c:pt idx="2867">
                  <c:v>8</c:v>
                </c:pt>
                <c:pt idx="2868">
                  <c:v>8</c:v>
                </c:pt>
                <c:pt idx="2869">
                  <c:v>8</c:v>
                </c:pt>
                <c:pt idx="2870">
                  <c:v>8</c:v>
                </c:pt>
                <c:pt idx="2871">
                  <c:v>8</c:v>
                </c:pt>
                <c:pt idx="2872">
                  <c:v>8</c:v>
                </c:pt>
                <c:pt idx="2873">
                  <c:v>8</c:v>
                </c:pt>
                <c:pt idx="2874">
                  <c:v>8</c:v>
                </c:pt>
                <c:pt idx="2875">
                  <c:v>8</c:v>
                </c:pt>
                <c:pt idx="2876">
                  <c:v>8</c:v>
                </c:pt>
                <c:pt idx="2877">
                  <c:v>8</c:v>
                </c:pt>
                <c:pt idx="2878">
                  <c:v>8</c:v>
                </c:pt>
                <c:pt idx="2879">
                  <c:v>8</c:v>
                </c:pt>
                <c:pt idx="2880">
                  <c:v>8</c:v>
                </c:pt>
                <c:pt idx="2881">
                  <c:v>8</c:v>
                </c:pt>
                <c:pt idx="2882">
                  <c:v>8</c:v>
                </c:pt>
                <c:pt idx="2883">
                  <c:v>8</c:v>
                </c:pt>
                <c:pt idx="2884">
                  <c:v>8</c:v>
                </c:pt>
                <c:pt idx="2885">
                  <c:v>8</c:v>
                </c:pt>
                <c:pt idx="2886">
                  <c:v>8</c:v>
                </c:pt>
                <c:pt idx="2887">
                  <c:v>8</c:v>
                </c:pt>
                <c:pt idx="2888">
                  <c:v>8</c:v>
                </c:pt>
                <c:pt idx="2889">
                  <c:v>8</c:v>
                </c:pt>
                <c:pt idx="2890">
                  <c:v>8</c:v>
                </c:pt>
                <c:pt idx="2891">
                  <c:v>8</c:v>
                </c:pt>
                <c:pt idx="2892">
                  <c:v>8</c:v>
                </c:pt>
                <c:pt idx="2893">
                  <c:v>8</c:v>
                </c:pt>
                <c:pt idx="2894">
                  <c:v>8</c:v>
                </c:pt>
                <c:pt idx="2895">
                  <c:v>8</c:v>
                </c:pt>
                <c:pt idx="2896">
                  <c:v>8</c:v>
                </c:pt>
                <c:pt idx="2897">
                  <c:v>8</c:v>
                </c:pt>
                <c:pt idx="2898">
                  <c:v>8</c:v>
                </c:pt>
                <c:pt idx="2899">
                  <c:v>8</c:v>
                </c:pt>
                <c:pt idx="2900">
                  <c:v>8</c:v>
                </c:pt>
                <c:pt idx="2901">
                  <c:v>8</c:v>
                </c:pt>
                <c:pt idx="2902">
                  <c:v>8</c:v>
                </c:pt>
                <c:pt idx="2903">
                  <c:v>8</c:v>
                </c:pt>
                <c:pt idx="2904">
                  <c:v>8</c:v>
                </c:pt>
                <c:pt idx="2905">
                  <c:v>8</c:v>
                </c:pt>
                <c:pt idx="2906">
                  <c:v>8</c:v>
                </c:pt>
                <c:pt idx="2907">
                  <c:v>8</c:v>
                </c:pt>
                <c:pt idx="2908">
                  <c:v>8</c:v>
                </c:pt>
                <c:pt idx="2909">
                  <c:v>8</c:v>
                </c:pt>
                <c:pt idx="2910">
                  <c:v>8</c:v>
                </c:pt>
                <c:pt idx="2911">
                  <c:v>8</c:v>
                </c:pt>
                <c:pt idx="2912">
                  <c:v>8</c:v>
                </c:pt>
                <c:pt idx="2913">
                  <c:v>8</c:v>
                </c:pt>
                <c:pt idx="2914">
                  <c:v>8</c:v>
                </c:pt>
                <c:pt idx="2915">
                  <c:v>8</c:v>
                </c:pt>
                <c:pt idx="2916">
                  <c:v>8</c:v>
                </c:pt>
                <c:pt idx="2917">
                  <c:v>8</c:v>
                </c:pt>
                <c:pt idx="2918">
                  <c:v>8</c:v>
                </c:pt>
                <c:pt idx="2919">
                  <c:v>8</c:v>
                </c:pt>
                <c:pt idx="2920">
                  <c:v>8</c:v>
                </c:pt>
                <c:pt idx="2921">
                  <c:v>8</c:v>
                </c:pt>
                <c:pt idx="2922">
                  <c:v>8</c:v>
                </c:pt>
                <c:pt idx="2923">
                  <c:v>8</c:v>
                </c:pt>
                <c:pt idx="2924">
                  <c:v>8</c:v>
                </c:pt>
                <c:pt idx="2925">
                  <c:v>8</c:v>
                </c:pt>
                <c:pt idx="2926">
                  <c:v>8</c:v>
                </c:pt>
                <c:pt idx="2927">
                  <c:v>8</c:v>
                </c:pt>
                <c:pt idx="2928">
                  <c:v>8</c:v>
                </c:pt>
                <c:pt idx="2929">
                  <c:v>8</c:v>
                </c:pt>
                <c:pt idx="2930">
                  <c:v>8</c:v>
                </c:pt>
                <c:pt idx="2931">
                  <c:v>8</c:v>
                </c:pt>
                <c:pt idx="2932">
                  <c:v>8</c:v>
                </c:pt>
                <c:pt idx="2933">
                  <c:v>8</c:v>
                </c:pt>
                <c:pt idx="2934">
                  <c:v>8</c:v>
                </c:pt>
                <c:pt idx="2935">
                  <c:v>8</c:v>
                </c:pt>
                <c:pt idx="2936">
                  <c:v>8</c:v>
                </c:pt>
                <c:pt idx="2937">
                  <c:v>8</c:v>
                </c:pt>
                <c:pt idx="2938">
                  <c:v>8</c:v>
                </c:pt>
                <c:pt idx="2939">
                  <c:v>8</c:v>
                </c:pt>
                <c:pt idx="2940">
                  <c:v>8</c:v>
                </c:pt>
                <c:pt idx="2941">
                  <c:v>8</c:v>
                </c:pt>
                <c:pt idx="2942">
                  <c:v>8</c:v>
                </c:pt>
                <c:pt idx="2943">
                  <c:v>8</c:v>
                </c:pt>
                <c:pt idx="2944">
                  <c:v>8</c:v>
                </c:pt>
                <c:pt idx="2945">
                  <c:v>8</c:v>
                </c:pt>
                <c:pt idx="2946">
                  <c:v>8</c:v>
                </c:pt>
                <c:pt idx="2947">
                  <c:v>8</c:v>
                </c:pt>
                <c:pt idx="2948">
                  <c:v>8</c:v>
                </c:pt>
                <c:pt idx="2949">
                  <c:v>8</c:v>
                </c:pt>
                <c:pt idx="2950">
                  <c:v>8</c:v>
                </c:pt>
                <c:pt idx="2951">
                  <c:v>8</c:v>
                </c:pt>
                <c:pt idx="2952">
                  <c:v>8</c:v>
                </c:pt>
                <c:pt idx="2953">
                  <c:v>8</c:v>
                </c:pt>
                <c:pt idx="2954">
                  <c:v>8</c:v>
                </c:pt>
                <c:pt idx="2955">
                  <c:v>8</c:v>
                </c:pt>
                <c:pt idx="2956">
                  <c:v>8</c:v>
                </c:pt>
                <c:pt idx="2957">
                  <c:v>8</c:v>
                </c:pt>
                <c:pt idx="2958">
                  <c:v>8</c:v>
                </c:pt>
                <c:pt idx="2959">
                  <c:v>8</c:v>
                </c:pt>
                <c:pt idx="2960">
                  <c:v>8</c:v>
                </c:pt>
                <c:pt idx="2961">
                  <c:v>8</c:v>
                </c:pt>
                <c:pt idx="2962">
                  <c:v>8</c:v>
                </c:pt>
                <c:pt idx="2963">
                  <c:v>8</c:v>
                </c:pt>
                <c:pt idx="2964">
                  <c:v>8</c:v>
                </c:pt>
                <c:pt idx="2965">
                  <c:v>8</c:v>
                </c:pt>
                <c:pt idx="2966">
                  <c:v>8</c:v>
                </c:pt>
                <c:pt idx="2967">
                  <c:v>8</c:v>
                </c:pt>
                <c:pt idx="2968">
                  <c:v>8</c:v>
                </c:pt>
                <c:pt idx="2969">
                  <c:v>8</c:v>
                </c:pt>
                <c:pt idx="2970">
                  <c:v>8</c:v>
                </c:pt>
                <c:pt idx="2971">
                  <c:v>8</c:v>
                </c:pt>
                <c:pt idx="2972">
                  <c:v>8</c:v>
                </c:pt>
                <c:pt idx="2973">
                  <c:v>8</c:v>
                </c:pt>
                <c:pt idx="2974">
                  <c:v>8</c:v>
                </c:pt>
                <c:pt idx="2975">
                  <c:v>8</c:v>
                </c:pt>
                <c:pt idx="2976">
                  <c:v>8</c:v>
                </c:pt>
                <c:pt idx="2977">
                  <c:v>8</c:v>
                </c:pt>
                <c:pt idx="2978">
                  <c:v>8</c:v>
                </c:pt>
                <c:pt idx="2979">
                  <c:v>8</c:v>
                </c:pt>
                <c:pt idx="2980">
                  <c:v>8</c:v>
                </c:pt>
                <c:pt idx="2981">
                  <c:v>8</c:v>
                </c:pt>
                <c:pt idx="2982">
                  <c:v>8</c:v>
                </c:pt>
                <c:pt idx="2983">
                  <c:v>8</c:v>
                </c:pt>
                <c:pt idx="2984">
                  <c:v>8</c:v>
                </c:pt>
                <c:pt idx="2985">
                  <c:v>8</c:v>
                </c:pt>
                <c:pt idx="2986">
                  <c:v>8</c:v>
                </c:pt>
                <c:pt idx="2987">
                  <c:v>8</c:v>
                </c:pt>
                <c:pt idx="2988">
                  <c:v>8</c:v>
                </c:pt>
                <c:pt idx="2989">
                  <c:v>8</c:v>
                </c:pt>
                <c:pt idx="2990">
                  <c:v>8</c:v>
                </c:pt>
                <c:pt idx="2991">
                  <c:v>8</c:v>
                </c:pt>
                <c:pt idx="2992">
                  <c:v>8</c:v>
                </c:pt>
                <c:pt idx="2993">
                  <c:v>8</c:v>
                </c:pt>
                <c:pt idx="2994">
                  <c:v>8</c:v>
                </c:pt>
                <c:pt idx="2995">
                  <c:v>8</c:v>
                </c:pt>
                <c:pt idx="2996">
                  <c:v>8</c:v>
                </c:pt>
                <c:pt idx="2997">
                  <c:v>8</c:v>
                </c:pt>
                <c:pt idx="2998">
                  <c:v>8</c:v>
                </c:pt>
                <c:pt idx="2999">
                  <c:v>8</c:v>
                </c:pt>
                <c:pt idx="3000">
                  <c:v>8</c:v>
                </c:pt>
                <c:pt idx="3001">
                  <c:v>8</c:v>
                </c:pt>
                <c:pt idx="3002">
                  <c:v>8</c:v>
                </c:pt>
                <c:pt idx="3003">
                  <c:v>8</c:v>
                </c:pt>
                <c:pt idx="3004">
                  <c:v>8</c:v>
                </c:pt>
                <c:pt idx="3005">
                  <c:v>8</c:v>
                </c:pt>
                <c:pt idx="3006">
                  <c:v>8</c:v>
                </c:pt>
                <c:pt idx="3007">
                  <c:v>8</c:v>
                </c:pt>
                <c:pt idx="3008">
                  <c:v>8</c:v>
                </c:pt>
                <c:pt idx="3009">
                  <c:v>8</c:v>
                </c:pt>
                <c:pt idx="3010">
                  <c:v>8</c:v>
                </c:pt>
                <c:pt idx="3011">
                  <c:v>8</c:v>
                </c:pt>
                <c:pt idx="3012">
                  <c:v>8</c:v>
                </c:pt>
                <c:pt idx="3013">
                  <c:v>8</c:v>
                </c:pt>
                <c:pt idx="3014">
                  <c:v>8</c:v>
                </c:pt>
                <c:pt idx="3015">
                  <c:v>8</c:v>
                </c:pt>
                <c:pt idx="3016">
                  <c:v>8</c:v>
                </c:pt>
                <c:pt idx="3017">
                  <c:v>8</c:v>
                </c:pt>
                <c:pt idx="3018">
                  <c:v>8</c:v>
                </c:pt>
                <c:pt idx="3019">
                  <c:v>8</c:v>
                </c:pt>
                <c:pt idx="3020">
                  <c:v>8</c:v>
                </c:pt>
                <c:pt idx="3021">
                  <c:v>8</c:v>
                </c:pt>
                <c:pt idx="3022">
                  <c:v>8</c:v>
                </c:pt>
                <c:pt idx="3023">
                  <c:v>8</c:v>
                </c:pt>
                <c:pt idx="3024">
                  <c:v>8</c:v>
                </c:pt>
                <c:pt idx="3025">
                  <c:v>8</c:v>
                </c:pt>
                <c:pt idx="3026">
                  <c:v>7</c:v>
                </c:pt>
                <c:pt idx="3027">
                  <c:v>7</c:v>
                </c:pt>
                <c:pt idx="3028">
                  <c:v>7</c:v>
                </c:pt>
                <c:pt idx="3029">
                  <c:v>7</c:v>
                </c:pt>
                <c:pt idx="3030">
                  <c:v>7</c:v>
                </c:pt>
                <c:pt idx="3031">
                  <c:v>7</c:v>
                </c:pt>
                <c:pt idx="3032">
                  <c:v>7</c:v>
                </c:pt>
                <c:pt idx="3033">
                  <c:v>7</c:v>
                </c:pt>
                <c:pt idx="3034">
                  <c:v>7</c:v>
                </c:pt>
                <c:pt idx="3035">
                  <c:v>7</c:v>
                </c:pt>
                <c:pt idx="3036">
                  <c:v>7</c:v>
                </c:pt>
                <c:pt idx="3037">
                  <c:v>7</c:v>
                </c:pt>
                <c:pt idx="3038">
                  <c:v>7</c:v>
                </c:pt>
                <c:pt idx="3039">
                  <c:v>7</c:v>
                </c:pt>
                <c:pt idx="3040">
                  <c:v>7</c:v>
                </c:pt>
                <c:pt idx="3041">
                  <c:v>7</c:v>
                </c:pt>
                <c:pt idx="3042">
                  <c:v>7</c:v>
                </c:pt>
                <c:pt idx="3043">
                  <c:v>7</c:v>
                </c:pt>
                <c:pt idx="3044">
                  <c:v>7</c:v>
                </c:pt>
                <c:pt idx="3045">
                  <c:v>7</c:v>
                </c:pt>
                <c:pt idx="3046">
                  <c:v>7</c:v>
                </c:pt>
                <c:pt idx="3047">
                  <c:v>7</c:v>
                </c:pt>
                <c:pt idx="3048">
                  <c:v>7</c:v>
                </c:pt>
                <c:pt idx="3049">
                  <c:v>7</c:v>
                </c:pt>
                <c:pt idx="3050">
                  <c:v>7</c:v>
                </c:pt>
                <c:pt idx="3051">
                  <c:v>7</c:v>
                </c:pt>
                <c:pt idx="3052">
                  <c:v>7</c:v>
                </c:pt>
                <c:pt idx="3053">
                  <c:v>7</c:v>
                </c:pt>
                <c:pt idx="3054">
                  <c:v>7</c:v>
                </c:pt>
                <c:pt idx="3055">
                  <c:v>7</c:v>
                </c:pt>
                <c:pt idx="3056">
                  <c:v>7</c:v>
                </c:pt>
                <c:pt idx="3057">
                  <c:v>7</c:v>
                </c:pt>
                <c:pt idx="3058">
                  <c:v>7</c:v>
                </c:pt>
                <c:pt idx="3059">
                  <c:v>7</c:v>
                </c:pt>
                <c:pt idx="3060">
                  <c:v>7</c:v>
                </c:pt>
                <c:pt idx="3061">
                  <c:v>7</c:v>
                </c:pt>
                <c:pt idx="3062">
                  <c:v>7</c:v>
                </c:pt>
                <c:pt idx="3063">
                  <c:v>7</c:v>
                </c:pt>
                <c:pt idx="3064">
                  <c:v>7</c:v>
                </c:pt>
                <c:pt idx="3065">
                  <c:v>7</c:v>
                </c:pt>
                <c:pt idx="3066">
                  <c:v>7</c:v>
                </c:pt>
                <c:pt idx="3067">
                  <c:v>7</c:v>
                </c:pt>
                <c:pt idx="3068">
                  <c:v>7</c:v>
                </c:pt>
                <c:pt idx="3069">
                  <c:v>7</c:v>
                </c:pt>
                <c:pt idx="3070">
                  <c:v>7</c:v>
                </c:pt>
                <c:pt idx="3071">
                  <c:v>7</c:v>
                </c:pt>
                <c:pt idx="3072">
                  <c:v>7</c:v>
                </c:pt>
                <c:pt idx="3073">
                  <c:v>7</c:v>
                </c:pt>
                <c:pt idx="3074">
                  <c:v>7</c:v>
                </c:pt>
                <c:pt idx="3075">
                  <c:v>7</c:v>
                </c:pt>
                <c:pt idx="3076">
                  <c:v>7</c:v>
                </c:pt>
                <c:pt idx="3077">
                  <c:v>7</c:v>
                </c:pt>
                <c:pt idx="3078">
                  <c:v>7</c:v>
                </c:pt>
                <c:pt idx="3079">
                  <c:v>7</c:v>
                </c:pt>
                <c:pt idx="3080">
                  <c:v>7</c:v>
                </c:pt>
                <c:pt idx="3081">
                  <c:v>7</c:v>
                </c:pt>
                <c:pt idx="3082">
                  <c:v>7</c:v>
                </c:pt>
                <c:pt idx="3083">
                  <c:v>7</c:v>
                </c:pt>
                <c:pt idx="3084">
                  <c:v>7</c:v>
                </c:pt>
                <c:pt idx="3085">
                  <c:v>7</c:v>
                </c:pt>
                <c:pt idx="3086">
                  <c:v>7</c:v>
                </c:pt>
                <c:pt idx="3087">
                  <c:v>7</c:v>
                </c:pt>
                <c:pt idx="3088">
                  <c:v>7</c:v>
                </c:pt>
                <c:pt idx="3089">
                  <c:v>7</c:v>
                </c:pt>
                <c:pt idx="3090">
                  <c:v>7</c:v>
                </c:pt>
                <c:pt idx="3091">
                  <c:v>7</c:v>
                </c:pt>
                <c:pt idx="3092">
                  <c:v>7</c:v>
                </c:pt>
                <c:pt idx="3093">
                  <c:v>7</c:v>
                </c:pt>
                <c:pt idx="3094">
                  <c:v>7</c:v>
                </c:pt>
                <c:pt idx="3095">
                  <c:v>7</c:v>
                </c:pt>
                <c:pt idx="3096">
                  <c:v>7</c:v>
                </c:pt>
                <c:pt idx="3097">
                  <c:v>7</c:v>
                </c:pt>
                <c:pt idx="3098">
                  <c:v>7</c:v>
                </c:pt>
                <c:pt idx="3099">
                  <c:v>7</c:v>
                </c:pt>
                <c:pt idx="3100">
                  <c:v>7</c:v>
                </c:pt>
                <c:pt idx="3101">
                  <c:v>7</c:v>
                </c:pt>
                <c:pt idx="3102">
                  <c:v>7</c:v>
                </c:pt>
                <c:pt idx="3103">
                  <c:v>7</c:v>
                </c:pt>
                <c:pt idx="3104">
                  <c:v>7</c:v>
                </c:pt>
                <c:pt idx="3105">
                  <c:v>7</c:v>
                </c:pt>
                <c:pt idx="3106">
                  <c:v>7</c:v>
                </c:pt>
                <c:pt idx="3107">
                  <c:v>7</c:v>
                </c:pt>
                <c:pt idx="3108">
                  <c:v>7</c:v>
                </c:pt>
                <c:pt idx="3109">
                  <c:v>7</c:v>
                </c:pt>
                <c:pt idx="3110">
                  <c:v>7</c:v>
                </c:pt>
                <c:pt idx="3111">
                  <c:v>7</c:v>
                </c:pt>
                <c:pt idx="3112">
                  <c:v>7</c:v>
                </c:pt>
                <c:pt idx="3113">
                  <c:v>7</c:v>
                </c:pt>
                <c:pt idx="3114">
                  <c:v>7</c:v>
                </c:pt>
                <c:pt idx="3115">
                  <c:v>7</c:v>
                </c:pt>
                <c:pt idx="3116">
                  <c:v>7</c:v>
                </c:pt>
                <c:pt idx="3117">
                  <c:v>7</c:v>
                </c:pt>
                <c:pt idx="3118">
                  <c:v>7</c:v>
                </c:pt>
                <c:pt idx="3119">
                  <c:v>7</c:v>
                </c:pt>
                <c:pt idx="3120">
                  <c:v>7</c:v>
                </c:pt>
                <c:pt idx="3121">
                  <c:v>7</c:v>
                </c:pt>
                <c:pt idx="3122">
                  <c:v>7</c:v>
                </c:pt>
                <c:pt idx="3123">
                  <c:v>7</c:v>
                </c:pt>
                <c:pt idx="3124">
                  <c:v>7</c:v>
                </c:pt>
                <c:pt idx="3125">
                  <c:v>7</c:v>
                </c:pt>
                <c:pt idx="3126">
                  <c:v>7</c:v>
                </c:pt>
                <c:pt idx="3127">
                  <c:v>7</c:v>
                </c:pt>
                <c:pt idx="3128">
                  <c:v>7</c:v>
                </c:pt>
                <c:pt idx="3129">
                  <c:v>7</c:v>
                </c:pt>
                <c:pt idx="3130">
                  <c:v>7</c:v>
                </c:pt>
                <c:pt idx="3131">
                  <c:v>7</c:v>
                </c:pt>
                <c:pt idx="3132">
                  <c:v>7</c:v>
                </c:pt>
                <c:pt idx="3133">
                  <c:v>7</c:v>
                </c:pt>
                <c:pt idx="3134">
                  <c:v>7</c:v>
                </c:pt>
                <c:pt idx="3135">
                  <c:v>7</c:v>
                </c:pt>
                <c:pt idx="3136">
                  <c:v>7</c:v>
                </c:pt>
                <c:pt idx="3137">
                  <c:v>7</c:v>
                </c:pt>
                <c:pt idx="3138">
                  <c:v>7</c:v>
                </c:pt>
                <c:pt idx="3139">
                  <c:v>7</c:v>
                </c:pt>
                <c:pt idx="3140">
                  <c:v>7</c:v>
                </c:pt>
                <c:pt idx="3141">
                  <c:v>7</c:v>
                </c:pt>
                <c:pt idx="3142">
                  <c:v>7</c:v>
                </c:pt>
                <c:pt idx="3143">
                  <c:v>7</c:v>
                </c:pt>
                <c:pt idx="3144">
                  <c:v>7</c:v>
                </c:pt>
                <c:pt idx="3145">
                  <c:v>7</c:v>
                </c:pt>
                <c:pt idx="3146">
                  <c:v>7</c:v>
                </c:pt>
                <c:pt idx="3147">
                  <c:v>7</c:v>
                </c:pt>
                <c:pt idx="3148">
                  <c:v>7</c:v>
                </c:pt>
                <c:pt idx="3149">
                  <c:v>7</c:v>
                </c:pt>
                <c:pt idx="3150">
                  <c:v>7</c:v>
                </c:pt>
                <c:pt idx="3151">
                  <c:v>7</c:v>
                </c:pt>
                <c:pt idx="3152">
                  <c:v>7</c:v>
                </c:pt>
                <c:pt idx="3153">
                  <c:v>7</c:v>
                </c:pt>
                <c:pt idx="3154">
                  <c:v>7</c:v>
                </c:pt>
                <c:pt idx="3155">
                  <c:v>7</c:v>
                </c:pt>
                <c:pt idx="3156">
                  <c:v>7</c:v>
                </c:pt>
                <c:pt idx="3157">
                  <c:v>7</c:v>
                </c:pt>
                <c:pt idx="3158">
                  <c:v>7</c:v>
                </c:pt>
                <c:pt idx="3159">
                  <c:v>7</c:v>
                </c:pt>
                <c:pt idx="3160">
                  <c:v>7</c:v>
                </c:pt>
                <c:pt idx="3161">
                  <c:v>7</c:v>
                </c:pt>
                <c:pt idx="3162">
                  <c:v>7</c:v>
                </c:pt>
                <c:pt idx="3163">
                  <c:v>7</c:v>
                </c:pt>
                <c:pt idx="3164">
                  <c:v>7</c:v>
                </c:pt>
                <c:pt idx="3165">
                  <c:v>7</c:v>
                </c:pt>
                <c:pt idx="3166">
                  <c:v>7</c:v>
                </c:pt>
                <c:pt idx="3167">
                  <c:v>7</c:v>
                </c:pt>
                <c:pt idx="3168">
                  <c:v>7</c:v>
                </c:pt>
                <c:pt idx="3169">
                  <c:v>7</c:v>
                </c:pt>
                <c:pt idx="3170">
                  <c:v>7</c:v>
                </c:pt>
                <c:pt idx="3171">
                  <c:v>7</c:v>
                </c:pt>
                <c:pt idx="3172">
                  <c:v>7</c:v>
                </c:pt>
                <c:pt idx="3173">
                  <c:v>7</c:v>
                </c:pt>
                <c:pt idx="3174">
                  <c:v>7</c:v>
                </c:pt>
                <c:pt idx="3175">
                  <c:v>7</c:v>
                </c:pt>
                <c:pt idx="3176">
                  <c:v>7</c:v>
                </c:pt>
                <c:pt idx="3177">
                  <c:v>7</c:v>
                </c:pt>
                <c:pt idx="3178">
                  <c:v>7</c:v>
                </c:pt>
                <c:pt idx="3179">
                  <c:v>7</c:v>
                </c:pt>
                <c:pt idx="3180">
                  <c:v>7</c:v>
                </c:pt>
                <c:pt idx="3181">
                  <c:v>7</c:v>
                </c:pt>
                <c:pt idx="3182">
                  <c:v>7</c:v>
                </c:pt>
                <c:pt idx="3183">
                  <c:v>7</c:v>
                </c:pt>
                <c:pt idx="3184">
                  <c:v>7</c:v>
                </c:pt>
                <c:pt idx="3185">
                  <c:v>7</c:v>
                </c:pt>
                <c:pt idx="3186">
                  <c:v>7</c:v>
                </c:pt>
                <c:pt idx="3187">
                  <c:v>7</c:v>
                </c:pt>
                <c:pt idx="3188">
                  <c:v>7</c:v>
                </c:pt>
                <c:pt idx="3189">
                  <c:v>7</c:v>
                </c:pt>
                <c:pt idx="3190">
                  <c:v>7</c:v>
                </c:pt>
                <c:pt idx="3191">
                  <c:v>7</c:v>
                </c:pt>
                <c:pt idx="3192">
                  <c:v>7</c:v>
                </c:pt>
                <c:pt idx="3193">
                  <c:v>7</c:v>
                </c:pt>
                <c:pt idx="3194">
                  <c:v>7</c:v>
                </c:pt>
                <c:pt idx="3195">
                  <c:v>7</c:v>
                </c:pt>
                <c:pt idx="3196">
                  <c:v>7</c:v>
                </c:pt>
                <c:pt idx="3197">
                  <c:v>7</c:v>
                </c:pt>
                <c:pt idx="3198">
                  <c:v>7</c:v>
                </c:pt>
                <c:pt idx="3199">
                  <c:v>7</c:v>
                </c:pt>
                <c:pt idx="3200">
                  <c:v>7</c:v>
                </c:pt>
                <c:pt idx="3201">
                  <c:v>7</c:v>
                </c:pt>
                <c:pt idx="3202">
                  <c:v>7</c:v>
                </c:pt>
                <c:pt idx="3203">
                  <c:v>7</c:v>
                </c:pt>
                <c:pt idx="3204">
                  <c:v>7</c:v>
                </c:pt>
                <c:pt idx="3205">
                  <c:v>7</c:v>
                </c:pt>
                <c:pt idx="3206">
                  <c:v>7</c:v>
                </c:pt>
                <c:pt idx="3207">
                  <c:v>7</c:v>
                </c:pt>
                <c:pt idx="3208">
                  <c:v>7</c:v>
                </c:pt>
                <c:pt idx="3209">
                  <c:v>7</c:v>
                </c:pt>
                <c:pt idx="3210">
                  <c:v>7</c:v>
                </c:pt>
                <c:pt idx="3211">
                  <c:v>7</c:v>
                </c:pt>
                <c:pt idx="3212">
                  <c:v>7</c:v>
                </c:pt>
                <c:pt idx="3213">
                  <c:v>7</c:v>
                </c:pt>
                <c:pt idx="3214">
                  <c:v>7</c:v>
                </c:pt>
                <c:pt idx="3215">
                  <c:v>7</c:v>
                </c:pt>
                <c:pt idx="3216">
                  <c:v>7</c:v>
                </c:pt>
                <c:pt idx="3217">
                  <c:v>7</c:v>
                </c:pt>
                <c:pt idx="3218">
                  <c:v>7</c:v>
                </c:pt>
                <c:pt idx="3219">
                  <c:v>7</c:v>
                </c:pt>
                <c:pt idx="3220">
                  <c:v>7</c:v>
                </c:pt>
                <c:pt idx="3221">
                  <c:v>7</c:v>
                </c:pt>
                <c:pt idx="3222">
                  <c:v>7</c:v>
                </c:pt>
                <c:pt idx="3223">
                  <c:v>7</c:v>
                </c:pt>
                <c:pt idx="3224">
                  <c:v>7</c:v>
                </c:pt>
                <c:pt idx="3225">
                  <c:v>7</c:v>
                </c:pt>
                <c:pt idx="3226">
                  <c:v>7</c:v>
                </c:pt>
                <c:pt idx="3227">
                  <c:v>7</c:v>
                </c:pt>
                <c:pt idx="3228">
                  <c:v>7</c:v>
                </c:pt>
                <c:pt idx="3229">
                  <c:v>7</c:v>
                </c:pt>
                <c:pt idx="3230">
                  <c:v>7</c:v>
                </c:pt>
                <c:pt idx="3231">
                  <c:v>7</c:v>
                </c:pt>
                <c:pt idx="3232">
                  <c:v>7</c:v>
                </c:pt>
                <c:pt idx="3233">
                  <c:v>7</c:v>
                </c:pt>
                <c:pt idx="3234">
                  <c:v>7</c:v>
                </c:pt>
                <c:pt idx="3235">
                  <c:v>7</c:v>
                </c:pt>
                <c:pt idx="3236">
                  <c:v>7</c:v>
                </c:pt>
                <c:pt idx="3237">
                  <c:v>7</c:v>
                </c:pt>
                <c:pt idx="3238">
                  <c:v>7</c:v>
                </c:pt>
                <c:pt idx="3239">
                  <c:v>7</c:v>
                </c:pt>
                <c:pt idx="3240">
                  <c:v>7</c:v>
                </c:pt>
                <c:pt idx="3241">
                  <c:v>7</c:v>
                </c:pt>
                <c:pt idx="3242">
                  <c:v>7</c:v>
                </c:pt>
                <c:pt idx="3243">
                  <c:v>7</c:v>
                </c:pt>
                <c:pt idx="3244">
                  <c:v>7</c:v>
                </c:pt>
                <c:pt idx="3245">
                  <c:v>7</c:v>
                </c:pt>
                <c:pt idx="3246">
                  <c:v>7</c:v>
                </c:pt>
                <c:pt idx="3247">
                  <c:v>7</c:v>
                </c:pt>
                <c:pt idx="3248">
                  <c:v>7</c:v>
                </c:pt>
                <c:pt idx="3249">
                  <c:v>7</c:v>
                </c:pt>
                <c:pt idx="3250">
                  <c:v>7</c:v>
                </c:pt>
                <c:pt idx="3251">
                  <c:v>7</c:v>
                </c:pt>
                <c:pt idx="3252">
                  <c:v>7</c:v>
                </c:pt>
                <c:pt idx="3253">
                  <c:v>7</c:v>
                </c:pt>
                <c:pt idx="3254">
                  <c:v>7</c:v>
                </c:pt>
                <c:pt idx="3255">
                  <c:v>7</c:v>
                </c:pt>
                <c:pt idx="3256">
                  <c:v>7</c:v>
                </c:pt>
                <c:pt idx="3257">
                  <c:v>7</c:v>
                </c:pt>
                <c:pt idx="3258">
                  <c:v>7</c:v>
                </c:pt>
                <c:pt idx="3259">
                  <c:v>7</c:v>
                </c:pt>
                <c:pt idx="3260">
                  <c:v>7</c:v>
                </c:pt>
                <c:pt idx="3261">
                  <c:v>7</c:v>
                </c:pt>
                <c:pt idx="3262">
                  <c:v>7</c:v>
                </c:pt>
                <c:pt idx="3263">
                  <c:v>7</c:v>
                </c:pt>
                <c:pt idx="3264">
                  <c:v>7</c:v>
                </c:pt>
                <c:pt idx="3265">
                  <c:v>7</c:v>
                </c:pt>
                <c:pt idx="3266">
                  <c:v>7</c:v>
                </c:pt>
                <c:pt idx="3267">
                  <c:v>7</c:v>
                </c:pt>
                <c:pt idx="3268">
                  <c:v>7</c:v>
                </c:pt>
                <c:pt idx="3269">
                  <c:v>7</c:v>
                </c:pt>
                <c:pt idx="3270">
                  <c:v>7</c:v>
                </c:pt>
                <c:pt idx="3271">
                  <c:v>7</c:v>
                </c:pt>
                <c:pt idx="3272">
                  <c:v>7</c:v>
                </c:pt>
                <c:pt idx="3273">
                  <c:v>7</c:v>
                </c:pt>
                <c:pt idx="3274">
                  <c:v>7</c:v>
                </c:pt>
                <c:pt idx="3275">
                  <c:v>7</c:v>
                </c:pt>
                <c:pt idx="3276">
                  <c:v>7</c:v>
                </c:pt>
                <c:pt idx="3277">
                  <c:v>7</c:v>
                </c:pt>
                <c:pt idx="3278">
                  <c:v>7</c:v>
                </c:pt>
                <c:pt idx="3279">
                  <c:v>7</c:v>
                </c:pt>
                <c:pt idx="3280">
                  <c:v>7</c:v>
                </c:pt>
                <c:pt idx="3281">
                  <c:v>7</c:v>
                </c:pt>
                <c:pt idx="3282">
                  <c:v>7</c:v>
                </c:pt>
                <c:pt idx="3283">
                  <c:v>7</c:v>
                </c:pt>
                <c:pt idx="3284">
                  <c:v>7</c:v>
                </c:pt>
                <c:pt idx="3285">
                  <c:v>7</c:v>
                </c:pt>
                <c:pt idx="3286">
                  <c:v>7</c:v>
                </c:pt>
                <c:pt idx="3287">
                  <c:v>7</c:v>
                </c:pt>
                <c:pt idx="3288">
                  <c:v>7</c:v>
                </c:pt>
                <c:pt idx="3289">
                  <c:v>7</c:v>
                </c:pt>
                <c:pt idx="3290">
                  <c:v>7</c:v>
                </c:pt>
                <c:pt idx="3291">
                  <c:v>7</c:v>
                </c:pt>
                <c:pt idx="3292">
                  <c:v>7</c:v>
                </c:pt>
                <c:pt idx="3293">
                  <c:v>7</c:v>
                </c:pt>
                <c:pt idx="3294">
                  <c:v>7</c:v>
                </c:pt>
                <c:pt idx="3295">
                  <c:v>7</c:v>
                </c:pt>
                <c:pt idx="3296">
                  <c:v>7</c:v>
                </c:pt>
                <c:pt idx="3297">
                  <c:v>7</c:v>
                </c:pt>
                <c:pt idx="3298">
                  <c:v>7</c:v>
                </c:pt>
                <c:pt idx="3299">
                  <c:v>7</c:v>
                </c:pt>
                <c:pt idx="3300">
                  <c:v>7</c:v>
                </c:pt>
                <c:pt idx="3301">
                  <c:v>7</c:v>
                </c:pt>
                <c:pt idx="3302">
                  <c:v>7</c:v>
                </c:pt>
                <c:pt idx="3303">
                  <c:v>6</c:v>
                </c:pt>
                <c:pt idx="3304">
                  <c:v>6</c:v>
                </c:pt>
                <c:pt idx="3305">
                  <c:v>6</c:v>
                </c:pt>
                <c:pt idx="3306">
                  <c:v>6</c:v>
                </c:pt>
                <c:pt idx="3307">
                  <c:v>6</c:v>
                </c:pt>
                <c:pt idx="3308">
                  <c:v>6</c:v>
                </c:pt>
                <c:pt idx="3309">
                  <c:v>6</c:v>
                </c:pt>
                <c:pt idx="3310">
                  <c:v>6</c:v>
                </c:pt>
                <c:pt idx="3311">
                  <c:v>6</c:v>
                </c:pt>
                <c:pt idx="3312">
                  <c:v>6</c:v>
                </c:pt>
                <c:pt idx="3313">
                  <c:v>6</c:v>
                </c:pt>
                <c:pt idx="3314">
                  <c:v>6</c:v>
                </c:pt>
                <c:pt idx="3315">
                  <c:v>6</c:v>
                </c:pt>
                <c:pt idx="3316">
                  <c:v>6</c:v>
                </c:pt>
                <c:pt idx="3317">
                  <c:v>6</c:v>
                </c:pt>
                <c:pt idx="3318">
                  <c:v>6</c:v>
                </c:pt>
                <c:pt idx="3319">
                  <c:v>6</c:v>
                </c:pt>
                <c:pt idx="3320">
                  <c:v>6</c:v>
                </c:pt>
                <c:pt idx="3321">
                  <c:v>6</c:v>
                </c:pt>
                <c:pt idx="3322">
                  <c:v>6</c:v>
                </c:pt>
                <c:pt idx="3323">
                  <c:v>6</c:v>
                </c:pt>
                <c:pt idx="3324">
                  <c:v>6</c:v>
                </c:pt>
                <c:pt idx="3325">
                  <c:v>6</c:v>
                </c:pt>
                <c:pt idx="3326">
                  <c:v>6</c:v>
                </c:pt>
                <c:pt idx="3327">
                  <c:v>6</c:v>
                </c:pt>
                <c:pt idx="3328">
                  <c:v>6</c:v>
                </c:pt>
                <c:pt idx="3329">
                  <c:v>6</c:v>
                </c:pt>
                <c:pt idx="3330">
                  <c:v>6</c:v>
                </c:pt>
                <c:pt idx="3331">
                  <c:v>6</c:v>
                </c:pt>
                <c:pt idx="3332">
                  <c:v>6</c:v>
                </c:pt>
                <c:pt idx="3333">
                  <c:v>6</c:v>
                </c:pt>
                <c:pt idx="3334">
                  <c:v>6</c:v>
                </c:pt>
                <c:pt idx="3335">
                  <c:v>6</c:v>
                </c:pt>
                <c:pt idx="3336">
                  <c:v>6</c:v>
                </c:pt>
                <c:pt idx="3337">
                  <c:v>6</c:v>
                </c:pt>
                <c:pt idx="3338">
                  <c:v>6</c:v>
                </c:pt>
                <c:pt idx="3339">
                  <c:v>6</c:v>
                </c:pt>
                <c:pt idx="3340">
                  <c:v>6</c:v>
                </c:pt>
                <c:pt idx="3341">
                  <c:v>6</c:v>
                </c:pt>
                <c:pt idx="3342">
                  <c:v>6</c:v>
                </c:pt>
                <c:pt idx="3343">
                  <c:v>6</c:v>
                </c:pt>
                <c:pt idx="3344">
                  <c:v>6</c:v>
                </c:pt>
                <c:pt idx="3345">
                  <c:v>6</c:v>
                </c:pt>
                <c:pt idx="3346">
                  <c:v>6</c:v>
                </c:pt>
                <c:pt idx="3347">
                  <c:v>6</c:v>
                </c:pt>
                <c:pt idx="3348">
                  <c:v>6</c:v>
                </c:pt>
                <c:pt idx="3349">
                  <c:v>6</c:v>
                </c:pt>
                <c:pt idx="3350">
                  <c:v>6</c:v>
                </c:pt>
                <c:pt idx="3351">
                  <c:v>6</c:v>
                </c:pt>
                <c:pt idx="3352">
                  <c:v>6</c:v>
                </c:pt>
                <c:pt idx="3353">
                  <c:v>6</c:v>
                </c:pt>
                <c:pt idx="3354">
                  <c:v>6</c:v>
                </c:pt>
                <c:pt idx="3355">
                  <c:v>6</c:v>
                </c:pt>
                <c:pt idx="3356">
                  <c:v>6</c:v>
                </c:pt>
                <c:pt idx="3357">
                  <c:v>6</c:v>
                </c:pt>
                <c:pt idx="3358">
                  <c:v>6</c:v>
                </c:pt>
                <c:pt idx="3359">
                  <c:v>6</c:v>
                </c:pt>
                <c:pt idx="3360">
                  <c:v>6</c:v>
                </c:pt>
                <c:pt idx="3361">
                  <c:v>6</c:v>
                </c:pt>
                <c:pt idx="3362">
                  <c:v>6</c:v>
                </c:pt>
                <c:pt idx="3363">
                  <c:v>6</c:v>
                </c:pt>
                <c:pt idx="3364">
                  <c:v>6</c:v>
                </c:pt>
                <c:pt idx="3365">
                  <c:v>6</c:v>
                </c:pt>
                <c:pt idx="3366">
                  <c:v>6</c:v>
                </c:pt>
                <c:pt idx="3367">
                  <c:v>6</c:v>
                </c:pt>
                <c:pt idx="3368">
                  <c:v>6</c:v>
                </c:pt>
                <c:pt idx="3369">
                  <c:v>6</c:v>
                </c:pt>
                <c:pt idx="3370">
                  <c:v>6</c:v>
                </c:pt>
                <c:pt idx="3371">
                  <c:v>6</c:v>
                </c:pt>
                <c:pt idx="3372">
                  <c:v>6</c:v>
                </c:pt>
                <c:pt idx="3373">
                  <c:v>6</c:v>
                </c:pt>
                <c:pt idx="3374">
                  <c:v>6</c:v>
                </c:pt>
                <c:pt idx="3375">
                  <c:v>6</c:v>
                </c:pt>
                <c:pt idx="3376">
                  <c:v>6</c:v>
                </c:pt>
                <c:pt idx="3377">
                  <c:v>6</c:v>
                </c:pt>
                <c:pt idx="3378">
                  <c:v>6</c:v>
                </c:pt>
                <c:pt idx="3379">
                  <c:v>6</c:v>
                </c:pt>
                <c:pt idx="3380">
                  <c:v>6</c:v>
                </c:pt>
                <c:pt idx="3381">
                  <c:v>6</c:v>
                </c:pt>
                <c:pt idx="3382">
                  <c:v>6</c:v>
                </c:pt>
                <c:pt idx="3383">
                  <c:v>6</c:v>
                </c:pt>
                <c:pt idx="3384">
                  <c:v>6</c:v>
                </c:pt>
                <c:pt idx="3385">
                  <c:v>6</c:v>
                </c:pt>
                <c:pt idx="3386">
                  <c:v>6</c:v>
                </c:pt>
                <c:pt idx="3387">
                  <c:v>6</c:v>
                </c:pt>
                <c:pt idx="3388">
                  <c:v>6</c:v>
                </c:pt>
                <c:pt idx="3389">
                  <c:v>6</c:v>
                </c:pt>
                <c:pt idx="3390">
                  <c:v>6</c:v>
                </c:pt>
                <c:pt idx="3391">
                  <c:v>6</c:v>
                </c:pt>
                <c:pt idx="3392">
                  <c:v>6</c:v>
                </c:pt>
                <c:pt idx="3393">
                  <c:v>6</c:v>
                </c:pt>
                <c:pt idx="3394">
                  <c:v>6</c:v>
                </c:pt>
                <c:pt idx="3395">
                  <c:v>6</c:v>
                </c:pt>
                <c:pt idx="3396">
                  <c:v>6</c:v>
                </c:pt>
                <c:pt idx="3397">
                  <c:v>6</c:v>
                </c:pt>
                <c:pt idx="3398">
                  <c:v>6</c:v>
                </c:pt>
                <c:pt idx="3399">
                  <c:v>6</c:v>
                </c:pt>
                <c:pt idx="3400">
                  <c:v>6</c:v>
                </c:pt>
                <c:pt idx="3401">
                  <c:v>6</c:v>
                </c:pt>
                <c:pt idx="3402">
                  <c:v>6</c:v>
                </c:pt>
                <c:pt idx="3403">
                  <c:v>6</c:v>
                </c:pt>
                <c:pt idx="3404">
                  <c:v>6</c:v>
                </c:pt>
                <c:pt idx="3405">
                  <c:v>6</c:v>
                </c:pt>
                <c:pt idx="3406">
                  <c:v>6</c:v>
                </c:pt>
                <c:pt idx="3407">
                  <c:v>6</c:v>
                </c:pt>
                <c:pt idx="3408">
                  <c:v>6</c:v>
                </c:pt>
                <c:pt idx="3409">
                  <c:v>6</c:v>
                </c:pt>
                <c:pt idx="3410">
                  <c:v>6</c:v>
                </c:pt>
                <c:pt idx="3411">
                  <c:v>6</c:v>
                </c:pt>
                <c:pt idx="3412">
                  <c:v>6</c:v>
                </c:pt>
                <c:pt idx="3413">
                  <c:v>6</c:v>
                </c:pt>
                <c:pt idx="3414">
                  <c:v>6</c:v>
                </c:pt>
                <c:pt idx="3415">
                  <c:v>6</c:v>
                </c:pt>
                <c:pt idx="3416">
                  <c:v>6</c:v>
                </c:pt>
                <c:pt idx="3417">
                  <c:v>6</c:v>
                </c:pt>
                <c:pt idx="3418">
                  <c:v>6</c:v>
                </c:pt>
                <c:pt idx="3419">
                  <c:v>6</c:v>
                </c:pt>
                <c:pt idx="3420">
                  <c:v>6</c:v>
                </c:pt>
                <c:pt idx="3421">
                  <c:v>6</c:v>
                </c:pt>
                <c:pt idx="3422">
                  <c:v>6</c:v>
                </c:pt>
                <c:pt idx="3423">
                  <c:v>6</c:v>
                </c:pt>
                <c:pt idx="3424">
                  <c:v>6</c:v>
                </c:pt>
                <c:pt idx="3425">
                  <c:v>6</c:v>
                </c:pt>
                <c:pt idx="3426">
                  <c:v>6</c:v>
                </c:pt>
                <c:pt idx="3427">
                  <c:v>6</c:v>
                </c:pt>
                <c:pt idx="3428">
                  <c:v>6</c:v>
                </c:pt>
                <c:pt idx="3429">
                  <c:v>6</c:v>
                </c:pt>
                <c:pt idx="3430">
                  <c:v>6</c:v>
                </c:pt>
                <c:pt idx="3431">
                  <c:v>6</c:v>
                </c:pt>
                <c:pt idx="3432">
                  <c:v>6</c:v>
                </c:pt>
                <c:pt idx="3433">
                  <c:v>6</c:v>
                </c:pt>
                <c:pt idx="3434">
                  <c:v>6</c:v>
                </c:pt>
                <c:pt idx="3435">
                  <c:v>6</c:v>
                </c:pt>
                <c:pt idx="3436">
                  <c:v>6</c:v>
                </c:pt>
                <c:pt idx="3437">
                  <c:v>6</c:v>
                </c:pt>
                <c:pt idx="3438">
                  <c:v>6</c:v>
                </c:pt>
                <c:pt idx="3439">
                  <c:v>6</c:v>
                </c:pt>
                <c:pt idx="3440">
                  <c:v>6</c:v>
                </c:pt>
                <c:pt idx="3441">
                  <c:v>6</c:v>
                </c:pt>
                <c:pt idx="3442">
                  <c:v>6</c:v>
                </c:pt>
                <c:pt idx="3443">
                  <c:v>6</c:v>
                </c:pt>
                <c:pt idx="3444">
                  <c:v>6</c:v>
                </c:pt>
                <c:pt idx="3445">
                  <c:v>6</c:v>
                </c:pt>
                <c:pt idx="3446">
                  <c:v>6</c:v>
                </c:pt>
                <c:pt idx="3447">
                  <c:v>6</c:v>
                </c:pt>
                <c:pt idx="3448">
                  <c:v>6</c:v>
                </c:pt>
                <c:pt idx="3449">
                  <c:v>6</c:v>
                </c:pt>
                <c:pt idx="3450">
                  <c:v>6</c:v>
                </c:pt>
                <c:pt idx="3451">
                  <c:v>6</c:v>
                </c:pt>
                <c:pt idx="3452">
                  <c:v>6</c:v>
                </c:pt>
                <c:pt idx="3453">
                  <c:v>6</c:v>
                </c:pt>
                <c:pt idx="3454">
                  <c:v>6</c:v>
                </c:pt>
                <c:pt idx="3455">
                  <c:v>6</c:v>
                </c:pt>
                <c:pt idx="3456">
                  <c:v>6</c:v>
                </c:pt>
                <c:pt idx="3457">
                  <c:v>6</c:v>
                </c:pt>
                <c:pt idx="3458">
                  <c:v>6</c:v>
                </c:pt>
                <c:pt idx="3459">
                  <c:v>6</c:v>
                </c:pt>
                <c:pt idx="3460">
                  <c:v>6</c:v>
                </c:pt>
                <c:pt idx="3461">
                  <c:v>6</c:v>
                </c:pt>
                <c:pt idx="3462">
                  <c:v>6</c:v>
                </c:pt>
                <c:pt idx="3463">
                  <c:v>6</c:v>
                </c:pt>
                <c:pt idx="3464">
                  <c:v>6</c:v>
                </c:pt>
                <c:pt idx="3465">
                  <c:v>6</c:v>
                </c:pt>
                <c:pt idx="3466">
                  <c:v>6</c:v>
                </c:pt>
                <c:pt idx="3467">
                  <c:v>6</c:v>
                </c:pt>
                <c:pt idx="3468">
                  <c:v>6</c:v>
                </c:pt>
                <c:pt idx="3469">
                  <c:v>6</c:v>
                </c:pt>
                <c:pt idx="3470">
                  <c:v>6</c:v>
                </c:pt>
                <c:pt idx="3471">
                  <c:v>6</c:v>
                </c:pt>
                <c:pt idx="3472">
                  <c:v>6</c:v>
                </c:pt>
                <c:pt idx="3473">
                  <c:v>6</c:v>
                </c:pt>
                <c:pt idx="3474">
                  <c:v>6</c:v>
                </c:pt>
                <c:pt idx="3475">
                  <c:v>6</c:v>
                </c:pt>
                <c:pt idx="3476">
                  <c:v>6</c:v>
                </c:pt>
                <c:pt idx="3477">
                  <c:v>6</c:v>
                </c:pt>
                <c:pt idx="3478">
                  <c:v>6</c:v>
                </c:pt>
                <c:pt idx="3479">
                  <c:v>6</c:v>
                </c:pt>
                <c:pt idx="3480">
                  <c:v>6</c:v>
                </c:pt>
                <c:pt idx="3481">
                  <c:v>6</c:v>
                </c:pt>
                <c:pt idx="3482">
                  <c:v>6</c:v>
                </c:pt>
                <c:pt idx="3483">
                  <c:v>6</c:v>
                </c:pt>
                <c:pt idx="3484">
                  <c:v>6</c:v>
                </c:pt>
                <c:pt idx="3485">
                  <c:v>6</c:v>
                </c:pt>
                <c:pt idx="3486">
                  <c:v>6</c:v>
                </c:pt>
                <c:pt idx="3487">
                  <c:v>6</c:v>
                </c:pt>
                <c:pt idx="3488">
                  <c:v>6</c:v>
                </c:pt>
                <c:pt idx="3489">
                  <c:v>6</c:v>
                </c:pt>
                <c:pt idx="3490">
                  <c:v>6</c:v>
                </c:pt>
                <c:pt idx="3491">
                  <c:v>6</c:v>
                </c:pt>
                <c:pt idx="3492">
                  <c:v>6</c:v>
                </c:pt>
                <c:pt idx="3493">
                  <c:v>6</c:v>
                </c:pt>
                <c:pt idx="3494">
                  <c:v>6</c:v>
                </c:pt>
                <c:pt idx="3495">
                  <c:v>6</c:v>
                </c:pt>
                <c:pt idx="3496">
                  <c:v>6</c:v>
                </c:pt>
                <c:pt idx="3497">
                  <c:v>6</c:v>
                </c:pt>
                <c:pt idx="3498">
                  <c:v>6</c:v>
                </c:pt>
                <c:pt idx="3499">
                  <c:v>6</c:v>
                </c:pt>
                <c:pt idx="3500">
                  <c:v>6</c:v>
                </c:pt>
                <c:pt idx="3501">
                  <c:v>6</c:v>
                </c:pt>
                <c:pt idx="3502">
                  <c:v>6</c:v>
                </c:pt>
                <c:pt idx="3503">
                  <c:v>6</c:v>
                </c:pt>
                <c:pt idx="3504">
                  <c:v>6</c:v>
                </c:pt>
                <c:pt idx="3505">
                  <c:v>6</c:v>
                </c:pt>
                <c:pt idx="3506">
                  <c:v>6</c:v>
                </c:pt>
                <c:pt idx="3507">
                  <c:v>6</c:v>
                </c:pt>
                <c:pt idx="3508">
                  <c:v>6</c:v>
                </c:pt>
                <c:pt idx="3509">
                  <c:v>6</c:v>
                </c:pt>
                <c:pt idx="3510">
                  <c:v>6</c:v>
                </c:pt>
                <c:pt idx="3511">
                  <c:v>6</c:v>
                </c:pt>
                <c:pt idx="3512">
                  <c:v>6</c:v>
                </c:pt>
                <c:pt idx="3513">
                  <c:v>6</c:v>
                </c:pt>
                <c:pt idx="3514">
                  <c:v>6</c:v>
                </c:pt>
                <c:pt idx="3515">
                  <c:v>6</c:v>
                </c:pt>
                <c:pt idx="3516">
                  <c:v>6</c:v>
                </c:pt>
                <c:pt idx="3517">
                  <c:v>6</c:v>
                </c:pt>
                <c:pt idx="3518">
                  <c:v>6</c:v>
                </c:pt>
                <c:pt idx="3519">
                  <c:v>6</c:v>
                </c:pt>
                <c:pt idx="3520">
                  <c:v>6</c:v>
                </c:pt>
                <c:pt idx="3521">
                  <c:v>6</c:v>
                </c:pt>
                <c:pt idx="3522">
                  <c:v>6</c:v>
                </c:pt>
                <c:pt idx="3523">
                  <c:v>6</c:v>
                </c:pt>
                <c:pt idx="3524">
                  <c:v>6</c:v>
                </c:pt>
                <c:pt idx="3525">
                  <c:v>6</c:v>
                </c:pt>
                <c:pt idx="3526">
                  <c:v>6</c:v>
                </c:pt>
                <c:pt idx="3527">
                  <c:v>6</c:v>
                </c:pt>
                <c:pt idx="3528">
                  <c:v>6</c:v>
                </c:pt>
                <c:pt idx="3529">
                  <c:v>6</c:v>
                </c:pt>
                <c:pt idx="3530">
                  <c:v>6</c:v>
                </c:pt>
                <c:pt idx="3531">
                  <c:v>6</c:v>
                </c:pt>
                <c:pt idx="3532">
                  <c:v>6</c:v>
                </c:pt>
                <c:pt idx="3533">
                  <c:v>6</c:v>
                </c:pt>
                <c:pt idx="3534">
                  <c:v>6</c:v>
                </c:pt>
                <c:pt idx="3535">
                  <c:v>6</c:v>
                </c:pt>
                <c:pt idx="3536">
                  <c:v>6</c:v>
                </c:pt>
                <c:pt idx="3537">
                  <c:v>6</c:v>
                </c:pt>
                <c:pt idx="3538">
                  <c:v>6</c:v>
                </c:pt>
                <c:pt idx="3539">
                  <c:v>6</c:v>
                </c:pt>
                <c:pt idx="3540">
                  <c:v>6</c:v>
                </c:pt>
                <c:pt idx="3541">
                  <c:v>6</c:v>
                </c:pt>
                <c:pt idx="3542">
                  <c:v>6</c:v>
                </c:pt>
                <c:pt idx="3543">
                  <c:v>6</c:v>
                </c:pt>
                <c:pt idx="3544">
                  <c:v>6</c:v>
                </c:pt>
                <c:pt idx="3545">
                  <c:v>6</c:v>
                </c:pt>
                <c:pt idx="3546">
                  <c:v>6</c:v>
                </c:pt>
                <c:pt idx="3547">
                  <c:v>6</c:v>
                </c:pt>
                <c:pt idx="3548">
                  <c:v>6</c:v>
                </c:pt>
                <c:pt idx="3549">
                  <c:v>6</c:v>
                </c:pt>
                <c:pt idx="3550">
                  <c:v>6</c:v>
                </c:pt>
                <c:pt idx="3551">
                  <c:v>6</c:v>
                </c:pt>
                <c:pt idx="3552">
                  <c:v>6</c:v>
                </c:pt>
                <c:pt idx="3553">
                  <c:v>6</c:v>
                </c:pt>
                <c:pt idx="3554">
                  <c:v>6</c:v>
                </c:pt>
                <c:pt idx="3555">
                  <c:v>6</c:v>
                </c:pt>
                <c:pt idx="3556">
                  <c:v>6</c:v>
                </c:pt>
                <c:pt idx="3557">
                  <c:v>6</c:v>
                </c:pt>
                <c:pt idx="3558">
                  <c:v>6</c:v>
                </c:pt>
                <c:pt idx="3559">
                  <c:v>6</c:v>
                </c:pt>
                <c:pt idx="3560">
                  <c:v>6</c:v>
                </c:pt>
                <c:pt idx="3561">
                  <c:v>6</c:v>
                </c:pt>
                <c:pt idx="3562">
                  <c:v>6</c:v>
                </c:pt>
                <c:pt idx="3563">
                  <c:v>6</c:v>
                </c:pt>
                <c:pt idx="3564">
                  <c:v>6</c:v>
                </c:pt>
                <c:pt idx="3565">
                  <c:v>6</c:v>
                </c:pt>
                <c:pt idx="3566">
                  <c:v>6</c:v>
                </c:pt>
                <c:pt idx="3567">
                  <c:v>6</c:v>
                </c:pt>
                <c:pt idx="3568">
                  <c:v>6</c:v>
                </c:pt>
                <c:pt idx="3569">
                  <c:v>6</c:v>
                </c:pt>
                <c:pt idx="3570">
                  <c:v>6</c:v>
                </c:pt>
                <c:pt idx="3571">
                  <c:v>6</c:v>
                </c:pt>
                <c:pt idx="3572">
                  <c:v>6</c:v>
                </c:pt>
                <c:pt idx="3573">
                  <c:v>6</c:v>
                </c:pt>
                <c:pt idx="3574">
                  <c:v>6</c:v>
                </c:pt>
                <c:pt idx="3575">
                  <c:v>6</c:v>
                </c:pt>
                <c:pt idx="3576">
                  <c:v>6</c:v>
                </c:pt>
                <c:pt idx="3577">
                  <c:v>6</c:v>
                </c:pt>
                <c:pt idx="3578">
                  <c:v>6</c:v>
                </c:pt>
                <c:pt idx="3579">
                  <c:v>6</c:v>
                </c:pt>
                <c:pt idx="3580">
                  <c:v>6</c:v>
                </c:pt>
                <c:pt idx="3581">
                  <c:v>6</c:v>
                </c:pt>
                <c:pt idx="3582">
                  <c:v>6</c:v>
                </c:pt>
                <c:pt idx="3583">
                  <c:v>6</c:v>
                </c:pt>
                <c:pt idx="3584">
                  <c:v>6</c:v>
                </c:pt>
                <c:pt idx="3585">
                  <c:v>6</c:v>
                </c:pt>
                <c:pt idx="3586">
                  <c:v>6</c:v>
                </c:pt>
                <c:pt idx="3587">
                  <c:v>6</c:v>
                </c:pt>
                <c:pt idx="3588">
                  <c:v>6</c:v>
                </c:pt>
                <c:pt idx="3589">
                  <c:v>6</c:v>
                </c:pt>
                <c:pt idx="3590">
                  <c:v>6</c:v>
                </c:pt>
                <c:pt idx="3591">
                  <c:v>6</c:v>
                </c:pt>
                <c:pt idx="3592">
                  <c:v>6</c:v>
                </c:pt>
                <c:pt idx="3593">
                  <c:v>6</c:v>
                </c:pt>
                <c:pt idx="3594">
                  <c:v>6</c:v>
                </c:pt>
                <c:pt idx="3595">
                  <c:v>6</c:v>
                </c:pt>
                <c:pt idx="3596">
                  <c:v>6</c:v>
                </c:pt>
                <c:pt idx="3597">
                  <c:v>6</c:v>
                </c:pt>
                <c:pt idx="3598">
                  <c:v>6</c:v>
                </c:pt>
                <c:pt idx="3599">
                  <c:v>6</c:v>
                </c:pt>
                <c:pt idx="3600">
                  <c:v>6</c:v>
                </c:pt>
                <c:pt idx="3601">
                  <c:v>6</c:v>
                </c:pt>
                <c:pt idx="3602">
                  <c:v>6</c:v>
                </c:pt>
                <c:pt idx="3603">
                  <c:v>6</c:v>
                </c:pt>
                <c:pt idx="3604">
                  <c:v>6</c:v>
                </c:pt>
                <c:pt idx="3605">
                  <c:v>6</c:v>
                </c:pt>
                <c:pt idx="3606">
                  <c:v>6</c:v>
                </c:pt>
                <c:pt idx="3607">
                  <c:v>6</c:v>
                </c:pt>
                <c:pt idx="3608">
                  <c:v>6</c:v>
                </c:pt>
                <c:pt idx="3609">
                  <c:v>6</c:v>
                </c:pt>
                <c:pt idx="3610">
                  <c:v>6</c:v>
                </c:pt>
                <c:pt idx="3611">
                  <c:v>6</c:v>
                </c:pt>
                <c:pt idx="3612">
                  <c:v>6</c:v>
                </c:pt>
                <c:pt idx="3613">
                  <c:v>6</c:v>
                </c:pt>
                <c:pt idx="3614">
                  <c:v>6</c:v>
                </c:pt>
                <c:pt idx="3615">
                  <c:v>6</c:v>
                </c:pt>
                <c:pt idx="3616">
                  <c:v>6</c:v>
                </c:pt>
                <c:pt idx="3617">
                  <c:v>6</c:v>
                </c:pt>
                <c:pt idx="3618">
                  <c:v>6</c:v>
                </c:pt>
                <c:pt idx="3619">
                  <c:v>6</c:v>
                </c:pt>
                <c:pt idx="3620">
                  <c:v>6</c:v>
                </c:pt>
                <c:pt idx="3621">
                  <c:v>6</c:v>
                </c:pt>
                <c:pt idx="3622">
                  <c:v>6</c:v>
                </c:pt>
                <c:pt idx="3623">
                  <c:v>6</c:v>
                </c:pt>
                <c:pt idx="3624">
                  <c:v>6</c:v>
                </c:pt>
                <c:pt idx="3625">
                  <c:v>6</c:v>
                </c:pt>
                <c:pt idx="3626">
                  <c:v>6</c:v>
                </c:pt>
                <c:pt idx="3627">
                  <c:v>6</c:v>
                </c:pt>
                <c:pt idx="3628">
                  <c:v>6</c:v>
                </c:pt>
                <c:pt idx="3629">
                  <c:v>6</c:v>
                </c:pt>
                <c:pt idx="3630">
                  <c:v>6</c:v>
                </c:pt>
                <c:pt idx="3631">
                  <c:v>6</c:v>
                </c:pt>
                <c:pt idx="3632">
                  <c:v>6</c:v>
                </c:pt>
                <c:pt idx="3633">
                  <c:v>6</c:v>
                </c:pt>
                <c:pt idx="3634">
                  <c:v>6</c:v>
                </c:pt>
                <c:pt idx="3635">
                  <c:v>6</c:v>
                </c:pt>
                <c:pt idx="3636">
                  <c:v>6</c:v>
                </c:pt>
                <c:pt idx="3637">
                  <c:v>6</c:v>
                </c:pt>
                <c:pt idx="3638">
                  <c:v>6</c:v>
                </c:pt>
                <c:pt idx="3639">
                  <c:v>6</c:v>
                </c:pt>
                <c:pt idx="3640">
                  <c:v>6</c:v>
                </c:pt>
                <c:pt idx="3641">
                  <c:v>6</c:v>
                </c:pt>
                <c:pt idx="3642">
                  <c:v>6</c:v>
                </c:pt>
                <c:pt idx="3643">
                  <c:v>6</c:v>
                </c:pt>
                <c:pt idx="3644">
                  <c:v>6</c:v>
                </c:pt>
                <c:pt idx="3645">
                  <c:v>6</c:v>
                </c:pt>
                <c:pt idx="3646">
                  <c:v>5</c:v>
                </c:pt>
                <c:pt idx="3647">
                  <c:v>5</c:v>
                </c:pt>
                <c:pt idx="3648">
                  <c:v>5</c:v>
                </c:pt>
                <c:pt idx="3649">
                  <c:v>5</c:v>
                </c:pt>
                <c:pt idx="3650">
                  <c:v>5</c:v>
                </c:pt>
                <c:pt idx="3651">
                  <c:v>5</c:v>
                </c:pt>
                <c:pt idx="3652">
                  <c:v>5</c:v>
                </c:pt>
                <c:pt idx="3653">
                  <c:v>5</c:v>
                </c:pt>
                <c:pt idx="3654">
                  <c:v>5</c:v>
                </c:pt>
                <c:pt idx="3655">
                  <c:v>5</c:v>
                </c:pt>
                <c:pt idx="3656">
                  <c:v>5</c:v>
                </c:pt>
                <c:pt idx="3657">
                  <c:v>5</c:v>
                </c:pt>
                <c:pt idx="3658">
                  <c:v>5</c:v>
                </c:pt>
                <c:pt idx="3659">
                  <c:v>5</c:v>
                </c:pt>
                <c:pt idx="3660">
                  <c:v>5</c:v>
                </c:pt>
                <c:pt idx="3661">
                  <c:v>5</c:v>
                </c:pt>
                <c:pt idx="3662">
                  <c:v>5</c:v>
                </c:pt>
                <c:pt idx="3663">
                  <c:v>5</c:v>
                </c:pt>
                <c:pt idx="3664">
                  <c:v>5</c:v>
                </c:pt>
                <c:pt idx="3665">
                  <c:v>5</c:v>
                </c:pt>
                <c:pt idx="3666">
                  <c:v>5</c:v>
                </c:pt>
                <c:pt idx="3667">
                  <c:v>5</c:v>
                </c:pt>
                <c:pt idx="3668">
                  <c:v>5</c:v>
                </c:pt>
                <c:pt idx="3669">
                  <c:v>5</c:v>
                </c:pt>
                <c:pt idx="3670">
                  <c:v>5</c:v>
                </c:pt>
                <c:pt idx="3671">
                  <c:v>5</c:v>
                </c:pt>
                <c:pt idx="3672">
                  <c:v>5</c:v>
                </c:pt>
                <c:pt idx="3673">
                  <c:v>5</c:v>
                </c:pt>
                <c:pt idx="3674">
                  <c:v>5</c:v>
                </c:pt>
                <c:pt idx="3675">
                  <c:v>5</c:v>
                </c:pt>
                <c:pt idx="3676">
                  <c:v>5</c:v>
                </c:pt>
                <c:pt idx="3677">
                  <c:v>5</c:v>
                </c:pt>
                <c:pt idx="3678">
                  <c:v>5</c:v>
                </c:pt>
                <c:pt idx="3679">
                  <c:v>5</c:v>
                </c:pt>
                <c:pt idx="3680">
                  <c:v>5</c:v>
                </c:pt>
                <c:pt idx="3681">
                  <c:v>5</c:v>
                </c:pt>
                <c:pt idx="3682">
                  <c:v>5</c:v>
                </c:pt>
                <c:pt idx="3683">
                  <c:v>5</c:v>
                </c:pt>
                <c:pt idx="3684">
                  <c:v>5</c:v>
                </c:pt>
                <c:pt idx="3685">
                  <c:v>5</c:v>
                </c:pt>
                <c:pt idx="3686">
                  <c:v>5</c:v>
                </c:pt>
                <c:pt idx="3687">
                  <c:v>5</c:v>
                </c:pt>
                <c:pt idx="3688">
                  <c:v>5</c:v>
                </c:pt>
                <c:pt idx="3689">
                  <c:v>5</c:v>
                </c:pt>
                <c:pt idx="3690">
                  <c:v>5</c:v>
                </c:pt>
                <c:pt idx="3691">
                  <c:v>5</c:v>
                </c:pt>
                <c:pt idx="3692">
                  <c:v>5</c:v>
                </c:pt>
                <c:pt idx="3693">
                  <c:v>5</c:v>
                </c:pt>
                <c:pt idx="3694">
                  <c:v>5</c:v>
                </c:pt>
                <c:pt idx="3695">
                  <c:v>5</c:v>
                </c:pt>
                <c:pt idx="3696">
                  <c:v>5</c:v>
                </c:pt>
                <c:pt idx="3697">
                  <c:v>5</c:v>
                </c:pt>
                <c:pt idx="3698">
                  <c:v>5</c:v>
                </c:pt>
                <c:pt idx="3699">
                  <c:v>5</c:v>
                </c:pt>
                <c:pt idx="3700">
                  <c:v>5</c:v>
                </c:pt>
                <c:pt idx="3701">
                  <c:v>5</c:v>
                </c:pt>
                <c:pt idx="3702">
                  <c:v>5</c:v>
                </c:pt>
                <c:pt idx="3703">
                  <c:v>5</c:v>
                </c:pt>
                <c:pt idx="3704">
                  <c:v>5</c:v>
                </c:pt>
                <c:pt idx="3705">
                  <c:v>5</c:v>
                </c:pt>
                <c:pt idx="3706">
                  <c:v>5</c:v>
                </c:pt>
                <c:pt idx="3707">
                  <c:v>5</c:v>
                </c:pt>
                <c:pt idx="3708">
                  <c:v>5</c:v>
                </c:pt>
                <c:pt idx="3709">
                  <c:v>5</c:v>
                </c:pt>
                <c:pt idx="3710">
                  <c:v>5</c:v>
                </c:pt>
                <c:pt idx="3711">
                  <c:v>5</c:v>
                </c:pt>
                <c:pt idx="3712">
                  <c:v>5</c:v>
                </c:pt>
                <c:pt idx="3713">
                  <c:v>5</c:v>
                </c:pt>
                <c:pt idx="3714">
                  <c:v>5</c:v>
                </c:pt>
                <c:pt idx="3715">
                  <c:v>5</c:v>
                </c:pt>
                <c:pt idx="3716">
                  <c:v>5</c:v>
                </c:pt>
                <c:pt idx="3717">
                  <c:v>5</c:v>
                </c:pt>
                <c:pt idx="3718">
                  <c:v>5</c:v>
                </c:pt>
                <c:pt idx="3719">
                  <c:v>5</c:v>
                </c:pt>
                <c:pt idx="3720">
                  <c:v>5</c:v>
                </c:pt>
                <c:pt idx="3721">
                  <c:v>5</c:v>
                </c:pt>
                <c:pt idx="3722">
                  <c:v>5</c:v>
                </c:pt>
                <c:pt idx="3723">
                  <c:v>5</c:v>
                </c:pt>
                <c:pt idx="3724">
                  <c:v>5</c:v>
                </c:pt>
                <c:pt idx="3725">
                  <c:v>5</c:v>
                </c:pt>
                <c:pt idx="3726">
                  <c:v>5</c:v>
                </c:pt>
                <c:pt idx="3727">
                  <c:v>5</c:v>
                </c:pt>
                <c:pt idx="3728">
                  <c:v>5</c:v>
                </c:pt>
                <c:pt idx="3729">
                  <c:v>5</c:v>
                </c:pt>
                <c:pt idx="3730">
                  <c:v>5</c:v>
                </c:pt>
                <c:pt idx="3731">
                  <c:v>5</c:v>
                </c:pt>
                <c:pt idx="3732">
                  <c:v>5</c:v>
                </c:pt>
                <c:pt idx="3733">
                  <c:v>5</c:v>
                </c:pt>
                <c:pt idx="3734">
                  <c:v>5</c:v>
                </c:pt>
                <c:pt idx="3735">
                  <c:v>5</c:v>
                </c:pt>
                <c:pt idx="3736">
                  <c:v>5</c:v>
                </c:pt>
                <c:pt idx="3737">
                  <c:v>5</c:v>
                </c:pt>
                <c:pt idx="3738">
                  <c:v>5</c:v>
                </c:pt>
                <c:pt idx="3739">
                  <c:v>5</c:v>
                </c:pt>
                <c:pt idx="3740">
                  <c:v>5</c:v>
                </c:pt>
                <c:pt idx="3741">
                  <c:v>5</c:v>
                </c:pt>
                <c:pt idx="3742">
                  <c:v>5</c:v>
                </c:pt>
                <c:pt idx="3743">
                  <c:v>5</c:v>
                </c:pt>
                <c:pt idx="3744">
                  <c:v>5</c:v>
                </c:pt>
                <c:pt idx="3745">
                  <c:v>5</c:v>
                </c:pt>
                <c:pt idx="3746">
                  <c:v>5</c:v>
                </c:pt>
                <c:pt idx="3747">
                  <c:v>5</c:v>
                </c:pt>
                <c:pt idx="3748">
                  <c:v>5</c:v>
                </c:pt>
                <c:pt idx="3749">
                  <c:v>5</c:v>
                </c:pt>
                <c:pt idx="3750">
                  <c:v>5</c:v>
                </c:pt>
                <c:pt idx="3751">
                  <c:v>5</c:v>
                </c:pt>
                <c:pt idx="3752">
                  <c:v>5</c:v>
                </c:pt>
                <c:pt idx="3753">
                  <c:v>5</c:v>
                </c:pt>
                <c:pt idx="3754">
                  <c:v>5</c:v>
                </c:pt>
                <c:pt idx="3755">
                  <c:v>5</c:v>
                </c:pt>
                <c:pt idx="3756">
                  <c:v>5</c:v>
                </c:pt>
                <c:pt idx="3757">
                  <c:v>5</c:v>
                </c:pt>
                <c:pt idx="3758">
                  <c:v>5</c:v>
                </c:pt>
                <c:pt idx="3759">
                  <c:v>5</c:v>
                </c:pt>
                <c:pt idx="3760">
                  <c:v>5</c:v>
                </c:pt>
                <c:pt idx="3761">
                  <c:v>5</c:v>
                </c:pt>
                <c:pt idx="3762">
                  <c:v>5</c:v>
                </c:pt>
                <c:pt idx="3763">
                  <c:v>5</c:v>
                </c:pt>
                <c:pt idx="3764">
                  <c:v>5</c:v>
                </c:pt>
                <c:pt idx="3765">
                  <c:v>5</c:v>
                </c:pt>
                <c:pt idx="3766">
                  <c:v>5</c:v>
                </c:pt>
                <c:pt idx="3767">
                  <c:v>5</c:v>
                </c:pt>
                <c:pt idx="3768">
                  <c:v>5</c:v>
                </c:pt>
                <c:pt idx="3769">
                  <c:v>5</c:v>
                </c:pt>
                <c:pt idx="3770">
                  <c:v>5</c:v>
                </c:pt>
                <c:pt idx="3771">
                  <c:v>5</c:v>
                </c:pt>
                <c:pt idx="3772">
                  <c:v>5</c:v>
                </c:pt>
                <c:pt idx="3773">
                  <c:v>5</c:v>
                </c:pt>
                <c:pt idx="3774">
                  <c:v>5</c:v>
                </c:pt>
                <c:pt idx="3775">
                  <c:v>5</c:v>
                </c:pt>
                <c:pt idx="3776">
                  <c:v>5</c:v>
                </c:pt>
                <c:pt idx="3777">
                  <c:v>5</c:v>
                </c:pt>
                <c:pt idx="3778">
                  <c:v>5</c:v>
                </c:pt>
                <c:pt idx="3779">
                  <c:v>5</c:v>
                </c:pt>
                <c:pt idx="3780">
                  <c:v>5</c:v>
                </c:pt>
                <c:pt idx="3781">
                  <c:v>5</c:v>
                </c:pt>
                <c:pt idx="3782">
                  <c:v>5</c:v>
                </c:pt>
                <c:pt idx="3783">
                  <c:v>5</c:v>
                </c:pt>
                <c:pt idx="3784">
                  <c:v>5</c:v>
                </c:pt>
                <c:pt idx="3785">
                  <c:v>5</c:v>
                </c:pt>
                <c:pt idx="3786">
                  <c:v>5</c:v>
                </c:pt>
                <c:pt idx="3787">
                  <c:v>5</c:v>
                </c:pt>
                <c:pt idx="3788">
                  <c:v>5</c:v>
                </c:pt>
                <c:pt idx="3789">
                  <c:v>5</c:v>
                </c:pt>
                <c:pt idx="3790">
                  <c:v>5</c:v>
                </c:pt>
                <c:pt idx="3791">
                  <c:v>5</c:v>
                </c:pt>
                <c:pt idx="3792">
                  <c:v>5</c:v>
                </c:pt>
                <c:pt idx="3793">
                  <c:v>5</c:v>
                </c:pt>
                <c:pt idx="3794">
                  <c:v>5</c:v>
                </c:pt>
                <c:pt idx="3795">
                  <c:v>5</c:v>
                </c:pt>
                <c:pt idx="3796">
                  <c:v>5</c:v>
                </c:pt>
                <c:pt idx="3797">
                  <c:v>5</c:v>
                </c:pt>
                <c:pt idx="3798">
                  <c:v>5</c:v>
                </c:pt>
                <c:pt idx="3799">
                  <c:v>5</c:v>
                </c:pt>
                <c:pt idx="3800">
                  <c:v>5</c:v>
                </c:pt>
                <c:pt idx="3801">
                  <c:v>5</c:v>
                </c:pt>
                <c:pt idx="3802">
                  <c:v>5</c:v>
                </c:pt>
                <c:pt idx="3803">
                  <c:v>5</c:v>
                </c:pt>
                <c:pt idx="3804">
                  <c:v>5</c:v>
                </c:pt>
                <c:pt idx="3805">
                  <c:v>5</c:v>
                </c:pt>
                <c:pt idx="3806">
                  <c:v>5</c:v>
                </c:pt>
                <c:pt idx="3807">
                  <c:v>5</c:v>
                </c:pt>
                <c:pt idx="3808">
                  <c:v>5</c:v>
                </c:pt>
                <c:pt idx="3809">
                  <c:v>5</c:v>
                </c:pt>
                <c:pt idx="3810">
                  <c:v>5</c:v>
                </c:pt>
                <c:pt idx="3811">
                  <c:v>5</c:v>
                </c:pt>
                <c:pt idx="3812">
                  <c:v>5</c:v>
                </c:pt>
                <c:pt idx="3813">
                  <c:v>5</c:v>
                </c:pt>
                <c:pt idx="3814">
                  <c:v>5</c:v>
                </c:pt>
                <c:pt idx="3815">
                  <c:v>5</c:v>
                </c:pt>
                <c:pt idx="3816">
                  <c:v>5</c:v>
                </c:pt>
                <c:pt idx="3817">
                  <c:v>5</c:v>
                </c:pt>
                <c:pt idx="3818">
                  <c:v>5</c:v>
                </c:pt>
                <c:pt idx="3819">
                  <c:v>5</c:v>
                </c:pt>
                <c:pt idx="3820">
                  <c:v>5</c:v>
                </c:pt>
                <c:pt idx="3821">
                  <c:v>5</c:v>
                </c:pt>
                <c:pt idx="3822">
                  <c:v>5</c:v>
                </c:pt>
                <c:pt idx="3823">
                  <c:v>5</c:v>
                </c:pt>
                <c:pt idx="3824">
                  <c:v>5</c:v>
                </c:pt>
                <c:pt idx="3825">
                  <c:v>5</c:v>
                </c:pt>
                <c:pt idx="3826">
                  <c:v>5</c:v>
                </c:pt>
                <c:pt idx="3827">
                  <c:v>5</c:v>
                </c:pt>
                <c:pt idx="3828">
                  <c:v>5</c:v>
                </c:pt>
                <c:pt idx="3829">
                  <c:v>5</c:v>
                </c:pt>
                <c:pt idx="3830">
                  <c:v>5</c:v>
                </c:pt>
                <c:pt idx="3831">
                  <c:v>5</c:v>
                </c:pt>
                <c:pt idx="3832">
                  <c:v>5</c:v>
                </c:pt>
                <c:pt idx="3833">
                  <c:v>5</c:v>
                </c:pt>
                <c:pt idx="3834">
                  <c:v>5</c:v>
                </c:pt>
                <c:pt idx="3835">
                  <c:v>5</c:v>
                </c:pt>
                <c:pt idx="3836">
                  <c:v>5</c:v>
                </c:pt>
                <c:pt idx="3837">
                  <c:v>5</c:v>
                </c:pt>
                <c:pt idx="3838">
                  <c:v>5</c:v>
                </c:pt>
                <c:pt idx="3839">
                  <c:v>5</c:v>
                </c:pt>
                <c:pt idx="3840">
                  <c:v>5</c:v>
                </c:pt>
                <c:pt idx="3841">
                  <c:v>5</c:v>
                </c:pt>
                <c:pt idx="3842">
                  <c:v>5</c:v>
                </c:pt>
                <c:pt idx="3843">
                  <c:v>5</c:v>
                </c:pt>
                <c:pt idx="3844">
                  <c:v>5</c:v>
                </c:pt>
                <c:pt idx="3845">
                  <c:v>5</c:v>
                </c:pt>
                <c:pt idx="3846">
                  <c:v>5</c:v>
                </c:pt>
                <c:pt idx="3847">
                  <c:v>5</c:v>
                </c:pt>
                <c:pt idx="3848">
                  <c:v>5</c:v>
                </c:pt>
                <c:pt idx="3849">
                  <c:v>5</c:v>
                </c:pt>
                <c:pt idx="3850">
                  <c:v>5</c:v>
                </c:pt>
                <c:pt idx="3851">
                  <c:v>5</c:v>
                </c:pt>
                <c:pt idx="3852">
                  <c:v>5</c:v>
                </c:pt>
                <c:pt idx="3853">
                  <c:v>5</c:v>
                </c:pt>
                <c:pt idx="3854">
                  <c:v>5</c:v>
                </c:pt>
                <c:pt idx="3855">
                  <c:v>5</c:v>
                </c:pt>
                <c:pt idx="3856">
                  <c:v>5</c:v>
                </c:pt>
                <c:pt idx="3857">
                  <c:v>5</c:v>
                </c:pt>
                <c:pt idx="3858">
                  <c:v>5</c:v>
                </c:pt>
                <c:pt idx="3859">
                  <c:v>5</c:v>
                </c:pt>
                <c:pt idx="3860">
                  <c:v>5</c:v>
                </c:pt>
                <c:pt idx="3861">
                  <c:v>5</c:v>
                </c:pt>
                <c:pt idx="3862">
                  <c:v>5</c:v>
                </c:pt>
                <c:pt idx="3863">
                  <c:v>5</c:v>
                </c:pt>
                <c:pt idx="3864">
                  <c:v>5</c:v>
                </c:pt>
                <c:pt idx="3865">
                  <c:v>5</c:v>
                </c:pt>
                <c:pt idx="3866">
                  <c:v>5</c:v>
                </c:pt>
                <c:pt idx="3867">
                  <c:v>5</c:v>
                </c:pt>
                <c:pt idx="3868">
                  <c:v>5</c:v>
                </c:pt>
                <c:pt idx="3869">
                  <c:v>5</c:v>
                </c:pt>
                <c:pt idx="3870">
                  <c:v>5</c:v>
                </c:pt>
                <c:pt idx="3871">
                  <c:v>5</c:v>
                </c:pt>
                <c:pt idx="3872">
                  <c:v>5</c:v>
                </c:pt>
                <c:pt idx="3873">
                  <c:v>5</c:v>
                </c:pt>
                <c:pt idx="3874">
                  <c:v>5</c:v>
                </c:pt>
                <c:pt idx="3875">
                  <c:v>5</c:v>
                </c:pt>
                <c:pt idx="3876">
                  <c:v>5</c:v>
                </c:pt>
                <c:pt idx="3877">
                  <c:v>5</c:v>
                </c:pt>
                <c:pt idx="3878">
                  <c:v>5</c:v>
                </c:pt>
                <c:pt idx="3879">
                  <c:v>5</c:v>
                </c:pt>
                <c:pt idx="3880">
                  <c:v>5</c:v>
                </c:pt>
                <c:pt idx="3881">
                  <c:v>5</c:v>
                </c:pt>
                <c:pt idx="3882">
                  <c:v>5</c:v>
                </c:pt>
                <c:pt idx="3883">
                  <c:v>5</c:v>
                </c:pt>
                <c:pt idx="3884">
                  <c:v>5</c:v>
                </c:pt>
                <c:pt idx="3885">
                  <c:v>5</c:v>
                </c:pt>
                <c:pt idx="3886">
                  <c:v>5</c:v>
                </c:pt>
                <c:pt idx="3887">
                  <c:v>5</c:v>
                </c:pt>
                <c:pt idx="3888">
                  <c:v>5</c:v>
                </c:pt>
                <c:pt idx="3889">
                  <c:v>5</c:v>
                </c:pt>
                <c:pt idx="3890">
                  <c:v>5</c:v>
                </c:pt>
                <c:pt idx="3891">
                  <c:v>5</c:v>
                </c:pt>
                <c:pt idx="3892">
                  <c:v>5</c:v>
                </c:pt>
                <c:pt idx="3893">
                  <c:v>5</c:v>
                </c:pt>
                <c:pt idx="3894">
                  <c:v>5</c:v>
                </c:pt>
                <c:pt idx="3895">
                  <c:v>5</c:v>
                </c:pt>
                <c:pt idx="3896">
                  <c:v>5</c:v>
                </c:pt>
                <c:pt idx="3897">
                  <c:v>5</c:v>
                </c:pt>
                <c:pt idx="3898">
                  <c:v>5</c:v>
                </c:pt>
                <c:pt idx="3899">
                  <c:v>5</c:v>
                </c:pt>
                <c:pt idx="3900">
                  <c:v>5</c:v>
                </c:pt>
                <c:pt idx="3901">
                  <c:v>5</c:v>
                </c:pt>
                <c:pt idx="3902">
                  <c:v>5</c:v>
                </c:pt>
                <c:pt idx="3903">
                  <c:v>5</c:v>
                </c:pt>
                <c:pt idx="3904">
                  <c:v>5</c:v>
                </c:pt>
                <c:pt idx="3905">
                  <c:v>5</c:v>
                </c:pt>
                <c:pt idx="3906">
                  <c:v>5</c:v>
                </c:pt>
                <c:pt idx="3907">
                  <c:v>5</c:v>
                </c:pt>
                <c:pt idx="3908">
                  <c:v>5</c:v>
                </c:pt>
                <c:pt idx="3909">
                  <c:v>5</c:v>
                </c:pt>
                <c:pt idx="3910">
                  <c:v>5</c:v>
                </c:pt>
                <c:pt idx="3911">
                  <c:v>5</c:v>
                </c:pt>
                <c:pt idx="3912">
                  <c:v>5</c:v>
                </c:pt>
                <c:pt idx="3913">
                  <c:v>5</c:v>
                </c:pt>
                <c:pt idx="3914">
                  <c:v>5</c:v>
                </c:pt>
                <c:pt idx="3915">
                  <c:v>5</c:v>
                </c:pt>
                <c:pt idx="3916">
                  <c:v>5</c:v>
                </c:pt>
                <c:pt idx="3917">
                  <c:v>5</c:v>
                </c:pt>
                <c:pt idx="3918">
                  <c:v>5</c:v>
                </c:pt>
                <c:pt idx="3919">
                  <c:v>5</c:v>
                </c:pt>
                <c:pt idx="3920">
                  <c:v>5</c:v>
                </c:pt>
                <c:pt idx="3921">
                  <c:v>5</c:v>
                </c:pt>
                <c:pt idx="3922">
                  <c:v>5</c:v>
                </c:pt>
                <c:pt idx="3923">
                  <c:v>5</c:v>
                </c:pt>
                <c:pt idx="3924">
                  <c:v>5</c:v>
                </c:pt>
                <c:pt idx="3925">
                  <c:v>5</c:v>
                </c:pt>
                <c:pt idx="3926">
                  <c:v>5</c:v>
                </c:pt>
                <c:pt idx="3927">
                  <c:v>5</c:v>
                </c:pt>
                <c:pt idx="3928">
                  <c:v>5</c:v>
                </c:pt>
                <c:pt idx="3929">
                  <c:v>5</c:v>
                </c:pt>
                <c:pt idx="3930">
                  <c:v>5</c:v>
                </c:pt>
                <c:pt idx="3931">
                  <c:v>5</c:v>
                </c:pt>
                <c:pt idx="3932">
                  <c:v>5</c:v>
                </c:pt>
                <c:pt idx="3933">
                  <c:v>5</c:v>
                </c:pt>
                <c:pt idx="3934">
                  <c:v>5</c:v>
                </c:pt>
                <c:pt idx="3935">
                  <c:v>5</c:v>
                </c:pt>
                <c:pt idx="3936">
                  <c:v>5</c:v>
                </c:pt>
                <c:pt idx="3937">
                  <c:v>5</c:v>
                </c:pt>
                <c:pt idx="3938">
                  <c:v>5</c:v>
                </c:pt>
                <c:pt idx="3939">
                  <c:v>5</c:v>
                </c:pt>
                <c:pt idx="3940">
                  <c:v>5</c:v>
                </c:pt>
                <c:pt idx="3941">
                  <c:v>5</c:v>
                </c:pt>
                <c:pt idx="3942">
                  <c:v>5</c:v>
                </c:pt>
                <c:pt idx="3943">
                  <c:v>5</c:v>
                </c:pt>
                <c:pt idx="3944">
                  <c:v>5</c:v>
                </c:pt>
                <c:pt idx="3945">
                  <c:v>5</c:v>
                </c:pt>
                <c:pt idx="3946">
                  <c:v>5</c:v>
                </c:pt>
                <c:pt idx="3947">
                  <c:v>5</c:v>
                </c:pt>
                <c:pt idx="3948">
                  <c:v>5</c:v>
                </c:pt>
                <c:pt idx="3949">
                  <c:v>5</c:v>
                </c:pt>
                <c:pt idx="3950">
                  <c:v>5</c:v>
                </c:pt>
                <c:pt idx="3951">
                  <c:v>5</c:v>
                </c:pt>
                <c:pt idx="3952">
                  <c:v>5</c:v>
                </c:pt>
                <c:pt idx="3953">
                  <c:v>5</c:v>
                </c:pt>
                <c:pt idx="3954">
                  <c:v>5</c:v>
                </c:pt>
                <c:pt idx="3955">
                  <c:v>5</c:v>
                </c:pt>
                <c:pt idx="3956">
                  <c:v>5</c:v>
                </c:pt>
                <c:pt idx="3957">
                  <c:v>5</c:v>
                </c:pt>
                <c:pt idx="3958">
                  <c:v>5</c:v>
                </c:pt>
                <c:pt idx="3959">
                  <c:v>5</c:v>
                </c:pt>
                <c:pt idx="3960">
                  <c:v>5</c:v>
                </c:pt>
                <c:pt idx="3961">
                  <c:v>5</c:v>
                </c:pt>
                <c:pt idx="3962">
                  <c:v>5</c:v>
                </c:pt>
                <c:pt idx="3963">
                  <c:v>5</c:v>
                </c:pt>
                <c:pt idx="3964">
                  <c:v>5</c:v>
                </c:pt>
                <c:pt idx="3965">
                  <c:v>5</c:v>
                </c:pt>
                <c:pt idx="3966">
                  <c:v>5</c:v>
                </c:pt>
                <c:pt idx="3967">
                  <c:v>5</c:v>
                </c:pt>
                <c:pt idx="3968">
                  <c:v>5</c:v>
                </c:pt>
                <c:pt idx="3969">
                  <c:v>5</c:v>
                </c:pt>
                <c:pt idx="3970">
                  <c:v>5</c:v>
                </c:pt>
                <c:pt idx="3971">
                  <c:v>5</c:v>
                </c:pt>
                <c:pt idx="3972">
                  <c:v>5</c:v>
                </c:pt>
                <c:pt idx="3973">
                  <c:v>5</c:v>
                </c:pt>
                <c:pt idx="3974">
                  <c:v>5</c:v>
                </c:pt>
                <c:pt idx="3975">
                  <c:v>5</c:v>
                </c:pt>
                <c:pt idx="3976">
                  <c:v>5</c:v>
                </c:pt>
                <c:pt idx="3977">
                  <c:v>5</c:v>
                </c:pt>
                <c:pt idx="3978">
                  <c:v>5</c:v>
                </c:pt>
                <c:pt idx="3979">
                  <c:v>5</c:v>
                </c:pt>
                <c:pt idx="3980">
                  <c:v>5</c:v>
                </c:pt>
                <c:pt idx="3981">
                  <c:v>5</c:v>
                </c:pt>
                <c:pt idx="3982">
                  <c:v>5</c:v>
                </c:pt>
                <c:pt idx="3983">
                  <c:v>5</c:v>
                </c:pt>
                <c:pt idx="3984">
                  <c:v>5</c:v>
                </c:pt>
                <c:pt idx="3985">
                  <c:v>5</c:v>
                </c:pt>
                <c:pt idx="3986">
                  <c:v>5</c:v>
                </c:pt>
                <c:pt idx="3987">
                  <c:v>5</c:v>
                </c:pt>
                <c:pt idx="3988">
                  <c:v>5</c:v>
                </c:pt>
                <c:pt idx="3989">
                  <c:v>5</c:v>
                </c:pt>
                <c:pt idx="3990">
                  <c:v>5</c:v>
                </c:pt>
                <c:pt idx="3991">
                  <c:v>5</c:v>
                </c:pt>
                <c:pt idx="3992">
                  <c:v>5</c:v>
                </c:pt>
                <c:pt idx="3993">
                  <c:v>5</c:v>
                </c:pt>
                <c:pt idx="3994">
                  <c:v>5</c:v>
                </c:pt>
                <c:pt idx="3995">
                  <c:v>5</c:v>
                </c:pt>
                <c:pt idx="3996">
                  <c:v>5</c:v>
                </c:pt>
                <c:pt idx="3997">
                  <c:v>5</c:v>
                </c:pt>
                <c:pt idx="3998">
                  <c:v>5</c:v>
                </c:pt>
                <c:pt idx="3999">
                  <c:v>5</c:v>
                </c:pt>
                <c:pt idx="4000">
                  <c:v>5</c:v>
                </c:pt>
                <c:pt idx="4001">
                  <c:v>5</c:v>
                </c:pt>
                <c:pt idx="4002">
                  <c:v>5</c:v>
                </c:pt>
                <c:pt idx="4003">
                  <c:v>5</c:v>
                </c:pt>
                <c:pt idx="4004">
                  <c:v>5</c:v>
                </c:pt>
                <c:pt idx="4005">
                  <c:v>5</c:v>
                </c:pt>
                <c:pt idx="4006">
                  <c:v>5</c:v>
                </c:pt>
                <c:pt idx="4007">
                  <c:v>5</c:v>
                </c:pt>
                <c:pt idx="4008">
                  <c:v>5</c:v>
                </c:pt>
                <c:pt idx="4009">
                  <c:v>5</c:v>
                </c:pt>
                <c:pt idx="4010">
                  <c:v>5</c:v>
                </c:pt>
                <c:pt idx="4011">
                  <c:v>5</c:v>
                </c:pt>
                <c:pt idx="4012">
                  <c:v>5</c:v>
                </c:pt>
                <c:pt idx="4013">
                  <c:v>5</c:v>
                </c:pt>
                <c:pt idx="4014">
                  <c:v>5</c:v>
                </c:pt>
                <c:pt idx="4015">
                  <c:v>5</c:v>
                </c:pt>
                <c:pt idx="4016">
                  <c:v>5</c:v>
                </c:pt>
                <c:pt idx="4017">
                  <c:v>5</c:v>
                </c:pt>
                <c:pt idx="4018">
                  <c:v>5</c:v>
                </c:pt>
                <c:pt idx="4019">
                  <c:v>5</c:v>
                </c:pt>
                <c:pt idx="4020">
                  <c:v>5</c:v>
                </c:pt>
                <c:pt idx="4021">
                  <c:v>5</c:v>
                </c:pt>
                <c:pt idx="4022">
                  <c:v>5</c:v>
                </c:pt>
                <c:pt idx="4023">
                  <c:v>5</c:v>
                </c:pt>
                <c:pt idx="4024">
                  <c:v>5</c:v>
                </c:pt>
                <c:pt idx="4025">
                  <c:v>5</c:v>
                </c:pt>
                <c:pt idx="4026">
                  <c:v>5</c:v>
                </c:pt>
                <c:pt idx="4027">
                  <c:v>5</c:v>
                </c:pt>
                <c:pt idx="4028">
                  <c:v>5</c:v>
                </c:pt>
                <c:pt idx="4029">
                  <c:v>5</c:v>
                </c:pt>
                <c:pt idx="4030">
                  <c:v>5</c:v>
                </c:pt>
                <c:pt idx="4031">
                  <c:v>5</c:v>
                </c:pt>
                <c:pt idx="4032">
                  <c:v>5</c:v>
                </c:pt>
                <c:pt idx="4033">
                  <c:v>5</c:v>
                </c:pt>
                <c:pt idx="4034">
                  <c:v>5</c:v>
                </c:pt>
                <c:pt idx="4035">
                  <c:v>5</c:v>
                </c:pt>
                <c:pt idx="4036">
                  <c:v>5</c:v>
                </c:pt>
                <c:pt idx="4037">
                  <c:v>5</c:v>
                </c:pt>
                <c:pt idx="4038">
                  <c:v>5</c:v>
                </c:pt>
                <c:pt idx="4039">
                  <c:v>5</c:v>
                </c:pt>
                <c:pt idx="4040">
                  <c:v>5</c:v>
                </c:pt>
                <c:pt idx="4041">
                  <c:v>5</c:v>
                </c:pt>
                <c:pt idx="4042">
                  <c:v>5</c:v>
                </c:pt>
                <c:pt idx="4043">
                  <c:v>5</c:v>
                </c:pt>
                <c:pt idx="4044">
                  <c:v>5</c:v>
                </c:pt>
                <c:pt idx="4045">
                  <c:v>5</c:v>
                </c:pt>
                <c:pt idx="4046">
                  <c:v>5</c:v>
                </c:pt>
                <c:pt idx="4047">
                  <c:v>5</c:v>
                </c:pt>
                <c:pt idx="4048">
                  <c:v>5</c:v>
                </c:pt>
                <c:pt idx="4049">
                  <c:v>5</c:v>
                </c:pt>
                <c:pt idx="4050">
                  <c:v>5</c:v>
                </c:pt>
                <c:pt idx="4051">
                  <c:v>5</c:v>
                </c:pt>
                <c:pt idx="4052">
                  <c:v>5</c:v>
                </c:pt>
                <c:pt idx="4053">
                  <c:v>5</c:v>
                </c:pt>
                <c:pt idx="4054">
                  <c:v>5</c:v>
                </c:pt>
                <c:pt idx="4055">
                  <c:v>5</c:v>
                </c:pt>
                <c:pt idx="4056">
                  <c:v>5</c:v>
                </c:pt>
                <c:pt idx="4057">
                  <c:v>5</c:v>
                </c:pt>
                <c:pt idx="4058">
                  <c:v>5</c:v>
                </c:pt>
                <c:pt idx="4059">
                  <c:v>5</c:v>
                </c:pt>
                <c:pt idx="4060">
                  <c:v>5</c:v>
                </c:pt>
                <c:pt idx="4061">
                  <c:v>5</c:v>
                </c:pt>
                <c:pt idx="4062">
                  <c:v>5</c:v>
                </c:pt>
                <c:pt idx="4063">
                  <c:v>5</c:v>
                </c:pt>
                <c:pt idx="4064">
                  <c:v>5</c:v>
                </c:pt>
                <c:pt idx="4065">
                  <c:v>5</c:v>
                </c:pt>
                <c:pt idx="4066">
                  <c:v>5</c:v>
                </c:pt>
                <c:pt idx="4067">
                  <c:v>5</c:v>
                </c:pt>
                <c:pt idx="4068">
                  <c:v>5</c:v>
                </c:pt>
                <c:pt idx="4069">
                  <c:v>5</c:v>
                </c:pt>
                <c:pt idx="4070">
                  <c:v>5</c:v>
                </c:pt>
                <c:pt idx="4071">
                  <c:v>5</c:v>
                </c:pt>
                <c:pt idx="4072">
                  <c:v>4</c:v>
                </c:pt>
                <c:pt idx="4073">
                  <c:v>4</c:v>
                </c:pt>
                <c:pt idx="4074">
                  <c:v>4</c:v>
                </c:pt>
                <c:pt idx="4075">
                  <c:v>4</c:v>
                </c:pt>
                <c:pt idx="4076">
                  <c:v>4</c:v>
                </c:pt>
                <c:pt idx="4077">
                  <c:v>4</c:v>
                </c:pt>
                <c:pt idx="4078">
                  <c:v>4</c:v>
                </c:pt>
                <c:pt idx="4079">
                  <c:v>4</c:v>
                </c:pt>
                <c:pt idx="4080">
                  <c:v>4</c:v>
                </c:pt>
                <c:pt idx="4081">
                  <c:v>4</c:v>
                </c:pt>
                <c:pt idx="4082">
                  <c:v>4</c:v>
                </c:pt>
                <c:pt idx="4083">
                  <c:v>4</c:v>
                </c:pt>
                <c:pt idx="4084">
                  <c:v>4</c:v>
                </c:pt>
                <c:pt idx="4085">
                  <c:v>4</c:v>
                </c:pt>
                <c:pt idx="4086">
                  <c:v>4</c:v>
                </c:pt>
                <c:pt idx="4087">
                  <c:v>4</c:v>
                </c:pt>
                <c:pt idx="4088">
                  <c:v>4</c:v>
                </c:pt>
                <c:pt idx="4089">
                  <c:v>4</c:v>
                </c:pt>
                <c:pt idx="4090">
                  <c:v>4</c:v>
                </c:pt>
                <c:pt idx="4091">
                  <c:v>4</c:v>
                </c:pt>
                <c:pt idx="4092">
                  <c:v>4</c:v>
                </c:pt>
                <c:pt idx="4093">
                  <c:v>4</c:v>
                </c:pt>
                <c:pt idx="4094">
                  <c:v>4</c:v>
                </c:pt>
                <c:pt idx="4095">
                  <c:v>4</c:v>
                </c:pt>
                <c:pt idx="4096">
                  <c:v>4</c:v>
                </c:pt>
                <c:pt idx="4097">
                  <c:v>4</c:v>
                </c:pt>
                <c:pt idx="4098">
                  <c:v>4</c:v>
                </c:pt>
                <c:pt idx="4099">
                  <c:v>4</c:v>
                </c:pt>
                <c:pt idx="4100">
                  <c:v>4</c:v>
                </c:pt>
                <c:pt idx="4101">
                  <c:v>4</c:v>
                </c:pt>
                <c:pt idx="4102">
                  <c:v>4</c:v>
                </c:pt>
                <c:pt idx="4103">
                  <c:v>4</c:v>
                </c:pt>
                <c:pt idx="4104">
                  <c:v>4</c:v>
                </c:pt>
                <c:pt idx="4105">
                  <c:v>4</c:v>
                </c:pt>
                <c:pt idx="4106">
                  <c:v>4</c:v>
                </c:pt>
                <c:pt idx="4107">
                  <c:v>4</c:v>
                </c:pt>
                <c:pt idx="4108">
                  <c:v>4</c:v>
                </c:pt>
                <c:pt idx="4109">
                  <c:v>4</c:v>
                </c:pt>
                <c:pt idx="4110">
                  <c:v>4</c:v>
                </c:pt>
                <c:pt idx="4111">
                  <c:v>4</c:v>
                </c:pt>
                <c:pt idx="4112">
                  <c:v>4</c:v>
                </c:pt>
                <c:pt idx="4113">
                  <c:v>4</c:v>
                </c:pt>
                <c:pt idx="4114">
                  <c:v>4</c:v>
                </c:pt>
                <c:pt idx="4115">
                  <c:v>4</c:v>
                </c:pt>
                <c:pt idx="4116">
                  <c:v>4</c:v>
                </c:pt>
                <c:pt idx="4117">
                  <c:v>4</c:v>
                </c:pt>
                <c:pt idx="4118">
                  <c:v>4</c:v>
                </c:pt>
                <c:pt idx="4119">
                  <c:v>4</c:v>
                </c:pt>
                <c:pt idx="4120">
                  <c:v>4</c:v>
                </c:pt>
                <c:pt idx="4121">
                  <c:v>4</c:v>
                </c:pt>
                <c:pt idx="4122">
                  <c:v>4</c:v>
                </c:pt>
                <c:pt idx="4123">
                  <c:v>4</c:v>
                </c:pt>
                <c:pt idx="4124">
                  <c:v>4</c:v>
                </c:pt>
                <c:pt idx="4125">
                  <c:v>4</c:v>
                </c:pt>
                <c:pt idx="4126">
                  <c:v>4</c:v>
                </c:pt>
                <c:pt idx="4127">
                  <c:v>4</c:v>
                </c:pt>
                <c:pt idx="4128">
                  <c:v>4</c:v>
                </c:pt>
                <c:pt idx="4129">
                  <c:v>4</c:v>
                </c:pt>
                <c:pt idx="4130">
                  <c:v>4</c:v>
                </c:pt>
                <c:pt idx="4131">
                  <c:v>4</c:v>
                </c:pt>
                <c:pt idx="4132">
                  <c:v>4</c:v>
                </c:pt>
                <c:pt idx="4133">
                  <c:v>4</c:v>
                </c:pt>
                <c:pt idx="4134">
                  <c:v>4</c:v>
                </c:pt>
                <c:pt idx="4135">
                  <c:v>4</c:v>
                </c:pt>
                <c:pt idx="4136">
                  <c:v>4</c:v>
                </c:pt>
                <c:pt idx="4137">
                  <c:v>4</c:v>
                </c:pt>
                <c:pt idx="4138">
                  <c:v>4</c:v>
                </c:pt>
                <c:pt idx="4139">
                  <c:v>4</c:v>
                </c:pt>
                <c:pt idx="4140">
                  <c:v>4</c:v>
                </c:pt>
                <c:pt idx="4141">
                  <c:v>4</c:v>
                </c:pt>
                <c:pt idx="4142">
                  <c:v>4</c:v>
                </c:pt>
                <c:pt idx="4143">
                  <c:v>4</c:v>
                </c:pt>
                <c:pt idx="4144">
                  <c:v>4</c:v>
                </c:pt>
                <c:pt idx="4145">
                  <c:v>4</c:v>
                </c:pt>
                <c:pt idx="4146">
                  <c:v>4</c:v>
                </c:pt>
                <c:pt idx="4147">
                  <c:v>4</c:v>
                </c:pt>
                <c:pt idx="4148">
                  <c:v>4</c:v>
                </c:pt>
                <c:pt idx="4149">
                  <c:v>4</c:v>
                </c:pt>
                <c:pt idx="4150">
                  <c:v>4</c:v>
                </c:pt>
                <c:pt idx="4151">
                  <c:v>4</c:v>
                </c:pt>
                <c:pt idx="4152">
                  <c:v>4</c:v>
                </c:pt>
                <c:pt idx="4153">
                  <c:v>4</c:v>
                </c:pt>
                <c:pt idx="4154">
                  <c:v>4</c:v>
                </c:pt>
                <c:pt idx="4155">
                  <c:v>4</c:v>
                </c:pt>
                <c:pt idx="4156">
                  <c:v>4</c:v>
                </c:pt>
                <c:pt idx="4157">
                  <c:v>4</c:v>
                </c:pt>
                <c:pt idx="4158">
                  <c:v>4</c:v>
                </c:pt>
                <c:pt idx="4159">
                  <c:v>4</c:v>
                </c:pt>
                <c:pt idx="4160">
                  <c:v>4</c:v>
                </c:pt>
                <c:pt idx="4161">
                  <c:v>4</c:v>
                </c:pt>
                <c:pt idx="4162">
                  <c:v>4</c:v>
                </c:pt>
                <c:pt idx="4163">
                  <c:v>4</c:v>
                </c:pt>
                <c:pt idx="4164">
                  <c:v>4</c:v>
                </c:pt>
                <c:pt idx="4165">
                  <c:v>4</c:v>
                </c:pt>
                <c:pt idx="4166">
                  <c:v>4</c:v>
                </c:pt>
                <c:pt idx="4167">
                  <c:v>4</c:v>
                </c:pt>
                <c:pt idx="4168">
                  <c:v>4</c:v>
                </c:pt>
                <c:pt idx="4169">
                  <c:v>4</c:v>
                </c:pt>
                <c:pt idx="4170">
                  <c:v>4</c:v>
                </c:pt>
                <c:pt idx="4171">
                  <c:v>4</c:v>
                </c:pt>
                <c:pt idx="4172">
                  <c:v>4</c:v>
                </c:pt>
                <c:pt idx="4173">
                  <c:v>4</c:v>
                </c:pt>
                <c:pt idx="4174">
                  <c:v>4</c:v>
                </c:pt>
                <c:pt idx="4175">
                  <c:v>4</c:v>
                </c:pt>
                <c:pt idx="4176">
                  <c:v>4</c:v>
                </c:pt>
                <c:pt idx="4177">
                  <c:v>4</c:v>
                </c:pt>
                <c:pt idx="4178">
                  <c:v>4</c:v>
                </c:pt>
                <c:pt idx="4179">
                  <c:v>4</c:v>
                </c:pt>
                <c:pt idx="4180">
                  <c:v>4</c:v>
                </c:pt>
                <c:pt idx="4181">
                  <c:v>4</c:v>
                </c:pt>
                <c:pt idx="4182">
                  <c:v>4</c:v>
                </c:pt>
                <c:pt idx="4183">
                  <c:v>4</c:v>
                </c:pt>
                <c:pt idx="4184">
                  <c:v>4</c:v>
                </c:pt>
                <c:pt idx="4185">
                  <c:v>4</c:v>
                </c:pt>
                <c:pt idx="4186">
                  <c:v>4</c:v>
                </c:pt>
                <c:pt idx="4187">
                  <c:v>4</c:v>
                </c:pt>
                <c:pt idx="4188">
                  <c:v>4</c:v>
                </c:pt>
                <c:pt idx="4189">
                  <c:v>4</c:v>
                </c:pt>
                <c:pt idx="4190">
                  <c:v>4</c:v>
                </c:pt>
                <c:pt idx="4191">
                  <c:v>4</c:v>
                </c:pt>
                <c:pt idx="4192">
                  <c:v>4</c:v>
                </c:pt>
                <c:pt idx="4193">
                  <c:v>4</c:v>
                </c:pt>
                <c:pt idx="4194">
                  <c:v>4</c:v>
                </c:pt>
                <c:pt idx="4195">
                  <c:v>4</c:v>
                </c:pt>
                <c:pt idx="4196">
                  <c:v>4</c:v>
                </c:pt>
                <c:pt idx="4197">
                  <c:v>4</c:v>
                </c:pt>
                <c:pt idx="4198">
                  <c:v>4</c:v>
                </c:pt>
                <c:pt idx="4199">
                  <c:v>4</c:v>
                </c:pt>
                <c:pt idx="4200">
                  <c:v>4</c:v>
                </c:pt>
                <c:pt idx="4201">
                  <c:v>4</c:v>
                </c:pt>
                <c:pt idx="4202">
                  <c:v>4</c:v>
                </c:pt>
                <c:pt idx="4203">
                  <c:v>4</c:v>
                </c:pt>
                <c:pt idx="4204">
                  <c:v>4</c:v>
                </c:pt>
                <c:pt idx="4205">
                  <c:v>4</c:v>
                </c:pt>
                <c:pt idx="4206">
                  <c:v>4</c:v>
                </c:pt>
                <c:pt idx="4207">
                  <c:v>4</c:v>
                </c:pt>
                <c:pt idx="4208">
                  <c:v>4</c:v>
                </c:pt>
                <c:pt idx="4209">
                  <c:v>4</c:v>
                </c:pt>
                <c:pt idx="4210">
                  <c:v>4</c:v>
                </c:pt>
                <c:pt idx="4211">
                  <c:v>4</c:v>
                </c:pt>
                <c:pt idx="4212">
                  <c:v>4</c:v>
                </c:pt>
                <c:pt idx="4213">
                  <c:v>4</c:v>
                </c:pt>
                <c:pt idx="4214">
                  <c:v>4</c:v>
                </c:pt>
                <c:pt idx="4215">
                  <c:v>4</c:v>
                </c:pt>
                <c:pt idx="4216">
                  <c:v>4</c:v>
                </c:pt>
                <c:pt idx="4217">
                  <c:v>4</c:v>
                </c:pt>
                <c:pt idx="4218">
                  <c:v>4</c:v>
                </c:pt>
                <c:pt idx="4219">
                  <c:v>4</c:v>
                </c:pt>
                <c:pt idx="4220">
                  <c:v>4</c:v>
                </c:pt>
                <c:pt idx="4221">
                  <c:v>4</c:v>
                </c:pt>
                <c:pt idx="4222">
                  <c:v>4</c:v>
                </c:pt>
                <c:pt idx="4223">
                  <c:v>4</c:v>
                </c:pt>
                <c:pt idx="4224">
                  <c:v>4</c:v>
                </c:pt>
                <c:pt idx="4225">
                  <c:v>4</c:v>
                </c:pt>
                <c:pt idx="4226">
                  <c:v>4</c:v>
                </c:pt>
                <c:pt idx="4227">
                  <c:v>4</c:v>
                </c:pt>
                <c:pt idx="4228">
                  <c:v>4</c:v>
                </c:pt>
                <c:pt idx="4229">
                  <c:v>4</c:v>
                </c:pt>
                <c:pt idx="4230">
                  <c:v>4</c:v>
                </c:pt>
                <c:pt idx="4231">
                  <c:v>4</c:v>
                </c:pt>
                <c:pt idx="4232">
                  <c:v>4</c:v>
                </c:pt>
                <c:pt idx="4233">
                  <c:v>4</c:v>
                </c:pt>
                <c:pt idx="4234">
                  <c:v>4</c:v>
                </c:pt>
                <c:pt idx="4235">
                  <c:v>4</c:v>
                </c:pt>
                <c:pt idx="4236">
                  <c:v>4</c:v>
                </c:pt>
                <c:pt idx="4237">
                  <c:v>4</c:v>
                </c:pt>
                <c:pt idx="4238">
                  <c:v>4</c:v>
                </c:pt>
                <c:pt idx="4239">
                  <c:v>4</c:v>
                </c:pt>
                <c:pt idx="4240">
                  <c:v>4</c:v>
                </c:pt>
                <c:pt idx="4241">
                  <c:v>4</c:v>
                </c:pt>
                <c:pt idx="4242">
                  <c:v>4</c:v>
                </c:pt>
                <c:pt idx="4243">
                  <c:v>4</c:v>
                </c:pt>
                <c:pt idx="4244">
                  <c:v>4</c:v>
                </c:pt>
                <c:pt idx="4245">
                  <c:v>4</c:v>
                </c:pt>
                <c:pt idx="4246">
                  <c:v>4</c:v>
                </c:pt>
                <c:pt idx="4247">
                  <c:v>4</c:v>
                </c:pt>
                <c:pt idx="4248">
                  <c:v>4</c:v>
                </c:pt>
                <c:pt idx="4249">
                  <c:v>4</c:v>
                </c:pt>
                <c:pt idx="4250">
                  <c:v>4</c:v>
                </c:pt>
                <c:pt idx="4251">
                  <c:v>4</c:v>
                </c:pt>
                <c:pt idx="4252">
                  <c:v>4</c:v>
                </c:pt>
                <c:pt idx="4253">
                  <c:v>4</c:v>
                </c:pt>
                <c:pt idx="4254">
                  <c:v>4</c:v>
                </c:pt>
                <c:pt idx="4255">
                  <c:v>4</c:v>
                </c:pt>
                <c:pt idx="4256">
                  <c:v>4</c:v>
                </c:pt>
                <c:pt idx="4257">
                  <c:v>4</c:v>
                </c:pt>
                <c:pt idx="4258">
                  <c:v>4</c:v>
                </c:pt>
                <c:pt idx="4259">
                  <c:v>4</c:v>
                </c:pt>
                <c:pt idx="4260">
                  <c:v>4</c:v>
                </c:pt>
                <c:pt idx="4261">
                  <c:v>4</c:v>
                </c:pt>
                <c:pt idx="4262">
                  <c:v>4</c:v>
                </c:pt>
                <c:pt idx="4263">
                  <c:v>4</c:v>
                </c:pt>
                <c:pt idx="4264">
                  <c:v>4</c:v>
                </c:pt>
                <c:pt idx="4265">
                  <c:v>4</c:v>
                </c:pt>
                <c:pt idx="4266">
                  <c:v>4</c:v>
                </c:pt>
                <c:pt idx="4267">
                  <c:v>4</c:v>
                </c:pt>
                <c:pt idx="4268">
                  <c:v>4</c:v>
                </c:pt>
                <c:pt idx="4269">
                  <c:v>4</c:v>
                </c:pt>
                <c:pt idx="4270">
                  <c:v>4</c:v>
                </c:pt>
                <c:pt idx="4271">
                  <c:v>4</c:v>
                </c:pt>
                <c:pt idx="4272">
                  <c:v>4</c:v>
                </c:pt>
                <c:pt idx="4273">
                  <c:v>4</c:v>
                </c:pt>
                <c:pt idx="4274">
                  <c:v>4</c:v>
                </c:pt>
                <c:pt idx="4275">
                  <c:v>4</c:v>
                </c:pt>
                <c:pt idx="4276">
                  <c:v>4</c:v>
                </c:pt>
                <c:pt idx="4277">
                  <c:v>4</c:v>
                </c:pt>
                <c:pt idx="4278">
                  <c:v>4</c:v>
                </c:pt>
                <c:pt idx="4279">
                  <c:v>4</c:v>
                </c:pt>
                <c:pt idx="4280">
                  <c:v>4</c:v>
                </c:pt>
                <c:pt idx="4281">
                  <c:v>4</c:v>
                </c:pt>
                <c:pt idx="4282">
                  <c:v>4</c:v>
                </c:pt>
                <c:pt idx="4283">
                  <c:v>4</c:v>
                </c:pt>
                <c:pt idx="4284">
                  <c:v>4</c:v>
                </c:pt>
                <c:pt idx="4285">
                  <c:v>4</c:v>
                </c:pt>
                <c:pt idx="4286">
                  <c:v>4</c:v>
                </c:pt>
                <c:pt idx="4287">
                  <c:v>4</c:v>
                </c:pt>
                <c:pt idx="4288">
                  <c:v>4</c:v>
                </c:pt>
                <c:pt idx="4289">
                  <c:v>4</c:v>
                </c:pt>
                <c:pt idx="4290">
                  <c:v>4</c:v>
                </c:pt>
                <c:pt idx="4291">
                  <c:v>4</c:v>
                </c:pt>
                <c:pt idx="4292">
                  <c:v>4</c:v>
                </c:pt>
                <c:pt idx="4293">
                  <c:v>4</c:v>
                </c:pt>
                <c:pt idx="4294">
                  <c:v>4</c:v>
                </c:pt>
                <c:pt idx="4295">
                  <c:v>4</c:v>
                </c:pt>
                <c:pt idx="4296">
                  <c:v>4</c:v>
                </c:pt>
                <c:pt idx="4297">
                  <c:v>4</c:v>
                </c:pt>
                <c:pt idx="4298">
                  <c:v>4</c:v>
                </c:pt>
                <c:pt idx="4299">
                  <c:v>4</c:v>
                </c:pt>
                <c:pt idx="4300">
                  <c:v>4</c:v>
                </c:pt>
                <c:pt idx="4301">
                  <c:v>4</c:v>
                </c:pt>
                <c:pt idx="4302">
                  <c:v>4</c:v>
                </c:pt>
                <c:pt idx="4303">
                  <c:v>4</c:v>
                </c:pt>
                <c:pt idx="4304">
                  <c:v>4</c:v>
                </c:pt>
                <c:pt idx="4305">
                  <c:v>4</c:v>
                </c:pt>
                <c:pt idx="4306">
                  <c:v>4</c:v>
                </c:pt>
                <c:pt idx="4307">
                  <c:v>4</c:v>
                </c:pt>
                <c:pt idx="4308">
                  <c:v>4</c:v>
                </c:pt>
                <c:pt idx="4309">
                  <c:v>4</c:v>
                </c:pt>
                <c:pt idx="4310">
                  <c:v>4</c:v>
                </c:pt>
                <c:pt idx="4311">
                  <c:v>4</c:v>
                </c:pt>
                <c:pt idx="4312">
                  <c:v>4</c:v>
                </c:pt>
                <c:pt idx="4313">
                  <c:v>4</c:v>
                </c:pt>
                <c:pt idx="4314">
                  <c:v>4</c:v>
                </c:pt>
                <c:pt idx="4315">
                  <c:v>4</c:v>
                </c:pt>
                <c:pt idx="4316">
                  <c:v>4</c:v>
                </c:pt>
                <c:pt idx="4317">
                  <c:v>4</c:v>
                </c:pt>
                <c:pt idx="4318">
                  <c:v>4</c:v>
                </c:pt>
                <c:pt idx="4319">
                  <c:v>4</c:v>
                </c:pt>
                <c:pt idx="4320">
                  <c:v>4</c:v>
                </c:pt>
                <c:pt idx="4321">
                  <c:v>4</c:v>
                </c:pt>
                <c:pt idx="4322">
                  <c:v>4</c:v>
                </c:pt>
                <c:pt idx="4323">
                  <c:v>4</c:v>
                </c:pt>
                <c:pt idx="4324">
                  <c:v>4</c:v>
                </c:pt>
                <c:pt idx="4325">
                  <c:v>4</c:v>
                </c:pt>
                <c:pt idx="4326">
                  <c:v>4</c:v>
                </c:pt>
                <c:pt idx="4327">
                  <c:v>4</c:v>
                </c:pt>
                <c:pt idx="4328">
                  <c:v>4</c:v>
                </c:pt>
                <c:pt idx="4329">
                  <c:v>4</c:v>
                </c:pt>
                <c:pt idx="4330">
                  <c:v>4</c:v>
                </c:pt>
                <c:pt idx="4331">
                  <c:v>4</c:v>
                </c:pt>
                <c:pt idx="4332">
                  <c:v>4</c:v>
                </c:pt>
                <c:pt idx="4333">
                  <c:v>4</c:v>
                </c:pt>
                <c:pt idx="4334">
                  <c:v>4</c:v>
                </c:pt>
                <c:pt idx="4335">
                  <c:v>4</c:v>
                </c:pt>
                <c:pt idx="4336">
                  <c:v>4</c:v>
                </c:pt>
                <c:pt idx="4337">
                  <c:v>4</c:v>
                </c:pt>
                <c:pt idx="4338">
                  <c:v>4</c:v>
                </c:pt>
                <c:pt idx="4339">
                  <c:v>4</c:v>
                </c:pt>
                <c:pt idx="4340">
                  <c:v>4</c:v>
                </c:pt>
                <c:pt idx="4341">
                  <c:v>4</c:v>
                </c:pt>
                <c:pt idx="4342">
                  <c:v>4</c:v>
                </c:pt>
                <c:pt idx="4343">
                  <c:v>4</c:v>
                </c:pt>
                <c:pt idx="4344">
                  <c:v>4</c:v>
                </c:pt>
                <c:pt idx="4345">
                  <c:v>4</c:v>
                </c:pt>
                <c:pt idx="4346">
                  <c:v>4</c:v>
                </c:pt>
                <c:pt idx="4347">
                  <c:v>4</c:v>
                </c:pt>
                <c:pt idx="4348">
                  <c:v>4</c:v>
                </c:pt>
                <c:pt idx="4349">
                  <c:v>4</c:v>
                </c:pt>
                <c:pt idx="4350">
                  <c:v>4</c:v>
                </c:pt>
                <c:pt idx="4351">
                  <c:v>4</c:v>
                </c:pt>
                <c:pt idx="4352">
                  <c:v>4</c:v>
                </c:pt>
                <c:pt idx="4353">
                  <c:v>4</c:v>
                </c:pt>
                <c:pt idx="4354">
                  <c:v>4</c:v>
                </c:pt>
                <c:pt idx="4355">
                  <c:v>4</c:v>
                </c:pt>
                <c:pt idx="4356">
                  <c:v>4</c:v>
                </c:pt>
                <c:pt idx="4357">
                  <c:v>4</c:v>
                </c:pt>
                <c:pt idx="4358">
                  <c:v>4</c:v>
                </c:pt>
                <c:pt idx="4359">
                  <c:v>4</c:v>
                </c:pt>
                <c:pt idx="4360">
                  <c:v>4</c:v>
                </c:pt>
                <c:pt idx="4361">
                  <c:v>4</c:v>
                </c:pt>
                <c:pt idx="4362">
                  <c:v>4</c:v>
                </c:pt>
                <c:pt idx="4363">
                  <c:v>4</c:v>
                </c:pt>
                <c:pt idx="4364">
                  <c:v>4</c:v>
                </c:pt>
                <c:pt idx="4365">
                  <c:v>4</c:v>
                </c:pt>
                <c:pt idx="4366">
                  <c:v>4</c:v>
                </c:pt>
                <c:pt idx="4367">
                  <c:v>4</c:v>
                </c:pt>
                <c:pt idx="4368">
                  <c:v>4</c:v>
                </c:pt>
                <c:pt idx="4369">
                  <c:v>4</c:v>
                </c:pt>
                <c:pt idx="4370">
                  <c:v>4</c:v>
                </c:pt>
                <c:pt idx="4371">
                  <c:v>4</c:v>
                </c:pt>
                <c:pt idx="4372">
                  <c:v>4</c:v>
                </c:pt>
                <c:pt idx="4373">
                  <c:v>4</c:v>
                </c:pt>
                <c:pt idx="4374">
                  <c:v>4</c:v>
                </c:pt>
                <c:pt idx="4375">
                  <c:v>4</c:v>
                </c:pt>
                <c:pt idx="4376">
                  <c:v>4</c:v>
                </c:pt>
                <c:pt idx="4377">
                  <c:v>4</c:v>
                </c:pt>
                <c:pt idx="4378">
                  <c:v>4</c:v>
                </c:pt>
                <c:pt idx="4379">
                  <c:v>4</c:v>
                </c:pt>
                <c:pt idx="4380">
                  <c:v>4</c:v>
                </c:pt>
                <c:pt idx="4381">
                  <c:v>4</c:v>
                </c:pt>
                <c:pt idx="4382">
                  <c:v>4</c:v>
                </c:pt>
                <c:pt idx="4383">
                  <c:v>4</c:v>
                </c:pt>
                <c:pt idx="4384">
                  <c:v>4</c:v>
                </c:pt>
                <c:pt idx="4385">
                  <c:v>4</c:v>
                </c:pt>
                <c:pt idx="4386">
                  <c:v>4</c:v>
                </c:pt>
                <c:pt idx="4387">
                  <c:v>4</c:v>
                </c:pt>
                <c:pt idx="4388">
                  <c:v>4</c:v>
                </c:pt>
                <c:pt idx="4389">
                  <c:v>4</c:v>
                </c:pt>
                <c:pt idx="4390">
                  <c:v>4</c:v>
                </c:pt>
                <c:pt idx="4391">
                  <c:v>4</c:v>
                </c:pt>
                <c:pt idx="4392">
                  <c:v>4</c:v>
                </c:pt>
                <c:pt idx="4393">
                  <c:v>4</c:v>
                </c:pt>
                <c:pt idx="4394">
                  <c:v>4</c:v>
                </c:pt>
                <c:pt idx="4395">
                  <c:v>4</c:v>
                </c:pt>
                <c:pt idx="4396">
                  <c:v>4</c:v>
                </c:pt>
                <c:pt idx="4397">
                  <c:v>4</c:v>
                </c:pt>
                <c:pt idx="4398">
                  <c:v>4</c:v>
                </c:pt>
                <c:pt idx="4399">
                  <c:v>4</c:v>
                </c:pt>
                <c:pt idx="4400">
                  <c:v>4</c:v>
                </c:pt>
                <c:pt idx="4401">
                  <c:v>4</c:v>
                </c:pt>
                <c:pt idx="4402">
                  <c:v>4</c:v>
                </c:pt>
                <c:pt idx="4403">
                  <c:v>4</c:v>
                </c:pt>
                <c:pt idx="4404">
                  <c:v>4</c:v>
                </c:pt>
                <c:pt idx="4405">
                  <c:v>4</c:v>
                </c:pt>
                <c:pt idx="4406">
                  <c:v>4</c:v>
                </c:pt>
                <c:pt idx="4407">
                  <c:v>4</c:v>
                </c:pt>
                <c:pt idx="4408">
                  <c:v>4</c:v>
                </c:pt>
                <c:pt idx="4409">
                  <c:v>4</c:v>
                </c:pt>
                <c:pt idx="4410">
                  <c:v>4</c:v>
                </c:pt>
                <c:pt idx="4411">
                  <c:v>4</c:v>
                </c:pt>
                <c:pt idx="4412">
                  <c:v>4</c:v>
                </c:pt>
                <c:pt idx="4413">
                  <c:v>4</c:v>
                </c:pt>
                <c:pt idx="4414">
                  <c:v>4</c:v>
                </c:pt>
                <c:pt idx="4415">
                  <c:v>4</c:v>
                </c:pt>
                <c:pt idx="4416">
                  <c:v>4</c:v>
                </c:pt>
                <c:pt idx="4417">
                  <c:v>4</c:v>
                </c:pt>
                <c:pt idx="4418">
                  <c:v>4</c:v>
                </c:pt>
                <c:pt idx="4419">
                  <c:v>4</c:v>
                </c:pt>
                <c:pt idx="4420">
                  <c:v>4</c:v>
                </c:pt>
                <c:pt idx="4421">
                  <c:v>4</c:v>
                </c:pt>
                <c:pt idx="4422">
                  <c:v>4</c:v>
                </c:pt>
                <c:pt idx="4423">
                  <c:v>4</c:v>
                </c:pt>
                <c:pt idx="4424">
                  <c:v>4</c:v>
                </c:pt>
                <c:pt idx="4425">
                  <c:v>4</c:v>
                </c:pt>
                <c:pt idx="4426">
                  <c:v>4</c:v>
                </c:pt>
                <c:pt idx="4427">
                  <c:v>4</c:v>
                </c:pt>
                <c:pt idx="4428">
                  <c:v>4</c:v>
                </c:pt>
                <c:pt idx="4429">
                  <c:v>4</c:v>
                </c:pt>
                <c:pt idx="4430">
                  <c:v>4</c:v>
                </c:pt>
                <c:pt idx="4431">
                  <c:v>4</c:v>
                </c:pt>
                <c:pt idx="4432">
                  <c:v>4</c:v>
                </c:pt>
                <c:pt idx="4433">
                  <c:v>4</c:v>
                </c:pt>
                <c:pt idx="4434">
                  <c:v>4</c:v>
                </c:pt>
                <c:pt idx="4435">
                  <c:v>4</c:v>
                </c:pt>
                <c:pt idx="4436">
                  <c:v>4</c:v>
                </c:pt>
                <c:pt idx="4437">
                  <c:v>4</c:v>
                </c:pt>
                <c:pt idx="4438">
                  <c:v>4</c:v>
                </c:pt>
                <c:pt idx="4439">
                  <c:v>4</c:v>
                </c:pt>
                <c:pt idx="4440">
                  <c:v>4</c:v>
                </c:pt>
                <c:pt idx="4441">
                  <c:v>4</c:v>
                </c:pt>
                <c:pt idx="4442">
                  <c:v>4</c:v>
                </c:pt>
                <c:pt idx="4443">
                  <c:v>4</c:v>
                </c:pt>
                <c:pt idx="4444">
                  <c:v>4</c:v>
                </c:pt>
                <c:pt idx="4445">
                  <c:v>4</c:v>
                </c:pt>
                <c:pt idx="4446">
                  <c:v>4</c:v>
                </c:pt>
                <c:pt idx="4447">
                  <c:v>4</c:v>
                </c:pt>
                <c:pt idx="4448">
                  <c:v>4</c:v>
                </c:pt>
                <c:pt idx="4449">
                  <c:v>4</c:v>
                </c:pt>
                <c:pt idx="4450">
                  <c:v>4</c:v>
                </c:pt>
                <c:pt idx="4451">
                  <c:v>4</c:v>
                </c:pt>
                <c:pt idx="4452">
                  <c:v>4</c:v>
                </c:pt>
                <c:pt idx="4453">
                  <c:v>4</c:v>
                </c:pt>
                <c:pt idx="4454">
                  <c:v>4</c:v>
                </c:pt>
                <c:pt idx="4455">
                  <c:v>4</c:v>
                </c:pt>
                <c:pt idx="4456">
                  <c:v>4</c:v>
                </c:pt>
                <c:pt idx="4457">
                  <c:v>4</c:v>
                </c:pt>
                <c:pt idx="4458">
                  <c:v>4</c:v>
                </c:pt>
                <c:pt idx="4459">
                  <c:v>4</c:v>
                </c:pt>
                <c:pt idx="4460">
                  <c:v>4</c:v>
                </c:pt>
                <c:pt idx="4461">
                  <c:v>4</c:v>
                </c:pt>
                <c:pt idx="4462">
                  <c:v>4</c:v>
                </c:pt>
                <c:pt idx="4463">
                  <c:v>4</c:v>
                </c:pt>
                <c:pt idx="4464">
                  <c:v>4</c:v>
                </c:pt>
                <c:pt idx="4465">
                  <c:v>4</c:v>
                </c:pt>
                <c:pt idx="4466">
                  <c:v>4</c:v>
                </c:pt>
                <c:pt idx="4467">
                  <c:v>4</c:v>
                </c:pt>
                <c:pt idx="4468">
                  <c:v>4</c:v>
                </c:pt>
                <c:pt idx="4469">
                  <c:v>4</c:v>
                </c:pt>
                <c:pt idx="4470">
                  <c:v>4</c:v>
                </c:pt>
                <c:pt idx="4471">
                  <c:v>4</c:v>
                </c:pt>
                <c:pt idx="4472">
                  <c:v>4</c:v>
                </c:pt>
                <c:pt idx="4473">
                  <c:v>4</c:v>
                </c:pt>
                <c:pt idx="4474">
                  <c:v>4</c:v>
                </c:pt>
                <c:pt idx="4475">
                  <c:v>4</c:v>
                </c:pt>
                <c:pt idx="4476">
                  <c:v>4</c:v>
                </c:pt>
                <c:pt idx="4477">
                  <c:v>4</c:v>
                </c:pt>
                <c:pt idx="4478">
                  <c:v>4</c:v>
                </c:pt>
                <c:pt idx="4479">
                  <c:v>4</c:v>
                </c:pt>
                <c:pt idx="4480">
                  <c:v>4</c:v>
                </c:pt>
                <c:pt idx="4481">
                  <c:v>4</c:v>
                </c:pt>
                <c:pt idx="4482">
                  <c:v>4</c:v>
                </c:pt>
                <c:pt idx="4483">
                  <c:v>4</c:v>
                </c:pt>
                <c:pt idx="4484">
                  <c:v>4</c:v>
                </c:pt>
                <c:pt idx="4485">
                  <c:v>4</c:v>
                </c:pt>
                <c:pt idx="4486">
                  <c:v>4</c:v>
                </c:pt>
                <c:pt idx="4487">
                  <c:v>4</c:v>
                </c:pt>
                <c:pt idx="4488">
                  <c:v>4</c:v>
                </c:pt>
                <c:pt idx="4489">
                  <c:v>4</c:v>
                </c:pt>
                <c:pt idx="4490">
                  <c:v>4</c:v>
                </c:pt>
                <c:pt idx="4491">
                  <c:v>4</c:v>
                </c:pt>
                <c:pt idx="4492">
                  <c:v>4</c:v>
                </c:pt>
                <c:pt idx="4493">
                  <c:v>4</c:v>
                </c:pt>
                <c:pt idx="4494">
                  <c:v>4</c:v>
                </c:pt>
                <c:pt idx="4495">
                  <c:v>4</c:v>
                </c:pt>
                <c:pt idx="4496">
                  <c:v>4</c:v>
                </c:pt>
                <c:pt idx="4497">
                  <c:v>4</c:v>
                </c:pt>
                <c:pt idx="4498">
                  <c:v>4</c:v>
                </c:pt>
                <c:pt idx="4499">
                  <c:v>4</c:v>
                </c:pt>
                <c:pt idx="4500">
                  <c:v>4</c:v>
                </c:pt>
                <c:pt idx="4501">
                  <c:v>4</c:v>
                </c:pt>
                <c:pt idx="4502">
                  <c:v>4</c:v>
                </c:pt>
                <c:pt idx="4503">
                  <c:v>4</c:v>
                </c:pt>
                <c:pt idx="4504">
                  <c:v>4</c:v>
                </c:pt>
                <c:pt idx="4505">
                  <c:v>4</c:v>
                </c:pt>
                <c:pt idx="4506">
                  <c:v>4</c:v>
                </c:pt>
                <c:pt idx="4507">
                  <c:v>4</c:v>
                </c:pt>
                <c:pt idx="4508">
                  <c:v>4</c:v>
                </c:pt>
                <c:pt idx="4509">
                  <c:v>4</c:v>
                </c:pt>
                <c:pt idx="4510">
                  <c:v>4</c:v>
                </c:pt>
                <c:pt idx="4511">
                  <c:v>4</c:v>
                </c:pt>
                <c:pt idx="4512">
                  <c:v>4</c:v>
                </c:pt>
                <c:pt idx="4513">
                  <c:v>4</c:v>
                </c:pt>
                <c:pt idx="4514">
                  <c:v>4</c:v>
                </c:pt>
                <c:pt idx="4515">
                  <c:v>4</c:v>
                </c:pt>
                <c:pt idx="4516">
                  <c:v>4</c:v>
                </c:pt>
                <c:pt idx="4517">
                  <c:v>4</c:v>
                </c:pt>
                <c:pt idx="4518">
                  <c:v>4</c:v>
                </c:pt>
                <c:pt idx="4519">
                  <c:v>4</c:v>
                </c:pt>
                <c:pt idx="4520">
                  <c:v>4</c:v>
                </c:pt>
                <c:pt idx="4521">
                  <c:v>4</c:v>
                </c:pt>
                <c:pt idx="4522">
                  <c:v>4</c:v>
                </c:pt>
                <c:pt idx="4523">
                  <c:v>4</c:v>
                </c:pt>
                <c:pt idx="4524">
                  <c:v>4</c:v>
                </c:pt>
                <c:pt idx="4525">
                  <c:v>4</c:v>
                </c:pt>
                <c:pt idx="4526">
                  <c:v>4</c:v>
                </c:pt>
                <c:pt idx="4527">
                  <c:v>4</c:v>
                </c:pt>
                <c:pt idx="4528">
                  <c:v>4</c:v>
                </c:pt>
                <c:pt idx="4529">
                  <c:v>4</c:v>
                </c:pt>
                <c:pt idx="4530">
                  <c:v>4</c:v>
                </c:pt>
                <c:pt idx="4531">
                  <c:v>4</c:v>
                </c:pt>
                <c:pt idx="4532">
                  <c:v>4</c:v>
                </c:pt>
                <c:pt idx="4533">
                  <c:v>4</c:v>
                </c:pt>
                <c:pt idx="4534">
                  <c:v>4</c:v>
                </c:pt>
                <c:pt idx="4535">
                  <c:v>4</c:v>
                </c:pt>
                <c:pt idx="4536">
                  <c:v>4</c:v>
                </c:pt>
                <c:pt idx="4537">
                  <c:v>4</c:v>
                </c:pt>
                <c:pt idx="4538">
                  <c:v>4</c:v>
                </c:pt>
                <c:pt idx="4539">
                  <c:v>4</c:v>
                </c:pt>
                <c:pt idx="4540">
                  <c:v>4</c:v>
                </c:pt>
                <c:pt idx="4541">
                  <c:v>4</c:v>
                </c:pt>
                <c:pt idx="4542">
                  <c:v>4</c:v>
                </c:pt>
                <c:pt idx="4543">
                  <c:v>4</c:v>
                </c:pt>
                <c:pt idx="4544">
                  <c:v>4</c:v>
                </c:pt>
                <c:pt idx="4545">
                  <c:v>4</c:v>
                </c:pt>
                <c:pt idx="4546">
                  <c:v>4</c:v>
                </c:pt>
                <c:pt idx="4547">
                  <c:v>4</c:v>
                </c:pt>
                <c:pt idx="4548">
                  <c:v>4</c:v>
                </c:pt>
                <c:pt idx="4549">
                  <c:v>4</c:v>
                </c:pt>
                <c:pt idx="4550">
                  <c:v>4</c:v>
                </c:pt>
                <c:pt idx="4551">
                  <c:v>4</c:v>
                </c:pt>
                <c:pt idx="4552">
                  <c:v>4</c:v>
                </c:pt>
                <c:pt idx="4553">
                  <c:v>4</c:v>
                </c:pt>
                <c:pt idx="4554">
                  <c:v>4</c:v>
                </c:pt>
                <c:pt idx="4555">
                  <c:v>4</c:v>
                </c:pt>
                <c:pt idx="4556">
                  <c:v>4</c:v>
                </c:pt>
                <c:pt idx="4557">
                  <c:v>4</c:v>
                </c:pt>
                <c:pt idx="4558">
                  <c:v>4</c:v>
                </c:pt>
                <c:pt idx="4559">
                  <c:v>4</c:v>
                </c:pt>
                <c:pt idx="4560">
                  <c:v>4</c:v>
                </c:pt>
                <c:pt idx="4561">
                  <c:v>4</c:v>
                </c:pt>
                <c:pt idx="4562">
                  <c:v>4</c:v>
                </c:pt>
                <c:pt idx="4563">
                  <c:v>4</c:v>
                </c:pt>
                <c:pt idx="4564">
                  <c:v>4</c:v>
                </c:pt>
                <c:pt idx="4565">
                  <c:v>4</c:v>
                </c:pt>
                <c:pt idx="4566">
                  <c:v>4</c:v>
                </c:pt>
                <c:pt idx="4567">
                  <c:v>4</c:v>
                </c:pt>
                <c:pt idx="4568">
                  <c:v>4</c:v>
                </c:pt>
                <c:pt idx="4569">
                  <c:v>4</c:v>
                </c:pt>
                <c:pt idx="4570">
                  <c:v>4</c:v>
                </c:pt>
                <c:pt idx="4571">
                  <c:v>4</c:v>
                </c:pt>
                <c:pt idx="4572">
                  <c:v>4</c:v>
                </c:pt>
                <c:pt idx="4573">
                  <c:v>4</c:v>
                </c:pt>
                <c:pt idx="4574">
                  <c:v>4</c:v>
                </c:pt>
                <c:pt idx="4575">
                  <c:v>4</c:v>
                </c:pt>
                <c:pt idx="4576">
                  <c:v>4</c:v>
                </c:pt>
                <c:pt idx="4577">
                  <c:v>4</c:v>
                </c:pt>
                <c:pt idx="4578">
                  <c:v>4</c:v>
                </c:pt>
                <c:pt idx="4579">
                  <c:v>4</c:v>
                </c:pt>
                <c:pt idx="4580">
                  <c:v>4</c:v>
                </c:pt>
                <c:pt idx="4581">
                  <c:v>4</c:v>
                </c:pt>
                <c:pt idx="4582">
                  <c:v>4</c:v>
                </c:pt>
                <c:pt idx="4583">
                  <c:v>4</c:v>
                </c:pt>
                <c:pt idx="4584">
                  <c:v>4</c:v>
                </c:pt>
                <c:pt idx="4585">
                  <c:v>4</c:v>
                </c:pt>
                <c:pt idx="4586">
                  <c:v>4</c:v>
                </c:pt>
                <c:pt idx="4587">
                  <c:v>4</c:v>
                </c:pt>
                <c:pt idx="4588">
                  <c:v>4</c:v>
                </c:pt>
                <c:pt idx="4589">
                  <c:v>4</c:v>
                </c:pt>
                <c:pt idx="4590">
                  <c:v>4</c:v>
                </c:pt>
                <c:pt idx="4591">
                  <c:v>4</c:v>
                </c:pt>
                <c:pt idx="4592">
                  <c:v>4</c:v>
                </c:pt>
                <c:pt idx="4593">
                  <c:v>4</c:v>
                </c:pt>
                <c:pt idx="4594">
                  <c:v>4</c:v>
                </c:pt>
                <c:pt idx="4595">
                  <c:v>4</c:v>
                </c:pt>
                <c:pt idx="4596">
                  <c:v>4</c:v>
                </c:pt>
                <c:pt idx="4597">
                  <c:v>4</c:v>
                </c:pt>
                <c:pt idx="4598">
                  <c:v>4</c:v>
                </c:pt>
                <c:pt idx="4599">
                  <c:v>4</c:v>
                </c:pt>
                <c:pt idx="4600">
                  <c:v>4</c:v>
                </c:pt>
                <c:pt idx="4601">
                  <c:v>4</c:v>
                </c:pt>
                <c:pt idx="4602">
                  <c:v>4</c:v>
                </c:pt>
                <c:pt idx="4603">
                  <c:v>4</c:v>
                </c:pt>
                <c:pt idx="4604">
                  <c:v>4</c:v>
                </c:pt>
                <c:pt idx="4605">
                  <c:v>4</c:v>
                </c:pt>
                <c:pt idx="4606">
                  <c:v>4</c:v>
                </c:pt>
                <c:pt idx="4607">
                  <c:v>4</c:v>
                </c:pt>
                <c:pt idx="4608">
                  <c:v>4</c:v>
                </c:pt>
                <c:pt idx="4609">
                  <c:v>4</c:v>
                </c:pt>
                <c:pt idx="4610">
                  <c:v>4</c:v>
                </c:pt>
                <c:pt idx="4611">
                  <c:v>4</c:v>
                </c:pt>
                <c:pt idx="4612">
                  <c:v>4</c:v>
                </c:pt>
                <c:pt idx="4613">
                  <c:v>4</c:v>
                </c:pt>
                <c:pt idx="4614">
                  <c:v>4</c:v>
                </c:pt>
                <c:pt idx="4615">
                  <c:v>4</c:v>
                </c:pt>
                <c:pt idx="4616">
                  <c:v>4</c:v>
                </c:pt>
                <c:pt idx="4617">
                  <c:v>4</c:v>
                </c:pt>
                <c:pt idx="4618">
                  <c:v>4</c:v>
                </c:pt>
                <c:pt idx="4619">
                  <c:v>4</c:v>
                </c:pt>
                <c:pt idx="4620">
                  <c:v>4</c:v>
                </c:pt>
                <c:pt idx="4621">
                  <c:v>4</c:v>
                </c:pt>
                <c:pt idx="4622">
                  <c:v>4</c:v>
                </c:pt>
                <c:pt idx="4623">
                  <c:v>4</c:v>
                </c:pt>
                <c:pt idx="4624">
                  <c:v>4</c:v>
                </c:pt>
                <c:pt idx="4625">
                  <c:v>4</c:v>
                </c:pt>
                <c:pt idx="4626">
                  <c:v>4</c:v>
                </c:pt>
                <c:pt idx="4627">
                  <c:v>4</c:v>
                </c:pt>
                <c:pt idx="4628">
                  <c:v>4</c:v>
                </c:pt>
                <c:pt idx="4629">
                  <c:v>4</c:v>
                </c:pt>
                <c:pt idx="4630">
                  <c:v>4</c:v>
                </c:pt>
                <c:pt idx="4631">
                  <c:v>4</c:v>
                </c:pt>
                <c:pt idx="4632">
                  <c:v>4</c:v>
                </c:pt>
                <c:pt idx="4633">
                  <c:v>4</c:v>
                </c:pt>
                <c:pt idx="4634">
                  <c:v>4</c:v>
                </c:pt>
                <c:pt idx="4635">
                  <c:v>4</c:v>
                </c:pt>
                <c:pt idx="4636">
                  <c:v>4</c:v>
                </c:pt>
                <c:pt idx="4637">
                  <c:v>4</c:v>
                </c:pt>
                <c:pt idx="4638">
                  <c:v>4</c:v>
                </c:pt>
                <c:pt idx="4639">
                  <c:v>4</c:v>
                </c:pt>
                <c:pt idx="4640">
                  <c:v>4</c:v>
                </c:pt>
                <c:pt idx="4641">
                  <c:v>4</c:v>
                </c:pt>
                <c:pt idx="4642">
                  <c:v>4</c:v>
                </c:pt>
                <c:pt idx="4643">
                  <c:v>4</c:v>
                </c:pt>
                <c:pt idx="4644">
                  <c:v>4</c:v>
                </c:pt>
                <c:pt idx="4645">
                  <c:v>4</c:v>
                </c:pt>
                <c:pt idx="4646">
                  <c:v>4</c:v>
                </c:pt>
                <c:pt idx="4647">
                  <c:v>4</c:v>
                </c:pt>
                <c:pt idx="4648">
                  <c:v>4</c:v>
                </c:pt>
                <c:pt idx="4649">
                  <c:v>4</c:v>
                </c:pt>
                <c:pt idx="4650">
                  <c:v>4</c:v>
                </c:pt>
                <c:pt idx="4651">
                  <c:v>4</c:v>
                </c:pt>
                <c:pt idx="4652">
                  <c:v>4</c:v>
                </c:pt>
                <c:pt idx="4653">
                  <c:v>4</c:v>
                </c:pt>
                <c:pt idx="4654">
                  <c:v>4</c:v>
                </c:pt>
                <c:pt idx="4655">
                  <c:v>4</c:v>
                </c:pt>
                <c:pt idx="4656">
                  <c:v>4</c:v>
                </c:pt>
                <c:pt idx="4657">
                  <c:v>4</c:v>
                </c:pt>
                <c:pt idx="4658">
                  <c:v>4</c:v>
                </c:pt>
                <c:pt idx="4659">
                  <c:v>4</c:v>
                </c:pt>
                <c:pt idx="4660">
                  <c:v>4</c:v>
                </c:pt>
                <c:pt idx="4661">
                  <c:v>4</c:v>
                </c:pt>
                <c:pt idx="4662">
                  <c:v>4</c:v>
                </c:pt>
                <c:pt idx="4663">
                  <c:v>4</c:v>
                </c:pt>
                <c:pt idx="4664">
                  <c:v>4</c:v>
                </c:pt>
                <c:pt idx="4665">
                  <c:v>4</c:v>
                </c:pt>
                <c:pt idx="4666">
                  <c:v>4</c:v>
                </c:pt>
                <c:pt idx="4667">
                  <c:v>4</c:v>
                </c:pt>
                <c:pt idx="4668">
                  <c:v>4</c:v>
                </c:pt>
                <c:pt idx="4669">
                  <c:v>4</c:v>
                </c:pt>
                <c:pt idx="4670">
                  <c:v>4</c:v>
                </c:pt>
                <c:pt idx="4671">
                  <c:v>4</c:v>
                </c:pt>
                <c:pt idx="4672">
                  <c:v>4</c:v>
                </c:pt>
                <c:pt idx="4673">
                  <c:v>4</c:v>
                </c:pt>
                <c:pt idx="4674">
                  <c:v>4</c:v>
                </c:pt>
                <c:pt idx="4675">
                  <c:v>4</c:v>
                </c:pt>
                <c:pt idx="4676">
                  <c:v>4</c:v>
                </c:pt>
                <c:pt idx="4677">
                  <c:v>4</c:v>
                </c:pt>
                <c:pt idx="4678">
                  <c:v>4</c:v>
                </c:pt>
                <c:pt idx="4679">
                  <c:v>4</c:v>
                </c:pt>
                <c:pt idx="4680">
                  <c:v>4</c:v>
                </c:pt>
                <c:pt idx="4681">
                  <c:v>4</c:v>
                </c:pt>
                <c:pt idx="4682">
                  <c:v>4</c:v>
                </c:pt>
                <c:pt idx="4683">
                  <c:v>4</c:v>
                </c:pt>
                <c:pt idx="4684">
                  <c:v>4</c:v>
                </c:pt>
                <c:pt idx="4685">
                  <c:v>4</c:v>
                </c:pt>
                <c:pt idx="4686">
                  <c:v>4</c:v>
                </c:pt>
                <c:pt idx="4687">
                  <c:v>4</c:v>
                </c:pt>
                <c:pt idx="4688">
                  <c:v>4</c:v>
                </c:pt>
                <c:pt idx="4689">
                  <c:v>4</c:v>
                </c:pt>
                <c:pt idx="4690">
                  <c:v>4</c:v>
                </c:pt>
                <c:pt idx="4691">
                  <c:v>4</c:v>
                </c:pt>
                <c:pt idx="4692">
                  <c:v>4</c:v>
                </c:pt>
                <c:pt idx="4693">
                  <c:v>4</c:v>
                </c:pt>
                <c:pt idx="4694">
                  <c:v>4</c:v>
                </c:pt>
                <c:pt idx="4695">
                  <c:v>4</c:v>
                </c:pt>
                <c:pt idx="4696">
                  <c:v>4</c:v>
                </c:pt>
                <c:pt idx="4697">
                  <c:v>4</c:v>
                </c:pt>
                <c:pt idx="4698">
                  <c:v>4</c:v>
                </c:pt>
                <c:pt idx="4699">
                  <c:v>4</c:v>
                </c:pt>
                <c:pt idx="4700">
                  <c:v>4</c:v>
                </c:pt>
                <c:pt idx="4701">
                  <c:v>4</c:v>
                </c:pt>
                <c:pt idx="4702">
                  <c:v>4</c:v>
                </c:pt>
                <c:pt idx="4703">
                  <c:v>4</c:v>
                </c:pt>
                <c:pt idx="4704">
                  <c:v>4</c:v>
                </c:pt>
                <c:pt idx="4705">
                  <c:v>4</c:v>
                </c:pt>
                <c:pt idx="4706">
                  <c:v>4</c:v>
                </c:pt>
                <c:pt idx="4707">
                  <c:v>4</c:v>
                </c:pt>
                <c:pt idx="4708">
                  <c:v>4</c:v>
                </c:pt>
                <c:pt idx="4709">
                  <c:v>4</c:v>
                </c:pt>
                <c:pt idx="4710">
                  <c:v>4</c:v>
                </c:pt>
                <c:pt idx="4711">
                  <c:v>4</c:v>
                </c:pt>
                <c:pt idx="4712">
                  <c:v>4</c:v>
                </c:pt>
                <c:pt idx="4713">
                  <c:v>4</c:v>
                </c:pt>
                <c:pt idx="4714">
                  <c:v>4</c:v>
                </c:pt>
                <c:pt idx="4715">
                  <c:v>4</c:v>
                </c:pt>
                <c:pt idx="4716">
                  <c:v>4</c:v>
                </c:pt>
                <c:pt idx="4717">
                  <c:v>4</c:v>
                </c:pt>
                <c:pt idx="4718">
                  <c:v>4</c:v>
                </c:pt>
                <c:pt idx="4719">
                  <c:v>4</c:v>
                </c:pt>
                <c:pt idx="4720">
                  <c:v>4</c:v>
                </c:pt>
                <c:pt idx="4721">
                  <c:v>4</c:v>
                </c:pt>
                <c:pt idx="4722">
                  <c:v>3</c:v>
                </c:pt>
                <c:pt idx="4723">
                  <c:v>3</c:v>
                </c:pt>
                <c:pt idx="4724">
                  <c:v>3</c:v>
                </c:pt>
                <c:pt idx="4725">
                  <c:v>3</c:v>
                </c:pt>
                <c:pt idx="4726">
                  <c:v>3</c:v>
                </c:pt>
                <c:pt idx="4727">
                  <c:v>3</c:v>
                </c:pt>
                <c:pt idx="4728">
                  <c:v>3</c:v>
                </c:pt>
                <c:pt idx="4729">
                  <c:v>3</c:v>
                </c:pt>
                <c:pt idx="4730">
                  <c:v>3</c:v>
                </c:pt>
                <c:pt idx="4731">
                  <c:v>3</c:v>
                </c:pt>
                <c:pt idx="4732">
                  <c:v>3</c:v>
                </c:pt>
                <c:pt idx="4733">
                  <c:v>3</c:v>
                </c:pt>
                <c:pt idx="4734">
                  <c:v>3</c:v>
                </c:pt>
                <c:pt idx="4735">
                  <c:v>3</c:v>
                </c:pt>
                <c:pt idx="4736">
                  <c:v>3</c:v>
                </c:pt>
                <c:pt idx="4737">
                  <c:v>3</c:v>
                </c:pt>
                <c:pt idx="4738">
                  <c:v>3</c:v>
                </c:pt>
                <c:pt idx="4739">
                  <c:v>3</c:v>
                </c:pt>
                <c:pt idx="4740">
                  <c:v>3</c:v>
                </c:pt>
                <c:pt idx="4741">
                  <c:v>3</c:v>
                </c:pt>
                <c:pt idx="4742">
                  <c:v>3</c:v>
                </c:pt>
                <c:pt idx="4743">
                  <c:v>3</c:v>
                </c:pt>
                <c:pt idx="4744">
                  <c:v>3</c:v>
                </c:pt>
                <c:pt idx="4745">
                  <c:v>3</c:v>
                </c:pt>
                <c:pt idx="4746">
                  <c:v>3</c:v>
                </c:pt>
                <c:pt idx="4747">
                  <c:v>3</c:v>
                </c:pt>
                <c:pt idx="4748">
                  <c:v>3</c:v>
                </c:pt>
                <c:pt idx="4749">
                  <c:v>3</c:v>
                </c:pt>
                <c:pt idx="4750">
                  <c:v>3</c:v>
                </c:pt>
                <c:pt idx="4751">
                  <c:v>3</c:v>
                </c:pt>
                <c:pt idx="4752">
                  <c:v>3</c:v>
                </c:pt>
                <c:pt idx="4753">
                  <c:v>3</c:v>
                </c:pt>
                <c:pt idx="4754">
                  <c:v>3</c:v>
                </c:pt>
                <c:pt idx="4755">
                  <c:v>3</c:v>
                </c:pt>
                <c:pt idx="4756">
                  <c:v>3</c:v>
                </c:pt>
                <c:pt idx="4757">
                  <c:v>3</c:v>
                </c:pt>
                <c:pt idx="4758">
                  <c:v>3</c:v>
                </c:pt>
                <c:pt idx="4759">
                  <c:v>3</c:v>
                </c:pt>
                <c:pt idx="4760">
                  <c:v>3</c:v>
                </c:pt>
                <c:pt idx="4761">
                  <c:v>3</c:v>
                </c:pt>
                <c:pt idx="4762">
                  <c:v>3</c:v>
                </c:pt>
                <c:pt idx="4763">
                  <c:v>3</c:v>
                </c:pt>
                <c:pt idx="4764">
                  <c:v>3</c:v>
                </c:pt>
                <c:pt idx="4765">
                  <c:v>3</c:v>
                </c:pt>
                <c:pt idx="4766">
                  <c:v>3</c:v>
                </c:pt>
                <c:pt idx="4767">
                  <c:v>3</c:v>
                </c:pt>
                <c:pt idx="4768">
                  <c:v>3</c:v>
                </c:pt>
                <c:pt idx="4769">
                  <c:v>3</c:v>
                </c:pt>
                <c:pt idx="4770">
                  <c:v>3</c:v>
                </c:pt>
                <c:pt idx="4771">
                  <c:v>3</c:v>
                </c:pt>
                <c:pt idx="4772">
                  <c:v>3</c:v>
                </c:pt>
                <c:pt idx="4773">
                  <c:v>3</c:v>
                </c:pt>
                <c:pt idx="4774">
                  <c:v>3</c:v>
                </c:pt>
                <c:pt idx="4775">
                  <c:v>3</c:v>
                </c:pt>
                <c:pt idx="4776">
                  <c:v>3</c:v>
                </c:pt>
                <c:pt idx="4777">
                  <c:v>3</c:v>
                </c:pt>
                <c:pt idx="4778">
                  <c:v>3</c:v>
                </c:pt>
                <c:pt idx="4779">
                  <c:v>3</c:v>
                </c:pt>
                <c:pt idx="4780">
                  <c:v>3</c:v>
                </c:pt>
                <c:pt idx="4781">
                  <c:v>3</c:v>
                </c:pt>
                <c:pt idx="4782">
                  <c:v>3</c:v>
                </c:pt>
                <c:pt idx="4783">
                  <c:v>3</c:v>
                </c:pt>
                <c:pt idx="4784">
                  <c:v>3</c:v>
                </c:pt>
                <c:pt idx="4785">
                  <c:v>3</c:v>
                </c:pt>
                <c:pt idx="4786">
                  <c:v>3</c:v>
                </c:pt>
                <c:pt idx="4787">
                  <c:v>3</c:v>
                </c:pt>
                <c:pt idx="4788">
                  <c:v>3</c:v>
                </c:pt>
                <c:pt idx="4789">
                  <c:v>3</c:v>
                </c:pt>
                <c:pt idx="4790">
                  <c:v>3</c:v>
                </c:pt>
                <c:pt idx="4791">
                  <c:v>3</c:v>
                </c:pt>
                <c:pt idx="4792">
                  <c:v>3</c:v>
                </c:pt>
                <c:pt idx="4793">
                  <c:v>3</c:v>
                </c:pt>
                <c:pt idx="4794">
                  <c:v>3</c:v>
                </c:pt>
                <c:pt idx="4795">
                  <c:v>3</c:v>
                </c:pt>
                <c:pt idx="4796">
                  <c:v>3</c:v>
                </c:pt>
                <c:pt idx="4797">
                  <c:v>3</c:v>
                </c:pt>
                <c:pt idx="4798">
                  <c:v>3</c:v>
                </c:pt>
                <c:pt idx="4799">
                  <c:v>3</c:v>
                </c:pt>
                <c:pt idx="4800">
                  <c:v>3</c:v>
                </c:pt>
                <c:pt idx="4801">
                  <c:v>3</c:v>
                </c:pt>
                <c:pt idx="4802">
                  <c:v>3</c:v>
                </c:pt>
                <c:pt idx="4803">
                  <c:v>3</c:v>
                </c:pt>
                <c:pt idx="4804">
                  <c:v>3</c:v>
                </c:pt>
                <c:pt idx="4805">
                  <c:v>3</c:v>
                </c:pt>
                <c:pt idx="4806">
                  <c:v>3</c:v>
                </c:pt>
                <c:pt idx="4807">
                  <c:v>3</c:v>
                </c:pt>
                <c:pt idx="4808">
                  <c:v>3</c:v>
                </c:pt>
                <c:pt idx="4809">
                  <c:v>3</c:v>
                </c:pt>
                <c:pt idx="4810">
                  <c:v>3</c:v>
                </c:pt>
                <c:pt idx="4811">
                  <c:v>3</c:v>
                </c:pt>
                <c:pt idx="4812">
                  <c:v>3</c:v>
                </c:pt>
                <c:pt idx="4813">
                  <c:v>3</c:v>
                </c:pt>
                <c:pt idx="4814">
                  <c:v>3</c:v>
                </c:pt>
                <c:pt idx="4815">
                  <c:v>3</c:v>
                </c:pt>
                <c:pt idx="4816">
                  <c:v>3</c:v>
                </c:pt>
                <c:pt idx="4817">
                  <c:v>3</c:v>
                </c:pt>
                <c:pt idx="4818">
                  <c:v>3</c:v>
                </c:pt>
                <c:pt idx="4819">
                  <c:v>3</c:v>
                </c:pt>
                <c:pt idx="4820">
                  <c:v>3</c:v>
                </c:pt>
                <c:pt idx="4821">
                  <c:v>3</c:v>
                </c:pt>
                <c:pt idx="4822">
                  <c:v>3</c:v>
                </c:pt>
                <c:pt idx="4823">
                  <c:v>3</c:v>
                </c:pt>
                <c:pt idx="4824">
                  <c:v>3</c:v>
                </c:pt>
                <c:pt idx="4825">
                  <c:v>3</c:v>
                </c:pt>
                <c:pt idx="4826">
                  <c:v>3</c:v>
                </c:pt>
                <c:pt idx="4827">
                  <c:v>3</c:v>
                </c:pt>
                <c:pt idx="4828">
                  <c:v>3</c:v>
                </c:pt>
                <c:pt idx="4829">
                  <c:v>3</c:v>
                </c:pt>
                <c:pt idx="4830">
                  <c:v>3</c:v>
                </c:pt>
                <c:pt idx="4831">
                  <c:v>3</c:v>
                </c:pt>
                <c:pt idx="4832">
                  <c:v>3</c:v>
                </c:pt>
                <c:pt idx="4833">
                  <c:v>3</c:v>
                </c:pt>
                <c:pt idx="4834">
                  <c:v>3</c:v>
                </c:pt>
                <c:pt idx="4835">
                  <c:v>3</c:v>
                </c:pt>
                <c:pt idx="4836">
                  <c:v>3</c:v>
                </c:pt>
                <c:pt idx="4837">
                  <c:v>3</c:v>
                </c:pt>
                <c:pt idx="4838">
                  <c:v>3</c:v>
                </c:pt>
                <c:pt idx="4839">
                  <c:v>3</c:v>
                </c:pt>
                <c:pt idx="4840">
                  <c:v>3</c:v>
                </c:pt>
                <c:pt idx="4841">
                  <c:v>3</c:v>
                </c:pt>
                <c:pt idx="4842">
                  <c:v>3</c:v>
                </c:pt>
                <c:pt idx="4843">
                  <c:v>3</c:v>
                </c:pt>
                <c:pt idx="4844">
                  <c:v>3</c:v>
                </c:pt>
                <c:pt idx="4845">
                  <c:v>3</c:v>
                </c:pt>
                <c:pt idx="4846">
                  <c:v>3</c:v>
                </c:pt>
                <c:pt idx="4847">
                  <c:v>3</c:v>
                </c:pt>
                <c:pt idx="4848">
                  <c:v>3</c:v>
                </c:pt>
                <c:pt idx="4849">
                  <c:v>3</c:v>
                </c:pt>
                <c:pt idx="4850">
                  <c:v>3</c:v>
                </c:pt>
                <c:pt idx="4851">
                  <c:v>3</c:v>
                </c:pt>
                <c:pt idx="4852">
                  <c:v>3</c:v>
                </c:pt>
                <c:pt idx="4853">
                  <c:v>3</c:v>
                </c:pt>
                <c:pt idx="4854">
                  <c:v>3</c:v>
                </c:pt>
                <c:pt idx="4855">
                  <c:v>3</c:v>
                </c:pt>
                <c:pt idx="4856">
                  <c:v>3</c:v>
                </c:pt>
                <c:pt idx="4857">
                  <c:v>3</c:v>
                </c:pt>
                <c:pt idx="4858">
                  <c:v>3</c:v>
                </c:pt>
                <c:pt idx="4859">
                  <c:v>3</c:v>
                </c:pt>
                <c:pt idx="4860">
                  <c:v>3</c:v>
                </c:pt>
                <c:pt idx="4861">
                  <c:v>3</c:v>
                </c:pt>
                <c:pt idx="4862">
                  <c:v>3</c:v>
                </c:pt>
                <c:pt idx="4863">
                  <c:v>3</c:v>
                </c:pt>
                <c:pt idx="4864">
                  <c:v>3</c:v>
                </c:pt>
                <c:pt idx="4865">
                  <c:v>3</c:v>
                </c:pt>
                <c:pt idx="4866">
                  <c:v>3</c:v>
                </c:pt>
                <c:pt idx="4867">
                  <c:v>3</c:v>
                </c:pt>
                <c:pt idx="4868">
                  <c:v>3</c:v>
                </c:pt>
                <c:pt idx="4869">
                  <c:v>3</c:v>
                </c:pt>
                <c:pt idx="4870">
                  <c:v>3</c:v>
                </c:pt>
                <c:pt idx="4871">
                  <c:v>3</c:v>
                </c:pt>
                <c:pt idx="4872">
                  <c:v>3</c:v>
                </c:pt>
                <c:pt idx="4873">
                  <c:v>3</c:v>
                </c:pt>
                <c:pt idx="4874">
                  <c:v>3</c:v>
                </c:pt>
                <c:pt idx="4875">
                  <c:v>3</c:v>
                </c:pt>
                <c:pt idx="4876">
                  <c:v>3</c:v>
                </c:pt>
                <c:pt idx="4877">
                  <c:v>3</c:v>
                </c:pt>
                <c:pt idx="4878">
                  <c:v>3</c:v>
                </c:pt>
                <c:pt idx="4879">
                  <c:v>3</c:v>
                </c:pt>
                <c:pt idx="4880">
                  <c:v>3</c:v>
                </c:pt>
                <c:pt idx="4881">
                  <c:v>3</c:v>
                </c:pt>
                <c:pt idx="4882">
                  <c:v>3</c:v>
                </c:pt>
                <c:pt idx="4883">
                  <c:v>3</c:v>
                </c:pt>
                <c:pt idx="4884">
                  <c:v>3</c:v>
                </c:pt>
                <c:pt idx="4885">
                  <c:v>3</c:v>
                </c:pt>
                <c:pt idx="4886">
                  <c:v>3</c:v>
                </c:pt>
                <c:pt idx="4887">
                  <c:v>3</c:v>
                </c:pt>
                <c:pt idx="4888">
                  <c:v>3</c:v>
                </c:pt>
                <c:pt idx="4889">
                  <c:v>3</c:v>
                </c:pt>
                <c:pt idx="4890">
                  <c:v>3</c:v>
                </c:pt>
                <c:pt idx="4891">
                  <c:v>3</c:v>
                </c:pt>
                <c:pt idx="4892">
                  <c:v>3</c:v>
                </c:pt>
                <c:pt idx="4893">
                  <c:v>3</c:v>
                </c:pt>
                <c:pt idx="4894">
                  <c:v>3</c:v>
                </c:pt>
                <c:pt idx="4895">
                  <c:v>3</c:v>
                </c:pt>
                <c:pt idx="4896">
                  <c:v>3</c:v>
                </c:pt>
                <c:pt idx="4897">
                  <c:v>3</c:v>
                </c:pt>
                <c:pt idx="4898">
                  <c:v>3</c:v>
                </c:pt>
                <c:pt idx="4899">
                  <c:v>3</c:v>
                </c:pt>
                <c:pt idx="4900">
                  <c:v>3</c:v>
                </c:pt>
                <c:pt idx="4901">
                  <c:v>3</c:v>
                </c:pt>
                <c:pt idx="4902">
                  <c:v>3</c:v>
                </c:pt>
                <c:pt idx="4903">
                  <c:v>3</c:v>
                </c:pt>
                <c:pt idx="4904">
                  <c:v>3</c:v>
                </c:pt>
                <c:pt idx="4905">
                  <c:v>3</c:v>
                </c:pt>
                <c:pt idx="4906">
                  <c:v>3</c:v>
                </c:pt>
                <c:pt idx="4907">
                  <c:v>3</c:v>
                </c:pt>
                <c:pt idx="4908">
                  <c:v>3</c:v>
                </c:pt>
                <c:pt idx="4909">
                  <c:v>3</c:v>
                </c:pt>
                <c:pt idx="4910">
                  <c:v>3</c:v>
                </c:pt>
                <c:pt idx="4911">
                  <c:v>3</c:v>
                </c:pt>
                <c:pt idx="4912">
                  <c:v>3</c:v>
                </c:pt>
                <c:pt idx="4913">
                  <c:v>3</c:v>
                </c:pt>
                <c:pt idx="4914">
                  <c:v>3</c:v>
                </c:pt>
                <c:pt idx="4915">
                  <c:v>3</c:v>
                </c:pt>
                <c:pt idx="4916">
                  <c:v>3</c:v>
                </c:pt>
                <c:pt idx="4917">
                  <c:v>3</c:v>
                </c:pt>
                <c:pt idx="4918">
                  <c:v>3</c:v>
                </c:pt>
                <c:pt idx="4919">
                  <c:v>3</c:v>
                </c:pt>
                <c:pt idx="4920">
                  <c:v>3</c:v>
                </c:pt>
                <c:pt idx="4921">
                  <c:v>3</c:v>
                </c:pt>
                <c:pt idx="4922">
                  <c:v>3</c:v>
                </c:pt>
                <c:pt idx="4923">
                  <c:v>3</c:v>
                </c:pt>
                <c:pt idx="4924">
                  <c:v>3</c:v>
                </c:pt>
                <c:pt idx="4925">
                  <c:v>3</c:v>
                </c:pt>
                <c:pt idx="4926">
                  <c:v>3</c:v>
                </c:pt>
                <c:pt idx="4927">
                  <c:v>3</c:v>
                </c:pt>
                <c:pt idx="4928">
                  <c:v>3</c:v>
                </c:pt>
                <c:pt idx="4929">
                  <c:v>3</c:v>
                </c:pt>
                <c:pt idx="4930">
                  <c:v>3</c:v>
                </c:pt>
                <c:pt idx="4931">
                  <c:v>3</c:v>
                </c:pt>
                <c:pt idx="4932">
                  <c:v>3</c:v>
                </c:pt>
                <c:pt idx="4933">
                  <c:v>3</c:v>
                </c:pt>
                <c:pt idx="4934">
                  <c:v>3</c:v>
                </c:pt>
                <c:pt idx="4935">
                  <c:v>3</c:v>
                </c:pt>
                <c:pt idx="4936">
                  <c:v>3</c:v>
                </c:pt>
                <c:pt idx="4937">
                  <c:v>3</c:v>
                </c:pt>
                <c:pt idx="4938">
                  <c:v>3</c:v>
                </c:pt>
                <c:pt idx="4939">
                  <c:v>3</c:v>
                </c:pt>
                <c:pt idx="4940">
                  <c:v>3</c:v>
                </c:pt>
                <c:pt idx="4941">
                  <c:v>3</c:v>
                </c:pt>
                <c:pt idx="4942">
                  <c:v>3</c:v>
                </c:pt>
                <c:pt idx="4943">
                  <c:v>3</c:v>
                </c:pt>
                <c:pt idx="4944">
                  <c:v>3</c:v>
                </c:pt>
                <c:pt idx="4945">
                  <c:v>3</c:v>
                </c:pt>
                <c:pt idx="4946">
                  <c:v>3</c:v>
                </c:pt>
                <c:pt idx="4947">
                  <c:v>3</c:v>
                </c:pt>
                <c:pt idx="4948">
                  <c:v>3</c:v>
                </c:pt>
                <c:pt idx="4949">
                  <c:v>3</c:v>
                </c:pt>
                <c:pt idx="4950">
                  <c:v>3</c:v>
                </c:pt>
                <c:pt idx="4951">
                  <c:v>3</c:v>
                </c:pt>
                <c:pt idx="4952">
                  <c:v>3</c:v>
                </c:pt>
                <c:pt idx="4953">
                  <c:v>3</c:v>
                </c:pt>
                <c:pt idx="4954">
                  <c:v>3</c:v>
                </c:pt>
                <c:pt idx="4955">
                  <c:v>3</c:v>
                </c:pt>
                <c:pt idx="4956">
                  <c:v>3</c:v>
                </c:pt>
                <c:pt idx="4957">
                  <c:v>3</c:v>
                </c:pt>
                <c:pt idx="4958">
                  <c:v>3</c:v>
                </c:pt>
                <c:pt idx="4959">
                  <c:v>3</c:v>
                </c:pt>
                <c:pt idx="4960">
                  <c:v>3</c:v>
                </c:pt>
                <c:pt idx="4961">
                  <c:v>3</c:v>
                </c:pt>
                <c:pt idx="4962">
                  <c:v>3</c:v>
                </c:pt>
                <c:pt idx="4963">
                  <c:v>3</c:v>
                </c:pt>
                <c:pt idx="4964">
                  <c:v>3</c:v>
                </c:pt>
                <c:pt idx="4965">
                  <c:v>3</c:v>
                </c:pt>
                <c:pt idx="4966">
                  <c:v>3</c:v>
                </c:pt>
                <c:pt idx="4967">
                  <c:v>3</c:v>
                </c:pt>
                <c:pt idx="4968">
                  <c:v>3</c:v>
                </c:pt>
                <c:pt idx="4969">
                  <c:v>3</c:v>
                </c:pt>
                <c:pt idx="4970">
                  <c:v>3</c:v>
                </c:pt>
                <c:pt idx="4971">
                  <c:v>3</c:v>
                </c:pt>
                <c:pt idx="4972">
                  <c:v>3</c:v>
                </c:pt>
                <c:pt idx="4973">
                  <c:v>3</c:v>
                </c:pt>
                <c:pt idx="4974">
                  <c:v>3</c:v>
                </c:pt>
                <c:pt idx="4975">
                  <c:v>3</c:v>
                </c:pt>
                <c:pt idx="4976">
                  <c:v>3</c:v>
                </c:pt>
                <c:pt idx="4977">
                  <c:v>3</c:v>
                </c:pt>
                <c:pt idx="4978">
                  <c:v>3</c:v>
                </c:pt>
                <c:pt idx="4979">
                  <c:v>3</c:v>
                </c:pt>
                <c:pt idx="4980">
                  <c:v>3</c:v>
                </c:pt>
                <c:pt idx="4981">
                  <c:v>3</c:v>
                </c:pt>
                <c:pt idx="4982">
                  <c:v>3</c:v>
                </c:pt>
                <c:pt idx="4983">
                  <c:v>3</c:v>
                </c:pt>
                <c:pt idx="4984">
                  <c:v>3</c:v>
                </c:pt>
                <c:pt idx="4985">
                  <c:v>3</c:v>
                </c:pt>
                <c:pt idx="4986">
                  <c:v>3</c:v>
                </c:pt>
                <c:pt idx="4987">
                  <c:v>3</c:v>
                </c:pt>
                <c:pt idx="4988">
                  <c:v>3</c:v>
                </c:pt>
                <c:pt idx="4989">
                  <c:v>3</c:v>
                </c:pt>
                <c:pt idx="4990">
                  <c:v>3</c:v>
                </c:pt>
                <c:pt idx="4991">
                  <c:v>3</c:v>
                </c:pt>
                <c:pt idx="4992">
                  <c:v>3</c:v>
                </c:pt>
                <c:pt idx="4993">
                  <c:v>3</c:v>
                </c:pt>
                <c:pt idx="4994">
                  <c:v>3</c:v>
                </c:pt>
                <c:pt idx="4995">
                  <c:v>3</c:v>
                </c:pt>
                <c:pt idx="4996">
                  <c:v>3</c:v>
                </c:pt>
                <c:pt idx="4997">
                  <c:v>3</c:v>
                </c:pt>
                <c:pt idx="4998">
                  <c:v>3</c:v>
                </c:pt>
                <c:pt idx="4999">
                  <c:v>3</c:v>
                </c:pt>
                <c:pt idx="5000">
                  <c:v>3</c:v>
                </c:pt>
                <c:pt idx="5001">
                  <c:v>3</c:v>
                </c:pt>
                <c:pt idx="5002">
                  <c:v>3</c:v>
                </c:pt>
                <c:pt idx="5003">
                  <c:v>3</c:v>
                </c:pt>
                <c:pt idx="5004">
                  <c:v>3</c:v>
                </c:pt>
                <c:pt idx="5005">
                  <c:v>3</c:v>
                </c:pt>
                <c:pt idx="5006">
                  <c:v>3</c:v>
                </c:pt>
                <c:pt idx="5007">
                  <c:v>3</c:v>
                </c:pt>
                <c:pt idx="5008">
                  <c:v>3</c:v>
                </c:pt>
                <c:pt idx="5009">
                  <c:v>3</c:v>
                </c:pt>
                <c:pt idx="5010">
                  <c:v>3</c:v>
                </c:pt>
                <c:pt idx="5011">
                  <c:v>3</c:v>
                </c:pt>
                <c:pt idx="5012">
                  <c:v>3</c:v>
                </c:pt>
                <c:pt idx="5013">
                  <c:v>3</c:v>
                </c:pt>
                <c:pt idx="5014">
                  <c:v>3</c:v>
                </c:pt>
                <c:pt idx="5015">
                  <c:v>3</c:v>
                </c:pt>
                <c:pt idx="5016">
                  <c:v>3</c:v>
                </c:pt>
                <c:pt idx="5017">
                  <c:v>3</c:v>
                </c:pt>
                <c:pt idx="5018">
                  <c:v>3</c:v>
                </c:pt>
                <c:pt idx="5019">
                  <c:v>3</c:v>
                </c:pt>
                <c:pt idx="5020">
                  <c:v>3</c:v>
                </c:pt>
                <c:pt idx="5021">
                  <c:v>3</c:v>
                </c:pt>
                <c:pt idx="5022">
                  <c:v>3</c:v>
                </c:pt>
                <c:pt idx="5023">
                  <c:v>3</c:v>
                </c:pt>
                <c:pt idx="5024">
                  <c:v>3</c:v>
                </c:pt>
                <c:pt idx="5025">
                  <c:v>3</c:v>
                </c:pt>
                <c:pt idx="5026">
                  <c:v>3</c:v>
                </c:pt>
                <c:pt idx="5027">
                  <c:v>3</c:v>
                </c:pt>
                <c:pt idx="5028">
                  <c:v>3</c:v>
                </c:pt>
                <c:pt idx="5029">
                  <c:v>3</c:v>
                </c:pt>
                <c:pt idx="5030">
                  <c:v>3</c:v>
                </c:pt>
                <c:pt idx="5031">
                  <c:v>3</c:v>
                </c:pt>
                <c:pt idx="5032">
                  <c:v>3</c:v>
                </c:pt>
                <c:pt idx="5033">
                  <c:v>3</c:v>
                </c:pt>
                <c:pt idx="5034">
                  <c:v>3</c:v>
                </c:pt>
                <c:pt idx="5035">
                  <c:v>3</c:v>
                </c:pt>
                <c:pt idx="5036">
                  <c:v>3</c:v>
                </c:pt>
                <c:pt idx="5037">
                  <c:v>3</c:v>
                </c:pt>
                <c:pt idx="5038">
                  <c:v>3</c:v>
                </c:pt>
                <c:pt idx="5039">
                  <c:v>3</c:v>
                </c:pt>
                <c:pt idx="5040">
                  <c:v>3</c:v>
                </c:pt>
                <c:pt idx="5041">
                  <c:v>3</c:v>
                </c:pt>
                <c:pt idx="5042">
                  <c:v>3</c:v>
                </c:pt>
                <c:pt idx="5043">
                  <c:v>3</c:v>
                </c:pt>
                <c:pt idx="5044">
                  <c:v>3</c:v>
                </c:pt>
                <c:pt idx="5045">
                  <c:v>3</c:v>
                </c:pt>
                <c:pt idx="5046">
                  <c:v>3</c:v>
                </c:pt>
                <c:pt idx="5047">
                  <c:v>3</c:v>
                </c:pt>
                <c:pt idx="5048">
                  <c:v>3</c:v>
                </c:pt>
                <c:pt idx="5049">
                  <c:v>3</c:v>
                </c:pt>
                <c:pt idx="5050">
                  <c:v>3</c:v>
                </c:pt>
                <c:pt idx="5051">
                  <c:v>3</c:v>
                </c:pt>
                <c:pt idx="5052">
                  <c:v>3</c:v>
                </c:pt>
                <c:pt idx="5053">
                  <c:v>3</c:v>
                </c:pt>
                <c:pt idx="5054">
                  <c:v>3</c:v>
                </c:pt>
                <c:pt idx="5055">
                  <c:v>3</c:v>
                </c:pt>
                <c:pt idx="5056">
                  <c:v>3</c:v>
                </c:pt>
                <c:pt idx="5057">
                  <c:v>3</c:v>
                </c:pt>
                <c:pt idx="5058">
                  <c:v>3</c:v>
                </c:pt>
                <c:pt idx="5059">
                  <c:v>3</c:v>
                </c:pt>
                <c:pt idx="5060">
                  <c:v>3</c:v>
                </c:pt>
                <c:pt idx="5061">
                  <c:v>3</c:v>
                </c:pt>
                <c:pt idx="5062">
                  <c:v>3</c:v>
                </c:pt>
                <c:pt idx="5063">
                  <c:v>3</c:v>
                </c:pt>
                <c:pt idx="5064">
                  <c:v>3</c:v>
                </c:pt>
                <c:pt idx="5065">
                  <c:v>3</c:v>
                </c:pt>
                <c:pt idx="5066">
                  <c:v>3</c:v>
                </c:pt>
                <c:pt idx="5067">
                  <c:v>3</c:v>
                </c:pt>
                <c:pt idx="5068">
                  <c:v>3</c:v>
                </c:pt>
                <c:pt idx="5069">
                  <c:v>3</c:v>
                </c:pt>
                <c:pt idx="5070">
                  <c:v>3</c:v>
                </c:pt>
                <c:pt idx="5071">
                  <c:v>3</c:v>
                </c:pt>
                <c:pt idx="5072">
                  <c:v>3</c:v>
                </c:pt>
                <c:pt idx="5073">
                  <c:v>3</c:v>
                </c:pt>
                <c:pt idx="5074">
                  <c:v>3</c:v>
                </c:pt>
                <c:pt idx="5075">
                  <c:v>3</c:v>
                </c:pt>
                <c:pt idx="5076">
                  <c:v>3</c:v>
                </c:pt>
                <c:pt idx="5077">
                  <c:v>3</c:v>
                </c:pt>
                <c:pt idx="5078">
                  <c:v>3</c:v>
                </c:pt>
                <c:pt idx="5079">
                  <c:v>3</c:v>
                </c:pt>
                <c:pt idx="5080">
                  <c:v>3</c:v>
                </c:pt>
                <c:pt idx="5081">
                  <c:v>3</c:v>
                </c:pt>
                <c:pt idx="5082">
                  <c:v>3</c:v>
                </c:pt>
                <c:pt idx="5083">
                  <c:v>3</c:v>
                </c:pt>
                <c:pt idx="5084">
                  <c:v>3</c:v>
                </c:pt>
                <c:pt idx="5085">
                  <c:v>3</c:v>
                </c:pt>
                <c:pt idx="5086">
                  <c:v>3</c:v>
                </c:pt>
                <c:pt idx="5087">
                  <c:v>3</c:v>
                </c:pt>
                <c:pt idx="5088">
                  <c:v>3</c:v>
                </c:pt>
                <c:pt idx="5089">
                  <c:v>3</c:v>
                </c:pt>
                <c:pt idx="5090">
                  <c:v>3</c:v>
                </c:pt>
                <c:pt idx="5091">
                  <c:v>3</c:v>
                </c:pt>
                <c:pt idx="5092">
                  <c:v>3</c:v>
                </c:pt>
                <c:pt idx="5093">
                  <c:v>3</c:v>
                </c:pt>
                <c:pt idx="5094">
                  <c:v>3</c:v>
                </c:pt>
                <c:pt idx="5095">
                  <c:v>3</c:v>
                </c:pt>
                <c:pt idx="5096">
                  <c:v>3</c:v>
                </c:pt>
                <c:pt idx="5097">
                  <c:v>3</c:v>
                </c:pt>
                <c:pt idx="5098">
                  <c:v>3</c:v>
                </c:pt>
                <c:pt idx="5099">
                  <c:v>3</c:v>
                </c:pt>
                <c:pt idx="5100">
                  <c:v>3</c:v>
                </c:pt>
                <c:pt idx="5101">
                  <c:v>3</c:v>
                </c:pt>
                <c:pt idx="5102">
                  <c:v>3</c:v>
                </c:pt>
                <c:pt idx="5103">
                  <c:v>3</c:v>
                </c:pt>
                <c:pt idx="5104">
                  <c:v>3</c:v>
                </c:pt>
                <c:pt idx="5105">
                  <c:v>3</c:v>
                </c:pt>
                <c:pt idx="5106">
                  <c:v>3</c:v>
                </c:pt>
                <c:pt idx="5107">
                  <c:v>3</c:v>
                </c:pt>
                <c:pt idx="5108">
                  <c:v>3</c:v>
                </c:pt>
                <c:pt idx="5109">
                  <c:v>3</c:v>
                </c:pt>
                <c:pt idx="5110">
                  <c:v>3</c:v>
                </c:pt>
                <c:pt idx="5111">
                  <c:v>3</c:v>
                </c:pt>
                <c:pt idx="5112">
                  <c:v>3</c:v>
                </c:pt>
                <c:pt idx="5113">
                  <c:v>3</c:v>
                </c:pt>
                <c:pt idx="5114">
                  <c:v>3</c:v>
                </c:pt>
                <c:pt idx="5115">
                  <c:v>3</c:v>
                </c:pt>
                <c:pt idx="5116">
                  <c:v>3</c:v>
                </c:pt>
                <c:pt idx="5117">
                  <c:v>3</c:v>
                </c:pt>
                <c:pt idx="5118">
                  <c:v>3</c:v>
                </c:pt>
                <c:pt idx="5119">
                  <c:v>3</c:v>
                </c:pt>
                <c:pt idx="5120">
                  <c:v>3</c:v>
                </c:pt>
                <c:pt idx="5121">
                  <c:v>3</c:v>
                </c:pt>
                <c:pt idx="5122">
                  <c:v>3</c:v>
                </c:pt>
                <c:pt idx="5123">
                  <c:v>3</c:v>
                </c:pt>
                <c:pt idx="5124">
                  <c:v>3</c:v>
                </c:pt>
                <c:pt idx="5125">
                  <c:v>3</c:v>
                </c:pt>
                <c:pt idx="5126">
                  <c:v>3</c:v>
                </c:pt>
                <c:pt idx="5127">
                  <c:v>3</c:v>
                </c:pt>
                <c:pt idx="5128">
                  <c:v>3</c:v>
                </c:pt>
                <c:pt idx="5129">
                  <c:v>3</c:v>
                </c:pt>
                <c:pt idx="5130">
                  <c:v>3</c:v>
                </c:pt>
                <c:pt idx="5131">
                  <c:v>3</c:v>
                </c:pt>
                <c:pt idx="5132">
                  <c:v>3</c:v>
                </c:pt>
                <c:pt idx="5133">
                  <c:v>3</c:v>
                </c:pt>
                <c:pt idx="5134">
                  <c:v>3</c:v>
                </c:pt>
                <c:pt idx="5135">
                  <c:v>3</c:v>
                </c:pt>
                <c:pt idx="5136">
                  <c:v>3</c:v>
                </c:pt>
                <c:pt idx="5137">
                  <c:v>3</c:v>
                </c:pt>
                <c:pt idx="5138">
                  <c:v>3</c:v>
                </c:pt>
                <c:pt idx="5139">
                  <c:v>3</c:v>
                </c:pt>
                <c:pt idx="5140">
                  <c:v>3</c:v>
                </c:pt>
                <c:pt idx="5141">
                  <c:v>3</c:v>
                </c:pt>
                <c:pt idx="5142">
                  <c:v>3</c:v>
                </c:pt>
                <c:pt idx="5143">
                  <c:v>3</c:v>
                </c:pt>
                <c:pt idx="5144">
                  <c:v>3</c:v>
                </c:pt>
                <c:pt idx="5145">
                  <c:v>3</c:v>
                </c:pt>
                <c:pt idx="5146">
                  <c:v>3</c:v>
                </c:pt>
                <c:pt idx="5147">
                  <c:v>3</c:v>
                </c:pt>
                <c:pt idx="5148">
                  <c:v>3</c:v>
                </c:pt>
                <c:pt idx="5149">
                  <c:v>3</c:v>
                </c:pt>
                <c:pt idx="5150">
                  <c:v>3</c:v>
                </c:pt>
                <c:pt idx="5151">
                  <c:v>3</c:v>
                </c:pt>
                <c:pt idx="5152">
                  <c:v>3</c:v>
                </c:pt>
                <c:pt idx="5153">
                  <c:v>3</c:v>
                </c:pt>
                <c:pt idx="5154">
                  <c:v>3</c:v>
                </c:pt>
                <c:pt idx="5155">
                  <c:v>3</c:v>
                </c:pt>
                <c:pt idx="5156">
                  <c:v>3</c:v>
                </c:pt>
                <c:pt idx="5157">
                  <c:v>3</c:v>
                </c:pt>
                <c:pt idx="5158">
                  <c:v>3</c:v>
                </c:pt>
                <c:pt idx="5159">
                  <c:v>3</c:v>
                </c:pt>
                <c:pt idx="5160">
                  <c:v>3</c:v>
                </c:pt>
                <c:pt idx="5161">
                  <c:v>3</c:v>
                </c:pt>
                <c:pt idx="5162">
                  <c:v>3</c:v>
                </c:pt>
                <c:pt idx="5163">
                  <c:v>3</c:v>
                </c:pt>
                <c:pt idx="5164">
                  <c:v>3</c:v>
                </c:pt>
                <c:pt idx="5165">
                  <c:v>3</c:v>
                </c:pt>
                <c:pt idx="5166">
                  <c:v>3</c:v>
                </c:pt>
                <c:pt idx="5167">
                  <c:v>3</c:v>
                </c:pt>
                <c:pt idx="5168">
                  <c:v>3</c:v>
                </c:pt>
                <c:pt idx="5169">
                  <c:v>3</c:v>
                </c:pt>
                <c:pt idx="5170">
                  <c:v>3</c:v>
                </c:pt>
                <c:pt idx="5171">
                  <c:v>3</c:v>
                </c:pt>
                <c:pt idx="5172">
                  <c:v>3</c:v>
                </c:pt>
                <c:pt idx="5173">
                  <c:v>3</c:v>
                </c:pt>
                <c:pt idx="5174">
                  <c:v>3</c:v>
                </c:pt>
                <c:pt idx="5175">
                  <c:v>3</c:v>
                </c:pt>
                <c:pt idx="5176">
                  <c:v>3</c:v>
                </c:pt>
                <c:pt idx="5177">
                  <c:v>3</c:v>
                </c:pt>
                <c:pt idx="5178">
                  <c:v>3</c:v>
                </c:pt>
                <c:pt idx="5179">
                  <c:v>3</c:v>
                </c:pt>
                <c:pt idx="5180">
                  <c:v>3</c:v>
                </c:pt>
                <c:pt idx="5181">
                  <c:v>3</c:v>
                </c:pt>
                <c:pt idx="5182">
                  <c:v>3</c:v>
                </c:pt>
                <c:pt idx="5183">
                  <c:v>3</c:v>
                </c:pt>
                <c:pt idx="5184">
                  <c:v>3</c:v>
                </c:pt>
                <c:pt idx="5185">
                  <c:v>3</c:v>
                </c:pt>
                <c:pt idx="5186">
                  <c:v>3</c:v>
                </c:pt>
                <c:pt idx="5187">
                  <c:v>3</c:v>
                </c:pt>
                <c:pt idx="5188">
                  <c:v>3</c:v>
                </c:pt>
                <c:pt idx="5189">
                  <c:v>3</c:v>
                </c:pt>
                <c:pt idx="5190">
                  <c:v>3</c:v>
                </c:pt>
                <c:pt idx="5191">
                  <c:v>3</c:v>
                </c:pt>
                <c:pt idx="5192">
                  <c:v>3</c:v>
                </c:pt>
                <c:pt idx="5193">
                  <c:v>3</c:v>
                </c:pt>
                <c:pt idx="5194">
                  <c:v>3</c:v>
                </c:pt>
                <c:pt idx="5195">
                  <c:v>3</c:v>
                </c:pt>
                <c:pt idx="5196">
                  <c:v>3</c:v>
                </c:pt>
                <c:pt idx="5197">
                  <c:v>3</c:v>
                </c:pt>
                <c:pt idx="5198">
                  <c:v>3</c:v>
                </c:pt>
                <c:pt idx="5199">
                  <c:v>3</c:v>
                </c:pt>
                <c:pt idx="5200">
                  <c:v>3</c:v>
                </c:pt>
                <c:pt idx="5201">
                  <c:v>3</c:v>
                </c:pt>
                <c:pt idx="5202">
                  <c:v>3</c:v>
                </c:pt>
                <c:pt idx="5203">
                  <c:v>3</c:v>
                </c:pt>
                <c:pt idx="5204">
                  <c:v>3</c:v>
                </c:pt>
                <c:pt idx="5205">
                  <c:v>3</c:v>
                </c:pt>
                <c:pt idx="5206">
                  <c:v>3</c:v>
                </c:pt>
                <c:pt idx="5207">
                  <c:v>3</c:v>
                </c:pt>
                <c:pt idx="5208">
                  <c:v>3</c:v>
                </c:pt>
                <c:pt idx="5209">
                  <c:v>3</c:v>
                </c:pt>
                <c:pt idx="5210">
                  <c:v>3</c:v>
                </c:pt>
                <c:pt idx="5211">
                  <c:v>3</c:v>
                </c:pt>
                <c:pt idx="5212">
                  <c:v>3</c:v>
                </c:pt>
                <c:pt idx="5213">
                  <c:v>3</c:v>
                </c:pt>
                <c:pt idx="5214">
                  <c:v>3</c:v>
                </c:pt>
                <c:pt idx="5215">
                  <c:v>3</c:v>
                </c:pt>
                <c:pt idx="5216">
                  <c:v>3</c:v>
                </c:pt>
                <c:pt idx="5217">
                  <c:v>3</c:v>
                </c:pt>
                <c:pt idx="5218">
                  <c:v>3</c:v>
                </c:pt>
                <c:pt idx="5219">
                  <c:v>3</c:v>
                </c:pt>
                <c:pt idx="5220">
                  <c:v>3</c:v>
                </c:pt>
                <c:pt idx="5221">
                  <c:v>3</c:v>
                </c:pt>
                <c:pt idx="5222">
                  <c:v>3</c:v>
                </c:pt>
                <c:pt idx="5223">
                  <c:v>3</c:v>
                </c:pt>
                <c:pt idx="5224">
                  <c:v>3</c:v>
                </c:pt>
                <c:pt idx="5225">
                  <c:v>3</c:v>
                </c:pt>
                <c:pt idx="5226">
                  <c:v>3</c:v>
                </c:pt>
                <c:pt idx="5227">
                  <c:v>3</c:v>
                </c:pt>
                <c:pt idx="5228">
                  <c:v>3</c:v>
                </c:pt>
                <c:pt idx="5229">
                  <c:v>3</c:v>
                </c:pt>
                <c:pt idx="5230">
                  <c:v>3</c:v>
                </c:pt>
                <c:pt idx="5231">
                  <c:v>3</c:v>
                </c:pt>
                <c:pt idx="5232">
                  <c:v>3</c:v>
                </c:pt>
                <c:pt idx="5233">
                  <c:v>3</c:v>
                </c:pt>
                <c:pt idx="5234">
                  <c:v>3</c:v>
                </c:pt>
                <c:pt idx="5235">
                  <c:v>3</c:v>
                </c:pt>
                <c:pt idx="5236">
                  <c:v>3</c:v>
                </c:pt>
                <c:pt idx="5237">
                  <c:v>3</c:v>
                </c:pt>
                <c:pt idx="5238">
                  <c:v>3</c:v>
                </c:pt>
                <c:pt idx="5239">
                  <c:v>3</c:v>
                </c:pt>
                <c:pt idx="5240">
                  <c:v>3</c:v>
                </c:pt>
                <c:pt idx="5241">
                  <c:v>3</c:v>
                </c:pt>
                <c:pt idx="5242">
                  <c:v>3</c:v>
                </c:pt>
                <c:pt idx="5243">
                  <c:v>3</c:v>
                </c:pt>
                <c:pt idx="5244">
                  <c:v>3</c:v>
                </c:pt>
                <c:pt idx="5245">
                  <c:v>3</c:v>
                </c:pt>
                <c:pt idx="5246">
                  <c:v>3</c:v>
                </c:pt>
                <c:pt idx="5247">
                  <c:v>3</c:v>
                </c:pt>
                <c:pt idx="5248">
                  <c:v>3</c:v>
                </c:pt>
                <c:pt idx="5249">
                  <c:v>3</c:v>
                </c:pt>
                <c:pt idx="5250">
                  <c:v>3</c:v>
                </c:pt>
                <c:pt idx="5251">
                  <c:v>3</c:v>
                </c:pt>
                <c:pt idx="5252">
                  <c:v>3</c:v>
                </c:pt>
                <c:pt idx="5253">
                  <c:v>3</c:v>
                </c:pt>
                <c:pt idx="5254">
                  <c:v>3</c:v>
                </c:pt>
                <c:pt idx="5255">
                  <c:v>3</c:v>
                </c:pt>
                <c:pt idx="5256">
                  <c:v>3</c:v>
                </c:pt>
                <c:pt idx="5257">
                  <c:v>3</c:v>
                </c:pt>
                <c:pt idx="5258">
                  <c:v>3</c:v>
                </c:pt>
                <c:pt idx="5259">
                  <c:v>3</c:v>
                </c:pt>
                <c:pt idx="5260">
                  <c:v>3</c:v>
                </c:pt>
                <c:pt idx="5261">
                  <c:v>3</c:v>
                </c:pt>
                <c:pt idx="5262">
                  <c:v>3</c:v>
                </c:pt>
                <c:pt idx="5263">
                  <c:v>3</c:v>
                </c:pt>
                <c:pt idx="5264">
                  <c:v>3</c:v>
                </c:pt>
                <c:pt idx="5265">
                  <c:v>3</c:v>
                </c:pt>
                <c:pt idx="5266">
                  <c:v>3</c:v>
                </c:pt>
                <c:pt idx="5267">
                  <c:v>3</c:v>
                </c:pt>
                <c:pt idx="5268">
                  <c:v>3</c:v>
                </c:pt>
                <c:pt idx="5269">
                  <c:v>3</c:v>
                </c:pt>
                <c:pt idx="5270">
                  <c:v>3</c:v>
                </c:pt>
                <c:pt idx="5271">
                  <c:v>3</c:v>
                </c:pt>
                <c:pt idx="5272">
                  <c:v>3</c:v>
                </c:pt>
                <c:pt idx="5273">
                  <c:v>3</c:v>
                </c:pt>
                <c:pt idx="5274">
                  <c:v>3</c:v>
                </c:pt>
                <c:pt idx="5275">
                  <c:v>3</c:v>
                </c:pt>
                <c:pt idx="5276">
                  <c:v>3</c:v>
                </c:pt>
                <c:pt idx="5277">
                  <c:v>3</c:v>
                </c:pt>
                <c:pt idx="5278">
                  <c:v>3</c:v>
                </c:pt>
                <c:pt idx="5279">
                  <c:v>3</c:v>
                </c:pt>
                <c:pt idx="5280">
                  <c:v>3</c:v>
                </c:pt>
                <c:pt idx="5281">
                  <c:v>3</c:v>
                </c:pt>
                <c:pt idx="5282">
                  <c:v>3</c:v>
                </c:pt>
                <c:pt idx="5283">
                  <c:v>3</c:v>
                </c:pt>
                <c:pt idx="5284">
                  <c:v>3</c:v>
                </c:pt>
                <c:pt idx="5285">
                  <c:v>3</c:v>
                </c:pt>
                <c:pt idx="5286">
                  <c:v>3</c:v>
                </c:pt>
                <c:pt idx="5287">
                  <c:v>3</c:v>
                </c:pt>
                <c:pt idx="5288">
                  <c:v>3</c:v>
                </c:pt>
                <c:pt idx="5289">
                  <c:v>3</c:v>
                </c:pt>
                <c:pt idx="5290">
                  <c:v>3</c:v>
                </c:pt>
                <c:pt idx="5291">
                  <c:v>3</c:v>
                </c:pt>
                <c:pt idx="5292">
                  <c:v>3</c:v>
                </c:pt>
                <c:pt idx="5293">
                  <c:v>3</c:v>
                </c:pt>
                <c:pt idx="5294">
                  <c:v>3</c:v>
                </c:pt>
                <c:pt idx="5295">
                  <c:v>3</c:v>
                </c:pt>
                <c:pt idx="5296">
                  <c:v>3</c:v>
                </c:pt>
                <c:pt idx="5297">
                  <c:v>3</c:v>
                </c:pt>
                <c:pt idx="5298">
                  <c:v>3</c:v>
                </c:pt>
                <c:pt idx="5299">
                  <c:v>3</c:v>
                </c:pt>
                <c:pt idx="5300">
                  <c:v>3</c:v>
                </c:pt>
                <c:pt idx="5301">
                  <c:v>3</c:v>
                </c:pt>
                <c:pt idx="5302">
                  <c:v>3</c:v>
                </c:pt>
                <c:pt idx="5303">
                  <c:v>3</c:v>
                </c:pt>
                <c:pt idx="5304">
                  <c:v>3</c:v>
                </c:pt>
                <c:pt idx="5305">
                  <c:v>3</c:v>
                </c:pt>
                <c:pt idx="5306">
                  <c:v>3</c:v>
                </c:pt>
                <c:pt idx="5307">
                  <c:v>3</c:v>
                </c:pt>
                <c:pt idx="5308">
                  <c:v>3</c:v>
                </c:pt>
                <c:pt idx="5309">
                  <c:v>3</c:v>
                </c:pt>
                <c:pt idx="5310">
                  <c:v>3</c:v>
                </c:pt>
                <c:pt idx="5311">
                  <c:v>3</c:v>
                </c:pt>
                <c:pt idx="5312">
                  <c:v>3</c:v>
                </c:pt>
                <c:pt idx="5313">
                  <c:v>3</c:v>
                </c:pt>
                <c:pt idx="5314">
                  <c:v>3</c:v>
                </c:pt>
                <c:pt idx="5315">
                  <c:v>3</c:v>
                </c:pt>
                <c:pt idx="5316">
                  <c:v>3</c:v>
                </c:pt>
                <c:pt idx="5317">
                  <c:v>3</c:v>
                </c:pt>
                <c:pt idx="5318">
                  <c:v>3</c:v>
                </c:pt>
                <c:pt idx="5319">
                  <c:v>3</c:v>
                </c:pt>
                <c:pt idx="5320">
                  <c:v>3</c:v>
                </c:pt>
                <c:pt idx="5321">
                  <c:v>3</c:v>
                </c:pt>
                <c:pt idx="5322">
                  <c:v>3</c:v>
                </c:pt>
                <c:pt idx="5323">
                  <c:v>3</c:v>
                </c:pt>
                <c:pt idx="5324">
                  <c:v>3</c:v>
                </c:pt>
                <c:pt idx="5325">
                  <c:v>3</c:v>
                </c:pt>
                <c:pt idx="5326">
                  <c:v>3</c:v>
                </c:pt>
                <c:pt idx="5327">
                  <c:v>3</c:v>
                </c:pt>
                <c:pt idx="5328">
                  <c:v>3</c:v>
                </c:pt>
                <c:pt idx="5329">
                  <c:v>3</c:v>
                </c:pt>
                <c:pt idx="5330">
                  <c:v>3</c:v>
                </c:pt>
                <c:pt idx="5331">
                  <c:v>3</c:v>
                </c:pt>
                <c:pt idx="5332">
                  <c:v>3</c:v>
                </c:pt>
                <c:pt idx="5333">
                  <c:v>3</c:v>
                </c:pt>
                <c:pt idx="5334">
                  <c:v>3</c:v>
                </c:pt>
                <c:pt idx="5335">
                  <c:v>3</c:v>
                </c:pt>
                <c:pt idx="5336">
                  <c:v>3</c:v>
                </c:pt>
                <c:pt idx="5337">
                  <c:v>3</c:v>
                </c:pt>
                <c:pt idx="5338">
                  <c:v>3</c:v>
                </c:pt>
                <c:pt idx="5339">
                  <c:v>3</c:v>
                </c:pt>
                <c:pt idx="5340">
                  <c:v>3</c:v>
                </c:pt>
                <c:pt idx="5341">
                  <c:v>3</c:v>
                </c:pt>
                <c:pt idx="5342">
                  <c:v>3</c:v>
                </c:pt>
                <c:pt idx="5343">
                  <c:v>3</c:v>
                </c:pt>
                <c:pt idx="5344">
                  <c:v>3</c:v>
                </c:pt>
                <c:pt idx="5345">
                  <c:v>3</c:v>
                </c:pt>
                <c:pt idx="5346">
                  <c:v>3</c:v>
                </c:pt>
                <c:pt idx="5347">
                  <c:v>3</c:v>
                </c:pt>
                <c:pt idx="5348">
                  <c:v>3</c:v>
                </c:pt>
                <c:pt idx="5349">
                  <c:v>3</c:v>
                </c:pt>
                <c:pt idx="5350">
                  <c:v>3</c:v>
                </c:pt>
                <c:pt idx="5351">
                  <c:v>3</c:v>
                </c:pt>
                <c:pt idx="5352">
                  <c:v>3</c:v>
                </c:pt>
                <c:pt idx="5353">
                  <c:v>3</c:v>
                </c:pt>
                <c:pt idx="5354">
                  <c:v>3</c:v>
                </c:pt>
                <c:pt idx="5355">
                  <c:v>3</c:v>
                </c:pt>
                <c:pt idx="5356">
                  <c:v>3</c:v>
                </c:pt>
                <c:pt idx="5357">
                  <c:v>3</c:v>
                </c:pt>
                <c:pt idx="5358">
                  <c:v>3</c:v>
                </c:pt>
                <c:pt idx="5359">
                  <c:v>3</c:v>
                </c:pt>
                <c:pt idx="5360">
                  <c:v>3</c:v>
                </c:pt>
                <c:pt idx="5361">
                  <c:v>3</c:v>
                </c:pt>
                <c:pt idx="5362">
                  <c:v>3</c:v>
                </c:pt>
                <c:pt idx="5363">
                  <c:v>3</c:v>
                </c:pt>
                <c:pt idx="5364">
                  <c:v>3</c:v>
                </c:pt>
                <c:pt idx="5365">
                  <c:v>3</c:v>
                </c:pt>
                <c:pt idx="5366">
                  <c:v>3</c:v>
                </c:pt>
                <c:pt idx="5367">
                  <c:v>3</c:v>
                </c:pt>
                <c:pt idx="5368">
                  <c:v>3</c:v>
                </c:pt>
                <c:pt idx="5369">
                  <c:v>3</c:v>
                </c:pt>
                <c:pt idx="5370">
                  <c:v>3</c:v>
                </c:pt>
                <c:pt idx="5371">
                  <c:v>3</c:v>
                </c:pt>
                <c:pt idx="5372">
                  <c:v>3</c:v>
                </c:pt>
                <c:pt idx="5373">
                  <c:v>3</c:v>
                </c:pt>
                <c:pt idx="5374">
                  <c:v>3</c:v>
                </c:pt>
                <c:pt idx="5375">
                  <c:v>3</c:v>
                </c:pt>
                <c:pt idx="5376">
                  <c:v>3</c:v>
                </c:pt>
                <c:pt idx="5377">
                  <c:v>3</c:v>
                </c:pt>
                <c:pt idx="5378">
                  <c:v>3</c:v>
                </c:pt>
                <c:pt idx="5379">
                  <c:v>3</c:v>
                </c:pt>
                <c:pt idx="5380">
                  <c:v>3</c:v>
                </c:pt>
                <c:pt idx="5381">
                  <c:v>3</c:v>
                </c:pt>
                <c:pt idx="5382">
                  <c:v>3</c:v>
                </c:pt>
                <c:pt idx="5383">
                  <c:v>3</c:v>
                </c:pt>
                <c:pt idx="5384">
                  <c:v>3</c:v>
                </c:pt>
                <c:pt idx="5385">
                  <c:v>3</c:v>
                </c:pt>
                <c:pt idx="5386">
                  <c:v>3</c:v>
                </c:pt>
                <c:pt idx="5387">
                  <c:v>3</c:v>
                </c:pt>
                <c:pt idx="5388">
                  <c:v>3</c:v>
                </c:pt>
                <c:pt idx="5389">
                  <c:v>3</c:v>
                </c:pt>
                <c:pt idx="5390">
                  <c:v>3</c:v>
                </c:pt>
                <c:pt idx="5391">
                  <c:v>3</c:v>
                </c:pt>
                <c:pt idx="5392">
                  <c:v>3</c:v>
                </c:pt>
                <c:pt idx="5393">
                  <c:v>3</c:v>
                </c:pt>
                <c:pt idx="5394">
                  <c:v>3</c:v>
                </c:pt>
                <c:pt idx="5395">
                  <c:v>3</c:v>
                </c:pt>
                <c:pt idx="5396">
                  <c:v>3</c:v>
                </c:pt>
                <c:pt idx="5397">
                  <c:v>3</c:v>
                </c:pt>
                <c:pt idx="5398">
                  <c:v>3</c:v>
                </c:pt>
                <c:pt idx="5399">
                  <c:v>3</c:v>
                </c:pt>
                <c:pt idx="5400">
                  <c:v>3</c:v>
                </c:pt>
                <c:pt idx="5401">
                  <c:v>3</c:v>
                </c:pt>
                <c:pt idx="5402">
                  <c:v>3</c:v>
                </c:pt>
                <c:pt idx="5403">
                  <c:v>3</c:v>
                </c:pt>
                <c:pt idx="5404">
                  <c:v>3</c:v>
                </c:pt>
                <c:pt idx="5405">
                  <c:v>3</c:v>
                </c:pt>
                <c:pt idx="5406">
                  <c:v>3</c:v>
                </c:pt>
                <c:pt idx="5407">
                  <c:v>3</c:v>
                </c:pt>
                <c:pt idx="5408">
                  <c:v>3</c:v>
                </c:pt>
                <c:pt idx="5409">
                  <c:v>3</c:v>
                </c:pt>
                <c:pt idx="5410">
                  <c:v>3</c:v>
                </c:pt>
                <c:pt idx="5411">
                  <c:v>3</c:v>
                </c:pt>
                <c:pt idx="5412">
                  <c:v>3</c:v>
                </c:pt>
                <c:pt idx="5413">
                  <c:v>3</c:v>
                </c:pt>
                <c:pt idx="5414">
                  <c:v>3</c:v>
                </c:pt>
                <c:pt idx="5415">
                  <c:v>3</c:v>
                </c:pt>
                <c:pt idx="5416">
                  <c:v>3</c:v>
                </c:pt>
                <c:pt idx="5417">
                  <c:v>3</c:v>
                </c:pt>
                <c:pt idx="5418">
                  <c:v>3</c:v>
                </c:pt>
                <c:pt idx="5419">
                  <c:v>3</c:v>
                </c:pt>
                <c:pt idx="5420">
                  <c:v>3</c:v>
                </c:pt>
                <c:pt idx="5421">
                  <c:v>3</c:v>
                </c:pt>
                <c:pt idx="5422">
                  <c:v>3</c:v>
                </c:pt>
                <c:pt idx="5423">
                  <c:v>3</c:v>
                </c:pt>
                <c:pt idx="5424">
                  <c:v>3</c:v>
                </c:pt>
                <c:pt idx="5425">
                  <c:v>3</c:v>
                </c:pt>
                <c:pt idx="5426">
                  <c:v>3</c:v>
                </c:pt>
                <c:pt idx="5427">
                  <c:v>3</c:v>
                </c:pt>
                <c:pt idx="5428">
                  <c:v>3</c:v>
                </c:pt>
                <c:pt idx="5429">
                  <c:v>3</c:v>
                </c:pt>
                <c:pt idx="5430">
                  <c:v>3</c:v>
                </c:pt>
                <c:pt idx="5431">
                  <c:v>3</c:v>
                </c:pt>
                <c:pt idx="5432">
                  <c:v>3</c:v>
                </c:pt>
                <c:pt idx="5433">
                  <c:v>3</c:v>
                </c:pt>
                <c:pt idx="5434">
                  <c:v>3</c:v>
                </c:pt>
                <c:pt idx="5435">
                  <c:v>3</c:v>
                </c:pt>
                <c:pt idx="5436">
                  <c:v>3</c:v>
                </c:pt>
                <c:pt idx="5437">
                  <c:v>3</c:v>
                </c:pt>
                <c:pt idx="5438">
                  <c:v>3</c:v>
                </c:pt>
                <c:pt idx="5439">
                  <c:v>3</c:v>
                </c:pt>
                <c:pt idx="5440">
                  <c:v>3</c:v>
                </c:pt>
                <c:pt idx="5441">
                  <c:v>3</c:v>
                </c:pt>
                <c:pt idx="5442">
                  <c:v>3</c:v>
                </c:pt>
                <c:pt idx="5443">
                  <c:v>3</c:v>
                </c:pt>
                <c:pt idx="5444">
                  <c:v>3</c:v>
                </c:pt>
                <c:pt idx="5445">
                  <c:v>3</c:v>
                </c:pt>
                <c:pt idx="5446">
                  <c:v>3</c:v>
                </c:pt>
                <c:pt idx="5447">
                  <c:v>3</c:v>
                </c:pt>
                <c:pt idx="5448">
                  <c:v>3</c:v>
                </c:pt>
                <c:pt idx="5449">
                  <c:v>3</c:v>
                </c:pt>
                <c:pt idx="5450">
                  <c:v>3</c:v>
                </c:pt>
                <c:pt idx="5451">
                  <c:v>3</c:v>
                </c:pt>
                <c:pt idx="5452">
                  <c:v>3</c:v>
                </c:pt>
                <c:pt idx="5453">
                  <c:v>3</c:v>
                </c:pt>
                <c:pt idx="5454">
                  <c:v>3</c:v>
                </c:pt>
                <c:pt idx="5455">
                  <c:v>3</c:v>
                </c:pt>
                <c:pt idx="5456">
                  <c:v>3</c:v>
                </c:pt>
                <c:pt idx="5457">
                  <c:v>3</c:v>
                </c:pt>
                <c:pt idx="5458">
                  <c:v>3</c:v>
                </c:pt>
                <c:pt idx="5459">
                  <c:v>3</c:v>
                </c:pt>
                <c:pt idx="5460">
                  <c:v>3</c:v>
                </c:pt>
                <c:pt idx="5461">
                  <c:v>3</c:v>
                </c:pt>
                <c:pt idx="5462">
                  <c:v>3</c:v>
                </c:pt>
                <c:pt idx="5463">
                  <c:v>3</c:v>
                </c:pt>
                <c:pt idx="5464">
                  <c:v>3</c:v>
                </c:pt>
                <c:pt idx="5465">
                  <c:v>3</c:v>
                </c:pt>
                <c:pt idx="5466">
                  <c:v>3</c:v>
                </c:pt>
                <c:pt idx="5467">
                  <c:v>3</c:v>
                </c:pt>
                <c:pt idx="5468">
                  <c:v>3</c:v>
                </c:pt>
                <c:pt idx="5469">
                  <c:v>3</c:v>
                </c:pt>
                <c:pt idx="5470">
                  <c:v>3</c:v>
                </c:pt>
                <c:pt idx="5471">
                  <c:v>3</c:v>
                </c:pt>
                <c:pt idx="5472">
                  <c:v>3</c:v>
                </c:pt>
                <c:pt idx="5473">
                  <c:v>3</c:v>
                </c:pt>
                <c:pt idx="5474">
                  <c:v>3</c:v>
                </c:pt>
                <c:pt idx="5475">
                  <c:v>3</c:v>
                </c:pt>
                <c:pt idx="5476">
                  <c:v>3</c:v>
                </c:pt>
                <c:pt idx="5477">
                  <c:v>3</c:v>
                </c:pt>
                <c:pt idx="5478">
                  <c:v>3</c:v>
                </c:pt>
                <c:pt idx="5479">
                  <c:v>3</c:v>
                </c:pt>
                <c:pt idx="5480">
                  <c:v>3</c:v>
                </c:pt>
                <c:pt idx="5481">
                  <c:v>3</c:v>
                </c:pt>
                <c:pt idx="5482">
                  <c:v>3</c:v>
                </c:pt>
                <c:pt idx="5483">
                  <c:v>3</c:v>
                </c:pt>
                <c:pt idx="5484">
                  <c:v>3</c:v>
                </c:pt>
                <c:pt idx="5485">
                  <c:v>3</c:v>
                </c:pt>
                <c:pt idx="5486">
                  <c:v>3</c:v>
                </c:pt>
                <c:pt idx="5487">
                  <c:v>3</c:v>
                </c:pt>
                <c:pt idx="5488">
                  <c:v>3</c:v>
                </c:pt>
                <c:pt idx="5489">
                  <c:v>3</c:v>
                </c:pt>
                <c:pt idx="5490">
                  <c:v>3</c:v>
                </c:pt>
                <c:pt idx="5491">
                  <c:v>3</c:v>
                </c:pt>
                <c:pt idx="5492">
                  <c:v>3</c:v>
                </c:pt>
                <c:pt idx="5493">
                  <c:v>3</c:v>
                </c:pt>
                <c:pt idx="5494">
                  <c:v>3</c:v>
                </c:pt>
                <c:pt idx="5495">
                  <c:v>3</c:v>
                </c:pt>
                <c:pt idx="5496">
                  <c:v>3</c:v>
                </c:pt>
                <c:pt idx="5497">
                  <c:v>3</c:v>
                </c:pt>
                <c:pt idx="5498">
                  <c:v>3</c:v>
                </c:pt>
                <c:pt idx="5499">
                  <c:v>3</c:v>
                </c:pt>
                <c:pt idx="5500">
                  <c:v>3</c:v>
                </c:pt>
                <c:pt idx="5501">
                  <c:v>3</c:v>
                </c:pt>
                <c:pt idx="5502">
                  <c:v>3</c:v>
                </c:pt>
                <c:pt idx="5503">
                  <c:v>3</c:v>
                </c:pt>
                <c:pt idx="5504">
                  <c:v>3</c:v>
                </c:pt>
                <c:pt idx="5505">
                  <c:v>3</c:v>
                </c:pt>
                <c:pt idx="5506">
                  <c:v>3</c:v>
                </c:pt>
                <c:pt idx="5507">
                  <c:v>3</c:v>
                </c:pt>
                <c:pt idx="5508">
                  <c:v>3</c:v>
                </c:pt>
                <c:pt idx="5509">
                  <c:v>3</c:v>
                </c:pt>
                <c:pt idx="5510">
                  <c:v>3</c:v>
                </c:pt>
                <c:pt idx="5511">
                  <c:v>3</c:v>
                </c:pt>
                <c:pt idx="5512">
                  <c:v>3</c:v>
                </c:pt>
                <c:pt idx="5513">
                  <c:v>3</c:v>
                </c:pt>
                <c:pt idx="5514">
                  <c:v>3</c:v>
                </c:pt>
                <c:pt idx="5515">
                  <c:v>3</c:v>
                </c:pt>
                <c:pt idx="5516">
                  <c:v>3</c:v>
                </c:pt>
                <c:pt idx="5517">
                  <c:v>3</c:v>
                </c:pt>
                <c:pt idx="5518">
                  <c:v>3</c:v>
                </c:pt>
                <c:pt idx="5519">
                  <c:v>3</c:v>
                </c:pt>
                <c:pt idx="5520">
                  <c:v>3</c:v>
                </c:pt>
                <c:pt idx="5521">
                  <c:v>3</c:v>
                </c:pt>
                <c:pt idx="5522">
                  <c:v>3</c:v>
                </c:pt>
                <c:pt idx="5523">
                  <c:v>3</c:v>
                </c:pt>
                <c:pt idx="5524">
                  <c:v>3</c:v>
                </c:pt>
                <c:pt idx="5525">
                  <c:v>3</c:v>
                </c:pt>
                <c:pt idx="5526">
                  <c:v>3</c:v>
                </c:pt>
                <c:pt idx="5527">
                  <c:v>3</c:v>
                </c:pt>
                <c:pt idx="5528">
                  <c:v>3</c:v>
                </c:pt>
                <c:pt idx="5529">
                  <c:v>3</c:v>
                </c:pt>
                <c:pt idx="5530">
                  <c:v>3</c:v>
                </c:pt>
                <c:pt idx="5531">
                  <c:v>3</c:v>
                </c:pt>
                <c:pt idx="5532">
                  <c:v>3</c:v>
                </c:pt>
                <c:pt idx="5533">
                  <c:v>3</c:v>
                </c:pt>
                <c:pt idx="5534">
                  <c:v>3</c:v>
                </c:pt>
                <c:pt idx="5535">
                  <c:v>3</c:v>
                </c:pt>
                <c:pt idx="5536">
                  <c:v>3</c:v>
                </c:pt>
                <c:pt idx="5537">
                  <c:v>3</c:v>
                </c:pt>
                <c:pt idx="5538">
                  <c:v>3</c:v>
                </c:pt>
                <c:pt idx="5539">
                  <c:v>3</c:v>
                </c:pt>
                <c:pt idx="5540">
                  <c:v>3</c:v>
                </c:pt>
                <c:pt idx="5541">
                  <c:v>3</c:v>
                </c:pt>
                <c:pt idx="5542">
                  <c:v>3</c:v>
                </c:pt>
                <c:pt idx="5543">
                  <c:v>3</c:v>
                </c:pt>
                <c:pt idx="5544">
                  <c:v>3</c:v>
                </c:pt>
                <c:pt idx="5545">
                  <c:v>3</c:v>
                </c:pt>
                <c:pt idx="5546">
                  <c:v>3</c:v>
                </c:pt>
                <c:pt idx="5547">
                  <c:v>3</c:v>
                </c:pt>
                <c:pt idx="5548">
                  <c:v>3</c:v>
                </c:pt>
                <c:pt idx="5549">
                  <c:v>3</c:v>
                </c:pt>
                <c:pt idx="5550">
                  <c:v>3</c:v>
                </c:pt>
                <c:pt idx="5551">
                  <c:v>3</c:v>
                </c:pt>
                <c:pt idx="5552">
                  <c:v>3</c:v>
                </c:pt>
                <c:pt idx="5553">
                  <c:v>3</c:v>
                </c:pt>
                <c:pt idx="5554">
                  <c:v>3</c:v>
                </c:pt>
                <c:pt idx="5555">
                  <c:v>3</c:v>
                </c:pt>
                <c:pt idx="5556">
                  <c:v>3</c:v>
                </c:pt>
                <c:pt idx="5557">
                  <c:v>3</c:v>
                </c:pt>
                <c:pt idx="5558">
                  <c:v>3</c:v>
                </c:pt>
                <c:pt idx="5559">
                  <c:v>3</c:v>
                </c:pt>
                <c:pt idx="5560">
                  <c:v>3</c:v>
                </c:pt>
                <c:pt idx="5561">
                  <c:v>3</c:v>
                </c:pt>
                <c:pt idx="5562">
                  <c:v>3</c:v>
                </c:pt>
                <c:pt idx="5563">
                  <c:v>3</c:v>
                </c:pt>
                <c:pt idx="5564">
                  <c:v>3</c:v>
                </c:pt>
                <c:pt idx="5565">
                  <c:v>3</c:v>
                </c:pt>
                <c:pt idx="5566">
                  <c:v>3</c:v>
                </c:pt>
                <c:pt idx="5567">
                  <c:v>3</c:v>
                </c:pt>
                <c:pt idx="5568">
                  <c:v>3</c:v>
                </c:pt>
                <c:pt idx="5569">
                  <c:v>3</c:v>
                </c:pt>
                <c:pt idx="5570">
                  <c:v>3</c:v>
                </c:pt>
                <c:pt idx="5571">
                  <c:v>3</c:v>
                </c:pt>
                <c:pt idx="5572">
                  <c:v>3</c:v>
                </c:pt>
                <c:pt idx="5573">
                  <c:v>3</c:v>
                </c:pt>
                <c:pt idx="5574">
                  <c:v>3</c:v>
                </c:pt>
                <c:pt idx="5575">
                  <c:v>3</c:v>
                </c:pt>
                <c:pt idx="5576">
                  <c:v>3</c:v>
                </c:pt>
                <c:pt idx="5577">
                  <c:v>3</c:v>
                </c:pt>
                <c:pt idx="5578">
                  <c:v>3</c:v>
                </c:pt>
                <c:pt idx="5579">
                  <c:v>3</c:v>
                </c:pt>
                <c:pt idx="5580">
                  <c:v>3</c:v>
                </c:pt>
                <c:pt idx="5581">
                  <c:v>3</c:v>
                </c:pt>
                <c:pt idx="5582">
                  <c:v>3</c:v>
                </c:pt>
                <c:pt idx="5583">
                  <c:v>3</c:v>
                </c:pt>
                <c:pt idx="5584">
                  <c:v>3</c:v>
                </c:pt>
                <c:pt idx="5585">
                  <c:v>3</c:v>
                </c:pt>
                <c:pt idx="5586">
                  <c:v>3</c:v>
                </c:pt>
                <c:pt idx="5587">
                  <c:v>3</c:v>
                </c:pt>
                <c:pt idx="5588">
                  <c:v>3</c:v>
                </c:pt>
                <c:pt idx="5589">
                  <c:v>3</c:v>
                </c:pt>
                <c:pt idx="5590">
                  <c:v>3</c:v>
                </c:pt>
                <c:pt idx="5591">
                  <c:v>3</c:v>
                </c:pt>
                <c:pt idx="5592">
                  <c:v>3</c:v>
                </c:pt>
                <c:pt idx="5593">
                  <c:v>3</c:v>
                </c:pt>
                <c:pt idx="5594">
                  <c:v>3</c:v>
                </c:pt>
                <c:pt idx="5595">
                  <c:v>3</c:v>
                </c:pt>
                <c:pt idx="5596">
                  <c:v>3</c:v>
                </c:pt>
                <c:pt idx="5597">
                  <c:v>3</c:v>
                </c:pt>
                <c:pt idx="5598">
                  <c:v>3</c:v>
                </c:pt>
                <c:pt idx="5599">
                  <c:v>3</c:v>
                </c:pt>
                <c:pt idx="5600">
                  <c:v>3</c:v>
                </c:pt>
                <c:pt idx="5601">
                  <c:v>3</c:v>
                </c:pt>
                <c:pt idx="5602">
                  <c:v>3</c:v>
                </c:pt>
                <c:pt idx="5603">
                  <c:v>3</c:v>
                </c:pt>
                <c:pt idx="5604">
                  <c:v>3</c:v>
                </c:pt>
                <c:pt idx="5605">
                  <c:v>3</c:v>
                </c:pt>
                <c:pt idx="5606">
                  <c:v>3</c:v>
                </c:pt>
                <c:pt idx="5607">
                  <c:v>3</c:v>
                </c:pt>
                <c:pt idx="5608">
                  <c:v>3</c:v>
                </c:pt>
                <c:pt idx="5609">
                  <c:v>3</c:v>
                </c:pt>
                <c:pt idx="5610">
                  <c:v>3</c:v>
                </c:pt>
                <c:pt idx="5611">
                  <c:v>3</c:v>
                </c:pt>
                <c:pt idx="5612">
                  <c:v>3</c:v>
                </c:pt>
                <c:pt idx="5613">
                  <c:v>3</c:v>
                </c:pt>
                <c:pt idx="5614">
                  <c:v>3</c:v>
                </c:pt>
                <c:pt idx="5615">
                  <c:v>3</c:v>
                </c:pt>
                <c:pt idx="5616">
                  <c:v>3</c:v>
                </c:pt>
                <c:pt idx="5617">
                  <c:v>3</c:v>
                </c:pt>
                <c:pt idx="5618">
                  <c:v>3</c:v>
                </c:pt>
                <c:pt idx="5619">
                  <c:v>3</c:v>
                </c:pt>
                <c:pt idx="5620">
                  <c:v>3</c:v>
                </c:pt>
                <c:pt idx="5621">
                  <c:v>3</c:v>
                </c:pt>
                <c:pt idx="5622">
                  <c:v>3</c:v>
                </c:pt>
                <c:pt idx="5623">
                  <c:v>3</c:v>
                </c:pt>
                <c:pt idx="5624">
                  <c:v>3</c:v>
                </c:pt>
                <c:pt idx="5625">
                  <c:v>3</c:v>
                </c:pt>
                <c:pt idx="5626">
                  <c:v>3</c:v>
                </c:pt>
                <c:pt idx="5627">
                  <c:v>3</c:v>
                </c:pt>
                <c:pt idx="5628">
                  <c:v>3</c:v>
                </c:pt>
                <c:pt idx="5629">
                  <c:v>3</c:v>
                </c:pt>
                <c:pt idx="5630">
                  <c:v>3</c:v>
                </c:pt>
                <c:pt idx="5631">
                  <c:v>3</c:v>
                </c:pt>
                <c:pt idx="5632">
                  <c:v>3</c:v>
                </c:pt>
                <c:pt idx="5633">
                  <c:v>3</c:v>
                </c:pt>
                <c:pt idx="5634">
                  <c:v>3</c:v>
                </c:pt>
                <c:pt idx="5635">
                  <c:v>3</c:v>
                </c:pt>
                <c:pt idx="5636">
                  <c:v>3</c:v>
                </c:pt>
                <c:pt idx="5637">
                  <c:v>3</c:v>
                </c:pt>
                <c:pt idx="5638">
                  <c:v>3</c:v>
                </c:pt>
                <c:pt idx="5639">
                  <c:v>3</c:v>
                </c:pt>
                <c:pt idx="5640">
                  <c:v>3</c:v>
                </c:pt>
                <c:pt idx="5641">
                  <c:v>3</c:v>
                </c:pt>
                <c:pt idx="5642">
                  <c:v>3</c:v>
                </c:pt>
                <c:pt idx="5643">
                  <c:v>3</c:v>
                </c:pt>
                <c:pt idx="5644">
                  <c:v>3</c:v>
                </c:pt>
                <c:pt idx="5645">
                  <c:v>3</c:v>
                </c:pt>
                <c:pt idx="5646">
                  <c:v>3</c:v>
                </c:pt>
                <c:pt idx="5647">
                  <c:v>3</c:v>
                </c:pt>
                <c:pt idx="5648">
                  <c:v>3</c:v>
                </c:pt>
                <c:pt idx="5649">
                  <c:v>3</c:v>
                </c:pt>
                <c:pt idx="5650">
                  <c:v>3</c:v>
                </c:pt>
                <c:pt idx="5651">
                  <c:v>3</c:v>
                </c:pt>
                <c:pt idx="5652">
                  <c:v>3</c:v>
                </c:pt>
                <c:pt idx="5653">
                  <c:v>3</c:v>
                </c:pt>
                <c:pt idx="5654">
                  <c:v>3</c:v>
                </c:pt>
                <c:pt idx="5655">
                  <c:v>3</c:v>
                </c:pt>
                <c:pt idx="5656">
                  <c:v>3</c:v>
                </c:pt>
                <c:pt idx="5657">
                  <c:v>3</c:v>
                </c:pt>
                <c:pt idx="5658">
                  <c:v>3</c:v>
                </c:pt>
                <c:pt idx="5659">
                  <c:v>3</c:v>
                </c:pt>
                <c:pt idx="5660">
                  <c:v>3</c:v>
                </c:pt>
                <c:pt idx="5661">
                  <c:v>3</c:v>
                </c:pt>
                <c:pt idx="5662">
                  <c:v>3</c:v>
                </c:pt>
                <c:pt idx="5663">
                  <c:v>3</c:v>
                </c:pt>
                <c:pt idx="5664">
                  <c:v>3</c:v>
                </c:pt>
                <c:pt idx="5665">
                  <c:v>3</c:v>
                </c:pt>
                <c:pt idx="5666">
                  <c:v>3</c:v>
                </c:pt>
                <c:pt idx="5667">
                  <c:v>3</c:v>
                </c:pt>
                <c:pt idx="5668">
                  <c:v>3</c:v>
                </c:pt>
                <c:pt idx="5669">
                  <c:v>3</c:v>
                </c:pt>
                <c:pt idx="5670">
                  <c:v>3</c:v>
                </c:pt>
                <c:pt idx="5671">
                  <c:v>3</c:v>
                </c:pt>
                <c:pt idx="5672">
                  <c:v>3</c:v>
                </c:pt>
                <c:pt idx="5673">
                  <c:v>3</c:v>
                </c:pt>
                <c:pt idx="5674">
                  <c:v>3</c:v>
                </c:pt>
                <c:pt idx="5675">
                  <c:v>3</c:v>
                </c:pt>
                <c:pt idx="5676">
                  <c:v>3</c:v>
                </c:pt>
                <c:pt idx="5677">
                  <c:v>3</c:v>
                </c:pt>
                <c:pt idx="5678">
                  <c:v>3</c:v>
                </c:pt>
                <c:pt idx="5679">
                  <c:v>3</c:v>
                </c:pt>
                <c:pt idx="5680">
                  <c:v>3</c:v>
                </c:pt>
                <c:pt idx="5681">
                  <c:v>3</c:v>
                </c:pt>
                <c:pt idx="5682">
                  <c:v>3</c:v>
                </c:pt>
                <c:pt idx="5683">
                  <c:v>3</c:v>
                </c:pt>
                <c:pt idx="5684">
                  <c:v>3</c:v>
                </c:pt>
                <c:pt idx="5685">
                  <c:v>3</c:v>
                </c:pt>
                <c:pt idx="5686">
                  <c:v>3</c:v>
                </c:pt>
                <c:pt idx="5687">
                  <c:v>3</c:v>
                </c:pt>
                <c:pt idx="5688">
                  <c:v>3</c:v>
                </c:pt>
                <c:pt idx="5689">
                  <c:v>3</c:v>
                </c:pt>
                <c:pt idx="5690">
                  <c:v>3</c:v>
                </c:pt>
                <c:pt idx="5691">
                  <c:v>3</c:v>
                </c:pt>
                <c:pt idx="5692">
                  <c:v>3</c:v>
                </c:pt>
                <c:pt idx="5693">
                  <c:v>3</c:v>
                </c:pt>
                <c:pt idx="5694">
                  <c:v>3</c:v>
                </c:pt>
                <c:pt idx="5695">
                  <c:v>3</c:v>
                </c:pt>
                <c:pt idx="5696">
                  <c:v>3</c:v>
                </c:pt>
                <c:pt idx="5697">
                  <c:v>3</c:v>
                </c:pt>
                <c:pt idx="5698">
                  <c:v>3</c:v>
                </c:pt>
                <c:pt idx="5699">
                  <c:v>3</c:v>
                </c:pt>
                <c:pt idx="5700">
                  <c:v>3</c:v>
                </c:pt>
                <c:pt idx="5701">
                  <c:v>3</c:v>
                </c:pt>
                <c:pt idx="5702">
                  <c:v>3</c:v>
                </c:pt>
                <c:pt idx="5703">
                  <c:v>3</c:v>
                </c:pt>
                <c:pt idx="5704">
                  <c:v>3</c:v>
                </c:pt>
                <c:pt idx="5705">
                  <c:v>3</c:v>
                </c:pt>
                <c:pt idx="5706">
                  <c:v>2</c:v>
                </c:pt>
                <c:pt idx="5707">
                  <c:v>2</c:v>
                </c:pt>
                <c:pt idx="5708">
                  <c:v>2</c:v>
                </c:pt>
                <c:pt idx="5709">
                  <c:v>2</c:v>
                </c:pt>
                <c:pt idx="5710">
                  <c:v>2</c:v>
                </c:pt>
                <c:pt idx="5711">
                  <c:v>2</c:v>
                </c:pt>
                <c:pt idx="5712">
                  <c:v>2</c:v>
                </c:pt>
                <c:pt idx="5713">
                  <c:v>2</c:v>
                </c:pt>
                <c:pt idx="5714">
                  <c:v>2</c:v>
                </c:pt>
                <c:pt idx="5715">
                  <c:v>2</c:v>
                </c:pt>
                <c:pt idx="5716">
                  <c:v>2</c:v>
                </c:pt>
                <c:pt idx="5717">
                  <c:v>2</c:v>
                </c:pt>
                <c:pt idx="5718">
                  <c:v>2</c:v>
                </c:pt>
                <c:pt idx="5719">
                  <c:v>2</c:v>
                </c:pt>
                <c:pt idx="5720">
                  <c:v>2</c:v>
                </c:pt>
                <c:pt idx="5721">
                  <c:v>2</c:v>
                </c:pt>
                <c:pt idx="5722">
                  <c:v>2</c:v>
                </c:pt>
                <c:pt idx="5723">
                  <c:v>2</c:v>
                </c:pt>
                <c:pt idx="5724">
                  <c:v>2</c:v>
                </c:pt>
                <c:pt idx="5725">
                  <c:v>2</c:v>
                </c:pt>
                <c:pt idx="5726">
                  <c:v>2</c:v>
                </c:pt>
                <c:pt idx="5727">
                  <c:v>2</c:v>
                </c:pt>
                <c:pt idx="5728">
                  <c:v>2</c:v>
                </c:pt>
                <c:pt idx="5729">
                  <c:v>2</c:v>
                </c:pt>
                <c:pt idx="5730">
                  <c:v>2</c:v>
                </c:pt>
                <c:pt idx="5731">
                  <c:v>2</c:v>
                </c:pt>
                <c:pt idx="5732">
                  <c:v>2</c:v>
                </c:pt>
                <c:pt idx="5733">
                  <c:v>2</c:v>
                </c:pt>
                <c:pt idx="5734">
                  <c:v>2</c:v>
                </c:pt>
                <c:pt idx="5735">
                  <c:v>2</c:v>
                </c:pt>
                <c:pt idx="5736">
                  <c:v>2</c:v>
                </c:pt>
                <c:pt idx="5737">
                  <c:v>2</c:v>
                </c:pt>
                <c:pt idx="5738">
                  <c:v>2</c:v>
                </c:pt>
                <c:pt idx="5739">
                  <c:v>2</c:v>
                </c:pt>
                <c:pt idx="5740">
                  <c:v>2</c:v>
                </c:pt>
                <c:pt idx="5741">
                  <c:v>2</c:v>
                </c:pt>
                <c:pt idx="5742">
                  <c:v>2</c:v>
                </c:pt>
                <c:pt idx="5743">
                  <c:v>2</c:v>
                </c:pt>
                <c:pt idx="5744">
                  <c:v>2</c:v>
                </c:pt>
                <c:pt idx="5745">
                  <c:v>2</c:v>
                </c:pt>
                <c:pt idx="5746">
                  <c:v>2</c:v>
                </c:pt>
                <c:pt idx="5747">
                  <c:v>2</c:v>
                </c:pt>
                <c:pt idx="5748">
                  <c:v>2</c:v>
                </c:pt>
                <c:pt idx="5749">
                  <c:v>2</c:v>
                </c:pt>
                <c:pt idx="5750">
                  <c:v>2</c:v>
                </c:pt>
                <c:pt idx="5751">
                  <c:v>2</c:v>
                </c:pt>
                <c:pt idx="5752">
                  <c:v>2</c:v>
                </c:pt>
                <c:pt idx="5753">
                  <c:v>2</c:v>
                </c:pt>
                <c:pt idx="5754">
                  <c:v>2</c:v>
                </c:pt>
                <c:pt idx="5755">
                  <c:v>2</c:v>
                </c:pt>
                <c:pt idx="5756">
                  <c:v>2</c:v>
                </c:pt>
                <c:pt idx="5757">
                  <c:v>2</c:v>
                </c:pt>
                <c:pt idx="5758">
                  <c:v>2</c:v>
                </c:pt>
                <c:pt idx="5759">
                  <c:v>2</c:v>
                </c:pt>
                <c:pt idx="5760">
                  <c:v>2</c:v>
                </c:pt>
                <c:pt idx="5761">
                  <c:v>2</c:v>
                </c:pt>
                <c:pt idx="5762">
                  <c:v>2</c:v>
                </c:pt>
                <c:pt idx="5763">
                  <c:v>2</c:v>
                </c:pt>
                <c:pt idx="5764">
                  <c:v>2</c:v>
                </c:pt>
                <c:pt idx="5765">
                  <c:v>2</c:v>
                </c:pt>
                <c:pt idx="5766">
                  <c:v>2</c:v>
                </c:pt>
                <c:pt idx="5767">
                  <c:v>2</c:v>
                </c:pt>
                <c:pt idx="5768">
                  <c:v>2</c:v>
                </c:pt>
                <c:pt idx="5769">
                  <c:v>2</c:v>
                </c:pt>
                <c:pt idx="5770">
                  <c:v>2</c:v>
                </c:pt>
                <c:pt idx="5771">
                  <c:v>2</c:v>
                </c:pt>
                <c:pt idx="5772">
                  <c:v>2</c:v>
                </c:pt>
                <c:pt idx="5773">
                  <c:v>2</c:v>
                </c:pt>
                <c:pt idx="5774">
                  <c:v>2</c:v>
                </c:pt>
                <c:pt idx="5775">
                  <c:v>2</c:v>
                </c:pt>
                <c:pt idx="5776">
                  <c:v>2</c:v>
                </c:pt>
                <c:pt idx="5777">
                  <c:v>2</c:v>
                </c:pt>
                <c:pt idx="5778">
                  <c:v>2</c:v>
                </c:pt>
                <c:pt idx="5779">
                  <c:v>2</c:v>
                </c:pt>
                <c:pt idx="5780">
                  <c:v>2</c:v>
                </c:pt>
                <c:pt idx="5781">
                  <c:v>2</c:v>
                </c:pt>
                <c:pt idx="5782">
                  <c:v>2</c:v>
                </c:pt>
                <c:pt idx="5783">
                  <c:v>2</c:v>
                </c:pt>
                <c:pt idx="5784">
                  <c:v>2</c:v>
                </c:pt>
                <c:pt idx="5785">
                  <c:v>2</c:v>
                </c:pt>
                <c:pt idx="5786">
                  <c:v>2</c:v>
                </c:pt>
                <c:pt idx="5787">
                  <c:v>2</c:v>
                </c:pt>
                <c:pt idx="5788">
                  <c:v>2</c:v>
                </c:pt>
                <c:pt idx="5789">
                  <c:v>2</c:v>
                </c:pt>
                <c:pt idx="5790">
                  <c:v>2</c:v>
                </c:pt>
                <c:pt idx="5791">
                  <c:v>2</c:v>
                </c:pt>
                <c:pt idx="5792">
                  <c:v>2</c:v>
                </c:pt>
                <c:pt idx="5793">
                  <c:v>2</c:v>
                </c:pt>
                <c:pt idx="5794">
                  <c:v>2</c:v>
                </c:pt>
                <c:pt idx="5795">
                  <c:v>2</c:v>
                </c:pt>
                <c:pt idx="5796">
                  <c:v>2</c:v>
                </c:pt>
                <c:pt idx="5797">
                  <c:v>2</c:v>
                </c:pt>
                <c:pt idx="5798">
                  <c:v>2</c:v>
                </c:pt>
                <c:pt idx="5799">
                  <c:v>2</c:v>
                </c:pt>
                <c:pt idx="5800">
                  <c:v>2</c:v>
                </c:pt>
                <c:pt idx="5801">
                  <c:v>2</c:v>
                </c:pt>
                <c:pt idx="5802">
                  <c:v>2</c:v>
                </c:pt>
                <c:pt idx="5803">
                  <c:v>2</c:v>
                </c:pt>
                <c:pt idx="5804">
                  <c:v>2</c:v>
                </c:pt>
                <c:pt idx="5805">
                  <c:v>2</c:v>
                </c:pt>
                <c:pt idx="5806">
                  <c:v>2</c:v>
                </c:pt>
                <c:pt idx="5807">
                  <c:v>2</c:v>
                </c:pt>
                <c:pt idx="5808">
                  <c:v>2</c:v>
                </c:pt>
                <c:pt idx="5809">
                  <c:v>2</c:v>
                </c:pt>
                <c:pt idx="5810">
                  <c:v>2</c:v>
                </c:pt>
                <c:pt idx="5811">
                  <c:v>2</c:v>
                </c:pt>
                <c:pt idx="5812">
                  <c:v>2</c:v>
                </c:pt>
                <c:pt idx="5813">
                  <c:v>2</c:v>
                </c:pt>
                <c:pt idx="5814">
                  <c:v>2</c:v>
                </c:pt>
                <c:pt idx="5815">
                  <c:v>2</c:v>
                </c:pt>
                <c:pt idx="5816">
                  <c:v>2</c:v>
                </c:pt>
                <c:pt idx="5817">
                  <c:v>2</c:v>
                </c:pt>
                <c:pt idx="5818">
                  <c:v>2</c:v>
                </c:pt>
                <c:pt idx="5819">
                  <c:v>2</c:v>
                </c:pt>
                <c:pt idx="5820">
                  <c:v>2</c:v>
                </c:pt>
                <c:pt idx="5821">
                  <c:v>2</c:v>
                </c:pt>
                <c:pt idx="5822">
                  <c:v>2</c:v>
                </c:pt>
                <c:pt idx="5823">
                  <c:v>2</c:v>
                </c:pt>
                <c:pt idx="5824">
                  <c:v>2</c:v>
                </c:pt>
                <c:pt idx="5825">
                  <c:v>2</c:v>
                </c:pt>
                <c:pt idx="5826">
                  <c:v>2</c:v>
                </c:pt>
                <c:pt idx="5827">
                  <c:v>2</c:v>
                </c:pt>
                <c:pt idx="5828">
                  <c:v>2</c:v>
                </c:pt>
                <c:pt idx="5829">
                  <c:v>2</c:v>
                </c:pt>
                <c:pt idx="5830">
                  <c:v>2</c:v>
                </c:pt>
                <c:pt idx="5831">
                  <c:v>2</c:v>
                </c:pt>
                <c:pt idx="5832">
                  <c:v>2</c:v>
                </c:pt>
                <c:pt idx="5833">
                  <c:v>2</c:v>
                </c:pt>
                <c:pt idx="5834">
                  <c:v>2</c:v>
                </c:pt>
                <c:pt idx="5835">
                  <c:v>2</c:v>
                </c:pt>
                <c:pt idx="5836">
                  <c:v>2</c:v>
                </c:pt>
                <c:pt idx="5837">
                  <c:v>2</c:v>
                </c:pt>
                <c:pt idx="5838">
                  <c:v>2</c:v>
                </c:pt>
                <c:pt idx="5839">
                  <c:v>2</c:v>
                </c:pt>
                <c:pt idx="5840">
                  <c:v>2</c:v>
                </c:pt>
                <c:pt idx="5841">
                  <c:v>2</c:v>
                </c:pt>
                <c:pt idx="5842">
                  <c:v>2</c:v>
                </c:pt>
                <c:pt idx="5843">
                  <c:v>2</c:v>
                </c:pt>
                <c:pt idx="5844">
                  <c:v>2</c:v>
                </c:pt>
                <c:pt idx="5845">
                  <c:v>2</c:v>
                </c:pt>
                <c:pt idx="5846">
                  <c:v>2</c:v>
                </c:pt>
                <c:pt idx="5847">
                  <c:v>2</c:v>
                </c:pt>
                <c:pt idx="5848">
                  <c:v>2</c:v>
                </c:pt>
                <c:pt idx="5849">
                  <c:v>2</c:v>
                </c:pt>
                <c:pt idx="5850">
                  <c:v>2</c:v>
                </c:pt>
                <c:pt idx="5851">
                  <c:v>2</c:v>
                </c:pt>
                <c:pt idx="5852">
                  <c:v>2</c:v>
                </c:pt>
                <c:pt idx="5853">
                  <c:v>2</c:v>
                </c:pt>
                <c:pt idx="5854">
                  <c:v>2</c:v>
                </c:pt>
                <c:pt idx="5855">
                  <c:v>2</c:v>
                </c:pt>
                <c:pt idx="5856">
                  <c:v>2</c:v>
                </c:pt>
                <c:pt idx="5857">
                  <c:v>2</c:v>
                </c:pt>
                <c:pt idx="5858">
                  <c:v>2</c:v>
                </c:pt>
                <c:pt idx="5859">
                  <c:v>2</c:v>
                </c:pt>
                <c:pt idx="5860">
                  <c:v>2</c:v>
                </c:pt>
                <c:pt idx="5861">
                  <c:v>2</c:v>
                </c:pt>
                <c:pt idx="5862">
                  <c:v>2</c:v>
                </c:pt>
                <c:pt idx="5863">
                  <c:v>2</c:v>
                </c:pt>
                <c:pt idx="5864">
                  <c:v>2</c:v>
                </c:pt>
                <c:pt idx="5865">
                  <c:v>2</c:v>
                </c:pt>
                <c:pt idx="5866">
                  <c:v>2</c:v>
                </c:pt>
                <c:pt idx="5867">
                  <c:v>2</c:v>
                </c:pt>
                <c:pt idx="5868">
                  <c:v>2</c:v>
                </c:pt>
                <c:pt idx="5869">
                  <c:v>2</c:v>
                </c:pt>
                <c:pt idx="5870">
                  <c:v>2</c:v>
                </c:pt>
                <c:pt idx="5871">
                  <c:v>2</c:v>
                </c:pt>
                <c:pt idx="5872">
                  <c:v>2</c:v>
                </c:pt>
                <c:pt idx="5873">
                  <c:v>2</c:v>
                </c:pt>
                <c:pt idx="5874">
                  <c:v>2</c:v>
                </c:pt>
                <c:pt idx="5875">
                  <c:v>2</c:v>
                </c:pt>
                <c:pt idx="5876">
                  <c:v>2</c:v>
                </c:pt>
                <c:pt idx="5877">
                  <c:v>2</c:v>
                </c:pt>
                <c:pt idx="5878">
                  <c:v>2</c:v>
                </c:pt>
                <c:pt idx="5879">
                  <c:v>2</c:v>
                </c:pt>
                <c:pt idx="5880">
                  <c:v>2</c:v>
                </c:pt>
                <c:pt idx="5881">
                  <c:v>2</c:v>
                </c:pt>
                <c:pt idx="5882">
                  <c:v>2</c:v>
                </c:pt>
                <c:pt idx="5883">
                  <c:v>2</c:v>
                </c:pt>
                <c:pt idx="5884">
                  <c:v>2</c:v>
                </c:pt>
                <c:pt idx="5885">
                  <c:v>2</c:v>
                </c:pt>
                <c:pt idx="5886">
                  <c:v>2</c:v>
                </c:pt>
                <c:pt idx="5887">
                  <c:v>2</c:v>
                </c:pt>
                <c:pt idx="5888">
                  <c:v>2</c:v>
                </c:pt>
                <c:pt idx="5889">
                  <c:v>2</c:v>
                </c:pt>
                <c:pt idx="5890">
                  <c:v>2</c:v>
                </c:pt>
                <c:pt idx="5891">
                  <c:v>2</c:v>
                </c:pt>
                <c:pt idx="5892">
                  <c:v>2</c:v>
                </c:pt>
                <c:pt idx="5893">
                  <c:v>2</c:v>
                </c:pt>
                <c:pt idx="5894">
                  <c:v>2</c:v>
                </c:pt>
                <c:pt idx="5895">
                  <c:v>2</c:v>
                </c:pt>
                <c:pt idx="5896">
                  <c:v>2</c:v>
                </c:pt>
                <c:pt idx="5897">
                  <c:v>2</c:v>
                </c:pt>
                <c:pt idx="5898">
                  <c:v>2</c:v>
                </c:pt>
                <c:pt idx="5899">
                  <c:v>2</c:v>
                </c:pt>
                <c:pt idx="5900">
                  <c:v>2</c:v>
                </c:pt>
                <c:pt idx="5901">
                  <c:v>2</c:v>
                </c:pt>
                <c:pt idx="5902">
                  <c:v>2</c:v>
                </c:pt>
                <c:pt idx="5903">
                  <c:v>2</c:v>
                </c:pt>
                <c:pt idx="5904">
                  <c:v>2</c:v>
                </c:pt>
                <c:pt idx="5905">
                  <c:v>2</c:v>
                </c:pt>
                <c:pt idx="5906">
                  <c:v>2</c:v>
                </c:pt>
                <c:pt idx="5907">
                  <c:v>2</c:v>
                </c:pt>
                <c:pt idx="5908">
                  <c:v>2</c:v>
                </c:pt>
                <c:pt idx="5909">
                  <c:v>2</c:v>
                </c:pt>
                <c:pt idx="5910">
                  <c:v>2</c:v>
                </c:pt>
                <c:pt idx="5911">
                  <c:v>2</c:v>
                </c:pt>
                <c:pt idx="5912">
                  <c:v>2</c:v>
                </c:pt>
                <c:pt idx="5913">
                  <c:v>2</c:v>
                </c:pt>
                <c:pt idx="5914">
                  <c:v>2</c:v>
                </c:pt>
                <c:pt idx="5915">
                  <c:v>2</c:v>
                </c:pt>
                <c:pt idx="5916">
                  <c:v>2</c:v>
                </c:pt>
                <c:pt idx="5917">
                  <c:v>2</c:v>
                </c:pt>
                <c:pt idx="5918">
                  <c:v>2</c:v>
                </c:pt>
                <c:pt idx="5919">
                  <c:v>2</c:v>
                </c:pt>
                <c:pt idx="5920">
                  <c:v>2</c:v>
                </c:pt>
                <c:pt idx="5921">
                  <c:v>2</c:v>
                </c:pt>
                <c:pt idx="5922">
                  <c:v>2</c:v>
                </c:pt>
                <c:pt idx="5923">
                  <c:v>2</c:v>
                </c:pt>
                <c:pt idx="5924">
                  <c:v>2</c:v>
                </c:pt>
                <c:pt idx="5925">
                  <c:v>2</c:v>
                </c:pt>
                <c:pt idx="5926">
                  <c:v>2</c:v>
                </c:pt>
                <c:pt idx="5927">
                  <c:v>2</c:v>
                </c:pt>
                <c:pt idx="5928">
                  <c:v>2</c:v>
                </c:pt>
                <c:pt idx="5929">
                  <c:v>2</c:v>
                </c:pt>
                <c:pt idx="5930">
                  <c:v>2</c:v>
                </c:pt>
                <c:pt idx="5931">
                  <c:v>2</c:v>
                </c:pt>
                <c:pt idx="5932">
                  <c:v>2</c:v>
                </c:pt>
                <c:pt idx="5933">
                  <c:v>2</c:v>
                </c:pt>
                <c:pt idx="5934">
                  <c:v>2</c:v>
                </c:pt>
                <c:pt idx="5935">
                  <c:v>2</c:v>
                </c:pt>
                <c:pt idx="5936">
                  <c:v>2</c:v>
                </c:pt>
                <c:pt idx="5937">
                  <c:v>2</c:v>
                </c:pt>
                <c:pt idx="5938">
                  <c:v>2</c:v>
                </c:pt>
                <c:pt idx="5939">
                  <c:v>2</c:v>
                </c:pt>
                <c:pt idx="5940">
                  <c:v>2</c:v>
                </c:pt>
                <c:pt idx="5941">
                  <c:v>2</c:v>
                </c:pt>
                <c:pt idx="5942">
                  <c:v>2</c:v>
                </c:pt>
                <c:pt idx="5943">
                  <c:v>2</c:v>
                </c:pt>
                <c:pt idx="5944">
                  <c:v>2</c:v>
                </c:pt>
                <c:pt idx="5945">
                  <c:v>2</c:v>
                </c:pt>
                <c:pt idx="5946">
                  <c:v>2</c:v>
                </c:pt>
                <c:pt idx="5947">
                  <c:v>2</c:v>
                </c:pt>
                <c:pt idx="5948">
                  <c:v>2</c:v>
                </c:pt>
                <c:pt idx="5949">
                  <c:v>2</c:v>
                </c:pt>
                <c:pt idx="5950">
                  <c:v>2</c:v>
                </c:pt>
                <c:pt idx="5951">
                  <c:v>2</c:v>
                </c:pt>
                <c:pt idx="5952">
                  <c:v>2</c:v>
                </c:pt>
                <c:pt idx="5953">
                  <c:v>2</c:v>
                </c:pt>
                <c:pt idx="5954">
                  <c:v>2</c:v>
                </c:pt>
                <c:pt idx="5955">
                  <c:v>2</c:v>
                </c:pt>
                <c:pt idx="5956">
                  <c:v>2</c:v>
                </c:pt>
                <c:pt idx="5957">
                  <c:v>2</c:v>
                </c:pt>
                <c:pt idx="5958">
                  <c:v>2</c:v>
                </c:pt>
                <c:pt idx="5959">
                  <c:v>2</c:v>
                </c:pt>
                <c:pt idx="5960">
                  <c:v>2</c:v>
                </c:pt>
                <c:pt idx="5961">
                  <c:v>2</c:v>
                </c:pt>
                <c:pt idx="5962">
                  <c:v>2</c:v>
                </c:pt>
                <c:pt idx="5963">
                  <c:v>2</c:v>
                </c:pt>
                <c:pt idx="5964">
                  <c:v>2</c:v>
                </c:pt>
                <c:pt idx="5965">
                  <c:v>2</c:v>
                </c:pt>
                <c:pt idx="5966">
                  <c:v>2</c:v>
                </c:pt>
                <c:pt idx="5967">
                  <c:v>2</c:v>
                </c:pt>
                <c:pt idx="5968">
                  <c:v>2</c:v>
                </c:pt>
                <c:pt idx="5969">
                  <c:v>2</c:v>
                </c:pt>
                <c:pt idx="5970">
                  <c:v>2</c:v>
                </c:pt>
                <c:pt idx="5971">
                  <c:v>2</c:v>
                </c:pt>
                <c:pt idx="5972">
                  <c:v>2</c:v>
                </c:pt>
                <c:pt idx="5973">
                  <c:v>2</c:v>
                </c:pt>
                <c:pt idx="5974">
                  <c:v>2</c:v>
                </c:pt>
                <c:pt idx="5975">
                  <c:v>2</c:v>
                </c:pt>
                <c:pt idx="5976">
                  <c:v>2</c:v>
                </c:pt>
                <c:pt idx="5977">
                  <c:v>2</c:v>
                </c:pt>
                <c:pt idx="5978">
                  <c:v>2</c:v>
                </c:pt>
                <c:pt idx="5979">
                  <c:v>2</c:v>
                </c:pt>
                <c:pt idx="5980">
                  <c:v>2</c:v>
                </c:pt>
                <c:pt idx="5981">
                  <c:v>2</c:v>
                </c:pt>
                <c:pt idx="5982">
                  <c:v>2</c:v>
                </c:pt>
                <c:pt idx="5983">
                  <c:v>2</c:v>
                </c:pt>
                <c:pt idx="5984">
                  <c:v>2</c:v>
                </c:pt>
                <c:pt idx="5985">
                  <c:v>2</c:v>
                </c:pt>
                <c:pt idx="5986">
                  <c:v>2</c:v>
                </c:pt>
                <c:pt idx="5987">
                  <c:v>2</c:v>
                </c:pt>
                <c:pt idx="5988">
                  <c:v>2</c:v>
                </c:pt>
                <c:pt idx="5989">
                  <c:v>2</c:v>
                </c:pt>
                <c:pt idx="5990">
                  <c:v>2</c:v>
                </c:pt>
                <c:pt idx="5991">
                  <c:v>2</c:v>
                </c:pt>
                <c:pt idx="5992">
                  <c:v>2</c:v>
                </c:pt>
                <c:pt idx="5993">
                  <c:v>2</c:v>
                </c:pt>
                <c:pt idx="5994">
                  <c:v>2</c:v>
                </c:pt>
                <c:pt idx="5995">
                  <c:v>2</c:v>
                </c:pt>
                <c:pt idx="5996">
                  <c:v>2</c:v>
                </c:pt>
                <c:pt idx="5997">
                  <c:v>2</c:v>
                </c:pt>
                <c:pt idx="5998">
                  <c:v>2</c:v>
                </c:pt>
                <c:pt idx="5999">
                  <c:v>2</c:v>
                </c:pt>
                <c:pt idx="6000">
                  <c:v>2</c:v>
                </c:pt>
                <c:pt idx="6001">
                  <c:v>2</c:v>
                </c:pt>
                <c:pt idx="6002">
                  <c:v>2</c:v>
                </c:pt>
                <c:pt idx="6003">
                  <c:v>2</c:v>
                </c:pt>
                <c:pt idx="6004">
                  <c:v>2</c:v>
                </c:pt>
                <c:pt idx="6005">
                  <c:v>2</c:v>
                </c:pt>
                <c:pt idx="6006">
                  <c:v>2</c:v>
                </c:pt>
                <c:pt idx="6007">
                  <c:v>2</c:v>
                </c:pt>
                <c:pt idx="6008">
                  <c:v>2</c:v>
                </c:pt>
                <c:pt idx="6009">
                  <c:v>2</c:v>
                </c:pt>
                <c:pt idx="6010">
                  <c:v>2</c:v>
                </c:pt>
                <c:pt idx="6011">
                  <c:v>2</c:v>
                </c:pt>
                <c:pt idx="6012">
                  <c:v>2</c:v>
                </c:pt>
                <c:pt idx="6013">
                  <c:v>2</c:v>
                </c:pt>
                <c:pt idx="6014">
                  <c:v>2</c:v>
                </c:pt>
                <c:pt idx="6015">
                  <c:v>2</c:v>
                </c:pt>
                <c:pt idx="6016">
                  <c:v>2</c:v>
                </c:pt>
                <c:pt idx="6017">
                  <c:v>2</c:v>
                </c:pt>
                <c:pt idx="6018">
                  <c:v>2</c:v>
                </c:pt>
                <c:pt idx="6019">
                  <c:v>2</c:v>
                </c:pt>
                <c:pt idx="6020">
                  <c:v>2</c:v>
                </c:pt>
                <c:pt idx="6021">
                  <c:v>2</c:v>
                </c:pt>
                <c:pt idx="6022">
                  <c:v>2</c:v>
                </c:pt>
                <c:pt idx="6023">
                  <c:v>2</c:v>
                </c:pt>
                <c:pt idx="6024">
                  <c:v>2</c:v>
                </c:pt>
                <c:pt idx="6025">
                  <c:v>2</c:v>
                </c:pt>
                <c:pt idx="6026">
                  <c:v>2</c:v>
                </c:pt>
                <c:pt idx="6027">
                  <c:v>2</c:v>
                </c:pt>
                <c:pt idx="6028">
                  <c:v>2</c:v>
                </c:pt>
                <c:pt idx="6029">
                  <c:v>2</c:v>
                </c:pt>
                <c:pt idx="6030">
                  <c:v>2</c:v>
                </c:pt>
                <c:pt idx="6031">
                  <c:v>2</c:v>
                </c:pt>
                <c:pt idx="6032">
                  <c:v>2</c:v>
                </c:pt>
                <c:pt idx="6033">
                  <c:v>2</c:v>
                </c:pt>
                <c:pt idx="6034">
                  <c:v>2</c:v>
                </c:pt>
                <c:pt idx="6035">
                  <c:v>2</c:v>
                </c:pt>
                <c:pt idx="6036">
                  <c:v>2</c:v>
                </c:pt>
                <c:pt idx="6037">
                  <c:v>2</c:v>
                </c:pt>
                <c:pt idx="6038">
                  <c:v>2</c:v>
                </c:pt>
                <c:pt idx="6039">
                  <c:v>2</c:v>
                </c:pt>
                <c:pt idx="6040">
                  <c:v>2</c:v>
                </c:pt>
                <c:pt idx="6041">
                  <c:v>2</c:v>
                </c:pt>
                <c:pt idx="6042">
                  <c:v>2</c:v>
                </c:pt>
                <c:pt idx="6043">
                  <c:v>2</c:v>
                </c:pt>
                <c:pt idx="6044">
                  <c:v>2</c:v>
                </c:pt>
                <c:pt idx="6045">
                  <c:v>2</c:v>
                </c:pt>
                <c:pt idx="6046">
                  <c:v>2</c:v>
                </c:pt>
                <c:pt idx="6047">
                  <c:v>2</c:v>
                </c:pt>
                <c:pt idx="6048">
                  <c:v>2</c:v>
                </c:pt>
                <c:pt idx="6049">
                  <c:v>2</c:v>
                </c:pt>
                <c:pt idx="6050">
                  <c:v>2</c:v>
                </c:pt>
                <c:pt idx="6051">
                  <c:v>2</c:v>
                </c:pt>
                <c:pt idx="6052">
                  <c:v>2</c:v>
                </c:pt>
                <c:pt idx="6053">
                  <c:v>2</c:v>
                </c:pt>
                <c:pt idx="6054">
                  <c:v>2</c:v>
                </c:pt>
                <c:pt idx="6055">
                  <c:v>2</c:v>
                </c:pt>
                <c:pt idx="6056">
                  <c:v>2</c:v>
                </c:pt>
                <c:pt idx="6057">
                  <c:v>2</c:v>
                </c:pt>
                <c:pt idx="6058">
                  <c:v>2</c:v>
                </c:pt>
                <c:pt idx="6059">
                  <c:v>2</c:v>
                </c:pt>
                <c:pt idx="6060">
                  <c:v>2</c:v>
                </c:pt>
                <c:pt idx="6061">
                  <c:v>2</c:v>
                </c:pt>
                <c:pt idx="6062">
                  <c:v>2</c:v>
                </c:pt>
                <c:pt idx="6063">
                  <c:v>2</c:v>
                </c:pt>
                <c:pt idx="6064">
                  <c:v>2</c:v>
                </c:pt>
                <c:pt idx="6065">
                  <c:v>2</c:v>
                </c:pt>
                <c:pt idx="6066">
                  <c:v>2</c:v>
                </c:pt>
                <c:pt idx="6067">
                  <c:v>2</c:v>
                </c:pt>
                <c:pt idx="6068">
                  <c:v>2</c:v>
                </c:pt>
                <c:pt idx="6069">
                  <c:v>2</c:v>
                </c:pt>
                <c:pt idx="6070">
                  <c:v>2</c:v>
                </c:pt>
                <c:pt idx="6071">
                  <c:v>2</c:v>
                </c:pt>
                <c:pt idx="6072">
                  <c:v>2</c:v>
                </c:pt>
                <c:pt idx="6073">
                  <c:v>2</c:v>
                </c:pt>
                <c:pt idx="6074">
                  <c:v>2</c:v>
                </c:pt>
                <c:pt idx="6075">
                  <c:v>2</c:v>
                </c:pt>
                <c:pt idx="6076">
                  <c:v>2</c:v>
                </c:pt>
                <c:pt idx="6077">
                  <c:v>2</c:v>
                </c:pt>
                <c:pt idx="6078">
                  <c:v>2</c:v>
                </c:pt>
                <c:pt idx="6079">
                  <c:v>2</c:v>
                </c:pt>
                <c:pt idx="6080">
                  <c:v>2</c:v>
                </c:pt>
                <c:pt idx="6081">
                  <c:v>2</c:v>
                </c:pt>
                <c:pt idx="6082">
                  <c:v>2</c:v>
                </c:pt>
                <c:pt idx="6083">
                  <c:v>2</c:v>
                </c:pt>
                <c:pt idx="6084">
                  <c:v>2</c:v>
                </c:pt>
                <c:pt idx="6085">
                  <c:v>2</c:v>
                </c:pt>
                <c:pt idx="6086">
                  <c:v>2</c:v>
                </c:pt>
                <c:pt idx="6087">
                  <c:v>2</c:v>
                </c:pt>
                <c:pt idx="6088">
                  <c:v>2</c:v>
                </c:pt>
                <c:pt idx="6089">
                  <c:v>2</c:v>
                </c:pt>
                <c:pt idx="6090">
                  <c:v>2</c:v>
                </c:pt>
                <c:pt idx="6091">
                  <c:v>2</c:v>
                </c:pt>
                <c:pt idx="6092">
                  <c:v>2</c:v>
                </c:pt>
                <c:pt idx="6093">
                  <c:v>2</c:v>
                </c:pt>
                <c:pt idx="6094">
                  <c:v>2</c:v>
                </c:pt>
                <c:pt idx="6095">
                  <c:v>2</c:v>
                </c:pt>
                <c:pt idx="6096">
                  <c:v>2</c:v>
                </c:pt>
                <c:pt idx="6097">
                  <c:v>2</c:v>
                </c:pt>
                <c:pt idx="6098">
                  <c:v>2</c:v>
                </c:pt>
                <c:pt idx="6099">
                  <c:v>2</c:v>
                </c:pt>
                <c:pt idx="6100">
                  <c:v>2</c:v>
                </c:pt>
                <c:pt idx="6101">
                  <c:v>2</c:v>
                </c:pt>
                <c:pt idx="6102">
                  <c:v>2</c:v>
                </c:pt>
                <c:pt idx="6103">
                  <c:v>2</c:v>
                </c:pt>
                <c:pt idx="6104">
                  <c:v>2</c:v>
                </c:pt>
                <c:pt idx="6105">
                  <c:v>2</c:v>
                </c:pt>
                <c:pt idx="6106">
                  <c:v>2</c:v>
                </c:pt>
                <c:pt idx="6107">
                  <c:v>2</c:v>
                </c:pt>
                <c:pt idx="6108">
                  <c:v>2</c:v>
                </c:pt>
                <c:pt idx="6109">
                  <c:v>2</c:v>
                </c:pt>
                <c:pt idx="6110">
                  <c:v>2</c:v>
                </c:pt>
                <c:pt idx="6111">
                  <c:v>2</c:v>
                </c:pt>
                <c:pt idx="6112">
                  <c:v>2</c:v>
                </c:pt>
                <c:pt idx="6113">
                  <c:v>2</c:v>
                </c:pt>
                <c:pt idx="6114">
                  <c:v>2</c:v>
                </c:pt>
                <c:pt idx="6115">
                  <c:v>2</c:v>
                </c:pt>
                <c:pt idx="6116">
                  <c:v>2</c:v>
                </c:pt>
                <c:pt idx="6117">
                  <c:v>2</c:v>
                </c:pt>
                <c:pt idx="6118">
                  <c:v>2</c:v>
                </c:pt>
                <c:pt idx="6119">
                  <c:v>2</c:v>
                </c:pt>
                <c:pt idx="6120">
                  <c:v>2</c:v>
                </c:pt>
                <c:pt idx="6121">
                  <c:v>2</c:v>
                </c:pt>
                <c:pt idx="6122">
                  <c:v>2</c:v>
                </c:pt>
                <c:pt idx="6123">
                  <c:v>2</c:v>
                </c:pt>
                <c:pt idx="6124">
                  <c:v>2</c:v>
                </c:pt>
                <c:pt idx="6125">
                  <c:v>2</c:v>
                </c:pt>
                <c:pt idx="6126">
                  <c:v>2</c:v>
                </c:pt>
                <c:pt idx="6127">
                  <c:v>2</c:v>
                </c:pt>
                <c:pt idx="6128">
                  <c:v>2</c:v>
                </c:pt>
                <c:pt idx="6129">
                  <c:v>2</c:v>
                </c:pt>
                <c:pt idx="6130">
                  <c:v>2</c:v>
                </c:pt>
                <c:pt idx="6131">
                  <c:v>2</c:v>
                </c:pt>
                <c:pt idx="6132">
                  <c:v>2</c:v>
                </c:pt>
                <c:pt idx="6133">
                  <c:v>2</c:v>
                </c:pt>
                <c:pt idx="6134">
                  <c:v>2</c:v>
                </c:pt>
                <c:pt idx="6135">
                  <c:v>2</c:v>
                </c:pt>
                <c:pt idx="6136">
                  <c:v>2</c:v>
                </c:pt>
                <c:pt idx="6137">
                  <c:v>2</c:v>
                </c:pt>
                <c:pt idx="6138">
                  <c:v>2</c:v>
                </c:pt>
                <c:pt idx="6139">
                  <c:v>2</c:v>
                </c:pt>
                <c:pt idx="6140">
                  <c:v>2</c:v>
                </c:pt>
                <c:pt idx="6141">
                  <c:v>2</c:v>
                </c:pt>
                <c:pt idx="6142">
                  <c:v>2</c:v>
                </c:pt>
                <c:pt idx="6143">
                  <c:v>2</c:v>
                </c:pt>
                <c:pt idx="6144">
                  <c:v>2</c:v>
                </c:pt>
                <c:pt idx="6145">
                  <c:v>2</c:v>
                </c:pt>
                <c:pt idx="6146">
                  <c:v>2</c:v>
                </c:pt>
                <c:pt idx="6147">
                  <c:v>2</c:v>
                </c:pt>
                <c:pt idx="6148">
                  <c:v>2</c:v>
                </c:pt>
                <c:pt idx="6149">
                  <c:v>2</c:v>
                </c:pt>
                <c:pt idx="6150">
                  <c:v>2</c:v>
                </c:pt>
                <c:pt idx="6151">
                  <c:v>2</c:v>
                </c:pt>
                <c:pt idx="6152">
                  <c:v>2</c:v>
                </c:pt>
                <c:pt idx="6153">
                  <c:v>2</c:v>
                </c:pt>
                <c:pt idx="6154">
                  <c:v>2</c:v>
                </c:pt>
                <c:pt idx="6155">
                  <c:v>2</c:v>
                </c:pt>
                <c:pt idx="6156">
                  <c:v>2</c:v>
                </c:pt>
                <c:pt idx="6157">
                  <c:v>2</c:v>
                </c:pt>
                <c:pt idx="6158">
                  <c:v>2</c:v>
                </c:pt>
                <c:pt idx="6159">
                  <c:v>2</c:v>
                </c:pt>
                <c:pt idx="6160">
                  <c:v>2</c:v>
                </c:pt>
                <c:pt idx="6161">
                  <c:v>2</c:v>
                </c:pt>
                <c:pt idx="6162">
                  <c:v>2</c:v>
                </c:pt>
                <c:pt idx="6163">
                  <c:v>2</c:v>
                </c:pt>
                <c:pt idx="6164">
                  <c:v>2</c:v>
                </c:pt>
                <c:pt idx="6165">
                  <c:v>2</c:v>
                </c:pt>
                <c:pt idx="6166">
                  <c:v>2</c:v>
                </c:pt>
                <c:pt idx="6167">
                  <c:v>2</c:v>
                </c:pt>
                <c:pt idx="6168">
                  <c:v>2</c:v>
                </c:pt>
                <c:pt idx="6169">
                  <c:v>2</c:v>
                </c:pt>
                <c:pt idx="6170">
                  <c:v>2</c:v>
                </c:pt>
                <c:pt idx="6171">
                  <c:v>2</c:v>
                </c:pt>
                <c:pt idx="6172">
                  <c:v>2</c:v>
                </c:pt>
                <c:pt idx="6173">
                  <c:v>2</c:v>
                </c:pt>
                <c:pt idx="6174">
                  <c:v>2</c:v>
                </c:pt>
                <c:pt idx="6175">
                  <c:v>2</c:v>
                </c:pt>
                <c:pt idx="6176">
                  <c:v>2</c:v>
                </c:pt>
                <c:pt idx="6177">
                  <c:v>2</c:v>
                </c:pt>
                <c:pt idx="6178">
                  <c:v>2</c:v>
                </c:pt>
                <c:pt idx="6179">
                  <c:v>2</c:v>
                </c:pt>
                <c:pt idx="6180">
                  <c:v>2</c:v>
                </c:pt>
                <c:pt idx="6181">
                  <c:v>2</c:v>
                </c:pt>
                <c:pt idx="6182">
                  <c:v>2</c:v>
                </c:pt>
                <c:pt idx="6183">
                  <c:v>2</c:v>
                </c:pt>
                <c:pt idx="6184">
                  <c:v>2</c:v>
                </c:pt>
                <c:pt idx="6185">
                  <c:v>2</c:v>
                </c:pt>
                <c:pt idx="6186">
                  <c:v>2</c:v>
                </c:pt>
                <c:pt idx="6187">
                  <c:v>2</c:v>
                </c:pt>
                <c:pt idx="6188">
                  <c:v>2</c:v>
                </c:pt>
                <c:pt idx="6189">
                  <c:v>2</c:v>
                </c:pt>
                <c:pt idx="6190">
                  <c:v>2</c:v>
                </c:pt>
                <c:pt idx="6191">
                  <c:v>2</c:v>
                </c:pt>
                <c:pt idx="6192">
                  <c:v>2</c:v>
                </c:pt>
                <c:pt idx="6193">
                  <c:v>2</c:v>
                </c:pt>
                <c:pt idx="6194">
                  <c:v>2</c:v>
                </c:pt>
                <c:pt idx="6195">
                  <c:v>2</c:v>
                </c:pt>
                <c:pt idx="6196">
                  <c:v>2</c:v>
                </c:pt>
                <c:pt idx="6197">
                  <c:v>2</c:v>
                </c:pt>
                <c:pt idx="6198">
                  <c:v>2</c:v>
                </c:pt>
                <c:pt idx="6199">
                  <c:v>2</c:v>
                </c:pt>
                <c:pt idx="6200">
                  <c:v>2</c:v>
                </c:pt>
                <c:pt idx="6201">
                  <c:v>2</c:v>
                </c:pt>
                <c:pt idx="6202">
                  <c:v>2</c:v>
                </c:pt>
                <c:pt idx="6203">
                  <c:v>2</c:v>
                </c:pt>
                <c:pt idx="6204">
                  <c:v>2</c:v>
                </c:pt>
                <c:pt idx="6205">
                  <c:v>2</c:v>
                </c:pt>
                <c:pt idx="6206">
                  <c:v>2</c:v>
                </c:pt>
                <c:pt idx="6207">
                  <c:v>2</c:v>
                </c:pt>
                <c:pt idx="6208">
                  <c:v>2</c:v>
                </c:pt>
                <c:pt idx="6209">
                  <c:v>2</c:v>
                </c:pt>
                <c:pt idx="6210">
                  <c:v>2</c:v>
                </c:pt>
                <c:pt idx="6211">
                  <c:v>2</c:v>
                </c:pt>
                <c:pt idx="6212">
                  <c:v>2</c:v>
                </c:pt>
                <c:pt idx="6213">
                  <c:v>2</c:v>
                </c:pt>
                <c:pt idx="6214">
                  <c:v>2</c:v>
                </c:pt>
                <c:pt idx="6215">
                  <c:v>2</c:v>
                </c:pt>
                <c:pt idx="6216">
                  <c:v>2</c:v>
                </c:pt>
                <c:pt idx="6217">
                  <c:v>2</c:v>
                </c:pt>
                <c:pt idx="6218">
                  <c:v>2</c:v>
                </c:pt>
                <c:pt idx="6219">
                  <c:v>2</c:v>
                </c:pt>
                <c:pt idx="6220">
                  <c:v>2</c:v>
                </c:pt>
                <c:pt idx="6221">
                  <c:v>2</c:v>
                </c:pt>
                <c:pt idx="6222">
                  <c:v>2</c:v>
                </c:pt>
                <c:pt idx="6223">
                  <c:v>2</c:v>
                </c:pt>
                <c:pt idx="6224">
                  <c:v>2</c:v>
                </c:pt>
                <c:pt idx="6225">
                  <c:v>2</c:v>
                </c:pt>
                <c:pt idx="6226">
                  <c:v>2</c:v>
                </c:pt>
                <c:pt idx="6227">
                  <c:v>2</c:v>
                </c:pt>
                <c:pt idx="6228">
                  <c:v>2</c:v>
                </c:pt>
                <c:pt idx="6229">
                  <c:v>2</c:v>
                </c:pt>
                <c:pt idx="6230">
                  <c:v>2</c:v>
                </c:pt>
                <c:pt idx="6231">
                  <c:v>2</c:v>
                </c:pt>
                <c:pt idx="6232">
                  <c:v>2</c:v>
                </c:pt>
                <c:pt idx="6233">
                  <c:v>2</c:v>
                </c:pt>
                <c:pt idx="6234">
                  <c:v>2</c:v>
                </c:pt>
                <c:pt idx="6235">
                  <c:v>2</c:v>
                </c:pt>
                <c:pt idx="6236">
                  <c:v>2</c:v>
                </c:pt>
                <c:pt idx="6237">
                  <c:v>2</c:v>
                </c:pt>
                <c:pt idx="6238">
                  <c:v>2</c:v>
                </c:pt>
                <c:pt idx="6239">
                  <c:v>2</c:v>
                </c:pt>
                <c:pt idx="6240">
                  <c:v>2</c:v>
                </c:pt>
                <c:pt idx="6241">
                  <c:v>2</c:v>
                </c:pt>
                <c:pt idx="6242">
                  <c:v>2</c:v>
                </c:pt>
                <c:pt idx="6243">
                  <c:v>2</c:v>
                </c:pt>
                <c:pt idx="6244">
                  <c:v>2</c:v>
                </c:pt>
                <c:pt idx="6245">
                  <c:v>2</c:v>
                </c:pt>
                <c:pt idx="6246">
                  <c:v>2</c:v>
                </c:pt>
                <c:pt idx="6247">
                  <c:v>2</c:v>
                </c:pt>
                <c:pt idx="6248">
                  <c:v>2</c:v>
                </c:pt>
                <c:pt idx="6249">
                  <c:v>2</c:v>
                </c:pt>
                <c:pt idx="6250">
                  <c:v>2</c:v>
                </c:pt>
                <c:pt idx="6251">
                  <c:v>2</c:v>
                </c:pt>
                <c:pt idx="6252">
                  <c:v>2</c:v>
                </c:pt>
                <c:pt idx="6253">
                  <c:v>2</c:v>
                </c:pt>
                <c:pt idx="6254">
                  <c:v>2</c:v>
                </c:pt>
                <c:pt idx="6255">
                  <c:v>2</c:v>
                </c:pt>
                <c:pt idx="6256">
                  <c:v>2</c:v>
                </c:pt>
                <c:pt idx="6257">
                  <c:v>2</c:v>
                </c:pt>
                <c:pt idx="6258">
                  <c:v>2</c:v>
                </c:pt>
                <c:pt idx="6259">
                  <c:v>2</c:v>
                </c:pt>
                <c:pt idx="6260">
                  <c:v>2</c:v>
                </c:pt>
                <c:pt idx="6261">
                  <c:v>2</c:v>
                </c:pt>
                <c:pt idx="6262">
                  <c:v>2</c:v>
                </c:pt>
                <c:pt idx="6263">
                  <c:v>2</c:v>
                </c:pt>
                <c:pt idx="6264">
                  <c:v>2</c:v>
                </c:pt>
                <c:pt idx="6265">
                  <c:v>2</c:v>
                </c:pt>
                <c:pt idx="6266">
                  <c:v>2</c:v>
                </c:pt>
                <c:pt idx="6267">
                  <c:v>2</c:v>
                </c:pt>
                <c:pt idx="6268">
                  <c:v>2</c:v>
                </c:pt>
                <c:pt idx="6269">
                  <c:v>2</c:v>
                </c:pt>
                <c:pt idx="6270">
                  <c:v>2</c:v>
                </c:pt>
                <c:pt idx="6271">
                  <c:v>2</c:v>
                </c:pt>
                <c:pt idx="6272">
                  <c:v>2</c:v>
                </c:pt>
                <c:pt idx="6273">
                  <c:v>2</c:v>
                </c:pt>
                <c:pt idx="6274">
                  <c:v>2</c:v>
                </c:pt>
                <c:pt idx="6275">
                  <c:v>2</c:v>
                </c:pt>
                <c:pt idx="6276">
                  <c:v>2</c:v>
                </c:pt>
                <c:pt idx="6277">
                  <c:v>2</c:v>
                </c:pt>
                <c:pt idx="6278">
                  <c:v>2</c:v>
                </c:pt>
                <c:pt idx="6279">
                  <c:v>2</c:v>
                </c:pt>
                <c:pt idx="6280">
                  <c:v>2</c:v>
                </c:pt>
                <c:pt idx="6281">
                  <c:v>2</c:v>
                </c:pt>
                <c:pt idx="6282">
                  <c:v>2</c:v>
                </c:pt>
                <c:pt idx="6283">
                  <c:v>2</c:v>
                </c:pt>
                <c:pt idx="6284">
                  <c:v>2</c:v>
                </c:pt>
                <c:pt idx="6285">
                  <c:v>2</c:v>
                </c:pt>
                <c:pt idx="6286">
                  <c:v>2</c:v>
                </c:pt>
                <c:pt idx="6287">
                  <c:v>2</c:v>
                </c:pt>
                <c:pt idx="6288">
                  <c:v>2</c:v>
                </c:pt>
                <c:pt idx="6289">
                  <c:v>2</c:v>
                </c:pt>
                <c:pt idx="6290">
                  <c:v>2</c:v>
                </c:pt>
                <c:pt idx="6291">
                  <c:v>2</c:v>
                </c:pt>
                <c:pt idx="6292">
                  <c:v>2</c:v>
                </c:pt>
                <c:pt idx="6293">
                  <c:v>2</c:v>
                </c:pt>
                <c:pt idx="6294">
                  <c:v>2</c:v>
                </c:pt>
                <c:pt idx="6295">
                  <c:v>2</c:v>
                </c:pt>
                <c:pt idx="6296">
                  <c:v>2</c:v>
                </c:pt>
                <c:pt idx="6297">
                  <c:v>2</c:v>
                </c:pt>
                <c:pt idx="6298">
                  <c:v>2</c:v>
                </c:pt>
                <c:pt idx="6299">
                  <c:v>2</c:v>
                </c:pt>
                <c:pt idx="6300">
                  <c:v>2</c:v>
                </c:pt>
                <c:pt idx="6301">
                  <c:v>2</c:v>
                </c:pt>
                <c:pt idx="6302">
                  <c:v>2</c:v>
                </c:pt>
                <c:pt idx="6303">
                  <c:v>2</c:v>
                </c:pt>
                <c:pt idx="6304">
                  <c:v>2</c:v>
                </c:pt>
                <c:pt idx="6305">
                  <c:v>2</c:v>
                </c:pt>
                <c:pt idx="6306">
                  <c:v>2</c:v>
                </c:pt>
                <c:pt idx="6307">
                  <c:v>2</c:v>
                </c:pt>
                <c:pt idx="6308">
                  <c:v>2</c:v>
                </c:pt>
                <c:pt idx="6309">
                  <c:v>2</c:v>
                </c:pt>
                <c:pt idx="6310">
                  <c:v>2</c:v>
                </c:pt>
                <c:pt idx="6311">
                  <c:v>2</c:v>
                </c:pt>
                <c:pt idx="6312">
                  <c:v>2</c:v>
                </c:pt>
                <c:pt idx="6313">
                  <c:v>2</c:v>
                </c:pt>
                <c:pt idx="6314">
                  <c:v>2</c:v>
                </c:pt>
                <c:pt idx="6315">
                  <c:v>2</c:v>
                </c:pt>
                <c:pt idx="6316">
                  <c:v>2</c:v>
                </c:pt>
                <c:pt idx="6317">
                  <c:v>2</c:v>
                </c:pt>
                <c:pt idx="6318">
                  <c:v>2</c:v>
                </c:pt>
                <c:pt idx="6319">
                  <c:v>2</c:v>
                </c:pt>
                <c:pt idx="6320">
                  <c:v>2</c:v>
                </c:pt>
                <c:pt idx="6321">
                  <c:v>2</c:v>
                </c:pt>
                <c:pt idx="6322">
                  <c:v>2</c:v>
                </c:pt>
                <c:pt idx="6323">
                  <c:v>2</c:v>
                </c:pt>
                <c:pt idx="6324">
                  <c:v>2</c:v>
                </c:pt>
                <c:pt idx="6325">
                  <c:v>2</c:v>
                </c:pt>
                <c:pt idx="6326">
                  <c:v>2</c:v>
                </c:pt>
                <c:pt idx="6327">
                  <c:v>2</c:v>
                </c:pt>
                <c:pt idx="6328">
                  <c:v>2</c:v>
                </c:pt>
                <c:pt idx="6329">
                  <c:v>2</c:v>
                </c:pt>
                <c:pt idx="6330">
                  <c:v>2</c:v>
                </c:pt>
                <c:pt idx="6331">
                  <c:v>2</c:v>
                </c:pt>
                <c:pt idx="6332">
                  <c:v>2</c:v>
                </c:pt>
                <c:pt idx="6333">
                  <c:v>2</c:v>
                </c:pt>
                <c:pt idx="6334">
                  <c:v>2</c:v>
                </c:pt>
                <c:pt idx="6335">
                  <c:v>2</c:v>
                </c:pt>
                <c:pt idx="6336">
                  <c:v>2</c:v>
                </c:pt>
                <c:pt idx="6337">
                  <c:v>2</c:v>
                </c:pt>
                <c:pt idx="6338">
                  <c:v>2</c:v>
                </c:pt>
                <c:pt idx="6339">
                  <c:v>2</c:v>
                </c:pt>
                <c:pt idx="6340">
                  <c:v>2</c:v>
                </c:pt>
                <c:pt idx="6341">
                  <c:v>2</c:v>
                </c:pt>
                <c:pt idx="6342">
                  <c:v>2</c:v>
                </c:pt>
                <c:pt idx="6343">
                  <c:v>2</c:v>
                </c:pt>
                <c:pt idx="6344">
                  <c:v>2</c:v>
                </c:pt>
                <c:pt idx="6345">
                  <c:v>2</c:v>
                </c:pt>
                <c:pt idx="6346">
                  <c:v>2</c:v>
                </c:pt>
                <c:pt idx="6347">
                  <c:v>2</c:v>
                </c:pt>
                <c:pt idx="6348">
                  <c:v>2</c:v>
                </c:pt>
                <c:pt idx="6349">
                  <c:v>2</c:v>
                </c:pt>
                <c:pt idx="6350">
                  <c:v>2</c:v>
                </c:pt>
                <c:pt idx="6351">
                  <c:v>2</c:v>
                </c:pt>
                <c:pt idx="6352">
                  <c:v>2</c:v>
                </c:pt>
                <c:pt idx="6353">
                  <c:v>2</c:v>
                </c:pt>
                <c:pt idx="6354">
                  <c:v>2</c:v>
                </c:pt>
                <c:pt idx="6355">
                  <c:v>2</c:v>
                </c:pt>
                <c:pt idx="6356">
                  <c:v>2</c:v>
                </c:pt>
                <c:pt idx="6357">
                  <c:v>2</c:v>
                </c:pt>
                <c:pt idx="6358">
                  <c:v>2</c:v>
                </c:pt>
                <c:pt idx="6359">
                  <c:v>2</c:v>
                </c:pt>
                <c:pt idx="6360">
                  <c:v>2</c:v>
                </c:pt>
                <c:pt idx="6361">
                  <c:v>2</c:v>
                </c:pt>
                <c:pt idx="6362">
                  <c:v>2</c:v>
                </c:pt>
                <c:pt idx="6363">
                  <c:v>2</c:v>
                </c:pt>
                <c:pt idx="6364">
                  <c:v>2</c:v>
                </c:pt>
                <c:pt idx="6365">
                  <c:v>2</c:v>
                </c:pt>
                <c:pt idx="6366">
                  <c:v>2</c:v>
                </c:pt>
                <c:pt idx="6367">
                  <c:v>2</c:v>
                </c:pt>
                <c:pt idx="6368">
                  <c:v>2</c:v>
                </c:pt>
                <c:pt idx="6369">
                  <c:v>2</c:v>
                </c:pt>
                <c:pt idx="6370">
                  <c:v>2</c:v>
                </c:pt>
                <c:pt idx="6371">
                  <c:v>2</c:v>
                </c:pt>
                <c:pt idx="6372">
                  <c:v>2</c:v>
                </c:pt>
                <c:pt idx="6373">
                  <c:v>2</c:v>
                </c:pt>
                <c:pt idx="6374">
                  <c:v>2</c:v>
                </c:pt>
                <c:pt idx="6375">
                  <c:v>2</c:v>
                </c:pt>
                <c:pt idx="6376">
                  <c:v>2</c:v>
                </c:pt>
                <c:pt idx="6377">
                  <c:v>2</c:v>
                </c:pt>
                <c:pt idx="6378">
                  <c:v>2</c:v>
                </c:pt>
                <c:pt idx="6379">
                  <c:v>2</c:v>
                </c:pt>
                <c:pt idx="6380">
                  <c:v>2</c:v>
                </c:pt>
                <c:pt idx="6381">
                  <c:v>2</c:v>
                </c:pt>
                <c:pt idx="6382">
                  <c:v>2</c:v>
                </c:pt>
                <c:pt idx="6383">
                  <c:v>2</c:v>
                </c:pt>
                <c:pt idx="6384">
                  <c:v>2</c:v>
                </c:pt>
                <c:pt idx="6385">
                  <c:v>2</c:v>
                </c:pt>
                <c:pt idx="6386">
                  <c:v>2</c:v>
                </c:pt>
                <c:pt idx="6387">
                  <c:v>2</c:v>
                </c:pt>
                <c:pt idx="6388">
                  <c:v>2</c:v>
                </c:pt>
                <c:pt idx="6389">
                  <c:v>2</c:v>
                </c:pt>
                <c:pt idx="6390">
                  <c:v>2</c:v>
                </c:pt>
                <c:pt idx="6391">
                  <c:v>2</c:v>
                </c:pt>
                <c:pt idx="6392">
                  <c:v>2</c:v>
                </c:pt>
                <c:pt idx="6393">
                  <c:v>2</c:v>
                </c:pt>
                <c:pt idx="6394">
                  <c:v>2</c:v>
                </c:pt>
                <c:pt idx="6395">
                  <c:v>2</c:v>
                </c:pt>
                <c:pt idx="6396">
                  <c:v>2</c:v>
                </c:pt>
                <c:pt idx="6397">
                  <c:v>2</c:v>
                </c:pt>
                <c:pt idx="6398">
                  <c:v>2</c:v>
                </c:pt>
                <c:pt idx="6399">
                  <c:v>2</c:v>
                </c:pt>
                <c:pt idx="6400">
                  <c:v>2</c:v>
                </c:pt>
                <c:pt idx="6401">
                  <c:v>2</c:v>
                </c:pt>
                <c:pt idx="6402">
                  <c:v>2</c:v>
                </c:pt>
                <c:pt idx="6403">
                  <c:v>2</c:v>
                </c:pt>
                <c:pt idx="6404">
                  <c:v>2</c:v>
                </c:pt>
                <c:pt idx="6405">
                  <c:v>2</c:v>
                </c:pt>
                <c:pt idx="6406">
                  <c:v>2</c:v>
                </c:pt>
                <c:pt idx="6407">
                  <c:v>2</c:v>
                </c:pt>
                <c:pt idx="6408">
                  <c:v>2</c:v>
                </c:pt>
                <c:pt idx="6409">
                  <c:v>2</c:v>
                </c:pt>
                <c:pt idx="6410">
                  <c:v>2</c:v>
                </c:pt>
                <c:pt idx="6411">
                  <c:v>2</c:v>
                </c:pt>
                <c:pt idx="6412">
                  <c:v>2</c:v>
                </c:pt>
                <c:pt idx="6413">
                  <c:v>2</c:v>
                </c:pt>
                <c:pt idx="6414">
                  <c:v>2</c:v>
                </c:pt>
                <c:pt idx="6415">
                  <c:v>2</c:v>
                </c:pt>
                <c:pt idx="6416">
                  <c:v>2</c:v>
                </c:pt>
                <c:pt idx="6417">
                  <c:v>2</c:v>
                </c:pt>
                <c:pt idx="6418">
                  <c:v>2</c:v>
                </c:pt>
                <c:pt idx="6419">
                  <c:v>2</c:v>
                </c:pt>
                <c:pt idx="6420">
                  <c:v>2</c:v>
                </c:pt>
                <c:pt idx="6421">
                  <c:v>2</c:v>
                </c:pt>
                <c:pt idx="6422">
                  <c:v>2</c:v>
                </c:pt>
                <c:pt idx="6423">
                  <c:v>2</c:v>
                </c:pt>
                <c:pt idx="6424">
                  <c:v>2</c:v>
                </c:pt>
                <c:pt idx="6425">
                  <c:v>2</c:v>
                </c:pt>
                <c:pt idx="6426">
                  <c:v>2</c:v>
                </c:pt>
                <c:pt idx="6427">
                  <c:v>2</c:v>
                </c:pt>
                <c:pt idx="6428">
                  <c:v>2</c:v>
                </c:pt>
                <c:pt idx="6429">
                  <c:v>2</c:v>
                </c:pt>
                <c:pt idx="6430">
                  <c:v>2</c:v>
                </c:pt>
                <c:pt idx="6431">
                  <c:v>2</c:v>
                </c:pt>
                <c:pt idx="6432">
                  <c:v>2</c:v>
                </c:pt>
                <c:pt idx="6433">
                  <c:v>2</c:v>
                </c:pt>
                <c:pt idx="6434">
                  <c:v>2</c:v>
                </c:pt>
                <c:pt idx="6435">
                  <c:v>2</c:v>
                </c:pt>
                <c:pt idx="6436">
                  <c:v>2</c:v>
                </c:pt>
                <c:pt idx="6437">
                  <c:v>2</c:v>
                </c:pt>
                <c:pt idx="6438">
                  <c:v>2</c:v>
                </c:pt>
                <c:pt idx="6439">
                  <c:v>2</c:v>
                </c:pt>
                <c:pt idx="6440">
                  <c:v>2</c:v>
                </c:pt>
                <c:pt idx="6441">
                  <c:v>2</c:v>
                </c:pt>
                <c:pt idx="6442">
                  <c:v>2</c:v>
                </c:pt>
                <c:pt idx="6443">
                  <c:v>2</c:v>
                </c:pt>
                <c:pt idx="6444">
                  <c:v>2</c:v>
                </c:pt>
                <c:pt idx="6445">
                  <c:v>2</c:v>
                </c:pt>
                <c:pt idx="6446">
                  <c:v>2</c:v>
                </c:pt>
                <c:pt idx="6447">
                  <c:v>2</c:v>
                </c:pt>
                <c:pt idx="6448">
                  <c:v>2</c:v>
                </c:pt>
                <c:pt idx="6449">
                  <c:v>2</c:v>
                </c:pt>
                <c:pt idx="6450">
                  <c:v>2</c:v>
                </c:pt>
                <c:pt idx="6451">
                  <c:v>2</c:v>
                </c:pt>
                <c:pt idx="6452">
                  <c:v>2</c:v>
                </c:pt>
                <c:pt idx="6453">
                  <c:v>2</c:v>
                </c:pt>
                <c:pt idx="6454">
                  <c:v>2</c:v>
                </c:pt>
                <c:pt idx="6455">
                  <c:v>2</c:v>
                </c:pt>
                <c:pt idx="6456">
                  <c:v>2</c:v>
                </c:pt>
                <c:pt idx="6457">
                  <c:v>2</c:v>
                </c:pt>
                <c:pt idx="6458">
                  <c:v>2</c:v>
                </c:pt>
                <c:pt idx="6459">
                  <c:v>2</c:v>
                </c:pt>
                <c:pt idx="6460">
                  <c:v>2</c:v>
                </c:pt>
                <c:pt idx="6461">
                  <c:v>2</c:v>
                </c:pt>
                <c:pt idx="6462">
                  <c:v>2</c:v>
                </c:pt>
                <c:pt idx="6463">
                  <c:v>2</c:v>
                </c:pt>
                <c:pt idx="6464">
                  <c:v>2</c:v>
                </c:pt>
                <c:pt idx="6465">
                  <c:v>2</c:v>
                </c:pt>
                <c:pt idx="6466">
                  <c:v>2</c:v>
                </c:pt>
                <c:pt idx="6467">
                  <c:v>2</c:v>
                </c:pt>
                <c:pt idx="6468">
                  <c:v>2</c:v>
                </c:pt>
                <c:pt idx="6469">
                  <c:v>2</c:v>
                </c:pt>
                <c:pt idx="6470">
                  <c:v>2</c:v>
                </c:pt>
                <c:pt idx="6471">
                  <c:v>2</c:v>
                </c:pt>
                <c:pt idx="6472">
                  <c:v>2</c:v>
                </c:pt>
                <c:pt idx="6473">
                  <c:v>2</c:v>
                </c:pt>
                <c:pt idx="6474">
                  <c:v>2</c:v>
                </c:pt>
                <c:pt idx="6475">
                  <c:v>2</c:v>
                </c:pt>
                <c:pt idx="6476">
                  <c:v>2</c:v>
                </c:pt>
                <c:pt idx="6477">
                  <c:v>2</c:v>
                </c:pt>
                <c:pt idx="6478">
                  <c:v>2</c:v>
                </c:pt>
                <c:pt idx="6479">
                  <c:v>2</c:v>
                </c:pt>
                <c:pt idx="6480">
                  <c:v>2</c:v>
                </c:pt>
                <c:pt idx="6481">
                  <c:v>2</c:v>
                </c:pt>
                <c:pt idx="6482">
                  <c:v>2</c:v>
                </c:pt>
                <c:pt idx="6483">
                  <c:v>2</c:v>
                </c:pt>
                <c:pt idx="6484">
                  <c:v>2</c:v>
                </c:pt>
                <c:pt idx="6485">
                  <c:v>2</c:v>
                </c:pt>
                <c:pt idx="6486">
                  <c:v>2</c:v>
                </c:pt>
                <c:pt idx="6487">
                  <c:v>2</c:v>
                </c:pt>
                <c:pt idx="6488">
                  <c:v>2</c:v>
                </c:pt>
                <c:pt idx="6489">
                  <c:v>2</c:v>
                </c:pt>
                <c:pt idx="6490">
                  <c:v>2</c:v>
                </c:pt>
                <c:pt idx="6491">
                  <c:v>2</c:v>
                </c:pt>
                <c:pt idx="6492">
                  <c:v>2</c:v>
                </c:pt>
                <c:pt idx="6493">
                  <c:v>2</c:v>
                </c:pt>
                <c:pt idx="6494">
                  <c:v>2</c:v>
                </c:pt>
                <c:pt idx="6495">
                  <c:v>2</c:v>
                </c:pt>
                <c:pt idx="6496">
                  <c:v>2</c:v>
                </c:pt>
                <c:pt idx="6497">
                  <c:v>2</c:v>
                </c:pt>
                <c:pt idx="6498">
                  <c:v>2</c:v>
                </c:pt>
                <c:pt idx="6499">
                  <c:v>2</c:v>
                </c:pt>
                <c:pt idx="6500">
                  <c:v>2</c:v>
                </c:pt>
                <c:pt idx="6501">
                  <c:v>2</c:v>
                </c:pt>
                <c:pt idx="6502">
                  <c:v>2</c:v>
                </c:pt>
                <c:pt idx="6503">
                  <c:v>2</c:v>
                </c:pt>
                <c:pt idx="6504">
                  <c:v>2</c:v>
                </c:pt>
                <c:pt idx="6505">
                  <c:v>2</c:v>
                </c:pt>
                <c:pt idx="6506">
                  <c:v>2</c:v>
                </c:pt>
                <c:pt idx="6507">
                  <c:v>2</c:v>
                </c:pt>
                <c:pt idx="6508">
                  <c:v>2</c:v>
                </c:pt>
                <c:pt idx="6509">
                  <c:v>2</c:v>
                </c:pt>
                <c:pt idx="6510">
                  <c:v>2</c:v>
                </c:pt>
                <c:pt idx="6511">
                  <c:v>2</c:v>
                </c:pt>
                <c:pt idx="6512">
                  <c:v>2</c:v>
                </c:pt>
                <c:pt idx="6513">
                  <c:v>2</c:v>
                </c:pt>
                <c:pt idx="6514">
                  <c:v>2</c:v>
                </c:pt>
                <c:pt idx="6515">
                  <c:v>2</c:v>
                </c:pt>
                <c:pt idx="6516">
                  <c:v>2</c:v>
                </c:pt>
                <c:pt idx="6517">
                  <c:v>2</c:v>
                </c:pt>
                <c:pt idx="6518">
                  <c:v>2</c:v>
                </c:pt>
                <c:pt idx="6519">
                  <c:v>2</c:v>
                </c:pt>
                <c:pt idx="6520">
                  <c:v>2</c:v>
                </c:pt>
                <c:pt idx="6521">
                  <c:v>2</c:v>
                </c:pt>
                <c:pt idx="6522">
                  <c:v>2</c:v>
                </c:pt>
                <c:pt idx="6523">
                  <c:v>2</c:v>
                </c:pt>
                <c:pt idx="6524">
                  <c:v>2</c:v>
                </c:pt>
                <c:pt idx="6525">
                  <c:v>2</c:v>
                </c:pt>
                <c:pt idx="6526">
                  <c:v>2</c:v>
                </c:pt>
                <c:pt idx="6527">
                  <c:v>2</c:v>
                </c:pt>
                <c:pt idx="6528">
                  <c:v>2</c:v>
                </c:pt>
                <c:pt idx="6529">
                  <c:v>2</c:v>
                </c:pt>
                <c:pt idx="6530">
                  <c:v>2</c:v>
                </c:pt>
                <c:pt idx="6531">
                  <c:v>2</c:v>
                </c:pt>
                <c:pt idx="6532">
                  <c:v>2</c:v>
                </c:pt>
                <c:pt idx="6533">
                  <c:v>2</c:v>
                </c:pt>
                <c:pt idx="6534">
                  <c:v>2</c:v>
                </c:pt>
                <c:pt idx="6535">
                  <c:v>2</c:v>
                </c:pt>
                <c:pt idx="6536">
                  <c:v>2</c:v>
                </c:pt>
                <c:pt idx="6537">
                  <c:v>2</c:v>
                </c:pt>
                <c:pt idx="6538">
                  <c:v>2</c:v>
                </c:pt>
                <c:pt idx="6539">
                  <c:v>2</c:v>
                </c:pt>
                <c:pt idx="6540">
                  <c:v>2</c:v>
                </c:pt>
                <c:pt idx="6541">
                  <c:v>2</c:v>
                </c:pt>
                <c:pt idx="6542">
                  <c:v>2</c:v>
                </c:pt>
                <c:pt idx="6543">
                  <c:v>2</c:v>
                </c:pt>
                <c:pt idx="6544">
                  <c:v>2</c:v>
                </c:pt>
                <c:pt idx="6545">
                  <c:v>2</c:v>
                </c:pt>
                <c:pt idx="6546">
                  <c:v>2</c:v>
                </c:pt>
                <c:pt idx="6547">
                  <c:v>2</c:v>
                </c:pt>
                <c:pt idx="6548">
                  <c:v>2</c:v>
                </c:pt>
                <c:pt idx="6549">
                  <c:v>2</c:v>
                </c:pt>
                <c:pt idx="6550">
                  <c:v>2</c:v>
                </c:pt>
                <c:pt idx="6551">
                  <c:v>2</c:v>
                </c:pt>
                <c:pt idx="6552">
                  <c:v>2</c:v>
                </c:pt>
                <c:pt idx="6553">
                  <c:v>2</c:v>
                </c:pt>
                <c:pt idx="6554">
                  <c:v>2</c:v>
                </c:pt>
                <c:pt idx="6555">
                  <c:v>2</c:v>
                </c:pt>
                <c:pt idx="6556">
                  <c:v>2</c:v>
                </c:pt>
                <c:pt idx="6557">
                  <c:v>2</c:v>
                </c:pt>
                <c:pt idx="6558">
                  <c:v>2</c:v>
                </c:pt>
                <c:pt idx="6559">
                  <c:v>2</c:v>
                </c:pt>
                <c:pt idx="6560">
                  <c:v>2</c:v>
                </c:pt>
                <c:pt idx="6561">
                  <c:v>2</c:v>
                </c:pt>
                <c:pt idx="6562">
                  <c:v>2</c:v>
                </c:pt>
                <c:pt idx="6563">
                  <c:v>2</c:v>
                </c:pt>
                <c:pt idx="6564">
                  <c:v>2</c:v>
                </c:pt>
                <c:pt idx="6565">
                  <c:v>2</c:v>
                </c:pt>
                <c:pt idx="6566">
                  <c:v>2</c:v>
                </c:pt>
                <c:pt idx="6567">
                  <c:v>2</c:v>
                </c:pt>
                <c:pt idx="6568">
                  <c:v>2</c:v>
                </c:pt>
                <c:pt idx="6569">
                  <c:v>2</c:v>
                </c:pt>
                <c:pt idx="6570">
                  <c:v>2</c:v>
                </c:pt>
                <c:pt idx="6571">
                  <c:v>2</c:v>
                </c:pt>
                <c:pt idx="6572">
                  <c:v>2</c:v>
                </c:pt>
                <c:pt idx="6573">
                  <c:v>2</c:v>
                </c:pt>
                <c:pt idx="6574">
                  <c:v>2</c:v>
                </c:pt>
                <c:pt idx="6575">
                  <c:v>2</c:v>
                </c:pt>
                <c:pt idx="6576">
                  <c:v>2</c:v>
                </c:pt>
                <c:pt idx="6577">
                  <c:v>2</c:v>
                </c:pt>
                <c:pt idx="6578">
                  <c:v>2</c:v>
                </c:pt>
                <c:pt idx="6579">
                  <c:v>2</c:v>
                </c:pt>
                <c:pt idx="6580">
                  <c:v>2</c:v>
                </c:pt>
                <c:pt idx="6581">
                  <c:v>2</c:v>
                </c:pt>
                <c:pt idx="6582">
                  <c:v>2</c:v>
                </c:pt>
                <c:pt idx="6583">
                  <c:v>2</c:v>
                </c:pt>
                <c:pt idx="6584">
                  <c:v>2</c:v>
                </c:pt>
                <c:pt idx="6585">
                  <c:v>2</c:v>
                </c:pt>
                <c:pt idx="6586">
                  <c:v>2</c:v>
                </c:pt>
                <c:pt idx="6587">
                  <c:v>2</c:v>
                </c:pt>
                <c:pt idx="6588">
                  <c:v>2</c:v>
                </c:pt>
                <c:pt idx="6589">
                  <c:v>2</c:v>
                </c:pt>
                <c:pt idx="6590">
                  <c:v>2</c:v>
                </c:pt>
                <c:pt idx="6591">
                  <c:v>2</c:v>
                </c:pt>
                <c:pt idx="6592">
                  <c:v>2</c:v>
                </c:pt>
                <c:pt idx="6593">
                  <c:v>2</c:v>
                </c:pt>
                <c:pt idx="6594">
                  <c:v>2</c:v>
                </c:pt>
                <c:pt idx="6595">
                  <c:v>2</c:v>
                </c:pt>
                <c:pt idx="6596">
                  <c:v>2</c:v>
                </c:pt>
                <c:pt idx="6597">
                  <c:v>2</c:v>
                </c:pt>
                <c:pt idx="6598">
                  <c:v>2</c:v>
                </c:pt>
                <c:pt idx="6599">
                  <c:v>2</c:v>
                </c:pt>
                <c:pt idx="6600">
                  <c:v>2</c:v>
                </c:pt>
                <c:pt idx="6601">
                  <c:v>2</c:v>
                </c:pt>
                <c:pt idx="6602">
                  <c:v>2</c:v>
                </c:pt>
                <c:pt idx="6603">
                  <c:v>2</c:v>
                </c:pt>
                <c:pt idx="6604">
                  <c:v>2</c:v>
                </c:pt>
                <c:pt idx="6605">
                  <c:v>2</c:v>
                </c:pt>
                <c:pt idx="6606">
                  <c:v>2</c:v>
                </c:pt>
                <c:pt idx="6607">
                  <c:v>2</c:v>
                </c:pt>
                <c:pt idx="6608">
                  <c:v>2</c:v>
                </c:pt>
                <c:pt idx="6609">
                  <c:v>2</c:v>
                </c:pt>
                <c:pt idx="6610">
                  <c:v>2</c:v>
                </c:pt>
                <c:pt idx="6611">
                  <c:v>2</c:v>
                </c:pt>
                <c:pt idx="6612">
                  <c:v>2</c:v>
                </c:pt>
                <c:pt idx="6613">
                  <c:v>2</c:v>
                </c:pt>
                <c:pt idx="6614">
                  <c:v>2</c:v>
                </c:pt>
                <c:pt idx="6615">
                  <c:v>2</c:v>
                </c:pt>
                <c:pt idx="6616">
                  <c:v>2</c:v>
                </c:pt>
                <c:pt idx="6617">
                  <c:v>2</c:v>
                </c:pt>
                <c:pt idx="6618">
                  <c:v>2</c:v>
                </c:pt>
                <c:pt idx="6619">
                  <c:v>2</c:v>
                </c:pt>
                <c:pt idx="6620">
                  <c:v>2</c:v>
                </c:pt>
                <c:pt idx="6621">
                  <c:v>2</c:v>
                </c:pt>
                <c:pt idx="6622">
                  <c:v>2</c:v>
                </c:pt>
                <c:pt idx="6623">
                  <c:v>2</c:v>
                </c:pt>
                <c:pt idx="6624">
                  <c:v>2</c:v>
                </c:pt>
                <c:pt idx="6625">
                  <c:v>2</c:v>
                </c:pt>
                <c:pt idx="6626">
                  <c:v>2</c:v>
                </c:pt>
                <c:pt idx="6627">
                  <c:v>2</c:v>
                </c:pt>
                <c:pt idx="6628">
                  <c:v>2</c:v>
                </c:pt>
                <c:pt idx="6629">
                  <c:v>2</c:v>
                </c:pt>
                <c:pt idx="6630">
                  <c:v>2</c:v>
                </c:pt>
                <c:pt idx="6631">
                  <c:v>2</c:v>
                </c:pt>
                <c:pt idx="6632">
                  <c:v>2</c:v>
                </c:pt>
                <c:pt idx="6633">
                  <c:v>2</c:v>
                </c:pt>
                <c:pt idx="6634">
                  <c:v>2</c:v>
                </c:pt>
                <c:pt idx="6635">
                  <c:v>2</c:v>
                </c:pt>
                <c:pt idx="6636">
                  <c:v>2</c:v>
                </c:pt>
                <c:pt idx="6637">
                  <c:v>2</c:v>
                </c:pt>
                <c:pt idx="6638">
                  <c:v>2</c:v>
                </c:pt>
                <c:pt idx="6639">
                  <c:v>2</c:v>
                </c:pt>
                <c:pt idx="6640">
                  <c:v>2</c:v>
                </c:pt>
                <c:pt idx="6641">
                  <c:v>2</c:v>
                </c:pt>
                <c:pt idx="6642">
                  <c:v>2</c:v>
                </c:pt>
                <c:pt idx="6643">
                  <c:v>2</c:v>
                </c:pt>
                <c:pt idx="6644">
                  <c:v>2</c:v>
                </c:pt>
                <c:pt idx="6645">
                  <c:v>2</c:v>
                </c:pt>
                <c:pt idx="6646">
                  <c:v>2</c:v>
                </c:pt>
                <c:pt idx="6647">
                  <c:v>2</c:v>
                </c:pt>
                <c:pt idx="6648">
                  <c:v>2</c:v>
                </c:pt>
                <c:pt idx="6649">
                  <c:v>2</c:v>
                </c:pt>
                <c:pt idx="6650">
                  <c:v>2</c:v>
                </c:pt>
                <c:pt idx="6651">
                  <c:v>2</c:v>
                </c:pt>
                <c:pt idx="6652">
                  <c:v>2</c:v>
                </c:pt>
                <c:pt idx="6653">
                  <c:v>2</c:v>
                </c:pt>
                <c:pt idx="6654">
                  <c:v>2</c:v>
                </c:pt>
                <c:pt idx="6655">
                  <c:v>2</c:v>
                </c:pt>
                <c:pt idx="6656">
                  <c:v>2</c:v>
                </c:pt>
                <c:pt idx="6657">
                  <c:v>2</c:v>
                </c:pt>
                <c:pt idx="6658">
                  <c:v>2</c:v>
                </c:pt>
                <c:pt idx="6659">
                  <c:v>2</c:v>
                </c:pt>
                <c:pt idx="6660">
                  <c:v>2</c:v>
                </c:pt>
                <c:pt idx="6661">
                  <c:v>2</c:v>
                </c:pt>
                <c:pt idx="6662">
                  <c:v>2</c:v>
                </c:pt>
                <c:pt idx="6663">
                  <c:v>2</c:v>
                </c:pt>
                <c:pt idx="6664">
                  <c:v>2</c:v>
                </c:pt>
                <c:pt idx="6665">
                  <c:v>2</c:v>
                </c:pt>
                <c:pt idx="6666">
                  <c:v>2</c:v>
                </c:pt>
                <c:pt idx="6667">
                  <c:v>2</c:v>
                </c:pt>
                <c:pt idx="6668">
                  <c:v>2</c:v>
                </c:pt>
                <c:pt idx="6669">
                  <c:v>2</c:v>
                </c:pt>
                <c:pt idx="6670">
                  <c:v>2</c:v>
                </c:pt>
                <c:pt idx="6671">
                  <c:v>2</c:v>
                </c:pt>
                <c:pt idx="6672">
                  <c:v>2</c:v>
                </c:pt>
                <c:pt idx="6673">
                  <c:v>2</c:v>
                </c:pt>
                <c:pt idx="6674">
                  <c:v>2</c:v>
                </c:pt>
                <c:pt idx="6675">
                  <c:v>2</c:v>
                </c:pt>
                <c:pt idx="6676">
                  <c:v>2</c:v>
                </c:pt>
                <c:pt idx="6677">
                  <c:v>2</c:v>
                </c:pt>
                <c:pt idx="6678">
                  <c:v>2</c:v>
                </c:pt>
                <c:pt idx="6679">
                  <c:v>2</c:v>
                </c:pt>
                <c:pt idx="6680">
                  <c:v>2</c:v>
                </c:pt>
                <c:pt idx="6681">
                  <c:v>2</c:v>
                </c:pt>
                <c:pt idx="6682">
                  <c:v>2</c:v>
                </c:pt>
                <c:pt idx="6683">
                  <c:v>2</c:v>
                </c:pt>
                <c:pt idx="6684">
                  <c:v>2</c:v>
                </c:pt>
                <c:pt idx="6685">
                  <c:v>2</c:v>
                </c:pt>
                <c:pt idx="6686">
                  <c:v>2</c:v>
                </c:pt>
                <c:pt idx="6687">
                  <c:v>2</c:v>
                </c:pt>
                <c:pt idx="6688">
                  <c:v>2</c:v>
                </c:pt>
                <c:pt idx="6689">
                  <c:v>2</c:v>
                </c:pt>
                <c:pt idx="6690">
                  <c:v>2</c:v>
                </c:pt>
                <c:pt idx="6691">
                  <c:v>2</c:v>
                </c:pt>
                <c:pt idx="6692">
                  <c:v>2</c:v>
                </c:pt>
                <c:pt idx="6693">
                  <c:v>2</c:v>
                </c:pt>
                <c:pt idx="6694">
                  <c:v>2</c:v>
                </c:pt>
                <c:pt idx="6695">
                  <c:v>2</c:v>
                </c:pt>
                <c:pt idx="6696">
                  <c:v>2</c:v>
                </c:pt>
                <c:pt idx="6697">
                  <c:v>2</c:v>
                </c:pt>
                <c:pt idx="6698">
                  <c:v>2</c:v>
                </c:pt>
                <c:pt idx="6699">
                  <c:v>2</c:v>
                </c:pt>
                <c:pt idx="6700">
                  <c:v>2</c:v>
                </c:pt>
                <c:pt idx="6701">
                  <c:v>2</c:v>
                </c:pt>
                <c:pt idx="6702">
                  <c:v>2</c:v>
                </c:pt>
                <c:pt idx="6703">
                  <c:v>2</c:v>
                </c:pt>
                <c:pt idx="6704">
                  <c:v>2</c:v>
                </c:pt>
                <c:pt idx="6705">
                  <c:v>2</c:v>
                </c:pt>
                <c:pt idx="6706">
                  <c:v>2</c:v>
                </c:pt>
                <c:pt idx="6707">
                  <c:v>2</c:v>
                </c:pt>
                <c:pt idx="6708">
                  <c:v>2</c:v>
                </c:pt>
                <c:pt idx="6709">
                  <c:v>2</c:v>
                </c:pt>
                <c:pt idx="6710">
                  <c:v>2</c:v>
                </c:pt>
                <c:pt idx="6711">
                  <c:v>2</c:v>
                </c:pt>
                <c:pt idx="6712">
                  <c:v>2</c:v>
                </c:pt>
                <c:pt idx="6713">
                  <c:v>2</c:v>
                </c:pt>
                <c:pt idx="6714">
                  <c:v>2</c:v>
                </c:pt>
                <c:pt idx="6715">
                  <c:v>2</c:v>
                </c:pt>
                <c:pt idx="6716">
                  <c:v>2</c:v>
                </c:pt>
                <c:pt idx="6717">
                  <c:v>2</c:v>
                </c:pt>
                <c:pt idx="6718">
                  <c:v>2</c:v>
                </c:pt>
                <c:pt idx="6719">
                  <c:v>2</c:v>
                </c:pt>
                <c:pt idx="6720">
                  <c:v>2</c:v>
                </c:pt>
                <c:pt idx="6721">
                  <c:v>2</c:v>
                </c:pt>
                <c:pt idx="6722">
                  <c:v>2</c:v>
                </c:pt>
                <c:pt idx="6723">
                  <c:v>2</c:v>
                </c:pt>
                <c:pt idx="6724">
                  <c:v>2</c:v>
                </c:pt>
                <c:pt idx="6725">
                  <c:v>2</c:v>
                </c:pt>
                <c:pt idx="6726">
                  <c:v>2</c:v>
                </c:pt>
                <c:pt idx="6727">
                  <c:v>2</c:v>
                </c:pt>
                <c:pt idx="6728">
                  <c:v>2</c:v>
                </c:pt>
                <c:pt idx="6729">
                  <c:v>2</c:v>
                </c:pt>
                <c:pt idx="6730">
                  <c:v>2</c:v>
                </c:pt>
                <c:pt idx="6731">
                  <c:v>2</c:v>
                </c:pt>
                <c:pt idx="6732">
                  <c:v>2</c:v>
                </c:pt>
                <c:pt idx="6733">
                  <c:v>2</c:v>
                </c:pt>
                <c:pt idx="6734">
                  <c:v>2</c:v>
                </c:pt>
                <c:pt idx="6735">
                  <c:v>2</c:v>
                </c:pt>
                <c:pt idx="6736">
                  <c:v>2</c:v>
                </c:pt>
                <c:pt idx="6737">
                  <c:v>2</c:v>
                </c:pt>
                <c:pt idx="6738">
                  <c:v>2</c:v>
                </c:pt>
                <c:pt idx="6739">
                  <c:v>2</c:v>
                </c:pt>
                <c:pt idx="6740">
                  <c:v>2</c:v>
                </c:pt>
                <c:pt idx="6741">
                  <c:v>2</c:v>
                </c:pt>
                <c:pt idx="6742">
                  <c:v>2</c:v>
                </c:pt>
                <c:pt idx="6743">
                  <c:v>2</c:v>
                </c:pt>
                <c:pt idx="6744">
                  <c:v>2</c:v>
                </c:pt>
                <c:pt idx="6745">
                  <c:v>2</c:v>
                </c:pt>
                <c:pt idx="6746">
                  <c:v>2</c:v>
                </c:pt>
                <c:pt idx="6747">
                  <c:v>2</c:v>
                </c:pt>
                <c:pt idx="6748">
                  <c:v>2</c:v>
                </c:pt>
                <c:pt idx="6749">
                  <c:v>2</c:v>
                </c:pt>
                <c:pt idx="6750">
                  <c:v>2</c:v>
                </c:pt>
                <c:pt idx="6751">
                  <c:v>2</c:v>
                </c:pt>
                <c:pt idx="6752">
                  <c:v>2</c:v>
                </c:pt>
                <c:pt idx="6753">
                  <c:v>2</c:v>
                </c:pt>
                <c:pt idx="6754">
                  <c:v>2</c:v>
                </c:pt>
                <c:pt idx="6755">
                  <c:v>2</c:v>
                </c:pt>
                <c:pt idx="6756">
                  <c:v>2</c:v>
                </c:pt>
                <c:pt idx="6757">
                  <c:v>2</c:v>
                </c:pt>
                <c:pt idx="6758">
                  <c:v>2</c:v>
                </c:pt>
                <c:pt idx="6759">
                  <c:v>2</c:v>
                </c:pt>
                <c:pt idx="6760">
                  <c:v>2</c:v>
                </c:pt>
                <c:pt idx="6761">
                  <c:v>2</c:v>
                </c:pt>
                <c:pt idx="6762">
                  <c:v>2</c:v>
                </c:pt>
                <c:pt idx="6763">
                  <c:v>2</c:v>
                </c:pt>
                <c:pt idx="6764">
                  <c:v>2</c:v>
                </c:pt>
                <c:pt idx="6765">
                  <c:v>2</c:v>
                </c:pt>
                <c:pt idx="6766">
                  <c:v>2</c:v>
                </c:pt>
                <c:pt idx="6767">
                  <c:v>2</c:v>
                </c:pt>
                <c:pt idx="6768">
                  <c:v>2</c:v>
                </c:pt>
                <c:pt idx="6769">
                  <c:v>2</c:v>
                </c:pt>
                <c:pt idx="6770">
                  <c:v>2</c:v>
                </c:pt>
                <c:pt idx="6771">
                  <c:v>2</c:v>
                </c:pt>
                <c:pt idx="6772">
                  <c:v>2</c:v>
                </c:pt>
                <c:pt idx="6773">
                  <c:v>2</c:v>
                </c:pt>
                <c:pt idx="6774">
                  <c:v>2</c:v>
                </c:pt>
                <c:pt idx="6775">
                  <c:v>2</c:v>
                </c:pt>
                <c:pt idx="6776">
                  <c:v>2</c:v>
                </c:pt>
                <c:pt idx="6777">
                  <c:v>2</c:v>
                </c:pt>
                <c:pt idx="6778">
                  <c:v>2</c:v>
                </c:pt>
                <c:pt idx="6779">
                  <c:v>2</c:v>
                </c:pt>
                <c:pt idx="6780">
                  <c:v>2</c:v>
                </c:pt>
                <c:pt idx="6781">
                  <c:v>2</c:v>
                </c:pt>
                <c:pt idx="6782">
                  <c:v>2</c:v>
                </c:pt>
                <c:pt idx="6783">
                  <c:v>2</c:v>
                </c:pt>
                <c:pt idx="6784">
                  <c:v>2</c:v>
                </c:pt>
                <c:pt idx="6785">
                  <c:v>2</c:v>
                </c:pt>
                <c:pt idx="6786">
                  <c:v>2</c:v>
                </c:pt>
                <c:pt idx="6787">
                  <c:v>2</c:v>
                </c:pt>
                <c:pt idx="6788">
                  <c:v>2</c:v>
                </c:pt>
                <c:pt idx="6789">
                  <c:v>2</c:v>
                </c:pt>
                <c:pt idx="6790">
                  <c:v>2</c:v>
                </c:pt>
                <c:pt idx="6791">
                  <c:v>2</c:v>
                </c:pt>
                <c:pt idx="6792">
                  <c:v>2</c:v>
                </c:pt>
                <c:pt idx="6793">
                  <c:v>2</c:v>
                </c:pt>
                <c:pt idx="6794">
                  <c:v>2</c:v>
                </c:pt>
                <c:pt idx="6795">
                  <c:v>2</c:v>
                </c:pt>
                <c:pt idx="6796">
                  <c:v>2</c:v>
                </c:pt>
                <c:pt idx="6797">
                  <c:v>2</c:v>
                </c:pt>
                <c:pt idx="6798">
                  <c:v>2</c:v>
                </c:pt>
                <c:pt idx="6799">
                  <c:v>2</c:v>
                </c:pt>
                <c:pt idx="6800">
                  <c:v>2</c:v>
                </c:pt>
                <c:pt idx="6801">
                  <c:v>2</c:v>
                </c:pt>
                <c:pt idx="6802">
                  <c:v>2</c:v>
                </c:pt>
                <c:pt idx="6803">
                  <c:v>2</c:v>
                </c:pt>
                <c:pt idx="6804">
                  <c:v>2</c:v>
                </c:pt>
                <c:pt idx="6805">
                  <c:v>2</c:v>
                </c:pt>
                <c:pt idx="6806">
                  <c:v>2</c:v>
                </c:pt>
                <c:pt idx="6807">
                  <c:v>2</c:v>
                </c:pt>
                <c:pt idx="6808">
                  <c:v>2</c:v>
                </c:pt>
                <c:pt idx="6809">
                  <c:v>2</c:v>
                </c:pt>
                <c:pt idx="6810">
                  <c:v>2</c:v>
                </c:pt>
                <c:pt idx="6811">
                  <c:v>2</c:v>
                </c:pt>
                <c:pt idx="6812">
                  <c:v>2</c:v>
                </c:pt>
                <c:pt idx="6813">
                  <c:v>2</c:v>
                </c:pt>
                <c:pt idx="6814">
                  <c:v>2</c:v>
                </c:pt>
                <c:pt idx="6815">
                  <c:v>2</c:v>
                </c:pt>
                <c:pt idx="6816">
                  <c:v>2</c:v>
                </c:pt>
                <c:pt idx="6817">
                  <c:v>2</c:v>
                </c:pt>
                <c:pt idx="6818">
                  <c:v>2</c:v>
                </c:pt>
                <c:pt idx="6819">
                  <c:v>2</c:v>
                </c:pt>
                <c:pt idx="6820">
                  <c:v>2</c:v>
                </c:pt>
                <c:pt idx="6821">
                  <c:v>2</c:v>
                </c:pt>
                <c:pt idx="6822">
                  <c:v>2</c:v>
                </c:pt>
                <c:pt idx="6823">
                  <c:v>2</c:v>
                </c:pt>
                <c:pt idx="6824">
                  <c:v>2</c:v>
                </c:pt>
                <c:pt idx="6825">
                  <c:v>2</c:v>
                </c:pt>
                <c:pt idx="6826">
                  <c:v>2</c:v>
                </c:pt>
                <c:pt idx="6827">
                  <c:v>2</c:v>
                </c:pt>
                <c:pt idx="6828">
                  <c:v>2</c:v>
                </c:pt>
                <c:pt idx="6829">
                  <c:v>2</c:v>
                </c:pt>
                <c:pt idx="6830">
                  <c:v>2</c:v>
                </c:pt>
                <c:pt idx="6831">
                  <c:v>2</c:v>
                </c:pt>
                <c:pt idx="6832">
                  <c:v>2</c:v>
                </c:pt>
                <c:pt idx="6833">
                  <c:v>2</c:v>
                </c:pt>
                <c:pt idx="6834">
                  <c:v>2</c:v>
                </c:pt>
                <c:pt idx="6835">
                  <c:v>2</c:v>
                </c:pt>
                <c:pt idx="6836">
                  <c:v>2</c:v>
                </c:pt>
                <c:pt idx="6837">
                  <c:v>2</c:v>
                </c:pt>
                <c:pt idx="6838">
                  <c:v>2</c:v>
                </c:pt>
                <c:pt idx="6839">
                  <c:v>2</c:v>
                </c:pt>
                <c:pt idx="6840">
                  <c:v>2</c:v>
                </c:pt>
                <c:pt idx="6841">
                  <c:v>2</c:v>
                </c:pt>
                <c:pt idx="6842">
                  <c:v>2</c:v>
                </c:pt>
                <c:pt idx="6843">
                  <c:v>2</c:v>
                </c:pt>
                <c:pt idx="6844">
                  <c:v>2</c:v>
                </c:pt>
                <c:pt idx="6845">
                  <c:v>2</c:v>
                </c:pt>
                <c:pt idx="6846">
                  <c:v>2</c:v>
                </c:pt>
                <c:pt idx="6847">
                  <c:v>2</c:v>
                </c:pt>
                <c:pt idx="6848">
                  <c:v>2</c:v>
                </c:pt>
                <c:pt idx="6849">
                  <c:v>2</c:v>
                </c:pt>
                <c:pt idx="6850">
                  <c:v>2</c:v>
                </c:pt>
                <c:pt idx="6851">
                  <c:v>2</c:v>
                </c:pt>
                <c:pt idx="6852">
                  <c:v>2</c:v>
                </c:pt>
                <c:pt idx="6853">
                  <c:v>2</c:v>
                </c:pt>
                <c:pt idx="6854">
                  <c:v>2</c:v>
                </c:pt>
                <c:pt idx="6855">
                  <c:v>2</c:v>
                </c:pt>
                <c:pt idx="6856">
                  <c:v>2</c:v>
                </c:pt>
                <c:pt idx="6857">
                  <c:v>2</c:v>
                </c:pt>
                <c:pt idx="6858">
                  <c:v>2</c:v>
                </c:pt>
                <c:pt idx="6859">
                  <c:v>2</c:v>
                </c:pt>
                <c:pt idx="6860">
                  <c:v>2</c:v>
                </c:pt>
                <c:pt idx="6861">
                  <c:v>2</c:v>
                </c:pt>
                <c:pt idx="6862">
                  <c:v>2</c:v>
                </c:pt>
                <c:pt idx="6863">
                  <c:v>2</c:v>
                </c:pt>
                <c:pt idx="6864">
                  <c:v>2</c:v>
                </c:pt>
                <c:pt idx="6865">
                  <c:v>2</c:v>
                </c:pt>
                <c:pt idx="6866">
                  <c:v>2</c:v>
                </c:pt>
                <c:pt idx="6867">
                  <c:v>2</c:v>
                </c:pt>
                <c:pt idx="6868">
                  <c:v>2</c:v>
                </c:pt>
                <c:pt idx="6869">
                  <c:v>2</c:v>
                </c:pt>
                <c:pt idx="6870">
                  <c:v>2</c:v>
                </c:pt>
                <c:pt idx="6871">
                  <c:v>2</c:v>
                </c:pt>
                <c:pt idx="6872">
                  <c:v>2</c:v>
                </c:pt>
                <c:pt idx="6873">
                  <c:v>2</c:v>
                </c:pt>
                <c:pt idx="6874">
                  <c:v>2</c:v>
                </c:pt>
                <c:pt idx="6875">
                  <c:v>2</c:v>
                </c:pt>
                <c:pt idx="6876">
                  <c:v>2</c:v>
                </c:pt>
                <c:pt idx="6877">
                  <c:v>2</c:v>
                </c:pt>
                <c:pt idx="6878">
                  <c:v>2</c:v>
                </c:pt>
                <c:pt idx="6879">
                  <c:v>2</c:v>
                </c:pt>
                <c:pt idx="6880">
                  <c:v>2</c:v>
                </c:pt>
                <c:pt idx="6881">
                  <c:v>2</c:v>
                </c:pt>
                <c:pt idx="6882">
                  <c:v>2</c:v>
                </c:pt>
                <c:pt idx="6883">
                  <c:v>2</c:v>
                </c:pt>
                <c:pt idx="6884">
                  <c:v>2</c:v>
                </c:pt>
                <c:pt idx="6885">
                  <c:v>2</c:v>
                </c:pt>
                <c:pt idx="6886">
                  <c:v>2</c:v>
                </c:pt>
                <c:pt idx="6887">
                  <c:v>2</c:v>
                </c:pt>
                <c:pt idx="6888">
                  <c:v>2</c:v>
                </c:pt>
                <c:pt idx="6889">
                  <c:v>2</c:v>
                </c:pt>
                <c:pt idx="6890">
                  <c:v>2</c:v>
                </c:pt>
                <c:pt idx="6891">
                  <c:v>2</c:v>
                </c:pt>
                <c:pt idx="6892">
                  <c:v>2</c:v>
                </c:pt>
                <c:pt idx="6893">
                  <c:v>2</c:v>
                </c:pt>
                <c:pt idx="6894">
                  <c:v>2</c:v>
                </c:pt>
                <c:pt idx="6895">
                  <c:v>2</c:v>
                </c:pt>
                <c:pt idx="6896">
                  <c:v>2</c:v>
                </c:pt>
                <c:pt idx="6897">
                  <c:v>2</c:v>
                </c:pt>
                <c:pt idx="6898">
                  <c:v>2</c:v>
                </c:pt>
                <c:pt idx="6899">
                  <c:v>2</c:v>
                </c:pt>
                <c:pt idx="6900">
                  <c:v>2</c:v>
                </c:pt>
                <c:pt idx="6901">
                  <c:v>2</c:v>
                </c:pt>
                <c:pt idx="6902">
                  <c:v>2</c:v>
                </c:pt>
                <c:pt idx="6903">
                  <c:v>2</c:v>
                </c:pt>
                <c:pt idx="6904">
                  <c:v>2</c:v>
                </c:pt>
                <c:pt idx="6905">
                  <c:v>2</c:v>
                </c:pt>
                <c:pt idx="6906">
                  <c:v>2</c:v>
                </c:pt>
                <c:pt idx="6907">
                  <c:v>2</c:v>
                </c:pt>
                <c:pt idx="6908">
                  <c:v>2</c:v>
                </c:pt>
                <c:pt idx="6909">
                  <c:v>2</c:v>
                </c:pt>
                <c:pt idx="6910">
                  <c:v>2</c:v>
                </c:pt>
                <c:pt idx="6911">
                  <c:v>2</c:v>
                </c:pt>
                <c:pt idx="6912">
                  <c:v>2</c:v>
                </c:pt>
                <c:pt idx="6913">
                  <c:v>2</c:v>
                </c:pt>
                <c:pt idx="6914">
                  <c:v>2</c:v>
                </c:pt>
                <c:pt idx="6915">
                  <c:v>2</c:v>
                </c:pt>
                <c:pt idx="6916">
                  <c:v>2</c:v>
                </c:pt>
                <c:pt idx="6917">
                  <c:v>2</c:v>
                </c:pt>
                <c:pt idx="6918">
                  <c:v>2</c:v>
                </c:pt>
                <c:pt idx="6919">
                  <c:v>2</c:v>
                </c:pt>
                <c:pt idx="6920">
                  <c:v>2</c:v>
                </c:pt>
                <c:pt idx="6921">
                  <c:v>2</c:v>
                </c:pt>
                <c:pt idx="6922">
                  <c:v>2</c:v>
                </c:pt>
                <c:pt idx="6923">
                  <c:v>2</c:v>
                </c:pt>
                <c:pt idx="6924">
                  <c:v>2</c:v>
                </c:pt>
                <c:pt idx="6925">
                  <c:v>2</c:v>
                </c:pt>
                <c:pt idx="6926">
                  <c:v>2</c:v>
                </c:pt>
                <c:pt idx="6927">
                  <c:v>2</c:v>
                </c:pt>
                <c:pt idx="6928">
                  <c:v>2</c:v>
                </c:pt>
                <c:pt idx="6929">
                  <c:v>2</c:v>
                </c:pt>
                <c:pt idx="6930">
                  <c:v>2</c:v>
                </c:pt>
                <c:pt idx="6931">
                  <c:v>2</c:v>
                </c:pt>
                <c:pt idx="6932">
                  <c:v>2</c:v>
                </c:pt>
                <c:pt idx="6933">
                  <c:v>2</c:v>
                </c:pt>
                <c:pt idx="6934">
                  <c:v>2</c:v>
                </c:pt>
                <c:pt idx="6935">
                  <c:v>2</c:v>
                </c:pt>
                <c:pt idx="6936">
                  <c:v>2</c:v>
                </c:pt>
                <c:pt idx="6937">
                  <c:v>2</c:v>
                </c:pt>
                <c:pt idx="6938">
                  <c:v>2</c:v>
                </c:pt>
                <c:pt idx="6939">
                  <c:v>2</c:v>
                </c:pt>
                <c:pt idx="6940">
                  <c:v>2</c:v>
                </c:pt>
                <c:pt idx="6941">
                  <c:v>2</c:v>
                </c:pt>
                <c:pt idx="6942">
                  <c:v>2</c:v>
                </c:pt>
                <c:pt idx="6943">
                  <c:v>2</c:v>
                </c:pt>
                <c:pt idx="6944">
                  <c:v>2</c:v>
                </c:pt>
                <c:pt idx="6945">
                  <c:v>2</c:v>
                </c:pt>
                <c:pt idx="6946">
                  <c:v>2</c:v>
                </c:pt>
                <c:pt idx="6947">
                  <c:v>2</c:v>
                </c:pt>
                <c:pt idx="6948">
                  <c:v>2</c:v>
                </c:pt>
                <c:pt idx="6949">
                  <c:v>2</c:v>
                </c:pt>
                <c:pt idx="6950">
                  <c:v>2</c:v>
                </c:pt>
                <c:pt idx="6951">
                  <c:v>2</c:v>
                </c:pt>
                <c:pt idx="6952">
                  <c:v>2</c:v>
                </c:pt>
                <c:pt idx="6953">
                  <c:v>2</c:v>
                </c:pt>
                <c:pt idx="6954">
                  <c:v>2</c:v>
                </c:pt>
                <c:pt idx="6955">
                  <c:v>2</c:v>
                </c:pt>
                <c:pt idx="6956">
                  <c:v>2</c:v>
                </c:pt>
                <c:pt idx="6957">
                  <c:v>2</c:v>
                </c:pt>
                <c:pt idx="6958">
                  <c:v>2</c:v>
                </c:pt>
                <c:pt idx="6959">
                  <c:v>2</c:v>
                </c:pt>
                <c:pt idx="6960">
                  <c:v>2</c:v>
                </c:pt>
                <c:pt idx="6961">
                  <c:v>2</c:v>
                </c:pt>
                <c:pt idx="6962">
                  <c:v>2</c:v>
                </c:pt>
                <c:pt idx="6963">
                  <c:v>2</c:v>
                </c:pt>
                <c:pt idx="6964">
                  <c:v>2</c:v>
                </c:pt>
                <c:pt idx="6965">
                  <c:v>2</c:v>
                </c:pt>
                <c:pt idx="6966">
                  <c:v>2</c:v>
                </c:pt>
                <c:pt idx="6967">
                  <c:v>2</c:v>
                </c:pt>
                <c:pt idx="6968">
                  <c:v>2</c:v>
                </c:pt>
                <c:pt idx="6969">
                  <c:v>2</c:v>
                </c:pt>
                <c:pt idx="6970">
                  <c:v>2</c:v>
                </c:pt>
                <c:pt idx="6971">
                  <c:v>2</c:v>
                </c:pt>
                <c:pt idx="6972">
                  <c:v>2</c:v>
                </c:pt>
                <c:pt idx="6973">
                  <c:v>2</c:v>
                </c:pt>
                <c:pt idx="6974">
                  <c:v>2</c:v>
                </c:pt>
                <c:pt idx="6975">
                  <c:v>2</c:v>
                </c:pt>
                <c:pt idx="6976">
                  <c:v>2</c:v>
                </c:pt>
                <c:pt idx="6977">
                  <c:v>2</c:v>
                </c:pt>
                <c:pt idx="6978">
                  <c:v>2</c:v>
                </c:pt>
                <c:pt idx="6979">
                  <c:v>2</c:v>
                </c:pt>
                <c:pt idx="6980">
                  <c:v>2</c:v>
                </c:pt>
                <c:pt idx="6981">
                  <c:v>2</c:v>
                </c:pt>
                <c:pt idx="6982">
                  <c:v>2</c:v>
                </c:pt>
                <c:pt idx="6983">
                  <c:v>2</c:v>
                </c:pt>
                <c:pt idx="6984">
                  <c:v>2</c:v>
                </c:pt>
                <c:pt idx="6985">
                  <c:v>2</c:v>
                </c:pt>
                <c:pt idx="6986">
                  <c:v>2</c:v>
                </c:pt>
                <c:pt idx="6987">
                  <c:v>2</c:v>
                </c:pt>
                <c:pt idx="6988">
                  <c:v>2</c:v>
                </c:pt>
                <c:pt idx="6989">
                  <c:v>2</c:v>
                </c:pt>
                <c:pt idx="6990">
                  <c:v>2</c:v>
                </c:pt>
                <c:pt idx="6991">
                  <c:v>2</c:v>
                </c:pt>
                <c:pt idx="6992">
                  <c:v>2</c:v>
                </c:pt>
                <c:pt idx="6993">
                  <c:v>2</c:v>
                </c:pt>
                <c:pt idx="6994">
                  <c:v>2</c:v>
                </c:pt>
                <c:pt idx="6995">
                  <c:v>2</c:v>
                </c:pt>
                <c:pt idx="6996">
                  <c:v>2</c:v>
                </c:pt>
                <c:pt idx="6997">
                  <c:v>2</c:v>
                </c:pt>
                <c:pt idx="6998">
                  <c:v>2</c:v>
                </c:pt>
                <c:pt idx="6999">
                  <c:v>2</c:v>
                </c:pt>
                <c:pt idx="7000">
                  <c:v>2</c:v>
                </c:pt>
                <c:pt idx="7001">
                  <c:v>2</c:v>
                </c:pt>
                <c:pt idx="7002">
                  <c:v>2</c:v>
                </c:pt>
                <c:pt idx="7003">
                  <c:v>2</c:v>
                </c:pt>
                <c:pt idx="7004">
                  <c:v>2</c:v>
                </c:pt>
                <c:pt idx="7005">
                  <c:v>2</c:v>
                </c:pt>
                <c:pt idx="7006">
                  <c:v>2</c:v>
                </c:pt>
                <c:pt idx="7007">
                  <c:v>2</c:v>
                </c:pt>
                <c:pt idx="7008">
                  <c:v>2</c:v>
                </c:pt>
                <c:pt idx="7009">
                  <c:v>2</c:v>
                </c:pt>
                <c:pt idx="7010">
                  <c:v>2</c:v>
                </c:pt>
                <c:pt idx="7011">
                  <c:v>2</c:v>
                </c:pt>
                <c:pt idx="7012">
                  <c:v>2</c:v>
                </c:pt>
                <c:pt idx="7013">
                  <c:v>2</c:v>
                </c:pt>
                <c:pt idx="7014">
                  <c:v>2</c:v>
                </c:pt>
                <c:pt idx="7015">
                  <c:v>2</c:v>
                </c:pt>
                <c:pt idx="7016">
                  <c:v>2</c:v>
                </c:pt>
                <c:pt idx="7017">
                  <c:v>2</c:v>
                </c:pt>
                <c:pt idx="7018">
                  <c:v>2</c:v>
                </c:pt>
                <c:pt idx="7019">
                  <c:v>2</c:v>
                </c:pt>
                <c:pt idx="7020">
                  <c:v>2</c:v>
                </c:pt>
                <c:pt idx="7021">
                  <c:v>2</c:v>
                </c:pt>
                <c:pt idx="7022">
                  <c:v>2</c:v>
                </c:pt>
                <c:pt idx="7023">
                  <c:v>2</c:v>
                </c:pt>
                <c:pt idx="7024">
                  <c:v>2</c:v>
                </c:pt>
                <c:pt idx="7025">
                  <c:v>2</c:v>
                </c:pt>
                <c:pt idx="7026">
                  <c:v>2</c:v>
                </c:pt>
                <c:pt idx="7027">
                  <c:v>2</c:v>
                </c:pt>
                <c:pt idx="7028">
                  <c:v>2</c:v>
                </c:pt>
                <c:pt idx="7029">
                  <c:v>2</c:v>
                </c:pt>
                <c:pt idx="7030">
                  <c:v>2</c:v>
                </c:pt>
                <c:pt idx="7031">
                  <c:v>2</c:v>
                </c:pt>
                <c:pt idx="7032">
                  <c:v>2</c:v>
                </c:pt>
                <c:pt idx="7033">
                  <c:v>2</c:v>
                </c:pt>
                <c:pt idx="7034">
                  <c:v>2</c:v>
                </c:pt>
                <c:pt idx="7035">
                  <c:v>2</c:v>
                </c:pt>
                <c:pt idx="7036">
                  <c:v>2</c:v>
                </c:pt>
                <c:pt idx="7037">
                  <c:v>2</c:v>
                </c:pt>
                <c:pt idx="7038">
                  <c:v>2</c:v>
                </c:pt>
                <c:pt idx="7039">
                  <c:v>2</c:v>
                </c:pt>
                <c:pt idx="7040">
                  <c:v>2</c:v>
                </c:pt>
                <c:pt idx="7041">
                  <c:v>2</c:v>
                </c:pt>
                <c:pt idx="7042">
                  <c:v>2</c:v>
                </c:pt>
                <c:pt idx="7043">
                  <c:v>2</c:v>
                </c:pt>
                <c:pt idx="7044">
                  <c:v>2</c:v>
                </c:pt>
                <c:pt idx="7045">
                  <c:v>2</c:v>
                </c:pt>
                <c:pt idx="7046">
                  <c:v>2</c:v>
                </c:pt>
                <c:pt idx="7047">
                  <c:v>2</c:v>
                </c:pt>
                <c:pt idx="7048">
                  <c:v>2</c:v>
                </c:pt>
                <c:pt idx="7049">
                  <c:v>2</c:v>
                </c:pt>
                <c:pt idx="7050">
                  <c:v>2</c:v>
                </c:pt>
                <c:pt idx="7051">
                  <c:v>2</c:v>
                </c:pt>
                <c:pt idx="7052">
                  <c:v>2</c:v>
                </c:pt>
                <c:pt idx="7053">
                  <c:v>2</c:v>
                </c:pt>
                <c:pt idx="7054">
                  <c:v>2</c:v>
                </c:pt>
                <c:pt idx="7055">
                  <c:v>2</c:v>
                </c:pt>
                <c:pt idx="7056">
                  <c:v>2</c:v>
                </c:pt>
                <c:pt idx="7057">
                  <c:v>2</c:v>
                </c:pt>
                <c:pt idx="7058">
                  <c:v>2</c:v>
                </c:pt>
                <c:pt idx="7059">
                  <c:v>2</c:v>
                </c:pt>
                <c:pt idx="7060">
                  <c:v>2</c:v>
                </c:pt>
                <c:pt idx="7061">
                  <c:v>2</c:v>
                </c:pt>
                <c:pt idx="7062">
                  <c:v>2</c:v>
                </c:pt>
                <c:pt idx="7063">
                  <c:v>2</c:v>
                </c:pt>
                <c:pt idx="7064">
                  <c:v>2</c:v>
                </c:pt>
                <c:pt idx="7065">
                  <c:v>2</c:v>
                </c:pt>
                <c:pt idx="7066">
                  <c:v>2</c:v>
                </c:pt>
                <c:pt idx="7067">
                  <c:v>2</c:v>
                </c:pt>
                <c:pt idx="7068">
                  <c:v>2</c:v>
                </c:pt>
                <c:pt idx="7069">
                  <c:v>2</c:v>
                </c:pt>
                <c:pt idx="7070">
                  <c:v>2</c:v>
                </c:pt>
                <c:pt idx="7071">
                  <c:v>2</c:v>
                </c:pt>
                <c:pt idx="7072">
                  <c:v>2</c:v>
                </c:pt>
                <c:pt idx="7073">
                  <c:v>2</c:v>
                </c:pt>
                <c:pt idx="7074">
                  <c:v>2</c:v>
                </c:pt>
                <c:pt idx="7075">
                  <c:v>2</c:v>
                </c:pt>
                <c:pt idx="7076">
                  <c:v>2</c:v>
                </c:pt>
                <c:pt idx="7077">
                  <c:v>2</c:v>
                </c:pt>
                <c:pt idx="7078">
                  <c:v>2</c:v>
                </c:pt>
                <c:pt idx="7079">
                  <c:v>2</c:v>
                </c:pt>
                <c:pt idx="7080">
                  <c:v>2</c:v>
                </c:pt>
                <c:pt idx="7081">
                  <c:v>2</c:v>
                </c:pt>
                <c:pt idx="7082">
                  <c:v>2</c:v>
                </c:pt>
                <c:pt idx="7083">
                  <c:v>2</c:v>
                </c:pt>
                <c:pt idx="7084">
                  <c:v>2</c:v>
                </c:pt>
                <c:pt idx="7085">
                  <c:v>2</c:v>
                </c:pt>
                <c:pt idx="7086">
                  <c:v>2</c:v>
                </c:pt>
                <c:pt idx="7087">
                  <c:v>2</c:v>
                </c:pt>
                <c:pt idx="7088">
                  <c:v>2</c:v>
                </c:pt>
                <c:pt idx="7089">
                  <c:v>2</c:v>
                </c:pt>
                <c:pt idx="7090">
                  <c:v>2</c:v>
                </c:pt>
                <c:pt idx="7091">
                  <c:v>2</c:v>
                </c:pt>
                <c:pt idx="7092">
                  <c:v>2</c:v>
                </c:pt>
                <c:pt idx="7093">
                  <c:v>2</c:v>
                </c:pt>
                <c:pt idx="7094">
                  <c:v>2</c:v>
                </c:pt>
                <c:pt idx="7095">
                  <c:v>2</c:v>
                </c:pt>
                <c:pt idx="7096">
                  <c:v>2</c:v>
                </c:pt>
                <c:pt idx="7097">
                  <c:v>2</c:v>
                </c:pt>
                <c:pt idx="7098">
                  <c:v>2</c:v>
                </c:pt>
                <c:pt idx="7099">
                  <c:v>2</c:v>
                </c:pt>
                <c:pt idx="7100">
                  <c:v>2</c:v>
                </c:pt>
                <c:pt idx="7101">
                  <c:v>2</c:v>
                </c:pt>
                <c:pt idx="7102">
                  <c:v>2</c:v>
                </c:pt>
                <c:pt idx="7103">
                  <c:v>2</c:v>
                </c:pt>
                <c:pt idx="7104">
                  <c:v>2</c:v>
                </c:pt>
                <c:pt idx="7105">
                  <c:v>2</c:v>
                </c:pt>
                <c:pt idx="7106">
                  <c:v>2</c:v>
                </c:pt>
                <c:pt idx="7107">
                  <c:v>2</c:v>
                </c:pt>
                <c:pt idx="7108">
                  <c:v>2</c:v>
                </c:pt>
                <c:pt idx="7109">
                  <c:v>2</c:v>
                </c:pt>
                <c:pt idx="7110">
                  <c:v>2</c:v>
                </c:pt>
                <c:pt idx="7111">
                  <c:v>2</c:v>
                </c:pt>
                <c:pt idx="7112">
                  <c:v>2</c:v>
                </c:pt>
                <c:pt idx="7113">
                  <c:v>2</c:v>
                </c:pt>
                <c:pt idx="7114">
                  <c:v>2</c:v>
                </c:pt>
                <c:pt idx="7115">
                  <c:v>2</c:v>
                </c:pt>
                <c:pt idx="7116">
                  <c:v>2</c:v>
                </c:pt>
                <c:pt idx="7117">
                  <c:v>2</c:v>
                </c:pt>
                <c:pt idx="7118">
                  <c:v>2</c:v>
                </c:pt>
                <c:pt idx="7119">
                  <c:v>2</c:v>
                </c:pt>
                <c:pt idx="7120">
                  <c:v>2</c:v>
                </c:pt>
                <c:pt idx="7121">
                  <c:v>2</c:v>
                </c:pt>
                <c:pt idx="7122">
                  <c:v>2</c:v>
                </c:pt>
                <c:pt idx="7123">
                  <c:v>2</c:v>
                </c:pt>
                <c:pt idx="7124">
                  <c:v>2</c:v>
                </c:pt>
                <c:pt idx="7125">
                  <c:v>2</c:v>
                </c:pt>
                <c:pt idx="7126">
                  <c:v>2</c:v>
                </c:pt>
                <c:pt idx="7127">
                  <c:v>2</c:v>
                </c:pt>
                <c:pt idx="7128">
                  <c:v>2</c:v>
                </c:pt>
                <c:pt idx="7129">
                  <c:v>2</c:v>
                </c:pt>
                <c:pt idx="7130">
                  <c:v>2</c:v>
                </c:pt>
                <c:pt idx="7131">
                  <c:v>2</c:v>
                </c:pt>
                <c:pt idx="7132">
                  <c:v>2</c:v>
                </c:pt>
                <c:pt idx="7133">
                  <c:v>2</c:v>
                </c:pt>
                <c:pt idx="7134">
                  <c:v>2</c:v>
                </c:pt>
                <c:pt idx="7135">
                  <c:v>2</c:v>
                </c:pt>
                <c:pt idx="7136">
                  <c:v>2</c:v>
                </c:pt>
                <c:pt idx="7137">
                  <c:v>2</c:v>
                </c:pt>
                <c:pt idx="7138">
                  <c:v>2</c:v>
                </c:pt>
                <c:pt idx="7139">
                  <c:v>2</c:v>
                </c:pt>
                <c:pt idx="7140">
                  <c:v>2</c:v>
                </c:pt>
                <c:pt idx="7141">
                  <c:v>2</c:v>
                </c:pt>
                <c:pt idx="7142">
                  <c:v>2</c:v>
                </c:pt>
                <c:pt idx="7143">
                  <c:v>2</c:v>
                </c:pt>
                <c:pt idx="7144">
                  <c:v>2</c:v>
                </c:pt>
                <c:pt idx="7145">
                  <c:v>2</c:v>
                </c:pt>
                <c:pt idx="7146">
                  <c:v>2</c:v>
                </c:pt>
                <c:pt idx="7147">
                  <c:v>2</c:v>
                </c:pt>
                <c:pt idx="7148">
                  <c:v>2</c:v>
                </c:pt>
                <c:pt idx="7149">
                  <c:v>2</c:v>
                </c:pt>
                <c:pt idx="7150">
                  <c:v>2</c:v>
                </c:pt>
                <c:pt idx="7151">
                  <c:v>2</c:v>
                </c:pt>
                <c:pt idx="7152">
                  <c:v>2</c:v>
                </c:pt>
                <c:pt idx="7153">
                  <c:v>2</c:v>
                </c:pt>
                <c:pt idx="7154">
                  <c:v>2</c:v>
                </c:pt>
                <c:pt idx="7155">
                  <c:v>2</c:v>
                </c:pt>
                <c:pt idx="7156">
                  <c:v>2</c:v>
                </c:pt>
                <c:pt idx="7157">
                  <c:v>2</c:v>
                </c:pt>
                <c:pt idx="7158">
                  <c:v>2</c:v>
                </c:pt>
                <c:pt idx="7159">
                  <c:v>2</c:v>
                </c:pt>
                <c:pt idx="7160">
                  <c:v>2</c:v>
                </c:pt>
                <c:pt idx="7161">
                  <c:v>2</c:v>
                </c:pt>
                <c:pt idx="7162">
                  <c:v>2</c:v>
                </c:pt>
                <c:pt idx="7163">
                  <c:v>2</c:v>
                </c:pt>
                <c:pt idx="7164">
                  <c:v>2</c:v>
                </c:pt>
                <c:pt idx="7165">
                  <c:v>2</c:v>
                </c:pt>
                <c:pt idx="7166">
                  <c:v>2</c:v>
                </c:pt>
                <c:pt idx="7167">
                  <c:v>2</c:v>
                </c:pt>
                <c:pt idx="7168">
                  <c:v>2</c:v>
                </c:pt>
                <c:pt idx="7169">
                  <c:v>2</c:v>
                </c:pt>
                <c:pt idx="7170">
                  <c:v>2</c:v>
                </c:pt>
                <c:pt idx="7171">
                  <c:v>2</c:v>
                </c:pt>
                <c:pt idx="7172">
                  <c:v>2</c:v>
                </c:pt>
                <c:pt idx="7173">
                  <c:v>2</c:v>
                </c:pt>
                <c:pt idx="7174">
                  <c:v>2</c:v>
                </c:pt>
                <c:pt idx="7175">
                  <c:v>2</c:v>
                </c:pt>
                <c:pt idx="7176">
                  <c:v>2</c:v>
                </c:pt>
                <c:pt idx="7177">
                  <c:v>2</c:v>
                </c:pt>
                <c:pt idx="7178">
                  <c:v>2</c:v>
                </c:pt>
                <c:pt idx="7179">
                  <c:v>2</c:v>
                </c:pt>
                <c:pt idx="7180">
                  <c:v>2</c:v>
                </c:pt>
                <c:pt idx="7181">
                  <c:v>2</c:v>
                </c:pt>
                <c:pt idx="7182">
                  <c:v>2</c:v>
                </c:pt>
                <c:pt idx="7183">
                  <c:v>2</c:v>
                </c:pt>
                <c:pt idx="7184">
                  <c:v>2</c:v>
                </c:pt>
                <c:pt idx="7185">
                  <c:v>2</c:v>
                </c:pt>
                <c:pt idx="7186">
                  <c:v>2</c:v>
                </c:pt>
                <c:pt idx="7187">
                  <c:v>2</c:v>
                </c:pt>
                <c:pt idx="7188">
                  <c:v>2</c:v>
                </c:pt>
                <c:pt idx="7189">
                  <c:v>2</c:v>
                </c:pt>
                <c:pt idx="7190">
                  <c:v>2</c:v>
                </c:pt>
                <c:pt idx="7191">
                  <c:v>2</c:v>
                </c:pt>
                <c:pt idx="7192">
                  <c:v>2</c:v>
                </c:pt>
                <c:pt idx="7193">
                  <c:v>2</c:v>
                </c:pt>
                <c:pt idx="7194">
                  <c:v>2</c:v>
                </c:pt>
                <c:pt idx="7195">
                  <c:v>2</c:v>
                </c:pt>
                <c:pt idx="7196">
                  <c:v>2</c:v>
                </c:pt>
                <c:pt idx="7197">
                  <c:v>2</c:v>
                </c:pt>
                <c:pt idx="7198">
                  <c:v>2</c:v>
                </c:pt>
                <c:pt idx="7199">
                  <c:v>2</c:v>
                </c:pt>
                <c:pt idx="7200">
                  <c:v>2</c:v>
                </c:pt>
                <c:pt idx="7201">
                  <c:v>2</c:v>
                </c:pt>
                <c:pt idx="7202">
                  <c:v>2</c:v>
                </c:pt>
                <c:pt idx="7203">
                  <c:v>2</c:v>
                </c:pt>
                <c:pt idx="7204">
                  <c:v>2</c:v>
                </c:pt>
                <c:pt idx="7205">
                  <c:v>2</c:v>
                </c:pt>
                <c:pt idx="7206">
                  <c:v>2</c:v>
                </c:pt>
                <c:pt idx="7207">
                  <c:v>2</c:v>
                </c:pt>
                <c:pt idx="7208">
                  <c:v>2</c:v>
                </c:pt>
                <c:pt idx="7209">
                  <c:v>2</c:v>
                </c:pt>
                <c:pt idx="7210">
                  <c:v>2</c:v>
                </c:pt>
                <c:pt idx="7211">
                  <c:v>2</c:v>
                </c:pt>
                <c:pt idx="7212">
                  <c:v>2</c:v>
                </c:pt>
                <c:pt idx="7213">
                  <c:v>2</c:v>
                </c:pt>
                <c:pt idx="7214">
                  <c:v>2</c:v>
                </c:pt>
                <c:pt idx="7215">
                  <c:v>2</c:v>
                </c:pt>
                <c:pt idx="7216">
                  <c:v>2</c:v>
                </c:pt>
                <c:pt idx="7217">
                  <c:v>2</c:v>
                </c:pt>
                <c:pt idx="7218">
                  <c:v>2</c:v>
                </c:pt>
                <c:pt idx="7219">
                  <c:v>2</c:v>
                </c:pt>
                <c:pt idx="7220">
                  <c:v>2</c:v>
                </c:pt>
                <c:pt idx="7221">
                  <c:v>2</c:v>
                </c:pt>
                <c:pt idx="7222">
                  <c:v>2</c:v>
                </c:pt>
                <c:pt idx="7223">
                  <c:v>2</c:v>
                </c:pt>
                <c:pt idx="7224">
                  <c:v>2</c:v>
                </c:pt>
                <c:pt idx="7225">
                  <c:v>2</c:v>
                </c:pt>
                <c:pt idx="7226">
                  <c:v>2</c:v>
                </c:pt>
                <c:pt idx="7227">
                  <c:v>2</c:v>
                </c:pt>
                <c:pt idx="7228">
                  <c:v>2</c:v>
                </c:pt>
                <c:pt idx="7229">
                  <c:v>2</c:v>
                </c:pt>
                <c:pt idx="7230">
                  <c:v>2</c:v>
                </c:pt>
                <c:pt idx="7231">
                  <c:v>2</c:v>
                </c:pt>
                <c:pt idx="7232">
                  <c:v>2</c:v>
                </c:pt>
                <c:pt idx="7233">
                  <c:v>2</c:v>
                </c:pt>
                <c:pt idx="7234">
                  <c:v>2</c:v>
                </c:pt>
                <c:pt idx="7235">
                  <c:v>2</c:v>
                </c:pt>
                <c:pt idx="7236">
                  <c:v>2</c:v>
                </c:pt>
                <c:pt idx="7237">
                  <c:v>2</c:v>
                </c:pt>
                <c:pt idx="7238">
                  <c:v>2</c:v>
                </c:pt>
                <c:pt idx="7239">
                  <c:v>2</c:v>
                </c:pt>
                <c:pt idx="7240">
                  <c:v>2</c:v>
                </c:pt>
                <c:pt idx="7241">
                  <c:v>2</c:v>
                </c:pt>
                <c:pt idx="7242">
                  <c:v>2</c:v>
                </c:pt>
                <c:pt idx="7243">
                  <c:v>2</c:v>
                </c:pt>
                <c:pt idx="7244">
                  <c:v>2</c:v>
                </c:pt>
                <c:pt idx="7245">
                  <c:v>2</c:v>
                </c:pt>
                <c:pt idx="7246">
                  <c:v>2</c:v>
                </c:pt>
                <c:pt idx="7247">
                  <c:v>2</c:v>
                </c:pt>
                <c:pt idx="7248">
                  <c:v>2</c:v>
                </c:pt>
                <c:pt idx="7249">
                  <c:v>2</c:v>
                </c:pt>
                <c:pt idx="7250">
                  <c:v>2</c:v>
                </c:pt>
                <c:pt idx="7251">
                  <c:v>2</c:v>
                </c:pt>
                <c:pt idx="7252">
                  <c:v>2</c:v>
                </c:pt>
                <c:pt idx="7253">
                  <c:v>2</c:v>
                </c:pt>
                <c:pt idx="7254">
                  <c:v>2</c:v>
                </c:pt>
                <c:pt idx="7255">
                  <c:v>2</c:v>
                </c:pt>
                <c:pt idx="7256">
                  <c:v>2</c:v>
                </c:pt>
                <c:pt idx="7257">
                  <c:v>2</c:v>
                </c:pt>
                <c:pt idx="7258">
                  <c:v>2</c:v>
                </c:pt>
                <c:pt idx="7259">
                  <c:v>2</c:v>
                </c:pt>
                <c:pt idx="7260">
                  <c:v>2</c:v>
                </c:pt>
                <c:pt idx="7261">
                  <c:v>2</c:v>
                </c:pt>
                <c:pt idx="7262">
                  <c:v>2</c:v>
                </c:pt>
                <c:pt idx="7263">
                  <c:v>2</c:v>
                </c:pt>
                <c:pt idx="7264">
                  <c:v>2</c:v>
                </c:pt>
                <c:pt idx="7265">
                  <c:v>2</c:v>
                </c:pt>
                <c:pt idx="7266">
                  <c:v>2</c:v>
                </c:pt>
                <c:pt idx="7267">
                  <c:v>2</c:v>
                </c:pt>
                <c:pt idx="7268">
                  <c:v>2</c:v>
                </c:pt>
                <c:pt idx="7269">
                  <c:v>2</c:v>
                </c:pt>
                <c:pt idx="7270">
                  <c:v>2</c:v>
                </c:pt>
                <c:pt idx="7271">
                  <c:v>2</c:v>
                </c:pt>
                <c:pt idx="7272">
                  <c:v>2</c:v>
                </c:pt>
                <c:pt idx="7273">
                  <c:v>2</c:v>
                </c:pt>
                <c:pt idx="7274">
                  <c:v>2</c:v>
                </c:pt>
                <c:pt idx="7275">
                  <c:v>2</c:v>
                </c:pt>
                <c:pt idx="7276">
                  <c:v>2</c:v>
                </c:pt>
                <c:pt idx="7277">
                  <c:v>2</c:v>
                </c:pt>
                <c:pt idx="7278">
                  <c:v>2</c:v>
                </c:pt>
                <c:pt idx="7279">
                  <c:v>2</c:v>
                </c:pt>
                <c:pt idx="7280">
                  <c:v>2</c:v>
                </c:pt>
                <c:pt idx="7281">
                  <c:v>2</c:v>
                </c:pt>
                <c:pt idx="7282">
                  <c:v>2</c:v>
                </c:pt>
                <c:pt idx="7283">
                  <c:v>2</c:v>
                </c:pt>
                <c:pt idx="7284">
                  <c:v>2</c:v>
                </c:pt>
                <c:pt idx="7285">
                  <c:v>2</c:v>
                </c:pt>
                <c:pt idx="7286">
                  <c:v>2</c:v>
                </c:pt>
                <c:pt idx="7287">
                  <c:v>2</c:v>
                </c:pt>
                <c:pt idx="7288">
                  <c:v>2</c:v>
                </c:pt>
                <c:pt idx="7289">
                  <c:v>2</c:v>
                </c:pt>
                <c:pt idx="7290">
                  <c:v>2</c:v>
                </c:pt>
                <c:pt idx="7291">
                  <c:v>2</c:v>
                </c:pt>
                <c:pt idx="7292">
                  <c:v>2</c:v>
                </c:pt>
                <c:pt idx="7293">
                  <c:v>2</c:v>
                </c:pt>
                <c:pt idx="7294">
                  <c:v>2</c:v>
                </c:pt>
                <c:pt idx="7295">
                  <c:v>2</c:v>
                </c:pt>
                <c:pt idx="7296">
                  <c:v>2</c:v>
                </c:pt>
                <c:pt idx="7297">
                  <c:v>2</c:v>
                </c:pt>
                <c:pt idx="7298">
                  <c:v>2</c:v>
                </c:pt>
                <c:pt idx="7299">
                  <c:v>2</c:v>
                </c:pt>
                <c:pt idx="7300">
                  <c:v>2</c:v>
                </c:pt>
                <c:pt idx="7301">
                  <c:v>2</c:v>
                </c:pt>
                <c:pt idx="7302">
                  <c:v>2</c:v>
                </c:pt>
                <c:pt idx="7303">
                  <c:v>2</c:v>
                </c:pt>
                <c:pt idx="7304">
                  <c:v>2</c:v>
                </c:pt>
                <c:pt idx="7305">
                  <c:v>2</c:v>
                </c:pt>
                <c:pt idx="7306">
                  <c:v>2</c:v>
                </c:pt>
                <c:pt idx="7307">
                  <c:v>2</c:v>
                </c:pt>
                <c:pt idx="7308">
                  <c:v>2</c:v>
                </c:pt>
                <c:pt idx="7309">
                  <c:v>2</c:v>
                </c:pt>
                <c:pt idx="7310">
                  <c:v>2</c:v>
                </c:pt>
                <c:pt idx="7311">
                  <c:v>2</c:v>
                </c:pt>
                <c:pt idx="7312">
                  <c:v>2</c:v>
                </c:pt>
                <c:pt idx="7313">
                  <c:v>2</c:v>
                </c:pt>
                <c:pt idx="7314">
                  <c:v>2</c:v>
                </c:pt>
                <c:pt idx="7315">
                  <c:v>2</c:v>
                </c:pt>
                <c:pt idx="7316">
                  <c:v>2</c:v>
                </c:pt>
                <c:pt idx="7317">
                  <c:v>2</c:v>
                </c:pt>
                <c:pt idx="7318">
                  <c:v>2</c:v>
                </c:pt>
                <c:pt idx="7319">
                  <c:v>2</c:v>
                </c:pt>
                <c:pt idx="7320">
                  <c:v>2</c:v>
                </c:pt>
                <c:pt idx="7321">
                  <c:v>2</c:v>
                </c:pt>
                <c:pt idx="7322">
                  <c:v>2</c:v>
                </c:pt>
                <c:pt idx="7323">
                  <c:v>2</c:v>
                </c:pt>
                <c:pt idx="7324">
                  <c:v>2</c:v>
                </c:pt>
                <c:pt idx="7325">
                  <c:v>2</c:v>
                </c:pt>
                <c:pt idx="7326">
                  <c:v>2</c:v>
                </c:pt>
                <c:pt idx="7327">
                  <c:v>2</c:v>
                </c:pt>
                <c:pt idx="7328">
                  <c:v>2</c:v>
                </c:pt>
                <c:pt idx="7329">
                  <c:v>2</c:v>
                </c:pt>
                <c:pt idx="7330">
                  <c:v>2</c:v>
                </c:pt>
                <c:pt idx="7331">
                  <c:v>2</c:v>
                </c:pt>
                <c:pt idx="7332">
                  <c:v>2</c:v>
                </c:pt>
                <c:pt idx="7333">
                  <c:v>2</c:v>
                </c:pt>
                <c:pt idx="7334">
                  <c:v>2</c:v>
                </c:pt>
                <c:pt idx="7335">
                  <c:v>2</c:v>
                </c:pt>
                <c:pt idx="7336">
                  <c:v>2</c:v>
                </c:pt>
                <c:pt idx="7337">
                  <c:v>2</c:v>
                </c:pt>
                <c:pt idx="7338">
                  <c:v>2</c:v>
                </c:pt>
                <c:pt idx="7339">
                  <c:v>2</c:v>
                </c:pt>
                <c:pt idx="7340">
                  <c:v>2</c:v>
                </c:pt>
                <c:pt idx="7341">
                  <c:v>2</c:v>
                </c:pt>
                <c:pt idx="7342">
                  <c:v>2</c:v>
                </c:pt>
                <c:pt idx="7343">
                  <c:v>2</c:v>
                </c:pt>
                <c:pt idx="7344">
                  <c:v>2</c:v>
                </c:pt>
                <c:pt idx="7345">
                  <c:v>2</c:v>
                </c:pt>
                <c:pt idx="7346">
                  <c:v>2</c:v>
                </c:pt>
                <c:pt idx="7347">
                  <c:v>2</c:v>
                </c:pt>
                <c:pt idx="7348">
                  <c:v>2</c:v>
                </c:pt>
                <c:pt idx="7349">
                  <c:v>2</c:v>
                </c:pt>
                <c:pt idx="7350">
                  <c:v>2</c:v>
                </c:pt>
                <c:pt idx="7351">
                  <c:v>2</c:v>
                </c:pt>
                <c:pt idx="7352">
                  <c:v>2</c:v>
                </c:pt>
                <c:pt idx="7353">
                  <c:v>2</c:v>
                </c:pt>
                <c:pt idx="7354">
                  <c:v>2</c:v>
                </c:pt>
                <c:pt idx="7355">
                  <c:v>2</c:v>
                </c:pt>
                <c:pt idx="7356">
                  <c:v>2</c:v>
                </c:pt>
                <c:pt idx="7357">
                  <c:v>2</c:v>
                </c:pt>
                <c:pt idx="7358">
                  <c:v>2</c:v>
                </c:pt>
                <c:pt idx="7359">
                  <c:v>2</c:v>
                </c:pt>
                <c:pt idx="7360">
                  <c:v>2</c:v>
                </c:pt>
                <c:pt idx="7361">
                  <c:v>2</c:v>
                </c:pt>
                <c:pt idx="7362">
                  <c:v>2</c:v>
                </c:pt>
                <c:pt idx="7363">
                  <c:v>2</c:v>
                </c:pt>
                <c:pt idx="7364">
                  <c:v>2</c:v>
                </c:pt>
                <c:pt idx="7365">
                  <c:v>2</c:v>
                </c:pt>
                <c:pt idx="7366">
                  <c:v>2</c:v>
                </c:pt>
                <c:pt idx="7367">
                  <c:v>2</c:v>
                </c:pt>
                <c:pt idx="7368">
                  <c:v>2</c:v>
                </c:pt>
                <c:pt idx="7369">
                  <c:v>2</c:v>
                </c:pt>
                <c:pt idx="7370">
                  <c:v>2</c:v>
                </c:pt>
                <c:pt idx="7371">
                  <c:v>2</c:v>
                </c:pt>
                <c:pt idx="7372">
                  <c:v>2</c:v>
                </c:pt>
                <c:pt idx="7373">
                  <c:v>2</c:v>
                </c:pt>
                <c:pt idx="7374">
                  <c:v>2</c:v>
                </c:pt>
                <c:pt idx="7375">
                  <c:v>2</c:v>
                </c:pt>
                <c:pt idx="7376">
                  <c:v>2</c:v>
                </c:pt>
                <c:pt idx="7377">
                  <c:v>2</c:v>
                </c:pt>
                <c:pt idx="7378">
                  <c:v>2</c:v>
                </c:pt>
                <c:pt idx="7379">
                  <c:v>2</c:v>
                </c:pt>
                <c:pt idx="7380">
                  <c:v>2</c:v>
                </c:pt>
                <c:pt idx="7381">
                  <c:v>2</c:v>
                </c:pt>
                <c:pt idx="7382">
                  <c:v>2</c:v>
                </c:pt>
                <c:pt idx="7383">
                  <c:v>2</c:v>
                </c:pt>
                <c:pt idx="7384">
                  <c:v>2</c:v>
                </c:pt>
                <c:pt idx="7385">
                  <c:v>2</c:v>
                </c:pt>
                <c:pt idx="7386">
                  <c:v>2</c:v>
                </c:pt>
                <c:pt idx="7387">
                  <c:v>2</c:v>
                </c:pt>
                <c:pt idx="7388">
                  <c:v>2</c:v>
                </c:pt>
                <c:pt idx="7389">
                  <c:v>2</c:v>
                </c:pt>
                <c:pt idx="7390">
                  <c:v>2</c:v>
                </c:pt>
                <c:pt idx="7391">
                  <c:v>2</c:v>
                </c:pt>
                <c:pt idx="7392">
                  <c:v>2</c:v>
                </c:pt>
                <c:pt idx="7393">
                  <c:v>2</c:v>
                </c:pt>
                <c:pt idx="7394">
                  <c:v>2</c:v>
                </c:pt>
                <c:pt idx="7395">
                  <c:v>2</c:v>
                </c:pt>
                <c:pt idx="7396">
                  <c:v>2</c:v>
                </c:pt>
                <c:pt idx="7397">
                  <c:v>2</c:v>
                </c:pt>
                <c:pt idx="7398">
                  <c:v>2</c:v>
                </c:pt>
                <c:pt idx="7399">
                  <c:v>2</c:v>
                </c:pt>
                <c:pt idx="7400">
                  <c:v>2</c:v>
                </c:pt>
                <c:pt idx="7401">
                  <c:v>2</c:v>
                </c:pt>
                <c:pt idx="7402">
                  <c:v>2</c:v>
                </c:pt>
                <c:pt idx="7403">
                  <c:v>2</c:v>
                </c:pt>
                <c:pt idx="7404">
                  <c:v>2</c:v>
                </c:pt>
                <c:pt idx="7405">
                  <c:v>2</c:v>
                </c:pt>
                <c:pt idx="7406">
                  <c:v>2</c:v>
                </c:pt>
                <c:pt idx="7407">
                  <c:v>2</c:v>
                </c:pt>
                <c:pt idx="7408">
                  <c:v>2</c:v>
                </c:pt>
                <c:pt idx="7409">
                  <c:v>2</c:v>
                </c:pt>
                <c:pt idx="7410">
                  <c:v>2</c:v>
                </c:pt>
                <c:pt idx="7411">
                  <c:v>2</c:v>
                </c:pt>
                <c:pt idx="7412">
                  <c:v>2</c:v>
                </c:pt>
                <c:pt idx="7413">
                  <c:v>2</c:v>
                </c:pt>
                <c:pt idx="7414">
                  <c:v>2</c:v>
                </c:pt>
                <c:pt idx="7415">
                  <c:v>2</c:v>
                </c:pt>
                <c:pt idx="7416">
                  <c:v>2</c:v>
                </c:pt>
                <c:pt idx="7417">
                  <c:v>2</c:v>
                </c:pt>
                <c:pt idx="7418">
                  <c:v>2</c:v>
                </c:pt>
                <c:pt idx="7419">
                  <c:v>2</c:v>
                </c:pt>
                <c:pt idx="7420">
                  <c:v>2</c:v>
                </c:pt>
                <c:pt idx="7421">
                  <c:v>2</c:v>
                </c:pt>
                <c:pt idx="7422">
                  <c:v>2</c:v>
                </c:pt>
                <c:pt idx="7423">
                  <c:v>2</c:v>
                </c:pt>
                <c:pt idx="7424">
                  <c:v>2</c:v>
                </c:pt>
                <c:pt idx="7425">
                  <c:v>2</c:v>
                </c:pt>
                <c:pt idx="7426">
                  <c:v>2</c:v>
                </c:pt>
                <c:pt idx="7427">
                  <c:v>2</c:v>
                </c:pt>
                <c:pt idx="7428">
                  <c:v>2</c:v>
                </c:pt>
                <c:pt idx="7429">
                  <c:v>2</c:v>
                </c:pt>
                <c:pt idx="7430">
                  <c:v>2</c:v>
                </c:pt>
                <c:pt idx="7431">
                  <c:v>2</c:v>
                </c:pt>
                <c:pt idx="7432">
                  <c:v>2</c:v>
                </c:pt>
                <c:pt idx="7433">
                  <c:v>2</c:v>
                </c:pt>
                <c:pt idx="7434">
                  <c:v>2</c:v>
                </c:pt>
                <c:pt idx="7435">
                  <c:v>2</c:v>
                </c:pt>
                <c:pt idx="7436">
                  <c:v>2</c:v>
                </c:pt>
                <c:pt idx="7437">
                  <c:v>2</c:v>
                </c:pt>
                <c:pt idx="7438">
                  <c:v>2</c:v>
                </c:pt>
                <c:pt idx="7439">
                  <c:v>2</c:v>
                </c:pt>
                <c:pt idx="7440">
                  <c:v>2</c:v>
                </c:pt>
                <c:pt idx="7441">
                  <c:v>2</c:v>
                </c:pt>
                <c:pt idx="7442">
                  <c:v>2</c:v>
                </c:pt>
                <c:pt idx="7443">
                  <c:v>2</c:v>
                </c:pt>
                <c:pt idx="7444">
                  <c:v>2</c:v>
                </c:pt>
                <c:pt idx="7445">
                  <c:v>2</c:v>
                </c:pt>
                <c:pt idx="7446">
                  <c:v>2</c:v>
                </c:pt>
                <c:pt idx="7447">
                  <c:v>2</c:v>
                </c:pt>
                <c:pt idx="7448">
                  <c:v>2</c:v>
                </c:pt>
                <c:pt idx="7449">
                  <c:v>2</c:v>
                </c:pt>
                <c:pt idx="7450">
                  <c:v>2</c:v>
                </c:pt>
                <c:pt idx="7451">
                  <c:v>2</c:v>
                </c:pt>
                <c:pt idx="7452">
                  <c:v>2</c:v>
                </c:pt>
                <c:pt idx="7453">
                  <c:v>2</c:v>
                </c:pt>
                <c:pt idx="7454">
                  <c:v>2</c:v>
                </c:pt>
                <c:pt idx="7455">
                  <c:v>2</c:v>
                </c:pt>
                <c:pt idx="7456">
                  <c:v>2</c:v>
                </c:pt>
                <c:pt idx="7457">
                  <c:v>2</c:v>
                </c:pt>
                <c:pt idx="7458">
                  <c:v>2</c:v>
                </c:pt>
                <c:pt idx="7459">
                  <c:v>2</c:v>
                </c:pt>
                <c:pt idx="7460">
                  <c:v>2</c:v>
                </c:pt>
                <c:pt idx="7461">
                  <c:v>2</c:v>
                </c:pt>
                <c:pt idx="7462">
                  <c:v>2</c:v>
                </c:pt>
                <c:pt idx="7463">
                  <c:v>2</c:v>
                </c:pt>
                <c:pt idx="7464">
                  <c:v>2</c:v>
                </c:pt>
                <c:pt idx="7465">
                  <c:v>2</c:v>
                </c:pt>
                <c:pt idx="7466">
                  <c:v>2</c:v>
                </c:pt>
                <c:pt idx="7467">
                  <c:v>2</c:v>
                </c:pt>
                <c:pt idx="7468">
                  <c:v>2</c:v>
                </c:pt>
                <c:pt idx="7469">
                  <c:v>2</c:v>
                </c:pt>
                <c:pt idx="7470">
                  <c:v>2</c:v>
                </c:pt>
                <c:pt idx="7471">
                  <c:v>2</c:v>
                </c:pt>
                <c:pt idx="7472">
                  <c:v>2</c:v>
                </c:pt>
                <c:pt idx="7473">
                  <c:v>2</c:v>
                </c:pt>
                <c:pt idx="7474">
                  <c:v>2</c:v>
                </c:pt>
                <c:pt idx="7475">
                  <c:v>2</c:v>
                </c:pt>
                <c:pt idx="7476">
                  <c:v>2</c:v>
                </c:pt>
                <c:pt idx="7477">
                  <c:v>2</c:v>
                </c:pt>
                <c:pt idx="7478">
                  <c:v>2</c:v>
                </c:pt>
                <c:pt idx="7479">
                  <c:v>2</c:v>
                </c:pt>
                <c:pt idx="7480">
                  <c:v>2</c:v>
                </c:pt>
                <c:pt idx="7481">
                  <c:v>2</c:v>
                </c:pt>
                <c:pt idx="7482">
                  <c:v>2</c:v>
                </c:pt>
                <c:pt idx="7483">
                  <c:v>2</c:v>
                </c:pt>
                <c:pt idx="7484">
                  <c:v>2</c:v>
                </c:pt>
                <c:pt idx="7485">
                  <c:v>2</c:v>
                </c:pt>
                <c:pt idx="7486">
                  <c:v>2</c:v>
                </c:pt>
                <c:pt idx="7487">
                  <c:v>2</c:v>
                </c:pt>
                <c:pt idx="7488">
                  <c:v>2</c:v>
                </c:pt>
                <c:pt idx="7489">
                  <c:v>2</c:v>
                </c:pt>
                <c:pt idx="7490">
                  <c:v>2</c:v>
                </c:pt>
                <c:pt idx="7491">
                  <c:v>2</c:v>
                </c:pt>
                <c:pt idx="7492">
                  <c:v>2</c:v>
                </c:pt>
                <c:pt idx="7493">
                  <c:v>2</c:v>
                </c:pt>
                <c:pt idx="7494">
                  <c:v>2</c:v>
                </c:pt>
                <c:pt idx="7495">
                  <c:v>2</c:v>
                </c:pt>
                <c:pt idx="7496">
                  <c:v>2</c:v>
                </c:pt>
                <c:pt idx="7497">
                  <c:v>2</c:v>
                </c:pt>
                <c:pt idx="7498">
                  <c:v>2</c:v>
                </c:pt>
                <c:pt idx="7499">
                  <c:v>2</c:v>
                </c:pt>
                <c:pt idx="7500">
                  <c:v>2</c:v>
                </c:pt>
                <c:pt idx="7501">
                  <c:v>2</c:v>
                </c:pt>
                <c:pt idx="7502">
                  <c:v>2</c:v>
                </c:pt>
                <c:pt idx="7503">
                  <c:v>2</c:v>
                </c:pt>
                <c:pt idx="7504">
                  <c:v>2</c:v>
                </c:pt>
                <c:pt idx="7505">
                  <c:v>2</c:v>
                </c:pt>
                <c:pt idx="7506">
                  <c:v>2</c:v>
                </c:pt>
                <c:pt idx="7507">
                  <c:v>2</c:v>
                </c:pt>
                <c:pt idx="7508">
                  <c:v>2</c:v>
                </c:pt>
                <c:pt idx="7509">
                  <c:v>2</c:v>
                </c:pt>
                <c:pt idx="7510">
                  <c:v>2</c:v>
                </c:pt>
                <c:pt idx="7511">
                  <c:v>2</c:v>
                </c:pt>
                <c:pt idx="7512">
                  <c:v>2</c:v>
                </c:pt>
                <c:pt idx="7513">
                  <c:v>2</c:v>
                </c:pt>
                <c:pt idx="7514">
                  <c:v>2</c:v>
                </c:pt>
                <c:pt idx="7515">
                  <c:v>2</c:v>
                </c:pt>
                <c:pt idx="7516">
                  <c:v>2</c:v>
                </c:pt>
                <c:pt idx="7517">
                  <c:v>2</c:v>
                </c:pt>
                <c:pt idx="7518">
                  <c:v>2</c:v>
                </c:pt>
                <c:pt idx="7519">
                  <c:v>2</c:v>
                </c:pt>
                <c:pt idx="7520">
                  <c:v>2</c:v>
                </c:pt>
                <c:pt idx="7521">
                  <c:v>2</c:v>
                </c:pt>
                <c:pt idx="7522">
                  <c:v>2</c:v>
                </c:pt>
                <c:pt idx="7523">
                  <c:v>2</c:v>
                </c:pt>
                <c:pt idx="7524">
                  <c:v>2</c:v>
                </c:pt>
                <c:pt idx="7525">
                  <c:v>2</c:v>
                </c:pt>
                <c:pt idx="7526">
                  <c:v>2</c:v>
                </c:pt>
                <c:pt idx="7527">
                  <c:v>2</c:v>
                </c:pt>
                <c:pt idx="7528">
                  <c:v>2</c:v>
                </c:pt>
                <c:pt idx="7529">
                  <c:v>2</c:v>
                </c:pt>
                <c:pt idx="7530">
                  <c:v>2</c:v>
                </c:pt>
                <c:pt idx="7531">
                  <c:v>2</c:v>
                </c:pt>
                <c:pt idx="7532">
                  <c:v>2</c:v>
                </c:pt>
                <c:pt idx="7533">
                  <c:v>2</c:v>
                </c:pt>
                <c:pt idx="7534">
                  <c:v>2</c:v>
                </c:pt>
                <c:pt idx="7535">
                  <c:v>2</c:v>
                </c:pt>
                <c:pt idx="7536">
                  <c:v>2</c:v>
                </c:pt>
                <c:pt idx="7537">
                  <c:v>2</c:v>
                </c:pt>
                <c:pt idx="7538">
                  <c:v>2</c:v>
                </c:pt>
                <c:pt idx="7539">
                  <c:v>2</c:v>
                </c:pt>
                <c:pt idx="7540">
                  <c:v>2</c:v>
                </c:pt>
                <c:pt idx="7541">
                  <c:v>2</c:v>
                </c:pt>
                <c:pt idx="7542">
                  <c:v>2</c:v>
                </c:pt>
                <c:pt idx="7543">
                  <c:v>2</c:v>
                </c:pt>
                <c:pt idx="7544">
                  <c:v>2</c:v>
                </c:pt>
                <c:pt idx="7545">
                  <c:v>2</c:v>
                </c:pt>
                <c:pt idx="7546">
                  <c:v>2</c:v>
                </c:pt>
                <c:pt idx="7547">
                  <c:v>2</c:v>
                </c:pt>
                <c:pt idx="7548">
                  <c:v>2</c:v>
                </c:pt>
                <c:pt idx="7549">
                  <c:v>2</c:v>
                </c:pt>
                <c:pt idx="7550">
                  <c:v>2</c:v>
                </c:pt>
                <c:pt idx="7551">
                  <c:v>2</c:v>
                </c:pt>
                <c:pt idx="7552">
                  <c:v>2</c:v>
                </c:pt>
                <c:pt idx="7553">
                  <c:v>2</c:v>
                </c:pt>
                <c:pt idx="7554">
                  <c:v>2</c:v>
                </c:pt>
                <c:pt idx="7555">
                  <c:v>2</c:v>
                </c:pt>
                <c:pt idx="7556">
                  <c:v>2</c:v>
                </c:pt>
                <c:pt idx="7557">
                  <c:v>2</c:v>
                </c:pt>
                <c:pt idx="7558">
                  <c:v>2</c:v>
                </c:pt>
                <c:pt idx="7559">
                  <c:v>2</c:v>
                </c:pt>
                <c:pt idx="7560">
                  <c:v>2</c:v>
                </c:pt>
                <c:pt idx="7561">
                  <c:v>2</c:v>
                </c:pt>
                <c:pt idx="7562">
                  <c:v>2</c:v>
                </c:pt>
                <c:pt idx="7563">
                  <c:v>2</c:v>
                </c:pt>
                <c:pt idx="7564">
                  <c:v>2</c:v>
                </c:pt>
                <c:pt idx="7565">
                  <c:v>2</c:v>
                </c:pt>
                <c:pt idx="7566">
                  <c:v>2</c:v>
                </c:pt>
                <c:pt idx="7567">
                  <c:v>2</c:v>
                </c:pt>
                <c:pt idx="7568">
                  <c:v>2</c:v>
                </c:pt>
                <c:pt idx="7569">
                  <c:v>2</c:v>
                </c:pt>
                <c:pt idx="7570">
                  <c:v>2</c:v>
                </c:pt>
                <c:pt idx="7571">
                  <c:v>2</c:v>
                </c:pt>
                <c:pt idx="7572">
                  <c:v>2</c:v>
                </c:pt>
                <c:pt idx="7573">
                  <c:v>2</c:v>
                </c:pt>
                <c:pt idx="7574">
                  <c:v>2</c:v>
                </c:pt>
                <c:pt idx="7575">
                  <c:v>2</c:v>
                </c:pt>
                <c:pt idx="7576">
                  <c:v>2</c:v>
                </c:pt>
                <c:pt idx="7577">
                  <c:v>2</c:v>
                </c:pt>
                <c:pt idx="7578">
                  <c:v>2</c:v>
                </c:pt>
                <c:pt idx="7579">
                  <c:v>2</c:v>
                </c:pt>
                <c:pt idx="7580">
                  <c:v>2</c:v>
                </c:pt>
                <c:pt idx="7581">
                  <c:v>2</c:v>
                </c:pt>
                <c:pt idx="7582">
                  <c:v>2</c:v>
                </c:pt>
                <c:pt idx="7583">
                  <c:v>2</c:v>
                </c:pt>
                <c:pt idx="7584">
                  <c:v>2</c:v>
                </c:pt>
                <c:pt idx="7585">
                  <c:v>2</c:v>
                </c:pt>
                <c:pt idx="7586">
                  <c:v>2</c:v>
                </c:pt>
                <c:pt idx="7587">
                  <c:v>2</c:v>
                </c:pt>
                <c:pt idx="7588">
                  <c:v>2</c:v>
                </c:pt>
                <c:pt idx="7589">
                  <c:v>2</c:v>
                </c:pt>
                <c:pt idx="7590">
                  <c:v>2</c:v>
                </c:pt>
                <c:pt idx="7591">
                  <c:v>2</c:v>
                </c:pt>
                <c:pt idx="7592">
                  <c:v>2</c:v>
                </c:pt>
                <c:pt idx="7593">
                  <c:v>2</c:v>
                </c:pt>
                <c:pt idx="7594">
                  <c:v>2</c:v>
                </c:pt>
                <c:pt idx="7595">
                  <c:v>2</c:v>
                </c:pt>
                <c:pt idx="7596">
                  <c:v>2</c:v>
                </c:pt>
                <c:pt idx="7597">
                  <c:v>2</c:v>
                </c:pt>
                <c:pt idx="7598">
                  <c:v>2</c:v>
                </c:pt>
                <c:pt idx="7599">
                  <c:v>2</c:v>
                </c:pt>
                <c:pt idx="7600">
                  <c:v>2</c:v>
                </c:pt>
                <c:pt idx="7601">
                  <c:v>2</c:v>
                </c:pt>
                <c:pt idx="7602">
                  <c:v>2</c:v>
                </c:pt>
                <c:pt idx="7603">
                  <c:v>2</c:v>
                </c:pt>
                <c:pt idx="7604">
                  <c:v>2</c:v>
                </c:pt>
                <c:pt idx="7605">
                  <c:v>2</c:v>
                </c:pt>
                <c:pt idx="7606">
                  <c:v>2</c:v>
                </c:pt>
                <c:pt idx="7607">
                  <c:v>2</c:v>
                </c:pt>
                <c:pt idx="7608">
                  <c:v>2</c:v>
                </c:pt>
                <c:pt idx="7609">
                  <c:v>2</c:v>
                </c:pt>
                <c:pt idx="7610">
                  <c:v>2</c:v>
                </c:pt>
                <c:pt idx="7611">
                  <c:v>2</c:v>
                </c:pt>
                <c:pt idx="7612">
                  <c:v>2</c:v>
                </c:pt>
                <c:pt idx="7613">
                  <c:v>2</c:v>
                </c:pt>
                <c:pt idx="7614">
                  <c:v>2</c:v>
                </c:pt>
                <c:pt idx="7615">
                  <c:v>2</c:v>
                </c:pt>
                <c:pt idx="7616">
                  <c:v>2</c:v>
                </c:pt>
                <c:pt idx="7617">
                  <c:v>2</c:v>
                </c:pt>
                <c:pt idx="7618">
                  <c:v>2</c:v>
                </c:pt>
                <c:pt idx="7619">
                  <c:v>2</c:v>
                </c:pt>
                <c:pt idx="7620">
                  <c:v>2</c:v>
                </c:pt>
                <c:pt idx="7621">
                  <c:v>2</c:v>
                </c:pt>
                <c:pt idx="7622">
                  <c:v>2</c:v>
                </c:pt>
                <c:pt idx="7623">
                  <c:v>2</c:v>
                </c:pt>
                <c:pt idx="7624">
                  <c:v>2</c:v>
                </c:pt>
                <c:pt idx="7625">
                  <c:v>2</c:v>
                </c:pt>
                <c:pt idx="7626">
                  <c:v>2</c:v>
                </c:pt>
                <c:pt idx="7627">
                  <c:v>2</c:v>
                </c:pt>
                <c:pt idx="7628">
                  <c:v>2</c:v>
                </c:pt>
                <c:pt idx="7629">
                  <c:v>2</c:v>
                </c:pt>
                <c:pt idx="7630">
                  <c:v>2</c:v>
                </c:pt>
                <c:pt idx="7631">
                  <c:v>2</c:v>
                </c:pt>
                <c:pt idx="7632">
                  <c:v>2</c:v>
                </c:pt>
                <c:pt idx="7633">
                  <c:v>2</c:v>
                </c:pt>
                <c:pt idx="7634">
                  <c:v>2</c:v>
                </c:pt>
                <c:pt idx="7635">
                  <c:v>2</c:v>
                </c:pt>
                <c:pt idx="7636">
                  <c:v>2</c:v>
                </c:pt>
                <c:pt idx="7637">
                  <c:v>2</c:v>
                </c:pt>
                <c:pt idx="7638">
                  <c:v>2</c:v>
                </c:pt>
                <c:pt idx="7639">
                  <c:v>2</c:v>
                </c:pt>
                <c:pt idx="7640">
                  <c:v>2</c:v>
                </c:pt>
                <c:pt idx="7641">
                  <c:v>2</c:v>
                </c:pt>
                <c:pt idx="7642">
                  <c:v>2</c:v>
                </c:pt>
                <c:pt idx="7643">
                  <c:v>2</c:v>
                </c:pt>
                <c:pt idx="7644">
                  <c:v>2</c:v>
                </c:pt>
                <c:pt idx="7645">
                  <c:v>2</c:v>
                </c:pt>
                <c:pt idx="7646">
                  <c:v>2</c:v>
                </c:pt>
                <c:pt idx="7647">
                  <c:v>2</c:v>
                </c:pt>
                <c:pt idx="7648">
                  <c:v>2</c:v>
                </c:pt>
                <c:pt idx="7649">
                  <c:v>2</c:v>
                </c:pt>
                <c:pt idx="7650">
                  <c:v>2</c:v>
                </c:pt>
                <c:pt idx="7651">
                  <c:v>2</c:v>
                </c:pt>
                <c:pt idx="7652">
                  <c:v>2</c:v>
                </c:pt>
                <c:pt idx="7653">
                  <c:v>2</c:v>
                </c:pt>
                <c:pt idx="7654">
                  <c:v>2</c:v>
                </c:pt>
                <c:pt idx="7655">
                  <c:v>2</c:v>
                </c:pt>
                <c:pt idx="7656">
                  <c:v>2</c:v>
                </c:pt>
                <c:pt idx="7657">
                  <c:v>2</c:v>
                </c:pt>
                <c:pt idx="7658">
                  <c:v>2</c:v>
                </c:pt>
                <c:pt idx="7659">
                  <c:v>2</c:v>
                </c:pt>
                <c:pt idx="7660">
                  <c:v>2</c:v>
                </c:pt>
                <c:pt idx="7661">
                  <c:v>2</c:v>
                </c:pt>
                <c:pt idx="7662">
                  <c:v>2</c:v>
                </c:pt>
                <c:pt idx="7663">
                  <c:v>2</c:v>
                </c:pt>
                <c:pt idx="7664">
                  <c:v>2</c:v>
                </c:pt>
                <c:pt idx="7665">
                  <c:v>2</c:v>
                </c:pt>
                <c:pt idx="7666">
                  <c:v>2</c:v>
                </c:pt>
                <c:pt idx="7667">
                  <c:v>2</c:v>
                </c:pt>
                <c:pt idx="7668">
                  <c:v>2</c:v>
                </c:pt>
                <c:pt idx="7669">
                  <c:v>2</c:v>
                </c:pt>
                <c:pt idx="7670">
                  <c:v>2</c:v>
                </c:pt>
                <c:pt idx="7671">
                  <c:v>2</c:v>
                </c:pt>
                <c:pt idx="7672">
                  <c:v>2</c:v>
                </c:pt>
                <c:pt idx="7673">
                  <c:v>2</c:v>
                </c:pt>
                <c:pt idx="7674">
                  <c:v>2</c:v>
                </c:pt>
                <c:pt idx="7675">
                  <c:v>2</c:v>
                </c:pt>
                <c:pt idx="7676">
                  <c:v>2</c:v>
                </c:pt>
                <c:pt idx="7677">
                  <c:v>2</c:v>
                </c:pt>
                <c:pt idx="7678">
                  <c:v>2</c:v>
                </c:pt>
                <c:pt idx="7679">
                  <c:v>2</c:v>
                </c:pt>
                <c:pt idx="7680">
                  <c:v>2</c:v>
                </c:pt>
                <c:pt idx="7681">
                  <c:v>2</c:v>
                </c:pt>
                <c:pt idx="7682">
                  <c:v>2</c:v>
                </c:pt>
                <c:pt idx="7683">
                  <c:v>2</c:v>
                </c:pt>
                <c:pt idx="7684">
                  <c:v>2</c:v>
                </c:pt>
                <c:pt idx="7685">
                  <c:v>2</c:v>
                </c:pt>
                <c:pt idx="7686">
                  <c:v>2</c:v>
                </c:pt>
                <c:pt idx="7687">
                  <c:v>2</c:v>
                </c:pt>
                <c:pt idx="7688">
                  <c:v>2</c:v>
                </c:pt>
                <c:pt idx="7689">
                  <c:v>2</c:v>
                </c:pt>
                <c:pt idx="7690">
                  <c:v>2</c:v>
                </c:pt>
                <c:pt idx="7691">
                  <c:v>2</c:v>
                </c:pt>
                <c:pt idx="7692">
                  <c:v>2</c:v>
                </c:pt>
                <c:pt idx="7693">
                  <c:v>2</c:v>
                </c:pt>
                <c:pt idx="7694">
                  <c:v>2</c:v>
                </c:pt>
                <c:pt idx="7695">
                  <c:v>2</c:v>
                </c:pt>
                <c:pt idx="7696">
                  <c:v>2</c:v>
                </c:pt>
                <c:pt idx="7697">
                  <c:v>2</c:v>
                </c:pt>
                <c:pt idx="7698">
                  <c:v>2</c:v>
                </c:pt>
                <c:pt idx="7699">
                  <c:v>2</c:v>
                </c:pt>
                <c:pt idx="7700">
                  <c:v>2</c:v>
                </c:pt>
                <c:pt idx="7701">
                  <c:v>2</c:v>
                </c:pt>
                <c:pt idx="7702">
                  <c:v>2</c:v>
                </c:pt>
                <c:pt idx="7703">
                  <c:v>2</c:v>
                </c:pt>
                <c:pt idx="7704">
                  <c:v>2</c:v>
                </c:pt>
                <c:pt idx="7705">
                  <c:v>1</c:v>
                </c:pt>
                <c:pt idx="7706">
                  <c:v>1</c:v>
                </c:pt>
                <c:pt idx="7707">
                  <c:v>1</c:v>
                </c:pt>
                <c:pt idx="7708">
                  <c:v>1</c:v>
                </c:pt>
                <c:pt idx="7709">
                  <c:v>1</c:v>
                </c:pt>
                <c:pt idx="7710">
                  <c:v>1</c:v>
                </c:pt>
                <c:pt idx="7711">
                  <c:v>1</c:v>
                </c:pt>
                <c:pt idx="7712">
                  <c:v>1</c:v>
                </c:pt>
                <c:pt idx="7713">
                  <c:v>1</c:v>
                </c:pt>
                <c:pt idx="7714">
                  <c:v>1</c:v>
                </c:pt>
                <c:pt idx="7715">
                  <c:v>1</c:v>
                </c:pt>
                <c:pt idx="7716">
                  <c:v>1</c:v>
                </c:pt>
                <c:pt idx="7717">
                  <c:v>1</c:v>
                </c:pt>
                <c:pt idx="7718">
                  <c:v>1</c:v>
                </c:pt>
                <c:pt idx="7719">
                  <c:v>1</c:v>
                </c:pt>
                <c:pt idx="7720">
                  <c:v>1</c:v>
                </c:pt>
                <c:pt idx="7721">
                  <c:v>1</c:v>
                </c:pt>
                <c:pt idx="7722">
                  <c:v>1</c:v>
                </c:pt>
                <c:pt idx="7723">
                  <c:v>1</c:v>
                </c:pt>
                <c:pt idx="7724">
                  <c:v>1</c:v>
                </c:pt>
                <c:pt idx="7725">
                  <c:v>1</c:v>
                </c:pt>
                <c:pt idx="7726">
                  <c:v>1</c:v>
                </c:pt>
                <c:pt idx="7727">
                  <c:v>1</c:v>
                </c:pt>
                <c:pt idx="7728">
                  <c:v>1</c:v>
                </c:pt>
                <c:pt idx="7729">
                  <c:v>1</c:v>
                </c:pt>
                <c:pt idx="7730">
                  <c:v>1</c:v>
                </c:pt>
                <c:pt idx="7731">
                  <c:v>1</c:v>
                </c:pt>
                <c:pt idx="7732">
                  <c:v>1</c:v>
                </c:pt>
                <c:pt idx="7733">
                  <c:v>1</c:v>
                </c:pt>
                <c:pt idx="7734">
                  <c:v>1</c:v>
                </c:pt>
                <c:pt idx="7735">
                  <c:v>1</c:v>
                </c:pt>
                <c:pt idx="7736">
                  <c:v>1</c:v>
                </c:pt>
                <c:pt idx="7737">
                  <c:v>1</c:v>
                </c:pt>
                <c:pt idx="7738">
                  <c:v>1</c:v>
                </c:pt>
                <c:pt idx="7739">
                  <c:v>1</c:v>
                </c:pt>
                <c:pt idx="7740">
                  <c:v>1</c:v>
                </c:pt>
                <c:pt idx="7741">
                  <c:v>1</c:v>
                </c:pt>
                <c:pt idx="7742">
                  <c:v>1</c:v>
                </c:pt>
                <c:pt idx="7743">
                  <c:v>1</c:v>
                </c:pt>
                <c:pt idx="7744">
                  <c:v>1</c:v>
                </c:pt>
                <c:pt idx="7745">
                  <c:v>1</c:v>
                </c:pt>
                <c:pt idx="7746">
                  <c:v>1</c:v>
                </c:pt>
                <c:pt idx="7747">
                  <c:v>1</c:v>
                </c:pt>
                <c:pt idx="7748">
                  <c:v>1</c:v>
                </c:pt>
                <c:pt idx="7749">
                  <c:v>1</c:v>
                </c:pt>
                <c:pt idx="7750">
                  <c:v>1</c:v>
                </c:pt>
                <c:pt idx="7751">
                  <c:v>1</c:v>
                </c:pt>
                <c:pt idx="7752">
                  <c:v>1</c:v>
                </c:pt>
                <c:pt idx="7753">
                  <c:v>1</c:v>
                </c:pt>
                <c:pt idx="7754">
                  <c:v>1</c:v>
                </c:pt>
                <c:pt idx="7755">
                  <c:v>1</c:v>
                </c:pt>
                <c:pt idx="7756">
                  <c:v>1</c:v>
                </c:pt>
                <c:pt idx="7757">
                  <c:v>1</c:v>
                </c:pt>
                <c:pt idx="7758">
                  <c:v>1</c:v>
                </c:pt>
                <c:pt idx="7759">
                  <c:v>1</c:v>
                </c:pt>
                <c:pt idx="7760">
                  <c:v>1</c:v>
                </c:pt>
                <c:pt idx="7761">
                  <c:v>1</c:v>
                </c:pt>
                <c:pt idx="7762">
                  <c:v>1</c:v>
                </c:pt>
                <c:pt idx="7763">
                  <c:v>1</c:v>
                </c:pt>
                <c:pt idx="7764">
                  <c:v>1</c:v>
                </c:pt>
                <c:pt idx="7765">
                  <c:v>1</c:v>
                </c:pt>
                <c:pt idx="7766">
                  <c:v>1</c:v>
                </c:pt>
                <c:pt idx="7767">
                  <c:v>1</c:v>
                </c:pt>
                <c:pt idx="7768">
                  <c:v>1</c:v>
                </c:pt>
                <c:pt idx="7769">
                  <c:v>1</c:v>
                </c:pt>
                <c:pt idx="7770">
                  <c:v>1</c:v>
                </c:pt>
                <c:pt idx="7771">
                  <c:v>1</c:v>
                </c:pt>
                <c:pt idx="7772">
                  <c:v>1</c:v>
                </c:pt>
                <c:pt idx="7773">
                  <c:v>1</c:v>
                </c:pt>
                <c:pt idx="7774">
                  <c:v>1</c:v>
                </c:pt>
                <c:pt idx="7775">
                  <c:v>1</c:v>
                </c:pt>
                <c:pt idx="7776">
                  <c:v>1</c:v>
                </c:pt>
                <c:pt idx="7777">
                  <c:v>1</c:v>
                </c:pt>
                <c:pt idx="7778">
                  <c:v>1</c:v>
                </c:pt>
                <c:pt idx="7779">
                  <c:v>1</c:v>
                </c:pt>
                <c:pt idx="7780">
                  <c:v>1</c:v>
                </c:pt>
                <c:pt idx="7781">
                  <c:v>1</c:v>
                </c:pt>
                <c:pt idx="7782">
                  <c:v>1</c:v>
                </c:pt>
                <c:pt idx="7783">
                  <c:v>1</c:v>
                </c:pt>
                <c:pt idx="7784">
                  <c:v>1</c:v>
                </c:pt>
                <c:pt idx="7785">
                  <c:v>1</c:v>
                </c:pt>
                <c:pt idx="7786">
                  <c:v>1</c:v>
                </c:pt>
                <c:pt idx="7787">
                  <c:v>1</c:v>
                </c:pt>
                <c:pt idx="7788">
                  <c:v>1</c:v>
                </c:pt>
                <c:pt idx="7789">
                  <c:v>1</c:v>
                </c:pt>
                <c:pt idx="7790">
                  <c:v>1</c:v>
                </c:pt>
                <c:pt idx="7791">
                  <c:v>1</c:v>
                </c:pt>
                <c:pt idx="7792">
                  <c:v>1</c:v>
                </c:pt>
                <c:pt idx="7793">
                  <c:v>1</c:v>
                </c:pt>
                <c:pt idx="7794">
                  <c:v>1</c:v>
                </c:pt>
                <c:pt idx="7795">
                  <c:v>1</c:v>
                </c:pt>
                <c:pt idx="7796">
                  <c:v>1</c:v>
                </c:pt>
                <c:pt idx="7797">
                  <c:v>1</c:v>
                </c:pt>
                <c:pt idx="7798">
                  <c:v>1</c:v>
                </c:pt>
                <c:pt idx="7799">
                  <c:v>1</c:v>
                </c:pt>
                <c:pt idx="7800">
                  <c:v>1</c:v>
                </c:pt>
                <c:pt idx="7801">
                  <c:v>1</c:v>
                </c:pt>
                <c:pt idx="7802">
                  <c:v>1</c:v>
                </c:pt>
                <c:pt idx="7803">
                  <c:v>1</c:v>
                </c:pt>
                <c:pt idx="7804">
                  <c:v>1</c:v>
                </c:pt>
                <c:pt idx="7805">
                  <c:v>1</c:v>
                </c:pt>
                <c:pt idx="7806">
                  <c:v>1</c:v>
                </c:pt>
                <c:pt idx="7807">
                  <c:v>1</c:v>
                </c:pt>
                <c:pt idx="7808">
                  <c:v>1</c:v>
                </c:pt>
                <c:pt idx="7809">
                  <c:v>1</c:v>
                </c:pt>
                <c:pt idx="7810">
                  <c:v>1</c:v>
                </c:pt>
                <c:pt idx="7811">
                  <c:v>1</c:v>
                </c:pt>
                <c:pt idx="7812">
                  <c:v>1</c:v>
                </c:pt>
                <c:pt idx="7813">
                  <c:v>1</c:v>
                </c:pt>
                <c:pt idx="7814">
                  <c:v>1</c:v>
                </c:pt>
                <c:pt idx="7815">
                  <c:v>1</c:v>
                </c:pt>
                <c:pt idx="7816">
                  <c:v>1</c:v>
                </c:pt>
                <c:pt idx="7817">
                  <c:v>1</c:v>
                </c:pt>
                <c:pt idx="7818">
                  <c:v>1</c:v>
                </c:pt>
                <c:pt idx="7819">
                  <c:v>1</c:v>
                </c:pt>
                <c:pt idx="7820">
                  <c:v>1</c:v>
                </c:pt>
                <c:pt idx="7821">
                  <c:v>1</c:v>
                </c:pt>
                <c:pt idx="7822">
                  <c:v>1</c:v>
                </c:pt>
                <c:pt idx="7823">
                  <c:v>1</c:v>
                </c:pt>
                <c:pt idx="7824">
                  <c:v>1</c:v>
                </c:pt>
                <c:pt idx="7825">
                  <c:v>1</c:v>
                </c:pt>
                <c:pt idx="7826">
                  <c:v>1</c:v>
                </c:pt>
                <c:pt idx="7827">
                  <c:v>1</c:v>
                </c:pt>
                <c:pt idx="7828">
                  <c:v>1</c:v>
                </c:pt>
                <c:pt idx="7829">
                  <c:v>1</c:v>
                </c:pt>
                <c:pt idx="7830">
                  <c:v>1</c:v>
                </c:pt>
                <c:pt idx="7831">
                  <c:v>1</c:v>
                </c:pt>
                <c:pt idx="7832">
                  <c:v>1</c:v>
                </c:pt>
                <c:pt idx="7833">
                  <c:v>1</c:v>
                </c:pt>
                <c:pt idx="7834">
                  <c:v>1</c:v>
                </c:pt>
                <c:pt idx="7835">
                  <c:v>1</c:v>
                </c:pt>
                <c:pt idx="7836">
                  <c:v>1</c:v>
                </c:pt>
                <c:pt idx="7837">
                  <c:v>1</c:v>
                </c:pt>
                <c:pt idx="7838">
                  <c:v>1</c:v>
                </c:pt>
                <c:pt idx="7839">
                  <c:v>1</c:v>
                </c:pt>
                <c:pt idx="7840">
                  <c:v>1</c:v>
                </c:pt>
                <c:pt idx="7841">
                  <c:v>1</c:v>
                </c:pt>
                <c:pt idx="7842">
                  <c:v>1</c:v>
                </c:pt>
                <c:pt idx="7843">
                  <c:v>1</c:v>
                </c:pt>
                <c:pt idx="7844">
                  <c:v>1</c:v>
                </c:pt>
                <c:pt idx="7845">
                  <c:v>1</c:v>
                </c:pt>
                <c:pt idx="7846">
                  <c:v>1</c:v>
                </c:pt>
                <c:pt idx="7847">
                  <c:v>1</c:v>
                </c:pt>
                <c:pt idx="7848">
                  <c:v>1</c:v>
                </c:pt>
                <c:pt idx="7849">
                  <c:v>1</c:v>
                </c:pt>
                <c:pt idx="7850">
                  <c:v>1</c:v>
                </c:pt>
                <c:pt idx="7851">
                  <c:v>1</c:v>
                </c:pt>
                <c:pt idx="7852">
                  <c:v>1</c:v>
                </c:pt>
                <c:pt idx="7853">
                  <c:v>1</c:v>
                </c:pt>
                <c:pt idx="7854">
                  <c:v>1</c:v>
                </c:pt>
                <c:pt idx="7855">
                  <c:v>1</c:v>
                </c:pt>
                <c:pt idx="7856">
                  <c:v>1</c:v>
                </c:pt>
                <c:pt idx="7857">
                  <c:v>1</c:v>
                </c:pt>
                <c:pt idx="7858">
                  <c:v>1</c:v>
                </c:pt>
                <c:pt idx="7859">
                  <c:v>1</c:v>
                </c:pt>
                <c:pt idx="7860">
                  <c:v>1</c:v>
                </c:pt>
                <c:pt idx="7861">
                  <c:v>1</c:v>
                </c:pt>
                <c:pt idx="7862">
                  <c:v>1</c:v>
                </c:pt>
                <c:pt idx="7863">
                  <c:v>1</c:v>
                </c:pt>
                <c:pt idx="7864">
                  <c:v>1</c:v>
                </c:pt>
                <c:pt idx="7865">
                  <c:v>1</c:v>
                </c:pt>
                <c:pt idx="7866">
                  <c:v>1</c:v>
                </c:pt>
                <c:pt idx="7867">
                  <c:v>1</c:v>
                </c:pt>
                <c:pt idx="7868">
                  <c:v>1</c:v>
                </c:pt>
                <c:pt idx="7869">
                  <c:v>1</c:v>
                </c:pt>
                <c:pt idx="7870">
                  <c:v>1</c:v>
                </c:pt>
                <c:pt idx="7871">
                  <c:v>1</c:v>
                </c:pt>
                <c:pt idx="7872">
                  <c:v>1</c:v>
                </c:pt>
                <c:pt idx="7873">
                  <c:v>1</c:v>
                </c:pt>
                <c:pt idx="7874">
                  <c:v>1</c:v>
                </c:pt>
                <c:pt idx="7875">
                  <c:v>1</c:v>
                </c:pt>
                <c:pt idx="7876">
                  <c:v>1</c:v>
                </c:pt>
                <c:pt idx="7877">
                  <c:v>1</c:v>
                </c:pt>
                <c:pt idx="7878">
                  <c:v>1</c:v>
                </c:pt>
                <c:pt idx="7879">
                  <c:v>1</c:v>
                </c:pt>
                <c:pt idx="7880">
                  <c:v>1</c:v>
                </c:pt>
                <c:pt idx="7881">
                  <c:v>1</c:v>
                </c:pt>
                <c:pt idx="7882">
                  <c:v>1</c:v>
                </c:pt>
                <c:pt idx="7883">
                  <c:v>1</c:v>
                </c:pt>
                <c:pt idx="7884">
                  <c:v>1</c:v>
                </c:pt>
                <c:pt idx="7885">
                  <c:v>1</c:v>
                </c:pt>
                <c:pt idx="7886">
                  <c:v>1</c:v>
                </c:pt>
                <c:pt idx="7887">
                  <c:v>1</c:v>
                </c:pt>
                <c:pt idx="7888">
                  <c:v>1</c:v>
                </c:pt>
                <c:pt idx="7889">
                  <c:v>1</c:v>
                </c:pt>
                <c:pt idx="7890">
                  <c:v>1</c:v>
                </c:pt>
                <c:pt idx="7891">
                  <c:v>1</c:v>
                </c:pt>
                <c:pt idx="7892">
                  <c:v>1</c:v>
                </c:pt>
                <c:pt idx="7893">
                  <c:v>1</c:v>
                </c:pt>
                <c:pt idx="7894">
                  <c:v>1</c:v>
                </c:pt>
                <c:pt idx="7895">
                  <c:v>1</c:v>
                </c:pt>
                <c:pt idx="7896">
                  <c:v>1</c:v>
                </c:pt>
                <c:pt idx="7897">
                  <c:v>1</c:v>
                </c:pt>
                <c:pt idx="7898">
                  <c:v>1</c:v>
                </c:pt>
                <c:pt idx="7899">
                  <c:v>1</c:v>
                </c:pt>
                <c:pt idx="7900">
                  <c:v>1</c:v>
                </c:pt>
                <c:pt idx="7901">
                  <c:v>1</c:v>
                </c:pt>
                <c:pt idx="7902">
                  <c:v>1</c:v>
                </c:pt>
                <c:pt idx="7903">
                  <c:v>1</c:v>
                </c:pt>
                <c:pt idx="7904">
                  <c:v>1</c:v>
                </c:pt>
                <c:pt idx="7905">
                  <c:v>1</c:v>
                </c:pt>
                <c:pt idx="7906">
                  <c:v>1</c:v>
                </c:pt>
                <c:pt idx="7907">
                  <c:v>1</c:v>
                </c:pt>
                <c:pt idx="7908">
                  <c:v>1</c:v>
                </c:pt>
                <c:pt idx="7909">
                  <c:v>1</c:v>
                </c:pt>
                <c:pt idx="7910">
                  <c:v>1</c:v>
                </c:pt>
                <c:pt idx="7911">
                  <c:v>1</c:v>
                </c:pt>
                <c:pt idx="7912">
                  <c:v>1</c:v>
                </c:pt>
                <c:pt idx="7913">
                  <c:v>1</c:v>
                </c:pt>
                <c:pt idx="7914">
                  <c:v>1</c:v>
                </c:pt>
                <c:pt idx="7915">
                  <c:v>1</c:v>
                </c:pt>
                <c:pt idx="7916">
                  <c:v>1</c:v>
                </c:pt>
                <c:pt idx="7917">
                  <c:v>1</c:v>
                </c:pt>
                <c:pt idx="7918">
                  <c:v>1</c:v>
                </c:pt>
                <c:pt idx="7919">
                  <c:v>1</c:v>
                </c:pt>
                <c:pt idx="7920">
                  <c:v>1</c:v>
                </c:pt>
                <c:pt idx="7921">
                  <c:v>1</c:v>
                </c:pt>
                <c:pt idx="7922">
                  <c:v>1</c:v>
                </c:pt>
                <c:pt idx="7923">
                  <c:v>1</c:v>
                </c:pt>
                <c:pt idx="7924">
                  <c:v>1</c:v>
                </c:pt>
                <c:pt idx="7925">
                  <c:v>1</c:v>
                </c:pt>
                <c:pt idx="7926">
                  <c:v>1</c:v>
                </c:pt>
                <c:pt idx="7927">
                  <c:v>1</c:v>
                </c:pt>
                <c:pt idx="7928">
                  <c:v>1</c:v>
                </c:pt>
                <c:pt idx="7929">
                  <c:v>1</c:v>
                </c:pt>
                <c:pt idx="7930">
                  <c:v>1</c:v>
                </c:pt>
                <c:pt idx="7931">
                  <c:v>1</c:v>
                </c:pt>
                <c:pt idx="7932">
                  <c:v>1</c:v>
                </c:pt>
                <c:pt idx="7933">
                  <c:v>1</c:v>
                </c:pt>
                <c:pt idx="7934">
                  <c:v>1</c:v>
                </c:pt>
                <c:pt idx="7935">
                  <c:v>1</c:v>
                </c:pt>
                <c:pt idx="7936">
                  <c:v>1</c:v>
                </c:pt>
                <c:pt idx="7937">
                  <c:v>1</c:v>
                </c:pt>
                <c:pt idx="7938">
                  <c:v>1</c:v>
                </c:pt>
                <c:pt idx="7939">
                  <c:v>1</c:v>
                </c:pt>
                <c:pt idx="7940">
                  <c:v>1</c:v>
                </c:pt>
                <c:pt idx="7941">
                  <c:v>1</c:v>
                </c:pt>
                <c:pt idx="7942">
                  <c:v>1</c:v>
                </c:pt>
                <c:pt idx="7943">
                  <c:v>1</c:v>
                </c:pt>
                <c:pt idx="7944">
                  <c:v>1</c:v>
                </c:pt>
                <c:pt idx="7945">
                  <c:v>1</c:v>
                </c:pt>
                <c:pt idx="7946">
                  <c:v>1</c:v>
                </c:pt>
                <c:pt idx="7947">
                  <c:v>1</c:v>
                </c:pt>
                <c:pt idx="7948">
                  <c:v>1</c:v>
                </c:pt>
                <c:pt idx="7949">
                  <c:v>1</c:v>
                </c:pt>
                <c:pt idx="7950">
                  <c:v>1</c:v>
                </c:pt>
                <c:pt idx="7951">
                  <c:v>1</c:v>
                </c:pt>
                <c:pt idx="7952">
                  <c:v>1</c:v>
                </c:pt>
                <c:pt idx="7953">
                  <c:v>1</c:v>
                </c:pt>
                <c:pt idx="7954">
                  <c:v>1</c:v>
                </c:pt>
                <c:pt idx="7955">
                  <c:v>1</c:v>
                </c:pt>
                <c:pt idx="7956">
                  <c:v>1</c:v>
                </c:pt>
                <c:pt idx="7957">
                  <c:v>1</c:v>
                </c:pt>
                <c:pt idx="7958">
                  <c:v>1</c:v>
                </c:pt>
                <c:pt idx="7959">
                  <c:v>1</c:v>
                </c:pt>
                <c:pt idx="7960">
                  <c:v>1</c:v>
                </c:pt>
                <c:pt idx="7961">
                  <c:v>1</c:v>
                </c:pt>
                <c:pt idx="7962">
                  <c:v>1</c:v>
                </c:pt>
                <c:pt idx="7963">
                  <c:v>1</c:v>
                </c:pt>
                <c:pt idx="7964">
                  <c:v>1</c:v>
                </c:pt>
                <c:pt idx="7965">
                  <c:v>1</c:v>
                </c:pt>
                <c:pt idx="7966">
                  <c:v>1</c:v>
                </c:pt>
                <c:pt idx="7967">
                  <c:v>1</c:v>
                </c:pt>
                <c:pt idx="7968">
                  <c:v>1</c:v>
                </c:pt>
                <c:pt idx="7969">
                  <c:v>1</c:v>
                </c:pt>
                <c:pt idx="7970">
                  <c:v>1</c:v>
                </c:pt>
                <c:pt idx="7971">
                  <c:v>1</c:v>
                </c:pt>
                <c:pt idx="7972">
                  <c:v>1</c:v>
                </c:pt>
                <c:pt idx="7973">
                  <c:v>1</c:v>
                </c:pt>
                <c:pt idx="7974">
                  <c:v>1</c:v>
                </c:pt>
                <c:pt idx="7975">
                  <c:v>1</c:v>
                </c:pt>
                <c:pt idx="7976">
                  <c:v>1</c:v>
                </c:pt>
                <c:pt idx="7977">
                  <c:v>1</c:v>
                </c:pt>
                <c:pt idx="7978">
                  <c:v>1</c:v>
                </c:pt>
                <c:pt idx="7979">
                  <c:v>1</c:v>
                </c:pt>
                <c:pt idx="7980">
                  <c:v>1</c:v>
                </c:pt>
                <c:pt idx="7981">
                  <c:v>1</c:v>
                </c:pt>
                <c:pt idx="7982">
                  <c:v>1</c:v>
                </c:pt>
                <c:pt idx="7983">
                  <c:v>1</c:v>
                </c:pt>
                <c:pt idx="7984">
                  <c:v>1</c:v>
                </c:pt>
                <c:pt idx="7985">
                  <c:v>1</c:v>
                </c:pt>
                <c:pt idx="7986">
                  <c:v>1</c:v>
                </c:pt>
                <c:pt idx="7987">
                  <c:v>1</c:v>
                </c:pt>
                <c:pt idx="7988">
                  <c:v>1</c:v>
                </c:pt>
                <c:pt idx="7989">
                  <c:v>1</c:v>
                </c:pt>
                <c:pt idx="7990">
                  <c:v>1</c:v>
                </c:pt>
                <c:pt idx="7991">
                  <c:v>1</c:v>
                </c:pt>
                <c:pt idx="7992">
                  <c:v>1</c:v>
                </c:pt>
                <c:pt idx="7993">
                  <c:v>1</c:v>
                </c:pt>
                <c:pt idx="7994">
                  <c:v>1</c:v>
                </c:pt>
                <c:pt idx="7995">
                  <c:v>1</c:v>
                </c:pt>
                <c:pt idx="7996">
                  <c:v>1</c:v>
                </c:pt>
                <c:pt idx="7997">
                  <c:v>1</c:v>
                </c:pt>
                <c:pt idx="7998">
                  <c:v>1</c:v>
                </c:pt>
                <c:pt idx="7999">
                  <c:v>1</c:v>
                </c:pt>
                <c:pt idx="8000">
                  <c:v>1</c:v>
                </c:pt>
                <c:pt idx="8001">
                  <c:v>1</c:v>
                </c:pt>
                <c:pt idx="8002">
                  <c:v>1</c:v>
                </c:pt>
                <c:pt idx="8003">
                  <c:v>1</c:v>
                </c:pt>
                <c:pt idx="8004">
                  <c:v>1</c:v>
                </c:pt>
                <c:pt idx="8005">
                  <c:v>1</c:v>
                </c:pt>
                <c:pt idx="8006">
                  <c:v>1</c:v>
                </c:pt>
                <c:pt idx="8007">
                  <c:v>1</c:v>
                </c:pt>
                <c:pt idx="8008">
                  <c:v>1</c:v>
                </c:pt>
                <c:pt idx="8009">
                  <c:v>1</c:v>
                </c:pt>
                <c:pt idx="8010">
                  <c:v>1</c:v>
                </c:pt>
                <c:pt idx="8011">
                  <c:v>1</c:v>
                </c:pt>
                <c:pt idx="8012">
                  <c:v>1</c:v>
                </c:pt>
                <c:pt idx="8013">
                  <c:v>1</c:v>
                </c:pt>
                <c:pt idx="8014">
                  <c:v>1</c:v>
                </c:pt>
                <c:pt idx="8015">
                  <c:v>1</c:v>
                </c:pt>
                <c:pt idx="8016">
                  <c:v>1</c:v>
                </c:pt>
                <c:pt idx="8017">
                  <c:v>1</c:v>
                </c:pt>
                <c:pt idx="8018">
                  <c:v>1</c:v>
                </c:pt>
                <c:pt idx="8019">
                  <c:v>1</c:v>
                </c:pt>
                <c:pt idx="8020">
                  <c:v>1</c:v>
                </c:pt>
                <c:pt idx="8021">
                  <c:v>1</c:v>
                </c:pt>
                <c:pt idx="8022">
                  <c:v>1</c:v>
                </c:pt>
                <c:pt idx="8023">
                  <c:v>1</c:v>
                </c:pt>
                <c:pt idx="8024">
                  <c:v>1</c:v>
                </c:pt>
                <c:pt idx="8025">
                  <c:v>1</c:v>
                </c:pt>
                <c:pt idx="8026">
                  <c:v>1</c:v>
                </c:pt>
                <c:pt idx="8027">
                  <c:v>1</c:v>
                </c:pt>
                <c:pt idx="8028">
                  <c:v>1</c:v>
                </c:pt>
                <c:pt idx="8029">
                  <c:v>1</c:v>
                </c:pt>
                <c:pt idx="8030">
                  <c:v>1</c:v>
                </c:pt>
                <c:pt idx="8031">
                  <c:v>1</c:v>
                </c:pt>
                <c:pt idx="8032">
                  <c:v>1</c:v>
                </c:pt>
                <c:pt idx="8033">
                  <c:v>1</c:v>
                </c:pt>
                <c:pt idx="8034">
                  <c:v>1</c:v>
                </c:pt>
                <c:pt idx="8035">
                  <c:v>1</c:v>
                </c:pt>
                <c:pt idx="8036">
                  <c:v>1</c:v>
                </c:pt>
                <c:pt idx="8037">
                  <c:v>1</c:v>
                </c:pt>
                <c:pt idx="8038">
                  <c:v>1</c:v>
                </c:pt>
                <c:pt idx="8039">
                  <c:v>1</c:v>
                </c:pt>
                <c:pt idx="8040">
                  <c:v>1</c:v>
                </c:pt>
                <c:pt idx="8041">
                  <c:v>1</c:v>
                </c:pt>
                <c:pt idx="8042">
                  <c:v>1</c:v>
                </c:pt>
                <c:pt idx="8043">
                  <c:v>1</c:v>
                </c:pt>
                <c:pt idx="8044">
                  <c:v>1</c:v>
                </c:pt>
                <c:pt idx="8045">
                  <c:v>1</c:v>
                </c:pt>
                <c:pt idx="8046">
                  <c:v>1</c:v>
                </c:pt>
                <c:pt idx="8047">
                  <c:v>1</c:v>
                </c:pt>
                <c:pt idx="8048">
                  <c:v>1</c:v>
                </c:pt>
                <c:pt idx="8049">
                  <c:v>1</c:v>
                </c:pt>
                <c:pt idx="8050">
                  <c:v>1</c:v>
                </c:pt>
                <c:pt idx="8051">
                  <c:v>1</c:v>
                </c:pt>
                <c:pt idx="8052">
                  <c:v>1</c:v>
                </c:pt>
                <c:pt idx="8053">
                  <c:v>1</c:v>
                </c:pt>
                <c:pt idx="8054">
                  <c:v>1</c:v>
                </c:pt>
                <c:pt idx="8055">
                  <c:v>1</c:v>
                </c:pt>
                <c:pt idx="8056">
                  <c:v>1</c:v>
                </c:pt>
                <c:pt idx="8057">
                  <c:v>1</c:v>
                </c:pt>
                <c:pt idx="8058">
                  <c:v>1</c:v>
                </c:pt>
                <c:pt idx="8059">
                  <c:v>1</c:v>
                </c:pt>
                <c:pt idx="8060">
                  <c:v>1</c:v>
                </c:pt>
                <c:pt idx="8061">
                  <c:v>1</c:v>
                </c:pt>
                <c:pt idx="8062">
                  <c:v>1</c:v>
                </c:pt>
                <c:pt idx="8063">
                  <c:v>1</c:v>
                </c:pt>
                <c:pt idx="8064">
                  <c:v>1</c:v>
                </c:pt>
                <c:pt idx="8065">
                  <c:v>1</c:v>
                </c:pt>
                <c:pt idx="8066">
                  <c:v>1</c:v>
                </c:pt>
                <c:pt idx="8067">
                  <c:v>1</c:v>
                </c:pt>
                <c:pt idx="8068">
                  <c:v>1</c:v>
                </c:pt>
                <c:pt idx="8069">
                  <c:v>1</c:v>
                </c:pt>
                <c:pt idx="8070">
                  <c:v>1</c:v>
                </c:pt>
                <c:pt idx="8071">
                  <c:v>1</c:v>
                </c:pt>
                <c:pt idx="8072">
                  <c:v>1</c:v>
                </c:pt>
                <c:pt idx="8073">
                  <c:v>1</c:v>
                </c:pt>
                <c:pt idx="8074">
                  <c:v>1</c:v>
                </c:pt>
                <c:pt idx="8075">
                  <c:v>1</c:v>
                </c:pt>
                <c:pt idx="8076">
                  <c:v>1</c:v>
                </c:pt>
                <c:pt idx="8077">
                  <c:v>1</c:v>
                </c:pt>
                <c:pt idx="8078">
                  <c:v>1</c:v>
                </c:pt>
                <c:pt idx="8079">
                  <c:v>1</c:v>
                </c:pt>
                <c:pt idx="8080">
                  <c:v>1</c:v>
                </c:pt>
                <c:pt idx="8081">
                  <c:v>1</c:v>
                </c:pt>
                <c:pt idx="8082">
                  <c:v>1</c:v>
                </c:pt>
                <c:pt idx="8083">
                  <c:v>1</c:v>
                </c:pt>
                <c:pt idx="8084">
                  <c:v>1</c:v>
                </c:pt>
                <c:pt idx="8085">
                  <c:v>1</c:v>
                </c:pt>
                <c:pt idx="8086">
                  <c:v>1</c:v>
                </c:pt>
                <c:pt idx="8087">
                  <c:v>1</c:v>
                </c:pt>
                <c:pt idx="8088">
                  <c:v>1</c:v>
                </c:pt>
                <c:pt idx="8089">
                  <c:v>1</c:v>
                </c:pt>
                <c:pt idx="8090">
                  <c:v>1</c:v>
                </c:pt>
                <c:pt idx="8091">
                  <c:v>1</c:v>
                </c:pt>
                <c:pt idx="8092">
                  <c:v>1</c:v>
                </c:pt>
                <c:pt idx="8093">
                  <c:v>1</c:v>
                </c:pt>
                <c:pt idx="8094">
                  <c:v>1</c:v>
                </c:pt>
                <c:pt idx="8095">
                  <c:v>1</c:v>
                </c:pt>
                <c:pt idx="8096">
                  <c:v>1</c:v>
                </c:pt>
                <c:pt idx="8097">
                  <c:v>1</c:v>
                </c:pt>
                <c:pt idx="8098">
                  <c:v>1</c:v>
                </c:pt>
                <c:pt idx="8099">
                  <c:v>1</c:v>
                </c:pt>
                <c:pt idx="8100">
                  <c:v>1</c:v>
                </c:pt>
                <c:pt idx="8101">
                  <c:v>1</c:v>
                </c:pt>
                <c:pt idx="8102">
                  <c:v>1</c:v>
                </c:pt>
                <c:pt idx="8103">
                  <c:v>1</c:v>
                </c:pt>
                <c:pt idx="8104">
                  <c:v>1</c:v>
                </c:pt>
                <c:pt idx="8105">
                  <c:v>1</c:v>
                </c:pt>
                <c:pt idx="8106">
                  <c:v>1</c:v>
                </c:pt>
                <c:pt idx="8107">
                  <c:v>1</c:v>
                </c:pt>
                <c:pt idx="8108">
                  <c:v>1</c:v>
                </c:pt>
                <c:pt idx="8109">
                  <c:v>1</c:v>
                </c:pt>
                <c:pt idx="8110">
                  <c:v>1</c:v>
                </c:pt>
                <c:pt idx="8111">
                  <c:v>1</c:v>
                </c:pt>
                <c:pt idx="8112">
                  <c:v>1</c:v>
                </c:pt>
                <c:pt idx="8113">
                  <c:v>1</c:v>
                </c:pt>
                <c:pt idx="8114">
                  <c:v>1</c:v>
                </c:pt>
                <c:pt idx="8115">
                  <c:v>1</c:v>
                </c:pt>
                <c:pt idx="8116">
                  <c:v>1</c:v>
                </c:pt>
                <c:pt idx="8117">
                  <c:v>1</c:v>
                </c:pt>
                <c:pt idx="8118">
                  <c:v>1</c:v>
                </c:pt>
                <c:pt idx="8119">
                  <c:v>1</c:v>
                </c:pt>
                <c:pt idx="8120">
                  <c:v>1</c:v>
                </c:pt>
                <c:pt idx="8121">
                  <c:v>1</c:v>
                </c:pt>
                <c:pt idx="8122">
                  <c:v>1</c:v>
                </c:pt>
                <c:pt idx="8123">
                  <c:v>1</c:v>
                </c:pt>
                <c:pt idx="8124">
                  <c:v>1</c:v>
                </c:pt>
                <c:pt idx="8125">
                  <c:v>1</c:v>
                </c:pt>
                <c:pt idx="8126">
                  <c:v>1</c:v>
                </c:pt>
                <c:pt idx="8127">
                  <c:v>1</c:v>
                </c:pt>
                <c:pt idx="8128">
                  <c:v>1</c:v>
                </c:pt>
                <c:pt idx="8129">
                  <c:v>1</c:v>
                </c:pt>
                <c:pt idx="8130">
                  <c:v>1</c:v>
                </c:pt>
                <c:pt idx="8131">
                  <c:v>1</c:v>
                </c:pt>
                <c:pt idx="8132">
                  <c:v>1</c:v>
                </c:pt>
                <c:pt idx="8133">
                  <c:v>1</c:v>
                </c:pt>
                <c:pt idx="8134">
                  <c:v>1</c:v>
                </c:pt>
                <c:pt idx="8135">
                  <c:v>1</c:v>
                </c:pt>
                <c:pt idx="8136">
                  <c:v>1</c:v>
                </c:pt>
                <c:pt idx="8137">
                  <c:v>1</c:v>
                </c:pt>
                <c:pt idx="8138">
                  <c:v>1</c:v>
                </c:pt>
                <c:pt idx="8139">
                  <c:v>1</c:v>
                </c:pt>
                <c:pt idx="8140">
                  <c:v>1</c:v>
                </c:pt>
                <c:pt idx="8141">
                  <c:v>1</c:v>
                </c:pt>
                <c:pt idx="8142">
                  <c:v>1</c:v>
                </c:pt>
                <c:pt idx="8143">
                  <c:v>1</c:v>
                </c:pt>
                <c:pt idx="8144">
                  <c:v>1</c:v>
                </c:pt>
                <c:pt idx="8145">
                  <c:v>1</c:v>
                </c:pt>
                <c:pt idx="8146">
                  <c:v>1</c:v>
                </c:pt>
                <c:pt idx="8147">
                  <c:v>1</c:v>
                </c:pt>
                <c:pt idx="8148">
                  <c:v>1</c:v>
                </c:pt>
                <c:pt idx="8149">
                  <c:v>1</c:v>
                </c:pt>
                <c:pt idx="8150">
                  <c:v>1</c:v>
                </c:pt>
                <c:pt idx="8151">
                  <c:v>1</c:v>
                </c:pt>
                <c:pt idx="8152">
                  <c:v>1</c:v>
                </c:pt>
                <c:pt idx="8153">
                  <c:v>1</c:v>
                </c:pt>
                <c:pt idx="8154">
                  <c:v>1</c:v>
                </c:pt>
                <c:pt idx="8155">
                  <c:v>1</c:v>
                </c:pt>
                <c:pt idx="8156">
                  <c:v>1</c:v>
                </c:pt>
                <c:pt idx="8157">
                  <c:v>1</c:v>
                </c:pt>
                <c:pt idx="8158">
                  <c:v>1</c:v>
                </c:pt>
                <c:pt idx="8159">
                  <c:v>1</c:v>
                </c:pt>
                <c:pt idx="8160">
                  <c:v>1</c:v>
                </c:pt>
                <c:pt idx="8161">
                  <c:v>1</c:v>
                </c:pt>
                <c:pt idx="8162">
                  <c:v>1</c:v>
                </c:pt>
                <c:pt idx="8163">
                  <c:v>1</c:v>
                </c:pt>
                <c:pt idx="8164">
                  <c:v>1</c:v>
                </c:pt>
                <c:pt idx="8165">
                  <c:v>1</c:v>
                </c:pt>
                <c:pt idx="8166">
                  <c:v>1</c:v>
                </c:pt>
                <c:pt idx="8167">
                  <c:v>1</c:v>
                </c:pt>
                <c:pt idx="8168">
                  <c:v>1</c:v>
                </c:pt>
                <c:pt idx="8169">
                  <c:v>1</c:v>
                </c:pt>
                <c:pt idx="8170">
                  <c:v>1</c:v>
                </c:pt>
                <c:pt idx="8171">
                  <c:v>1</c:v>
                </c:pt>
                <c:pt idx="8172">
                  <c:v>1</c:v>
                </c:pt>
                <c:pt idx="8173">
                  <c:v>1</c:v>
                </c:pt>
                <c:pt idx="8174">
                  <c:v>1</c:v>
                </c:pt>
                <c:pt idx="8175">
                  <c:v>1</c:v>
                </c:pt>
                <c:pt idx="8176">
                  <c:v>1</c:v>
                </c:pt>
                <c:pt idx="8177">
                  <c:v>1</c:v>
                </c:pt>
                <c:pt idx="8178">
                  <c:v>1</c:v>
                </c:pt>
                <c:pt idx="8179">
                  <c:v>1</c:v>
                </c:pt>
                <c:pt idx="8180">
                  <c:v>1</c:v>
                </c:pt>
                <c:pt idx="8181">
                  <c:v>1</c:v>
                </c:pt>
                <c:pt idx="8182">
                  <c:v>1</c:v>
                </c:pt>
                <c:pt idx="8183">
                  <c:v>1</c:v>
                </c:pt>
                <c:pt idx="8184">
                  <c:v>1</c:v>
                </c:pt>
                <c:pt idx="8185">
                  <c:v>1</c:v>
                </c:pt>
                <c:pt idx="8186">
                  <c:v>1</c:v>
                </c:pt>
                <c:pt idx="8187">
                  <c:v>1</c:v>
                </c:pt>
                <c:pt idx="8188">
                  <c:v>1</c:v>
                </c:pt>
                <c:pt idx="8189">
                  <c:v>1</c:v>
                </c:pt>
                <c:pt idx="8190">
                  <c:v>1</c:v>
                </c:pt>
                <c:pt idx="8191">
                  <c:v>1</c:v>
                </c:pt>
                <c:pt idx="8192">
                  <c:v>1</c:v>
                </c:pt>
                <c:pt idx="8193">
                  <c:v>1</c:v>
                </c:pt>
                <c:pt idx="8194">
                  <c:v>1</c:v>
                </c:pt>
                <c:pt idx="8195">
                  <c:v>1</c:v>
                </c:pt>
                <c:pt idx="8196">
                  <c:v>1</c:v>
                </c:pt>
                <c:pt idx="8197">
                  <c:v>1</c:v>
                </c:pt>
                <c:pt idx="8198">
                  <c:v>1</c:v>
                </c:pt>
                <c:pt idx="8199">
                  <c:v>1</c:v>
                </c:pt>
                <c:pt idx="8200">
                  <c:v>1</c:v>
                </c:pt>
                <c:pt idx="8201">
                  <c:v>1</c:v>
                </c:pt>
                <c:pt idx="8202">
                  <c:v>1</c:v>
                </c:pt>
                <c:pt idx="8203">
                  <c:v>1</c:v>
                </c:pt>
                <c:pt idx="8204">
                  <c:v>1</c:v>
                </c:pt>
                <c:pt idx="8205">
                  <c:v>1</c:v>
                </c:pt>
                <c:pt idx="8206">
                  <c:v>1</c:v>
                </c:pt>
                <c:pt idx="8207">
                  <c:v>1</c:v>
                </c:pt>
                <c:pt idx="8208">
                  <c:v>1</c:v>
                </c:pt>
                <c:pt idx="8209">
                  <c:v>1</c:v>
                </c:pt>
                <c:pt idx="8210">
                  <c:v>1</c:v>
                </c:pt>
                <c:pt idx="8211">
                  <c:v>1</c:v>
                </c:pt>
                <c:pt idx="8212">
                  <c:v>1</c:v>
                </c:pt>
                <c:pt idx="8213">
                  <c:v>1</c:v>
                </c:pt>
                <c:pt idx="8214">
                  <c:v>1</c:v>
                </c:pt>
                <c:pt idx="8215">
                  <c:v>1</c:v>
                </c:pt>
                <c:pt idx="8216">
                  <c:v>1</c:v>
                </c:pt>
                <c:pt idx="8217">
                  <c:v>1</c:v>
                </c:pt>
                <c:pt idx="8218">
                  <c:v>1</c:v>
                </c:pt>
                <c:pt idx="8219">
                  <c:v>1</c:v>
                </c:pt>
                <c:pt idx="8220">
                  <c:v>1</c:v>
                </c:pt>
                <c:pt idx="8221">
                  <c:v>1</c:v>
                </c:pt>
                <c:pt idx="8222">
                  <c:v>1</c:v>
                </c:pt>
                <c:pt idx="8223">
                  <c:v>1</c:v>
                </c:pt>
                <c:pt idx="8224">
                  <c:v>1</c:v>
                </c:pt>
                <c:pt idx="8225">
                  <c:v>1</c:v>
                </c:pt>
                <c:pt idx="8226">
                  <c:v>1</c:v>
                </c:pt>
                <c:pt idx="8227">
                  <c:v>1</c:v>
                </c:pt>
                <c:pt idx="8228">
                  <c:v>1</c:v>
                </c:pt>
                <c:pt idx="8229">
                  <c:v>1</c:v>
                </c:pt>
                <c:pt idx="8230">
                  <c:v>1</c:v>
                </c:pt>
                <c:pt idx="8231">
                  <c:v>1</c:v>
                </c:pt>
                <c:pt idx="8232">
                  <c:v>1</c:v>
                </c:pt>
                <c:pt idx="8233">
                  <c:v>1</c:v>
                </c:pt>
                <c:pt idx="8234">
                  <c:v>1</c:v>
                </c:pt>
                <c:pt idx="8235">
                  <c:v>1</c:v>
                </c:pt>
                <c:pt idx="8236">
                  <c:v>1</c:v>
                </c:pt>
                <c:pt idx="8237">
                  <c:v>1</c:v>
                </c:pt>
                <c:pt idx="8238">
                  <c:v>1</c:v>
                </c:pt>
                <c:pt idx="8239">
                  <c:v>1</c:v>
                </c:pt>
                <c:pt idx="8240">
                  <c:v>1</c:v>
                </c:pt>
                <c:pt idx="8241">
                  <c:v>1</c:v>
                </c:pt>
                <c:pt idx="8242">
                  <c:v>1</c:v>
                </c:pt>
                <c:pt idx="8243">
                  <c:v>1</c:v>
                </c:pt>
                <c:pt idx="8244">
                  <c:v>1</c:v>
                </c:pt>
                <c:pt idx="8245">
                  <c:v>1</c:v>
                </c:pt>
                <c:pt idx="8246">
                  <c:v>1</c:v>
                </c:pt>
                <c:pt idx="8247">
                  <c:v>1</c:v>
                </c:pt>
                <c:pt idx="8248">
                  <c:v>1</c:v>
                </c:pt>
                <c:pt idx="8249">
                  <c:v>1</c:v>
                </c:pt>
                <c:pt idx="8250">
                  <c:v>1</c:v>
                </c:pt>
                <c:pt idx="8251">
                  <c:v>1</c:v>
                </c:pt>
                <c:pt idx="8252">
                  <c:v>1</c:v>
                </c:pt>
                <c:pt idx="8253">
                  <c:v>1</c:v>
                </c:pt>
                <c:pt idx="8254">
                  <c:v>1</c:v>
                </c:pt>
                <c:pt idx="8255">
                  <c:v>1</c:v>
                </c:pt>
                <c:pt idx="8256">
                  <c:v>1</c:v>
                </c:pt>
                <c:pt idx="8257">
                  <c:v>1</c:v>
                </c:pt>
                <c:pt idx="8258">
                  <c:v>1</c:v>
                </c:pt>
                <c:pt idx="8259">
                  <c:v>1</c:v>
                </c:pt>
                <c:pt idx="8260">
                  <c:v>1</c:v>
                </c:pt>
                <c:pt idx="8261">
                  <c:v>1</c:v>
                </c:pt>
                <c:pt idx="8262">
                  <c:v>1</c:v>
                </c:pt>
                <c:pt idx="8263">
                  <c:v>1</c:v>
                </c:pt>
                <c:pt idx="8264">
                  <c:v>1</c:v>
                </c:pt>
                <c:pt idx="8265">
                  <c:v>1</c:v>
                </c:pt>
                <c:pt idx="8266">
                  <c:v>1</c:v>
                </c:pt>
                <c:pt idx="8267">
                  <c:v>1</c:v>
                </c:pt>
                <c:pt idx="8268">
                  <c:v>1</c:v>
                </c:pt>
                <c:pt idx="8269">
                  <c:v>1</c:v>
                </c:pt>
                <c:pt idx="8270">
                  <c:v>1</c:v>
                </c:pt>
                <c:pt idx="8271">
                  <c:v>1</c:v>
                </c:pt>
                <c:pt idx="8272">
                  <c:v>1</c:v>
                </c:pt>
                <c:pt idx="8273">
                  <c:v>1</c:v>
                </c:pt>
                <c:pt idx="8274">
                  <c:v>1</c:v>
                </c:pt>
                <c:pt idx="8275">
                  <c:v>1</c:v>
                </c:pt>
                <c:pt idx="8276">
                  <c:v>1</c:v>
                </c:pt>
                <c:pt idx="8277">
                  <c:v>1</c:v>
                </c:pt>
                <c:pt idx="8278">
                  <c:v>1</c:v>
                </c:pt>
                <c:pt idx="8279">
                  <c:v>1</c:v>
                </c:pt>
                <c:pt idx="8280">
                  <c:v>1</c:v>
                </c:pt>
                <c:pt idx="8281">
                  <c:v>1</c:v>
                </c:pt>
                <c:pt idx="8282">
                  <c:v>1</c:v>
                </c:pt>
                <c:pt idx="8283">
                  <c:v>1</c:v>
                </c:pt>
                <c:pt idx="8284">
                  <c:v>1</c:v>
                </c:pt>
                <c:pt idx="8285">
                  <c:v>1</c:v>
                </c:pt>
                <c:pt idx="8286">
                  <c:v>1</c:v>
                </c:pt>
                <c:pt idx="8287">
                  <c:v>1</c:v>
                </c:pt>
                <c:pt idx="8288">
                  <c:v>1</c:v>
                </c:pt>
                <c:pt idx="8289">
                  <c:v>1</c:v>
                </c:pt>
                <c:pt idx="8290">
                  <c:v>1</c:v>
                </c:pt>
                <c:pt idx="8291">
                  <c:v>1</c:v>
                </c:pt>
                <c:pt idx="8292">
                  <c:v>1</c:v>
                </c:pt>
                <c:pt idx="8293">
                  <c:v>1</c:v>
                </c:pt>
                <c:pt idx="8294">
                  <c:v>1</c:v>
                </c:pt>
                <c:pt idx="8295">
                  <c:v>1</c:v>
                </c:pt>
                <c:pt idx="8296">
                  <c:v>1</c:v>
                </c:pt>
                <c:pt idx="8297">
                  <c:v>1</c:v>
                </c:pt>
                <c:pt idx="8298">
                  <c:v>1</c:v>
                </c:pt>
                <c:pt idx="8299">
                  <c:v>1</c:v>
                </c:pt>
                <c:pt idx="8300">
                  <c:v>1</c:v>
                </c:pt>
                <c:pt idx="8301">
                  <c:v>1</c:v>
                </c:pt>
                <c:pt idx="8302">
                  <c:v>1</c:v>
                </c:pt>
                <c:pt idx="8303">
                  <c:v>1</c:v>
                </c:pt>
                <c:pt idx="8304">
                  <c:v>1</c:v>
                </c:pt>
                <c:pt idx="8305">
                  <c:v>1</c:v>
                </c:pt>
                <c:pt idx="8306">
                  <c:v>1</c:v>
                </c:pt>
                <c:pt idx="8307">
                  <c:v>1</c:v>
                </c:pt>
                <c:pt idx="8308">
                  <c:v>1</c:v>
                </c:pt>
                <c:pt idx="8309">
                  <c:v>1</c:v>
                </c:pt>
                <c:pt idx="8310">
                  <c:v>1</c:v>
                </c:pt>
                <c:pt idx="8311">
                  <c:v>1</c:v>
                </c:pt>
                <c:pt idx="8312">
                  <c:v>1</c:v>
                </c:pt>
                <c:pt idx="8313">
                  <c:v>1</c:v>
                </c:pt>
                <c:pt idx="8314">
                  <c:v>1</c:v>
                </c:pt>
                <c:pt idx="8315">
                  <c:v>1</c:v>
                </c:pt>
                <c:pt idx="8316">
                  <c:v>1</c:v>
                </c:pt>
                <c:pt idx="8317">
                  <c:v>1</c:v>
                </c:pt>
                <c:pt idx="8318">
                  <c:v>1</c:v>
                </c:pt>
                <c:pt idx="8319">
                  <c:v>1</c:v>
                </c:pt>
                <c:pt idx="8320">
                  <c:v>1</c:v>
                </c:pt>
                <c:pt idx="8321">
                  <c:v>1</c:v>
                </c:pt>
                <c:pt idx="8322">
                  <c:v>1</c:v>
                </c:pt>
                <c:pt idx="8323">
                  <c:v>1</c:v>
                </c:pt>
                <c:pt idx="8324">
                  <c:v>1</c:v>
                </c:pt>
                <c:pt idx="8325">
                  <c:v>1</c:v>
                </c:pt>
                <c:pt idx="8326">
                  <c:v>1</c:v>
                </c:pt>
                <c:pt idx="8327">
                  <c:v>1</c:v>
                </c:pt>
                <c:pt idx="8328">
                  <c:v>1</c:v>
                </c:pt>
                <c:pt idx="8329">
                  <c:v>1</c:v>
                </c:pt>
                <c:pt idx="8330">
                  <c:v>1</c:v>
                </c:pt>
                <c:pt idx="8331">
                  <c:v>1</c:v>
                </c:pt>
                <c:pt idx="8332">
                  <c:v>1</c:v>
                </c:pt>
                <c:pt idx="8333">
                  <c:v>1</c:v>
                </c:pt>
                <c:pt idx="8334">
                  <c:v>1</c:v>
                </c:pt>
                <c:pt idx="8335">
                  <c:v>1</c:v>
                </c:pt>
                <c:pt idx="8336">
                  <c:v>1</c:v>
                </c:pt>
                <c:pt idx="8337">
                  <c:v>1</c:v>
                </c:pt>
                <c:pt idx="8338">
                  <c:v>1</c:v>
                </c:pt>
                <c:pt idx="8339">
                  <c:v>1</c:v>
                </c:pt>
                <c:pt idx="8340">
                  <c:v>1</c:v>
                </c:pt>
                <c:pt idx="8341">
                  <c:v>1</c:v>
                </c:pt>
                <c:pt idx="8342">
                  <c:v>1</c:v>
                </c:pt>
                <c:pt idx="8343">
                  <c:v>1</c:v>
                </c:pt>
                <c:pt idx="8344">
                  <c:v>1</c:v>
                </c:pt>
                <c:pt idx="8345">
                  <c:v>1</c:v>
                </c:pt>
                <c:pt idx="8346">
                  <c:v>1</c:v>
                </c:pt>
                <c:pt idx="8347">
                  <c:v>1</c:v>
                </c:pt>
                <c:pt idx="8348">
                  <c:v>1</c:v>
                </c:pt>
                <c:pt idx="8349">
                  <c:v>1</c:v>
                </c:pt>
                <c:pt idx="8350">
                  <c:v>1</c:v>
                </c:pt>
                <c:pt idx="8351">
                  <c:v>1</c:v>
                </c:pt>
                <c:pt idx="8352">
                  <c:v>1</c:v>
                </c:pt>
                <c:pt idx="8353">
                  <c:v>1</c:v>
                </c:pt>
                <c:pt idx="8354">
                  <c:v>1</c:v>
                </c:pt>
                <c:pt idx="8355">
                  <c:v>1</c:v>
                </c:pt>
                <c:pt idx="8356">
                  <c:v>1</c:v>
                </c:pt>
                <c:pt idx="8357">
                  <c:v>1</c:v>
                </c:pt>
                <c:pt idx="8358">
                  <c:v>1</c:v>
                </c:pt>
                <c:pt idx="8359">
                  <c:v>1</c:v>
                </c:pt>
                <c:pt idx="8360">
                  <c:v>1</c:v>
                </c:pt>
                <c:pt idx="8361">
                  <c:v>1</c:v>
                </c:pt>
                <c:pt idx="8362">
                  <c:v>1</c:v>
                </c:pt>
                <c:pt idx="8363">
                  <c:v>1</c:v>
                </c:pt>
                <c:pt idx="8364">
                  <c:v>1</c:v>
                </c:pt>
                <c:pt idx="8365">
                  <c:v>1</c:v>
                </c:pt>
                <c:pt idx="8366">
                  <c:v>1</c:v>
                </c:pt>
                <c:pt idx="8367">
                  <c:v>1</c:v>
                </c:pt>
                <c:pt idx="8368">
                  <c:v>1</c:v>
                </c:pt>
                <c:pt idx="8369">
                  <c:v>1</c:v>
                </c:pt>
                <c:pt idx="8370">
                  <c:v>1</c:v>
                </c:pt>
                <c:pt idx="8371">
                  <c:v>1</c:v>
                </c:pt>
                <c:pt idx="8372">
                  <c:v>1</c:v>
                </c:pt>
                <c:pt idx="8373">
                  <c:v>1</c:v>
                </c:pt>
                <c:pt idx="8374">
                  <c:v>1</c:v>
                </c:pt>
                <c:pt idx="8375">
                  <c:v>1</c:v>
                </c:pt>
                <c:pt idx="8376">
                  <c:v>1</c:v>
                </c:pt>
                <c:pt idx="8377">
                  <c:v>1</c:v>
                </c:pt>
                <c:pt idx="8378">
                  <c:v>1</c:v>
                </c:pt>
                <c:pt idx="8379">
                  <c:v>1</c:v>
                </c:pt>
                <c:pt idx="8380">
                  <c:v>1</c:v>
                </c:pt>
                <c:pt idx="8381">
                  <c:v>1</c:v>
                </c:pt>
                <c:pt idx="8382">
                  <c:v>1</c:v>
                </c:pt>
                <c:pt idx="8383">
                  <c:v>1</c:v>
                </c:pt>
                <c:pt idx="8384">
                  <c:v>1</c:v>
                </c:pt>
                <c:pt idx="8385">
                  <c:v>1</c:v>
                </c:pt>
                <c:pt idx="8386">
                  <c:v>1</c:v>
                </c:pt>
                <c:pt idx="8387">
                  <c:v>1</c:v>
                </c:pt>
                <c:pt idx="8388">
                  <c:v>1</c:v>
                </c:pt>
                <c:pt idx="8389">
                  <c:v>1</c:v>
                </c:pt>
                <c:pt idx="8390">
                  <c:v>1</c:v>
                </c:pt>
                <c:pt idx="8391">
                  <c:v>1</c:v>
                </c:pt>
                <c:pt idx="8392">
                  <c:v>1</c:v>
                </c:pt>
                <c:pt idx="8393">
                  <c:v>1</c:v>
                </c:pt>
                <c:pt idx="8394">
                  <c:v>1</c:v>
                </c:pt>
                <c:pt idx="8395">
                  <c:v>1</c:v>
                </c:pt>
                <c:pt idx="8396">
                  <c:v>1</c:v>
                </c:pt>
                <c:pt idx="8397">
                  <c:v>1</c:v>
                </c:pt>
                <c:pt idx="8398">
                  <c:v>1</c:v>
                </c:pt>
                <c:pt idx="8399">
                  <c:v>1</c:v>
                </c:pt>
                <c:pt idx="8400">
                  <c:v>1</c:v>
                </c:pt>
                <c:pt idx="8401">
                  <c:v>1</c:v>
                </c:pt>
                <c:pt idx="8402">
                  <c:v>1</c:v>
                </c:pt>
                <c:pt idx="8403">
                  <c:v>1</c:v>
                </c:pt>
                <c:pt idx="8404">
                  <c:v>1</c:v>
                </c:pt>
                <c:pt idx="8405">
                  <c:v>1</c:v>
                </c:pt>
                <c:pt idx="8406">
                  <c:v>1</c:v>
                </c:pt>
                <c:pt idx="8407">
                  <c:v>1</c:v>
                </c:pt>
                <c:pt idx="8408">
                  <c:v>1</c:v>
                </c:pt>
                <c:pt idx="8409">
                  <c:v>1</c:v>
                </c:pt>
                <c:pt idx="8410">
                  <c:v>1</c:v>
                </c:pt>
                <c:pt idx="8411">
                  <c:v>1</c:v>
                </c:pt>
                <c:pt idx="8412">
                  <c:v>1</c:v>
                </c:pt>
                <c:pt idx="8413">
                  <c:v>1</c:v>
                </c:pt>
                <c:pt idx="8414">
                  <c:v>1</c:v>
                </c:pt>
                <c:pt idx="8415">
                  <c:v>1</c:v>
                </c:pt>
                <c:pt idx="8416">
                  <c:v>1</c:v>
                </c:pt>
                <c:pt idx="8417">
                  <c:v>1</c:v>
                </c:pt>
                <c:pt idx="8418">
                  <c:v>1</c:v>
                </c:pt>
                <c:pt idx="8419">
                  <c:v>1</c:v>
                </c:pt>
                <c:pt idx="8420">
                  <c:v>1</c:v>
                </c:pt>
                <c:pt idx="8421">
                  <c:v>1</c:v>
                </c:pt>
                <c:pt idx="8422">
                  <c:v>1</c:v>
                </c:pt>
                <c:pt idx="8423">
                  <c:v>1</c:v>
                </c:pt>
                <c:pt idx="8424">
                  <c:v>1</c:v>
                </c:pt>
                <c:pt idx="8425">
                  <c:v>1</c:v>
                </c:pt>
                <c:pt idx="8426">
                  <c:v>1</c:v>
                </c:pt>
                <c:pt idx="8427">
                  <c:v>1</c:v>
                </c:pt>
                <c:pt idx="8428">
                  <c:v>1</c:v>
                </c:pt>
                <c:pt idx="8429">
                  <c:v>1</c:v>
                </c:pt>
                <c:pt idx="8430">
                  <c:v>1</c:v>
                </c:pt>
                <c:pt idx="8431">
                  <c:v>1</c:v>
                </c:pt>
                <c:pt idx="8432">
                  <c:v>1</c:v>
                </c:pt>
                <c:pt idx="8433">
                  <c:v>1</c:v>
                </c:pt>
                <c:pt idx="8434">
                  <c:v>1</c:v>
                </c:pt>
                <c:pt idx="8435">
                  <c:v>1</c:v>
                </c:pt>
                <c:pt idx="8436">
                  <c:v>1</c:v>
                </c:pt>
                <c:pt idx="8437">
                  <c:v>1</c:v>
                </c:pt>
                <c:pt idx="8438">
                  <c:v>1</c:v>
                </c:pt>
                <c:pt idx="8439">
                  <c:v>1</c:v>
                </c:pt>
                <c:pt idx="8440">
                  <c:v>1</c:v>
                </c:pt>
                <c:pt idx="8441">
                  <c:v>1</c:v>
                </c:pt>
                <c:pt idx="8442">
                  <c:v>1</c:v>
                </c:pt>
                <c:pt idx="8443">
                  <c:v>1</c:v>
                </c:pt>
                <c:pt idx="8444">
                  <c:v>1</c:v>
                </c:pt>
                <c:pt idx="8445">
                  <c:v>1</c:v>
                </c:pt>
                <c:pt idx="8446">
                  <c:v>1</c:v>
                </c:pt>
                <c:pt idx="8447">
                  <c:v>1</c:v>
                </c:pt>
                <c:pt idx="8448">
                  <c:v>1</c:v>
                </c:pt>
                <c:pt idx="8449">
                  <c:v>1</c:v>
                </c:pt>
                <c:pt idx="8450">
                  <c:v>1</c:v>
                </c:pt>
                <c:pt idx="8451">
                  <c:v>1</c:v>
                </c:pt>
                <c:pt idx="8452">
                  <c:v>1</c:v>
                </c:pt>
                <c:pt idx="8453">
                  <c:v>1</c:v>
                </c:pt>
                <c:pt idx="8454">
                  <c:v>1</c:v>
                </c:pt>
                <c:pt idx="8455">
                  <c:v>1</c:v>
                </c:pt>
                <c:pt idx="8456">
                  <c:v>1</c:v>
                </c:pt>
                <c:pt idx="8457">
                  <c:v>1</c:v>
                </c:pt>
                <c:pt idx="8458">
                  <c:v>1</c:v>
                </c:pt>
                <c:pt idx="8459">
                  <c:v>1</c:v>
                </c:pt>
                <c:pt idx="8460">
                  <c:v>1</c:v>
                </c:pt>
                <c:pt idx="8461">
                  <c:v>1</c:v>
                </c:pt>
                <c:pt idx="8462">
                  <c:v>1</c:v>
                </c:pt>
                <c:pt idx="8463">
                  <c:v>1</c:v>
                </c:pt>
                <c:pt idx="8464">
                  <c:v>1</c:v>
                </c:pt>
                <c:pt idx="8465">
                  <c:v>1</c:v>
                </c:pt>
                <c:pt idx="8466">
                  <c:v>1</c:v>
                </c:pt>
                <c:pt idx="8467">
                  <c:v>1</c:v>
                </c:pt>
                <c:pt idx="8468">
                  <c:v>1</c:v>
                </c:pt>
                <c:pt idx="8469">
                  <c:v>1</c:v>
                </c:pt>
                <c:pt idx="8470">
                  <c:v>1</c:v>
                </c:pt>
                <c:pt idx="8471">
                  <c:v>1</c:v>
                </c:pt>
                <c:pt idx="8472">
                  <c:v>1</c:v>
                </c:pt>
                <c:pt idx="8473">
                  <c:v>1</c:v>
                </c:pt>
                <c:pt idx="8474">
                  <c:v>1</c:v>
                </c:pt>
                <c:pt idx="8475">
                  <c:v>1</c:v>
                </c:pt>
                <c:pt idx="8476">
                  <c:v>1</c:v>
                </c:pt>
                <c:pt idx="8477">
                  <c:v>1</c:v>
                </c:pt>
                <c:pt idx="8478">
                  <c:v>1</c:v>
                </c:pt>
                <c:pt idx="8479">
                  <c:v>1</c:v>
                </c:pt>
                <c:pt idx="8480">
                  <c:v>1</c:v>
                </c:pt>
                <c:pt idx="8481">
                  <c:v>1</c:v>
                </c:pt>
                <c:pt idx="8482">
                  <c:v>1</c:v>
                </c:pt>
                <c:pt idx="8483">
                  <c:v>1</c:v>
                </c:pt>
                <c:pt idx="8484">
                  <c:v>1</c:v>
                </c:pt>
                <c:pt idx="8485">
                  <c:v>1</c:v>
                </c:pt>
                <c:pt idx="8486">
                  <c:v>1</c:v>
                </c:pt>
                <c:pt idx="8487">
                  <c:v>1</c:v>
                </c:pt>
                <c:pt idx="8488">
                  <c:v>1</c:v>
                </c:pt>
                <c:pt idx="8489">
                  <c:v>1</c:v>
                </c:pt>
                <c:pt idx="8490">
                  <c:v>1</c:v>
                </c:pt>
                <c:pt idx="8491">
                  <c:v>1</c:v>
                </c:pt>
                <c:pt idx="8492">
                  <c:v>1</c:v>
                </c:pt>
                <c:pt idx="8493">
                  <c:v>1</c:v>
                </c:pt>
                <c:pt idx="8494">
                  <c:v>1</c:v>
                </c:pt>
                <c:pt idx="8495">
                  <c:v>1</c:v>
                </c:pt>
                <c:pt idx="8496">
                  <c:v>1</c:v>
                </c:pt>
                <c:pt idx="8497">
                  <c:v>1</c:v>
                </c:pt>
                <c:pt idx="8498">
                  <c:v>1</c:v>
                </c:pt>
                <c:pt idx="8499">
                  <c:v>1</c:v>
                </c:pt>
                <c:pt idx="8500">
                  <c:v>1</c:v>
                </c:pt>
                <c:pt idx="8501">
                  <c:v>1</c:v>
                </c:pt>
                <c:pt idx="8502">
                  <c:v>1</c:v>
                </c:pt>
                <c:pt idx="8503">
                  <c:v>1</c:v>
                </c:pt>
                <c:pt idx="8504">
                  <c:v>1</c:v>
                </c:pt>
                <c:pt idx="8505">
                  <c:v>1</c:v>
                </c:pt>
                <c:pt idx="8506">
                  <c:v>1</c:v>
                </c:pt>
                <c:pt idx="8507">
                  <c:v>1</c:v>
                </c:pt>
                <c:pt idx="8508">
                  <c:v>1</c:v>
                </c:pt>
                <c:pt idx="8509">
                  <c:v>1</c:v>
                </c:pt>
                <c:pt idx="8510">
                  <c:v>1</c:v>
                </c:pt>
                <c:pt idx="8511">
                  <c:v>1</c:v>
                </c:pt>
                <c:pt idx="8512">
                  <c:v>1</c:v>
                </c:pt>
                <c:pt idx="8513">
                  <c:v>1</c:v>
                </c:pt>
                <c:pt idx="8514">
                  <c:v>1</c:v>
                </c:pt>
                <c:pt idx="8515">
                  <c:v>1</c:v>
                </c:pt>
                <c:pt idx="8516">
                  <c:v>1</c:v>
                </c:pt>
                <c:pt idx="8517">
                  <c:v>1</c:v>
                </c:pt>
                <c:pt idx="8518">
                  <c:v>1</c:v>
                </c:pt>
                <c:pt idx="8519">
                  <c:v>1</c:v>
                </c:pt>
                <c:pt idx="8520">
                  <c:v>1</c:v>
                </c:pt>
                <c:pt idx="8521">
                  <c:v>1</c:v>
                </c:pt>
                <c:pt idx="8522">
                  <c:v>1</c:v>
                </c:pt>
                <c:pt idx="8523">
                  <c:v>1</c:v>
                </c:pt>
                <c:pt idx="8524">
                  <c:v>1</c:v>
                </c:pt>
                <c:pt idx="8525">
                  <c:v>1</c:v>
                </c:pt>
                <c:pt idx="8526">
                  <c:v>1</c:v>
                </c:pt>
                <c:pt idx="8527">
                  <c:v>1</c:v>
                </c:pt>
                <c:pt idx="8528">
                  <c:v>1</c:v>
                </c:pt>
                <c:pt idx="8529">
                  <c:v>1</c:v>
                </c:pt>
                <c:pt idx="8530">
                  <c:v>1</c:v>
                </c:pt>
                <c:pt idx="8531">
                  <c:v>1</c:v>
                </c:pt>
                <c:pt idx="8532">
                  <c:v>1</c:v>
                </c:pt>
                <c:pt idx="8533">
                  <c:v>1</c:v>
                </c:pt>
                <c:pt idx="8534">
                  <c:v>1</c:v>
                </c:pt>
                <c:pt idx="8535">
                  <c:v>1</c:v>
                </c:pt>
                <c:pt idx="8536">
                  <c:v>1</c:v>
                </c:pt>
                <c:pt idx="8537">
                  <c:v>1</c:v>
                </c:pt>
                <c:pt idx="8538">
                  <c:v>1</c:v>
                </c:pt>
                <c:pt idx="8539">
                  <c:v>1</c:v>
                </c:pt>
                <c:pt idx="8540">
                  <c:v>1</c:v>
                </c:pt>
                <c:pt idx="8541">
                  <c:v>1</c:v>
                </c:pt>
                <c:pt idx="8542">
                  <c:v>1</c:v>
                </c:pt>
                <c:pt idx="8543">
                  <c:v>1</c:v>
                </c:pt>
                <c:pt idx="8544">
                  <c:v>1</c:v>
                </c:pt>
                <c:pt idx="8545">
                  <c:v>1</c:v>
                </c:pt>
                <c:pt idx="8546">
                  <c:v>1</c:v>
                </c:pt>
                <c:pt idx="8547">
                  <c:v>1</c:v>
                </c:pt>
                <c:pt idx="8548">
                  <c:v>1</c:v>
                </c:pt>
                <c:pt idx="8549">
                  <c:v>1</c:v>
                </c:pt>
                <c:pt idx="8550">
                  <c:v>1</c:v>
                </c:pt>
                <c:pt idx="8551">
                  <c:v>1</c:v>
                </c:pt>
                <c:pt idx="8552">
                  <c:v>1</c:v>
                </c:pt>
                <c:pt idx="8553">
                  <c:v>1</c:v>
                </c:pt>
                <c:pt idx="8554">
                  <c:v>1</c:v>
                </c:pt>
                <c:pt idx="8555">
                  <c:v>1</c:v>
                </c:pt>
                <c:pt idx="8556">
                  <c:v>1</c:v>
                </c:pt>
                <c:pt idx="8557">
                  <c:v>1</c:v>
                </c:pt>
                <c:pt idx="8558">
                  <c:v>1</c:v>
                </c:pt>
                <c:pt idx="8559">
                  <c:v>1</c:v>
                </c:pt>
                <c:pt idx="8560">
                  <c:v>1</c:v>
                </c:pt>
                <c:pt idx="8561">
                  <c:v>1</c:v>
                </c:pt>
                <c:pt idx="8562">
                  <c:v>1</c:v>
                </c:pt>
                <c:pt idx="8563">
                  <c:v>1</c:v>
                </c:pt>
                <c:pt idx="8564">
                  <c:v>1</c:v>
                </c:pt>
                <c:pt idx="8565">
                  <c:v>1</c:v>
                </c:pt>
                <c:pt idx="8566">
                  <c:v>1</c:v>
                </c:pt>
                <c:pt idx="8567">
                  <c:v>1</c:v>
                </c:pt>
                <c:pt idx="8568">
                  <c:v>1</c:v>
                </c:pt>
                <c:pt idx="8569">
                  <c:v>1</c:v>
                </c:pt>
                <c:pt idx="8570">
                  <c:v>1</c:v>
                </c:pt>
                <c:pt idx="8571">
                  <c:v>1</c:v>
                </c:pt>
                <c:pt idx="8572">
                  <c:v>1</c:v>
                </c:pt>
                <c:pt idx="8573">
                  <c:v>1</c:v>
                </c:pt>
                <c:pt idx="8574">
                  <c:v>1</c:v>
                </c:pt>
                <c:pt idx="8575">
                  <c:v>1</c:v>
                </c:pt>
                <c:pt idx="8576">
                  <c:v>1</c:v>
                </c:pt>
                <c:pt idx="8577">
                  <c:v>1</c:v>
                </c:pt>
                <c:pt idx="8578">
                  <c:v>1</c:v>
                </c:pt>
                <c:pt idx="8579">
                  <c:v>1</c:v>
                </c:pt>
                <c:pt idx="8580">
                  <c:v>1</c:v>
                </c:pt>
                <c:pt idx="8581">
                  <c:v>1</c:v>
                </c:pt>
                <c:pt idx="8582">
                  <c:v>1</c:v>
                </c:pt>
                <c:pt idx="8583">
                  <c:v>1</c:v>
                </c:pt>
                <c:pt idx="8584">
                  <c:v>1</c:v>
                </c:pt>
                <c:pt idx="8585">
                  <c:v>1</c:v>
                </c:pt>
                <c:pt idx="8586">
                  <c:v>1</c:v>
                </c:pt>
                <c:pt idx="8587">
                  <c:v>1</c:v>
                </c:pt>
                <c:pt idx="8588">
                  <c:v>1</c:v>
                </c:pt>
                <c:pt idx="8589">
                  <c:v>1</c:v>
                </c:pt>
                <c:pt idx="8590">
                  <c:v>1</c:v>
                </c:pt>
                <c:pt idx="8591">
                  <c:v>1</c:v>
                </c:pt>
                <c:pt idx="8592">
                  <c:v>1</c:v>
                </c:pt>
                <c:pt idx="8593">
                  <c:v>1</c:v>
                </c:pt>
                <c:pt idx="8594">
                  <c:v>1</c:v>
                </c:pt>
                <c:pt idx="8595">
                  <c:v>1</c:v>
                </c:pt>
                <c:pt idx="8596">
                  <c:v>1</c:v>
                </c:pt>
                <c:pt idx="8597">
                  <c:v>1</c:v>
                </c:pt>
                <c:pt idx="8598">
                  <c:v>1</c:v>
                </c:pt>
                <c:pt idx="8599">
                  <c:v>1</c:v>
                </c:pt>
                <c:pt idx="8600">
                  <c:v>1</c:v>
                </c:pt>
                <c:pt idx="8601">
                  <c:v>1</c:v>
                </c:pt>
                <c:pt idx="8602">
                  <c:v>1</c:v>
                </c:pt>
                <c:pt idx="8603">
                  <c:v>1</c:v>
                </c:pt>
                <c:pt idx="8604">
                  <c:v>1</c:v>
                </c:pt>
                <c:pt idx="8605">
                  <c:v>1</c:v>
                </c:pt>
                <c:pt idx="8606">
                  <c:v>1</c:v>
                </c:pt>
                <c:pt idx="8607">
                  <c:v>1</c:v>
                </c:pt>
                <c:pt idx="8608">
                  <c:v>1</c:v>
                </c:pt>
                <c:pt idx="8609">
                  <c:v>1</c:v>
                </c:pt>
                <c:pt idx="8610">
                  <c:v>1</c:v>
                </c:pt>
                <c:pt idx="8611">
                  <c:v>1</c:v>
                </c:pt>
                <c:pt idx="8612">
                  <c:v>1</c:v>
                </c:pt>
                <c:pt idx="8613">
                  <c:v>1</c:v>
                </c:pt>
                <c:pt idx="8614">
                  <c:v>1</c:v>
                </c:pt>
                <c:pt idx="8615">
                  <c:v>1</c:v>
                </c:pt>
                <c:pt idx="8616">
                  <c:v>1</c:v>
                </c:pt>
                <c:pt idx="8617">
                  <c:v>1</c:v>
                </c:pt>
                <c:pt idx="8618">
                  <c:v>1</c:v>
                </c:pt>
                <c:pt idx="8619">
                  <c:v>1</c:v>
                </c:pt>
                <c:pt idx="8620">
                  <c:v>1</c:v>
                </c:pt>
                <c:pt idx="8621">
                  <c:v>1</c:v>
                </c:pt>
                <c:pt idx="8622">
                  <c:v>1</c:v>
                </c:pt>
                <c:pt idx="8623">
                  <c:v>1</c:v>
                </c:pt>
                <c:pt idx="8624">
                  <c:v>1</c:v>
                </c:pt>
                <c:pt idx="8625">
                  <c:v>1</c:v>
                </c:pt>
                <c:pt idx="8626">
                  <c:v>1</c:v>
                </c:pt>
                <c:pt idx="8627">
                  <c:v>1</c:v>
                </c:pt>
                <c:pt idx="8628">
                  <c:v>1</c:v>
                </c:pt>
                <c:pt idx="8629">
                  <c:v>1</c:v>
                </c:pt>
                <c:pt idx="8630">
                  <c:v>1</c:v>
                </c:pt>
                <c:pt idx="8631">
                  <c:v>1</c:v>
                </c:pt>
                <c:pt idx="8632">
                  <c:v>1</c:v>
                </c:pt>
                <c:pt idx="8633">
                  <c:v>1</c:v>
                </c:pt>
                <c:pt idx="8634">
                  <c:v>1</c:v>
                </c:pt>
                <c:pt idx="8635">
                  <c:v>1</c:v>
                </c:pt>
                <c:pt idx="8636">
                  <c:v>1</c:v>
                </c:pt>
                <c:pt idx="8637">
                  <c:v>1</c:v>
                </c:pt>
                <c:pt idx="8638">
                  <c:v>1</c:v>
                </c:pt>
                <c:pt idx="8639">
                  <c:v>1</c:v>
                </c:pt>
                <c:pt idx="8640">
                  <c:v>1</c:v>
                </c:pt>
                <c:pt idx="8641">
                  <c:v>1</c:v>
                </c:pt>
                <c:pt idx="8642">
                  <c:v>1</c:v>
                </c:pt>
                <c:pt idx="8643">
                  <c:v>1</c:v>
                </c:pt>
                <c:pt idx="8644">
                  <c:v>1</c:v>
                </c:pt>
                <c:pt idx="8645">
                  <c:v>1</c:v>
                </c:pt>
                <c:pt idx="8646">
                  <c:v>1</c:v>
                </c:pt>
                <c:pt idx="8647">
                  <c:v>1</c:v>
                </c:pt>
                <c:pt idx="8648">
                  <c:v>1</c:v>
                </c:pt>
                <c:pt idx="8649">
                  <c:v>1</c:v>
                </c:pt>
                <c:pt idx="8650">
                  <c:v>1</c:v>
                </c:pt>
                <c:pt idx="8651">
                  <c:v>1</c:v>
                </c:pt>
                <c:pt idx="8652">
                  <c:v>1</c:v>
                </c:pt>
                <c:pt idx="8653">
                  <c:v>1</c:v>
                </c:pt>
                <c:pt idx="8654">
                  <c:v>1</c:v>
                </c:pt>
                <c:pt idx="8655">
                  <c:v>1</c:v>
                </c:pt>
                <c:pt idx="8656">
                  <c:v>1</c:v>
                </c:pt>
                <c:pt idx="8657">
                  <c:v>1</c:v>
                </c:pt>
                <c:pt idx="8658">
                  <c:v>1</c:v>
                </c:pt>
                <c:pt idx="8659">
                  <c:v>1</c:v>
                </c:pt>
                <c:pt idx="8660">
                  <c:v>1</c:v>
                </c:pt>
                <c:pt idx="8661">
                  <c:v>1</c:v>
                </c:pt>
                <c:pt idx="8662">
                  <c:v>1</c:v>
                </c:pt>
                <c:pt idx="8663">
                  <c:v>1</c:v>
                </c:pt>
                <c:pt idx="8664">
                  <c:v>1</c:v>
                </c:pt>
                <c:pt idx="8665">
                  <c:v>1</c:v>
                </c:pt>
                <c:pt idx="8666">
                  <c:v>1</c:v>
                </c:pt>
                <c:pt idx="8667">
                  <c:v>1</c:v>
                </c:pt>
                <c:pt idx="8668">
                  <c:v>1</c:v>
                </c:pt>
                <c:pt idx="8669">
                  <c:v>1</c:v>
                </c:pt>
                <c:pt idx="8670">
                  <c:v>1</c:v>
                </c:pt>
                <c:pt idx="8671">
                  <c:v>1</c:v>
                </c:pt>
                <c:pt idx="8672">
                  <c:v>1</c:v>
                </c:pt>
                <c:pt idx="8673">
                  <c:v>1</c:v>
                </c:pt>
                <c:pt idx="8674">
                  <c:v>1</c:v>
                </c:pt>
                <c:pt idx="8675">
                  <c:v>1</c:v>
                </c:pt>
                <c:pt idx="8676">
                  <c:v>1</c:v>
                </c:pt>
                <c:pt idx="8677">
                  <c:v>1</c:v>
                </c:pt>
                <c:pt idx="8678">
                  <c:v>1</c:v>
                </c:pt>
                <c:pt idx="8679">
                  <c:v>1</c:v>
                </c:pt>
                <c:pt idx="8680">
                  <c:v>1</c:v>
                </c:pt>
                <c:pt idx="8681">
                  <c:v>1</c:v>
                </c:pt>
                <c:pt idx="8682">
                  <c:v>1</c:v>
                </c:pt>
                <c:pt idx="8683">
                  <c:v>1</c:v>
                </c:pt>
                <c:pt idx="8684">
                  <c:v>1</c:v>
                </c:pt>
                <c:pt idx="8685">
                  <c:v>1</c:v>
                </c:pt>
                <c:pt idx="8686">
                  <c:v>1</c:v>
                </c:pt>
                <c:pt idx="8687">
                  <c:v>1</c:v>
                </c:pt>
                <c:pt idx="8688">
                  <c:v>1</c:v>
                </c:pt>
                <c:pt idx="8689">
                  <c:v>1</c:v>
                </c:pt>
                <c:pt idx="8690">
                  <c:v>1</c:v>
                </c:pt>
                <c:pt idx="8691">
                  <c:v>1</c:v>
                </c:pt>
                <c:pt idx="8692">
                  <c:v>1</c:v>
                </c:pt>
                <c:pt idx="8693">
                  <c:v>1</c:v>
                </c:pt>
                <c:pt idx="8694">
                  <c:v>1</c:v>
                </c:pt>
                <c:pt idx="8695">
                  <c:v>1</c:v>
                </c:pt>
                <c:pt idx="8696">
                  <c:v>1</c:v>
                </c:pt>
                <c:pt idx="8697">
                  <c:v>1</c:v>
                </c:pt>
                <c:pt idx="8698">
                  <c:v>1</c:v>
                </c:pt>
                <c:pt idx="8699">
                  <c:v>1</c:v>
                </c:pt>
                <c:pt idx="8700">
                  <c:v>1</c:v>
                </c:pt>
                <c:pt idx="8701">
                  <c:v>1</c:v>
                </c:pt>
                <c:pt idx="8702">
                  <c:v>1</c:v>
                </c:pt>
                <c:pt idx="8703">
                  <c:v>1</c:v>
                </c:pt>
                <c:pt idx="8704">
                  <c:v>1</c:v>
                </c:pt>
                <c:pt idx="8705">
                  <c:v>1</c:v>
                </c:pt>
                <c:pt idx="8706">
                  <c:v>1</c:v>
                </c:pt>
                <c:pt idx="8707">
                  <c:v>1</c:v>
                </c:pt>
                <c:pt idx="8708">
                  <c:v>1</c:v>
                </c:pt>
                <c:pt idx="8709">
                  <c:v>1</c:v>
                </c:pt>
                <c:pt idx="8710">
                  <c:v>1</c:v>
                </c:pt>
                <c:pt idx="8711">
                  <c:v>1</c:v>
                </c:pt>
                <c:pt idx="8712">
                  <c:v>1</c:v>
                </c:pt>
                <c:pt idx="8713">
                  <c:v>1</c:v>
                </c:pt>
                <c:pt idx="8714">
                  <c:v>1</c:v>
                </c:pt>
                <c:pt idx="8715">
                  <c:v>1</c:v>
                </c:pt>
                <c:pt idx="8716">
                  <c:v>1</c:v>
                </c:pt>
                <c:pt idx="8717">
                  <c:v>1</c:v>
                </c:pt>
                <c:pt idx="8718">
                  <c:v>1</c:v>
                </c:pt>
                <c:pt idx="8719">
                  <c:v>1</c:v>
                </c:pt>
                <c:pt idx="8720">
                  <c:v>1</c:v>
                </c:pt>
                <c:pt idx="8721">
                  <c:v>1</c:v>
                </c:pt>
                <c:pt idx="8722">
                  <c:v>1</c:v>
                </c:pt>
                <c:pt idx="8723">
                  <c:v>1</c:v>
                </c:pt>
                <c:pt idx="8724">
                  <c:v>1</c:v>
                </c:pt>
                <c:pt idx="8725">
                  <c:v>1</c:v>
                </c:pt>
                <c:pt idx="8726">
                  <c:v>1</c:v>
                </c:pt>
                <c:pt idx="8727">
                  <c:v>1</c:v>
                </c:pt>
                <c:pt idx="8728">
                  <c:v>1</c:v>
                </c:pt>
                <c:pt idx="8729">
                  <c:v>1</c:v>
                </c:pt>
                <c:pt idx="8730">
                  <c:v>1</c:v>
                </c:pt>
                <c:pt idx="8731">
                  <c:v>1</c:v>
                </c:pt>
                <c:pt idx="8732">
                  <c:v>1</c:v>
                </c:pt>
                <c:pt idx="8733">
                  <c:v>1</c:v>
                </c:pt>
                <c:pt idx="8734">
                  <c:v>1</c:v>
                </c:pt>
                <c:pt idx="8735">
                  <c:v>1</c:v>
                </c:pt>
                <c:pt idx="8736">
                  <c:v>1</c:v>
                </c:pt>
                <c:pt idx="8737">
                  <c:v>1</c:v>
                </c:pt>
                <c:pt idx="8738">
                  <c:v>1</c:v>
                </c:pt>
                <c:pt idx="8739">
                  <c:v>1</c:v>
                </c:pt>
                <c:pt idx="8740">
                  <c:v>1</c:v>
                </c:pt>
                <c:pt idx="8741">
                  <c:v>1</c:v>
                </c:pt>
                <c:pt idx="8742">
                  <c:v>1</c:v>
                </c:pt>
                <c:pt idx="8743">
                  <c:v>1</c:v>
                </c:pt>
                <c:pt idx="8744">
                  <c:v>1</c:v>
                </c:pt>
                <c:pt idx="8745">
                  <c:v>1</c:v>
                </c:pt>
                <c:pt idx="8746">
                  <c:v>1</c:v>
                </c:pt>
                <c:pt idx="8747">
                  <c:v>1</c:v>
                </c:pt>
                <c:pt idx="8748">
                  <c:v>1</c:v>
                </c:pt>
                <c:pt idx="8749">
                  <c:v>1</c:v>
                </c:pt>
                <c:pt idx="8750">
                  <c:v>1</c:v>
                </c:pt>
                <c:pt idx="8751">
                  <c:v>1</c:v>
                </c:pt>
                <c:pt idx="8752">
                  <c:v>1</c:v>
                </c:pt>
                <c:pt idx="8753">
                  <c:v>1</c:v>
                </c:pt>
                <c:pt idx="8754">
                  <c:v>1</c:v>
                </c:pt>
                <c:pt idx="8755">
                  <c:v>1</c:v>
                </c:pt>
                <c:pt idx="8756">
                  <c:v>1</c:v>
                </c:pt>
                <c:pt idx="8757">
                  <c:v>1</c:v>
                </c:pt>
                <c:pt idx="8758">
                  <c:v>1</c:v>
                </c:pt>
                <c:pt idx="8759">
                  <c:v>1</c:v>
                </c:pt>
                <c:pt idx="8760">
                  <c:v>1</c:v>
                </c:pt>
                <c:pt idx="8761">
                  <c:v>1</c:v>
                </c:pt>
                <c:pt idx="8762">
                  <c:v>1</c:v>
                </c:pt>
                <c:pt idx="8763">
                  <c:v>1</c:v>
                </c:pt>
                <c:pt idx="8764">
                  <c:v>1</c:v>
                </c:pt>
                <c:pt idx="8765">
                  <c:v>1</c:v>
                </c:pt>
                <c:pt idx="8766">
                  <c:v>1</c:v>
                </c:pt>
                <c:pt idx="8767">
                  <c:v>1</c:v>
                </c:pt>
                <c:pt idx="8768">
                  <c:v>1</c:v>
                </c:pt>
                <c:pt idx="8769">
                  <c:v>1</c:v>
                </c:pt>
                <c:pt idx="8770">
                  <c:v>1</c:v>
                </c:pt>
                <c:pt idx="8771">
                  <c:v>1</c:v>
                </c:pt>
                <c:pt idx="8772">
                  <c:v>1</c:v>
                </c:pt>
                <c:pt idx="8773">
                  <c:v>1</c:v>
                </c:pt>
                <c:pt idx="8774">
                  <c:v>1</c:v>
                </c:pt>
                <c:pt idx="8775">
                  <c:v>1</c:v>
                </c:pt>
                <c:pt idx="8776">
                  <c:v>1</c:v>
                </c:pt>
                <c:pt idx="8777">
                  <c:v>1</c:v>
                </c:pt>
                <c:pt idx="8778">
                  <c:v>1</c:v>
                </c:pt>
                <c:pt idx="8779">
                  <c:v>1</c:v>
                </c:pt>
                <c:pt idx="8780">
                  <c:v>1</c:v>
                </c:pt>
                <c:pt idx="8781">
                  <c:v>1</c:v>
                </c:pt>
                <c:pt idx="8782">
                  <c:v>1</c:v>
                </c:pt>
                <c:pt idx="8783">
                  <c:v>1</c:v>
                </c:pt>
                <c:pt idx="8784">
                  <c:v>1</c:v>
                </c:pt>
                <c:pt idx="8785">
                  <c:v>1</c:v>
                </c:pt>
                <c:pt idx="8786">
                  <c:v>1</c:v>
                </c:pt>
                <c:pt idx="8787">
                  <c:v>1</c:v>
                </c:pt>
                <c:pt idx="8788">
                  <c:v>1</c:v>
                </c:pt>
                <c:pt idx="8789">
                  <c:v>1</c:v>
                </c:pt>
                <c:pt idx="8790">
                  <c:v>1</c:v>
                </c:pt>
                <c:pt idx="8791">
                  <c:v>1</c:v>
                </c:pt>
                <c:pt idx="8792">
                  <c:v>1</c:v>
                </c:pt>
                <c:pt idx="8793">
                  <c:v>1</c:v>
                </c:pt>
                <c:pt idx="8794">
                  <c:v>1</c:v>
                </c:pt>
                <c:pt idx="8795">
                  <c:v>1</c:v>
                </c:pt>
                <c:pt idx="8796">
                  <c:v>1</c:v>
                </c:pt>
                <c:pt idx="8797">
                  <c:v>1</c:v>
                </c:pt>
                <c:pt idx="8798">
                  <c:v>1</c:v>
                </c:pt>
                <c:pt idx="8799">
                  <c:v>1</c:v>
                </c:pt>
                <c:pt idx="8800">
                  <c:v>1</c:v>
                </c:pt>
                <c:pt idx="8801">
                  <c:v>1</c:v>
                </c:pt>
                <c:pt idx="8802">
                  <c:v>1</c:v>
                </c:pt>
                <c:pt idx="8803">
                  <c:v>1</c:v>
                </c:pt>
                <c:pt idx="8804">
                  <c:v>1</c:v>
                </c:pt>
                <c:pt idx="8805">
                  <c:v>1</c:v>
                </c:pt>
                <c:pt idx="8806">
                  <c:v>1</c:v>
                </c:pt>
                <c:pt idx="8807">
                  <c:v>1</c:v>
                </c:pt>
                <c:pt idx="8808">
                  <c:v>1</c:v>
                </c:pt>
                <c:pt idx="8809">
                  <c:v>1</c:v>
                </c:pt>
                <c:pt idx="8810">
                  <c:v>1</c:v>
                </c:pt>
                <c:pt idx="8811">
                  <c:v>1</c:v>
                </c:pt>
                <c:pt idx="8812">
                  <c:v>1</c:v>
                </c:pt>
                <c:pt idx="8813">
                  <c:v>1</c:v>
                </c:pt>
                <c:pt idx="8814">
                  <c:v>1</c:v>
                </c:pt>
                <c:pt idx="8815">
                  <c:v>1</c:v>
                </c:pt>
                <c:pt idx="8816">
                  <c:v>1</c:v>
                </c:pt>
                <c:pt idx="8817">
                  <c:v>1</c:v>
                </c:pt>
                <c:pt idx="8818">
                  <c:v>1</c:v>
                </c:pt>
                <c:pt idx="8819">
                  <c:v>1</c:v>
                </c:pt>
                <c:pt idx="8820">
                  <c:v>1</c:v>
                </c:pt>
                <c:pt idx="8821">
                  <c:v>1</c:v>
                </c:pt>
                <c:pt idx="8822">
                  <c:v>1</c:v>
                </c:pt>
                <c:pt idx="8823">
                  <c:v>1</c:v>
                </c:pt>
                <c:pt idx="8824">
                  <c:v>1</c:v>
                </c:pt>
                <c:pt idx="8825">
                  <c:v>1</c:v>
                </c:pt>
                <c:pt idx="8826">
                  <c:v>1</c:v>
                </c:pt>
                <c:pt idx="8827">
                  <c:v>1</c:v>
                </c:pt>
                <c:pt idx="8828">
                  <c:v>1</c:v>
                </c:pt>
                <c:pt idx="8829">
                  <c:v>1</c:v>
                </c:pt>
                <c:pt idx="8830">
                  <c:v>1</c:v>
                </c:pt>
                <c:pt idx="8831">
                  <c:v>1</c:v>
                </c:pt>
                <c:pt idx="8832">
                  <c:v>1</c:v>
                </c:pt>
                <c:pt idx="8833">
                  <c:v>1</c:v>
                </c:pt>
                <c:pt idx="8834">
                  <c:v>1</c:v>
                </c:pt>
                <c:pt idx="8835">
                  <c:v>1</c:v>
                </c:pt>
                <c:pt idx="8836">
                  <c:v>1</c:v>
                </c:pt>
                <c:pt idx="8837">
                  <c:v>1</c:v>
                </c:pt>
                <c:pt idx="8838">
                  <c:v>1</c:v>
                </c:pt>
                <c:pt idx="8839">
                  <c:v>1</c:v>
                </c:pt>
                <c:pt idx="8840">
                  <c:v>1</c:v>
                </c:pt>
                <c:pt idx="8841">
                  <c:v>1</c:v>
                </c:pt>
                <c:pt idx="8842">
                  <c:v>1</c:v>
                </c:pt>
                <c:pt idx="8843">
                  <c:v>1</c:v>
                </c:pt>
                <c:pt idx="8844">
                  <c:v>1</c:v>
                </c:pt>
                <c:pt idx="8845">
                  <c:v>1</c:v>
                </c:pt>
                <c:pt idx="8846">
                  <c:v>1</c:v>
                </c:pt>
                <c:pt idx="8847">
                  <c:v>1</c:v>
                </c:pt>
                <c:pt idx="8848">
                  <c:v>1</c:v>
                </c:pt>
                <c:pt idx="8849">
                  <c:v>1</c:v>
                </c:pt>
                <c:pt idx="8850">
                  <c:v>1</c:v>
                </c:pt>
                <c:pt idx="8851">
                  <c:v>1</c:v>
                </c:pt>
                <c:pt idx="8852">
                  <c:v>1</c:v>
                </c:pt>
                <c:pt idx="8853">
                  <c:v>1</c:v>
                </c:pt>
                <c:pt idx="8854">
                  <c:v>1</c:v>
                </c:pt>
                <c:pt idx="8855">
                  <c:v>1</c:v>
                </c:pt>
                <c:pt idx="8856">
                  <c:v>1</c:v>
                </c:pt>
                <c:pt idx="8857">
                  <c:v>1</c:v>
                </c:pt>
                <c:pt idx="8858">
                  <c:v>1</c:v>
                </c:pt>
                <c:pt idx="8859">
                  <c:v>1</c:v>
                </c:pt>
                <c:pt idx="8860">
                  <c:v>1</c:v>
                </c:pt>
                <c:pt idx="8861">
                  <c:v>1</c:v>
                </c:pt>
                <c:pt idx="8862">
                  <c:v>1</c:v>
                </c:pt>
                <c:pt idx="8863">
                  <c:v>1</c:v>
                </c:pt>
                <c:pt idx="8864">
                  <c:v>1</c:v>
                </c:pt>
                <c:pt idx="8865">
                  <c:v>1</c:v>
                </c:pt>
                <c:pt idx="8866">
                  <c:v>1</c:v>
                </c:pt>
                <c:pt idx="8867">
                  <c:v>1</c:v>
                </c:pt>
                <c:pt idx="8868">
                  <c:v>1</c:v>
                </c:pt>
                <c:pt idx="8869">
                  <c:v>1</c:v>
                </c:pt>
                <c:pt idx="8870">
                  <c:v>1</c:v>
                </c:pt>
                <c:pt idx="8871">
                  <c:v>1</c:v>
                </c:pt>
                <c:pt idx="8872">
                  <c:v>1</c:v>
                </c:pt>
                <c:pt idx="8873">
                  <c:v>1</c:v>
                </c:pt>
                <c:pt idx="8874">
                  <c:v>1</c:v>
                </c:pt>
                <c:pt idx="8875">
                  <c:v>1</c:v>
                </c:pt>
                <c:pt idx="8876">
                  <c:v>1</c:v>
                </c:pt>
                <c:pt idx="8877">
                  <c:v>1</c:v>
                </c:pt>
                <c:pt idx="8878">
                  <c:v>1</c:v>
                </c:pt>
                <c:pt idx="8879">
                  <c:v>1</c:v>
                </c:pt>
                <c:pt idx="8880">
                  <c:v>1</c:v>
                </c:pt>
                <c:pt idx="8881">
                  <c:v>1</c:v>
                </c:pt>
                <c:pt idx="8882">
                  <c:v>1</c:v>
                </c:pt>
                <c:pt idx="8883">
                  <c:v>1</c:v>
                </c:pt>
                <c:pt idx="8884">
                  <c:v>1</c:v>
                </c:pt>
                <c:pt idx="8885">
                  <c:v>1</c:v>
                </c:pt>
                <c:pt idx="8886">
                  <c:v>1</c:v>
                </c:pt>
                <c:pt idx="8887">
                  <c:v>1</c:v>
                </c:pt>
                <c:pt idx="8888">
                  <c:v>1</c:v>
                </c:pt>
                <c:pt idx="8889">
                  <c:v>1</c:v>
                </c:pt>
                <c:pt idx="8890">
                  <c:v>1</c:v>
                </c:pt>
                <c:pt idx="8891">
                  <c:v>1</c:v>
                </c:pt>
                <c:pt idx="8892">
                  <c:v>1</c:v>
                </c:pt>
                <c:pt idx="8893">
                  <c:v>1</c:v>
                </c:pt>
                <c:pt idx="8894">
                  <c:v>1</c:v>
                </c:pt>
                <c:pt idx="8895">
                  <c:v>1</c:v>
                </c:pt>
                <c:pt idx="8896">
                  <c:v>1</c:v>
                </c:pt>
                <c:pt idx="8897">
                  <c:v>1</c:v>
                </c:pt>
                <c:pt idx="8898">
                  <c:v>1</c:v>
                </c:pt>
                <c:pt idx="8899">
                  <c:v>1</c:v>
                </c:pt>
                <c:pt idx="8900">
                  <c:v>1</c:v>
                </c:pt>
                <c:pt idx="8901">
                  <c:v>1</c:v>
                </c:pt>
                <c:pt idx="8902">
                  <c:v>1</c:v>
                </c:pt>
                <c:pt idx="8903">
                  <c:v>1</c:v>
                </c:pt>
                <c:pt idx="8904">
                  <c:v>1</c:v>
                </c:pt>
                <c:pt idx="8905">
                  <c:v>1</c:v>
                </c:pt>
                <c:pt idx="8906">
                  <c:v>1</c:v>
                </c:pt>
                <c:pt idx="8907">
                  <c:v>1</c:v>
                </c:pt>
                <c:pt idx="8908">
                  <c:v>1</c:v>
                </c:pt>
                <c:pt idx="8909">
                  <c:v>1</c:v>
                </c:pt>
                <c:pt idx="8910">
                  <c:v>1</c:v>
                </c:pt>
                <c:pt idx="8911">
                  <c:v>1</c:v>
                </c:pt>
                <c:pt idx="8912">
                  <c:v>1</c:v>
                </c:pt>
                <c:pt idx="8913">
                  <c:v>1</c:v>
                </c:pt>
                <c:pt idx="8914">
                  <c:v>1</c:v>
                </c:pt>
                <c:pt idx="8915">
                  <c:v>1</c:v>
                </c:pt>
                <c:pt idx="8916">
                  <c:v>1</c:v>
                </c:pt>
                <c:pt idx="8917">
                  <c:v>1</c:v>
                </c:pt>
                <c:pt idx="8918">
                  <c:v>1</c:v>
                </c:pt>
                <c:pt idx="8919">
                  <c:v>1</c:v>
                </c:pt>
                <c:pt idx="8920">
                  <c:v>1</c:v>
                </c:pt>
                <c:pt idx="8921">
                  <c:v>1</c:v>
                </c:pt>
                <c:pt idx="8922">
                  <c:v>1</c:v>
                </c:pt>
                <c:pt idx="8923">
                  <c:v>1</c:v>
                </c:pt>
                <c:pt idx="8924">
                  <c:v>1</c:v>
                </c:pt>
                <c:pt idx="8925">
                  <c:v>1</c:v>
                </c:pt>
                <c:pt idx="8926">
                  <c:v>1</c:v>
                </c:pt>
                <c:pt idx="8927">
                  <c:v>1</c:v>
                </c:pt>
                <c:pt idx="8928">
                  <c:v>1</c:v>
                </c:pt>
                <c:pt idx="8929">
                  <c:v>1</c:v>
                </c:pt>
                <c:pt idx="8930">
                  <c:v>1</c:v>
                </c:pt>
                <c:pt idx="8931">
                  <c:v>1</c:v>
                </c:pt>
                <c:pt idx="8932">
                  <c:v>1</c:v>
                </c:pt>
                <c:pt idx="8933">
                  <c:v>1</c:v>
                </c:pt>
                <c:pt idx="8934">
                  <c:v>1</c:v>
                </c:pt>
                <c:pt idx="8935">
                  <c:v>1</c:v>
                </c:pt>
                <c:pt idx="8936">
                  <c:v>1</c:v>
                </c:pt>
                <c:pt idx="8937">
                  <c:v>1</c:v>
                </c:pt>
                <c:pt idx="8938">
                  <c:v>1</c:v>
                </c:pt>
                <c:pt idx="8939">
                  <c:v>1</c:v>
                </c:pt>
                <c:pt idx="8940">
                  <c:v>1</c:v>
                </c:pt>
                <c:pt idx="8941">
                  <c:v>1</c:v>
                </c:pt>
                <c:pt idx="8942">
                  <c:v>1</c:v>
                </c:pt>
                <c:pt idx="8943">
                  <c:v>1</c:v>
                </c:pt>
                <c:pt idx="8944">
                  <c:v>1</c:v>
                </c:pt>
                <c:pt idx="8945">
                  <c:v>1</c:v>
                </c:pt>
                <c:pt idx="8946">
                  <c:v>1</c:v>
                </c:pt>
                <c:pt idx="8947">
                  <c:v>1</c:v>
                </c:pt>
                <c:pt idx="8948">
                  <c:v>1</c:v>
                </c:pt>
                <c:pt idx="8949">
                  <c:v>1</c:v>
                </c:pt>
                <c:pt idx="8950">
                  <c:v>1</c:v>
                </c:pt>
                <c:pt idx="8951">
                  <c:v>1</c:v>
                </c:pt>
                <c:pt idx="8952">
                  <c:v>1</c:v>
                </c:pt>
                <c:pt idx="8953">
                  <c:v>1</c:v>
                </c:pt>
                <c:pt idx="8954">
                  <c:v>1</c:v>
                </c:pt>
                <c:pt idx="8955">
                  <c:v>1</c:v>
                </c:pt>
                <c:pt idx="8956">
                  <c:v>1</c:v>
                </c:pt>
                <c:pt idx="8957">
                  <c:v>1</c:v>
                </c:pt>
                <c:pt idx="8958">
                  <c:v>1</c:v>
                </c:pt>
                <c:pt idx="8959">
                  <c:v>1</c:v>
                </c:pt>
                <c:pt idx="8960">
                  <c:v>1</c:v>
                </c:pt>
                <c:pt idx="8961">
                  <c:v>1</c:v>
                </c:pt>
                <c:pt idx="8962">
                  <c:v>1</c:v>
                </c:pt>
                <c:pt idx="8963">
                  <c:v>1</c:v>
                </c:pt>
                <c:pt idx="8964">
                  <c:v>1</c:v>
                </c:pt>
                <c:pt idx="8965">
                  <c:v>1</c:v>
                </c:pt>
                <c:pt idx="8966">
                  <c:v>1</c:v>
                </c:pt>
                <c:pt idx="8967">
                  <c:v>1</c:v>
                </c:pt>
                <c:pt idx="8968">
                  <c:v>1</c:v>
                </c:pt>
                <c:pt idx="8969">
                  <c:v>1</c:v>
                </c:pt>
                <c:pt idx="8970">
                  <c:v>1</c:v>
                </c:pt>
                <c:pt idx="8971">
                  <c:v>1</c:v>
                </c:pt>
                <c:pt idx="8972">
                  <c:v>1</c:v>
                </c:pt>
                <c:pt idx="8973">
                  <c:v>1</c:v>
                </c:pt>
                <c:pt idx="8974">
                  <c:v>1</c:v>
                </c:pt>
                <c:pt idx="8975">
                  <c:v>1</c:v>
                </c:pt>
                <c:pt idx="8976">
                  <c:v>1</c:v>
                </c:pt>
                <c:pt idx="8977">
                  <c:v>1</c:v>
                </c:pt>
                <c:pt idx="8978">
                  <c:v>1</c:v>
                </c:pt>
                <c:pt idx="8979">
                  <c:v>1</c:v>
                </c:pt>
                <c:pt idx="8980">
                  <c:v>1</c:v>
                </c:pt>
                <c:pt idx="8981">
                  <c:v>1</c:v>
                </c:pt>
                <c:pt idx="8982">
                  <c:v>1</c:v>
                </c:pt>
                <c:pt idx="8983">
                  <c:v>1</c:v>
                </c:pt>
                <c:pt idx="8984">
                  <c:v>1</c:v>
                </c:pt>
                <c:pt idx="8985">
                  <c:v>1</c:v>
                </c:pt>
                <c:pt idx="8986">
                  <c:v>1</c:v>
                </c:pt>
                <c:pt idx="8987">
                  <c:v>1</c:v>
                </c:pt>
                <c:pt idx="8988">
                  <c:v>1</c:v>
                </c:pt>
                <c:pt idx="8989">
                  <c:v>1</c:v>
                </c:pt>
                <c:pt idx="8990">
                  <c:v>1</c:v>
                </c:pt>
                <c:pt idx="8991">
                  <c:v>1</c:v>
                </c:pt>
                <c:pt idx="8992">
                  <c:v>1</c:v>
                </c:pt>
                <c:pt idx="8993">
                  <c:v>1</c:v>
                </c:pt>
                <c:pt idx="8994">
                  <c:v>1</c:v>
                </c:pt>
                <c:pt idx="8995">
                  <c:v>1</c:v>
                </c:pt>
                <c:pt idx="8996">
                  <c:v>1</c:v>
                </c:pt>
                <c:pt idx="8997">
                  <c:v>1</c:v>
                </c:pt>
                <c:pt idx="8998">
                  <c:v>1</c:v>
                </c:pt>
                <c:pt idx="8999">
                  <c:v>1</c:v>
                </c:pt>
                <c:pt idx="9000">
                  <c:v>1</c:v>
                </c:pt>
                <c:pt idx="9001">
                  <c:v>1</c:v>
                </c:pt>
                <c:pt idx="9002">
                  <c:v>1</c:v>
                </c:pt>
                <c:pt idx="9003">
                  <c:v>1</c:v>
                </c:pt>
                <c:pt idx="9004">
                  <c:v>1</c:v>
                </c:pt>
                <c:pt idx="9005">
                  <c:v>1</c:v>
                </c:pt>
                <c:pt idx="9006">
                  <c:v>1</c:v>
                </c:pt>
                <c:pt idx="9007">
                  <c:v>1</c:v>
                </c:pt>
                <c:pt idx="9008">
                  <c:v>1</c:v>
                </c:pt>
                <c:pt idx="9009">
                  <c:v>1</c:v>
                </c:pt>
                <c:pt idx="9010">
                  <c:v>1</c:v>
                </c:pt>
                <c:pt idx="9011">
                  <c:v>1</c:v>
                </c:pt>
                <c:pt idx="9012">
                  <c:v>1</c:v>
                </c:pt>
                <c:pt idx="9013">
                  <c:v>1</c:v>
                </c:pt>
                <c:pt idx="9014">
                  <c:v>1</c:v>
                </c:pt>
                <c:pt idx="9015">
                  <c:v>1</c:v>
                </c:pt>
                <c:pt idx="9016">
                  <c:v>1</c:v>
                </c:pt>
                <c:pt idx="9017">
                  <c:v>1</c:v>
                </c:pt>
                <c:pt idx="9018">
                  <c:v>1</c:v>
                </c:pt>
                <c:pt idx="9019">
                  <c:v>1</c:v>
                </c:pt>
                <c:pt idx="9020">
                  <c:v>1</c:v>
                </c:pt>
                <c:pt idx="9021">
                  <c:v>1</c:v>
                </c:pt>
                <c:pt idx="9022">
                  <c:v>1</c:v>
                </c:pt>
                <c:pt idx="9023">
                  <c:v>1</c:v>
                </c:pt>
                <c:pt idx="9024">
                  <c:v>1</c:v>
                </c:pt>
                <c:pt idx="9025">
                  <c:v>1</c:v>
                </c:pt>
                <c:pt idx="9026">
                  <c:v>1</c:v>
                </c:pt>
                <c:pt idx="9027">
                  <c:v>1</c:v>
                </c:pt>
                <c:pt idx="9028">
                  <c:v>1</c:v>
                </c:pt>
                <c:pt idx="9029">
                  <c:v>1</c:v>
                </c:pt>
                <c:pt idx="9030">
                  <c:v>1</c:v>
                </c:pt>
                <c:pt idx="9031">
                  <c:v>1</c:v>
                </c:pt>
                <c:pt idx="9032">
                  <c:v>1</c:v>
                </c:pt>
                <c:pt idx="9033">
                  <c:v>1</c:v>
                </c:pt>
                <c:pt idx="9034">
                  <c:v>1</c:v>
                </c:pt>
                <c:pt idx="9035">
                  <c:v>1</c:v>
                </c:pt>
                <c:pt idx="9036">
                  <c:v>1</c:v>
                </c:pt>
                <c:pt idx="9037">
                  <c:v>1</c:v>
                </c:pt>
                <c:pt idx="9038">
                  <c:v>1</c:v>
                </c:pt>
                <c:pt idx="9039">
                  <c:v>1</c:v>
                </c:pt>
                <c:pt idx="9040">
                  <c:v>1</c:v>
                </c:pt>
                <c:pt idx="9041">
                  <c:v>1</c:v>
                </c:pt>
                <c:pt idx="9042">
                  <c:v>1</c:v>
                </c:pt>
                <c:pt idx="9043">
                  <c:v>1</c:v>
                </c:pt>
                <c:pt idx="9044">
                  <c:v>1</c:v>
                </c:pt>
                <c:pt idx="9045">
                  <c:v>1</c:v>
                </c:pt>
                <c:pt idx="9046">
                  <c:v>1</c:v>
                </c:pt>
                <c:pt idx="9047">
                  <c:v>1</c:v>
                </c:pt>
                <c:pt idx="9048">
                  <c:v>1</c:v>
                </c:pt>
                <c:pt idx="9049">
                  <c:v>1</c:v>
                </c:pt>
                <c:pt idx="9050">
                  <c:v>1</c:v>
                </c:pt>
                <c:pt idx="9051">
                  <c:v>1</c:v>
                </c:pt>
                <c:pt idx="9052">
                  <c:v>1</c:v>
                </c:pt>
                <c:pt idx="9053">
                  <c:v>1</c:v>
                </c:pt>
                <c:pt idx="9054">
                  <c:v>1</c:v>
                </c:pt>
                <c:pt idx="9055">
                  <c:v>1</c:v>
                </c:pt>
                <c:pt idx="9056">
                  <c:v>1</c:v>
                </c:pt>
                <c:pt idx="9057">
                  <c:v>1</c:v>
                </c:pt>
                <c:pt idx="9058">
                  <c:v>1</c:v>
                </c:pt>
                <c:pt idx="9059">
                  <c:v>1</c:v>
                </c:pt>
                <c:pt idx="9060">
                  <c:v>1</c:v>
                </c:pt>
                <c:pt idx="9061">
                  <c:v>1</c:v>
                </c:pt>
                <c:pt idx="9062">
                  <c:v>1</c:v>
                </c:pt>
                <c:pt idx="9063">
                  <c:v>1</c:v>
                </c:pt>
                <c:pt idx="9064">
                  <c:v>1</c:v>
                </c:pt>
                <c:pt idx="9065">
                  <c:v>1</c:v>
                </c:pt>
                <c:pt idx="9066">
                  <c:v>1</c:v>
                </c:pt>
                <c:pt idx="9067">
                  <c:v>1</c:v>
                </c:pt>
                <c:pt idx="9068">
                  <c:v>1</c:v>
                </c:pt>
                <c:pt idx="9069">
                  <c:v>1</c:v>
                </c:pt>
                <c:pt idx="9070">
                  <c:v>1</c:v>
                </c:pt>
                <c:pt idx="9071">
                  <c:v>1</c:v>
                </c:pt>
                <c:pt idx="9072">
                  <c:v>1</c:v>
                </c:pt>
                <c:pt idx="9073">
                  <c:v>1</c:v>
                </c:pt>
                <c:pt idx="9074">
                  <c:v>1</c:v>
                </c:pt>
                <c:pt idx="9075">
                  <c:v>1</c:v>
                </c:pt>
                <c:pt idx="9076">
                  <c:v>1</c:v>
                </c:pt>
                <c:pt idx="9077">
                  <c:v>1</c:v>
                </c:pt>
                <c:pt idx="9078">
                  <c:v>1</c:v>
                </c:pt>
                <c:pt idx="9079">
                  <c:v>1</c:v>
                </c:pt>
                <c:pt idx="9080">
                  <c:v>1</c:v>
                </c:pt>
                <c:pt idx="9081">
                  <c:v>1</c:v>
                </c:pt>
                <c:pt idx="9082">
                  <c:v>1</c:v>
                </c:pt>
                <c:pt idx="9083">
                  <c:v>1</c:v>
                </c:pt>
                <c:pt idx="9084">
                  <c:v>1</c:v>
                </c:pt>
                <c:pt idx="9085">
                  <c:v>1</c:v>
                </c:pt>
                <c:pt idx="9086">
                  <c:v>1</c:v>
                </c:pt>
                <c:pt idx="9087">
                  <c:v>1</c:v>
                </c:pt>
                <c:pt idx="9088">
                  <c:v>1</c:v>
                </c:pt>
                <c:pt idx="9089">
                  <c:v>1</c:v>
                </c:pt>
                <c:pt idx="9090">
                  <c:v>1</c:v>
                </c:pt>
                <c:pt idx="9091">
                  <c:v>1</c:v>
                </c:pt>
                <c:pt idx="9092">
                  <c:v>1</c:v>
                </c:pt>
                <c:pt idx="9093">
                  <c:v>1</c:v>
                </c:pt>
                <c:pt idx="9094">
                  <c:v>1</c:v>
                </c:pt>
                <c:pt idx="9095">
                  <c:v>1</c:v>
                </c:pt>
                <c:pt idx="9096">
                  <c:v>1</c:v>
                </c:pt>
                <c:pt idx="9097">
                  <c:v>1</c:v>
                </c:pt>
                <c:pt idx="9098">
                  <c:v>1</c:v>
                </c:pt>
                <c:pt idx="9099">
                  <c:v>1</c:v>
                </c:pt>
                <c:pt idx="9100">
                  <c:v>1</c:v>
                </c:pt>
                <c:pt idx="9101">
                  <c:v>1</c:v>
                </c:pt>
                <c:pt idx="9102">
                  <c:v>1</c:v>
                </c:pt>
                <c:pt idx="9103">
                  <c:v>1</c:v>
                </c:pt>
                <c:pt idx="9104">
                  <c:v>1</c:v>
                </c:pt>
                <c:pt idx="9105">
                  <c:v>1</c:v>
                </c:pt>
                <c:pt idx="9106">
                  <c:v>1</c:v>
                </c:pt>
                <c:pt idx="9107">
                  <c:v>1</c:v>
                </c:pt>
                <c:pt idx="9108">
                  <c:v>1</c:v>
                </c:pt>
                <c:pt idx="9109">
                  <c:v>1</c:v>
                </c:pt>
                <c:pt idx="9110">
                  <c:v>1</c:v>
                </c:pt>
                <c:pt idx="9111">
                  <c:v>1</c:v>
                </c:pt>
                <c:pt idx="9112">
                  <c:v>1</c:v>
                </c:pt>
                <c:pt idx="9113">
                  <c:v>1</c:v>
                </c:pt>
                <c:pt idx="9114">
                  <c:v>1</c:v>
                </c:pt>
                <c:pt idx="9115">
                  <c:v>1</c:v>
                </c:pt>
                <c:pt idx="9116">
                  <c:v>1</c:v>
                </c:pt>
                <c:pt idx="9117">
                  <c:v>1</c:v>
                </c:pt>
                <c:pt idx="9118">
                  <c:v>1</c:v>
                </c:pt>
                <c:pt idx="9119">
                  <c:v>1</c:v>
                </c:pt>
                <c:pt idx="9120">
                  <c:v>1</c:v>
                </c:pt>
                <c:pt idx="9121">
                  <c:v>1</c:v>
                </c:pt>
                <c:pt idx="9122">
                  <c:v>1</c:v>
                </c:pt>
                <c:pt idx="9123">
                  <c:v>1</c:v>
                </c:pt>
                <c:pt idx="9124">
                  <c:v>1</c:v>
                </c:pt>
                <c:pt idx="9125">
                  <c:v>1</c:v>
                </c:pt>
                <c:pt idx="9126">
                  <c:v>1</c:v>
                </c:pt>
                <c:pt idx="9127">
                  <c:v>1</c:v>
                </c:pt>
                <c:pt idx="9128">
                  <c:v>1</c:v>
                </c:pt>
                <c:pt idx="9129">
                  <c:v>1</c:v>
                </c:pt>
                <c:pt idx="9130">
                  <c:v>1</c:v>
                </c:pt>
                <c:pt idx="9131">
                  <c:v>1</c:v>
                </c:pt>
                <c:pt idx="9132">
                  <c:v>1</c:v>
                </c:pt>
                <c:pt idx="9133">
                  <c:v>1</c:v>
                </c:pt>
                <c:pt idx="9134">
                  <c:v>1</c:v>
                </c:pt>
                <c:pt idx="9135">
                  <c:v>1</c:v>
                </c:pt>
                <c:pt idx="9136">
                  <c:v>1</c:v>
                </c:pt>
                <c:pt idx="9137">
                  <c:v>1</c:v>
                </c:pt>
                <c:pt idx="9138">
                  <c:v>1</c:v>
                </c:pt>
                <c:pt idx="9139">
                  <c:v>1</c:v>
                </c:pt>
                <c:pt idx="9140">
                  <c:v>1</c:v>
                </c:pt>
                <c:pt idx="9141">
                  <c:v>1</c:v>
                </c:pt>
                <c:pt idx="9142">
                  <c:v>1</c:v>
                </c:pt>
                <c:pt idx="9143">
                  <c:v>1</c:v>
                </c:pt>
                <c:pt idx="9144">
                  <c:v>1</c:v>
                </c:pt>
                <c:pt idx="9145">
                  <c:v>1</c:v>
                </c:pt>
                <c:pt idx="9146">
                  <c:v>1</c:v>
                </c:pt>
                <c:pt idx="9147">
                  <c:v>1</c:v>
                </c:pt>
                <c:pt idx="9148">
                  <c:v>1</c:v>
                </c:pt>
                <c:pt idx="9149">
                  <c:v>1</c:v>
                </c:pt>
                <c:pt idx="9150">
                  <c:v>1</c:v>
                </c:pt>
                <c:pt idx="9151">
                  <c:v>1</c:v>
                </c:pt>
                <c:pt idx="9152">
                  <c:v>1</c:v>
                </c:pt>
                <c:pt idx="9153">
                  <c:v>1</c:v>
                </c:pt>
                <c:pt idx="9154">
                  <c:v>1</c:v>
                </c:pt>
                <c:pt idx="9155">
                  <c:v>1</c:v>
                </c:pt>
                <c:pt idx="9156">
                  <c:v>1</c:v>
                </c:pt>
                <c:pt idx="9157">
                  <c:v>1</c:v>
                </c:pt>
                <c:pt idx="9158">
                  <c:v>1</c:v>
                </c:pt>
                <c:pt idx="9159">
                  <c:v>1</c:v>
                </c:pt>
                <c:pt idx="9160">
                  <c:v>1</c:v>
                </c:pt>
                <c:pt idx="9161">
                  <c:v>1</c:v>
                </c:pt>
                <c:pt idx="9162">
                  <c:v>1</c:v>
                </c:pt>
                <c:pt idx="9163">
                  <c:v>1</c:v>
                </c:pt>
                <c:pt idx="9164">
                  <c:v>1</c:v>
                </c:pt>
                <c:pt idx="9165">
                  <c:v>1</c:v>
                </c:pt>
                <c:pt idx="9166">
                  <c:v>1</c:v>
                </c:pt>
                <c:pt idx="9167">
                  <c:v>1</c:v>
                </c:pt>
                <c:pt idx="9168">
                  <c:v>1</c:v>
                </c:pt>
                <c:pt idx="9169">
                  <c:v>1</c:v>
                </c:pt>
                <c:pt idx="9170">
                  <c:v>1</c:v>
                </c:pt>
                <c:pt idx="9171">
                  <c:v>1</c:v>
                </c:pt>
                <c:pt idx="9172">
                  <c:v>1</c:v>
                </c:pt>
                <c:pt idx="9173">
                  <c:v>1</c:v>
                </c:pt>
                <c:pt idx="9174">
                  <c:v>1</c:v>
                </c:pt>
                <c:pt idx="9175">
                  <c:v>1</c:v>
                </c:pt>
                <c:pt idx="9176">
                  <c:v>1</c:v>
                </c:pt>
                <c:pt idx="9177">
                  <c:v>1</c:v>
                </c:pt>
                <c:pt idx="9178">
                  <c:v>1</c:v>
                </c:pt>
                <c:pt idx="9179">
                  <c:v>1</c:v>
                </c:pt>
                <c:pt idx="9180">
                  <c:v>1</c:v>
                </c:pt>
                <c:pt idx="9181">
                  <c:v>1</c:v>
                </c:pt>
                <c:pt idx="9182">
                  <c:v>1</c:v>
                </c:pt>
                <c:pt idx="9183">
                  <c:v>1</c:v>
                </c:pt>
                <c:pt idx="9184">
                  <c:v>1</c:v>
                </c:pt>
                <c:pt idx="9185">
                  <c:v>1</c:v>
                </c:pt>
                <c:pt idx="9186">
                  <c:v>1</c:v>
                </c:pt>
                <c:pt idx="9187">
                  <c:v>1</c:v>
                </c:pt>
                <c:pt idx="9188">
                  <c:v>1</c:v>
                </c:pt>
                <c:pt idx="9189">
                  <c:v>1</c:v>
                </c:pt>
                <c:pt idx="9190">
                  <c:v>1</c:v>
                </c:pt>
                <c:pt idx="9191">
                  <c:v>1</c:v>
                </c:pt>
                <c:pt idx="9192">
                  <c:v>1</c:v>
                </c:pt>
                <c:pt idx="9193">
                  <c:v>1</c:v>
                </c:pt>
                <c:pt idx="9194">
                  <c:v>1</c:v>
                </c:pt>
                <c:pt idx="9195">
                  <c:v>1</c:v>
                </c:pt>
                <c:pt idx="9196">
                  <c:v>1</c:v>
                </c:pt>
                <c:pt idx="9197">
                  <c:v>1</c:v>
                </c:pt>
                <c:pt idx="9198">
                  <c:v>1</c:v>
                </c:pt>
                <c:pt idx="9199">
                  <c:v>1</c:v>
                </c:pt>
                <c:pt idx="9200">
                  <c:v>1</c:v>
                </c:pt>
                <c:pt idx="9201">
                  <c:v>1</c:v>
                </c:pt>
                <c:pt idx="9202">
                  <c:v>1</c:v>
                </c:pt>
                <c:pt idx="9203">
                  <c:v>1</c:v>
                </c:pt>
                <c:pt idx="9204">
                  <c:v>1</c:v>
                </c:pt>
                <c:pt idx="9205">
                  <c:v>1</c:v>
                </c:pt>
                <c:pt idx="9206">
                  <c:v>1</c:v>
                </c:pt>
                <c:pt idx="9207">
                  <c:v>1</c:v>
                </c:pt>
                <c:pt idx="9208">
                  <c:v>1</c:v>
                </c:pt>
                <c:pt idx="9209">
                  <c:v>1</c:v>
                </c:pt>
                <c:pt idx="9210">
                  <c:v>1</c:v>
                </c:pt>
                <c:pt idx="9211">
                  <c:v>1</c:v>
                </c:pt>
                <c:pt idx="9212">
                  <c:v>1</c:v>
                </c:pt>
                <c:pt idx="9213">
                  <c:v>1</c:v>
                </c:pt>
                <c:pt idx="9214">
                  <c:v>1</c:v>
                </c:pt>
                <c:pt idx="9215">
                  <c:v>1</c:v>
                </c:pt>
                <c:pt idx="9216">
                  <c:v>1</c:v>
                </c:pt>
                <c:pt idx="9217">
                  <c:v>1</c:v>
                </c:pt>
                <c:pt idx="9218">
                  <c:v>1</c:v>
                </c:pt>
                <c:pt idx="9219">
                  <c:v>1</c:v>
                </c:pt>
                <c:pt idx="9220">
                  <c:v>1</c:v>
                </c:pt>
                <c:pt idx="9221">
                  <c:v>1</c:v>
                </c:pt>
                <c:pt idx="9222">
                  <c:v>1</c:v>
                </c:pt>
                <c:pt idx="9223">
                  <c:v>1</c:v>
                </c:pt>
                <c:pt idx="9224">
                  <c:v>1</c:v>
                </c:pt>
                <c:pt idx="9225">
                  <c:v>1</c:v>
                </c:pt>
                <c:pt idx="9226">
                  <c:v>1</c:v>
                </c:pt>
                <c:pt idx="9227">
                  <c:v>1</c:v>
                </c:pt>
                <c:pt idx="9228">
                  <c:v>1</c:v>
                </c:pt>
                <c:pt idx="9229">
                  <c:v>1</c:v>
                </c:pt>
                <c:pt idx="9230">
                  <c:v>1</c:v>
                </c:pt>
                <c:pt idx="9231">
                  <c:v>1</c:v>
                </c:pt>
                <c:pt idx="9232">
                  <c:v>1</c:v>
                </c:pt>
                <c:pt idx="9233">
                  <c:v>1</c:v>
                </c:pt>
                <c:pt idx="9234">
                  <c:v>1</c:v>
                </c:pt>
                <c:pt idx="9235">
                  <c:v>1</c:v>
                </c:pt>
                <c:pt idx="9236">
                  <c:v>1</c:v>
                </c:pt>
                <c:pt idx="9237">
                  <c:v>1</c:v>
                </c:pt>
                <c:pt idx="9238">
                  <c:v>1</c:v>
                </c:pt>
                <c:pt idx="9239">
                  <c:v>1</c:v>
                </c:pt>
                <c:pt idx="9240">
                  <c:v>1</c:v>
                </c:pt>
                <c:pt idx="9241">
                  <c:v>1</c:v>
                </c:pt>
                <c:pt idx="9242">
                  <c:v>1</c:v>
                </c:pt>
                <c:pt idx="9243">
                  <c:v>1</c:v>
                </c:pt>
                <c:pt idx="9244">
                  <c:v>1</c:v>
                </c:pt>
                <c:pt idx="9245">
                  <c:v>1</c:v>
                </c:pt>
                <c:pt idx="9246">
                  <c:v>1</c:v>
                </c:pt>
                <c:pt idx="9247">
                  <c:v>1</c:v>
                </c:pt>
                <c:pt idx="9248">
                  <c:v>1</c:v>
                </c:pt>
                <c:pt idx="9249">
                  <c:v>1</c:v>
                </c:pt>
                <c:pt idx="9250">
                  <c:v>1</c:v>
                </c:pt>
                <c:pt idx="9251">
                  <c:v>1</c:v>
                </c:pt>
                <c:pt idx="9252">
                  <c:v>1</c:v>
                </c:pt>
                <c:pt idx="9253">
                  <c:v>1</c:v>
                </c:pt>
                <c:pt idx="9254">
                  <c:v>1</c:v>
                </c:pt>
                <c:pt idx="9255">
                  <c:v>1</c:v>
                </c:pt>
                <c:pt idx="9256">
                  <c:v>1</c:v>
                </c:pt>
                <c:pt idx="9257">
                  <c:v>1</c:v>
                </c:pt>
                <c:pt idx="9258">
                  <c:v>1</c:v>
                </c:pt>
                <c:pt idx="9259">
                  <c:v>1</c:v>
                </c:pt>
                <c:pt idx="9260">
                  <c:v>1</c:v>
                </c:pt>
                <c:pt idx="9261">
                  <c:v>1</c:v>
                </c:pt>
                <c:pt idx="9262">
                  <c:v>1</c:v>
                </c:pt>
                <c:pt idx="9263">
                  <c:v>1</c:v>
                </c:pt>
                <c:pt idx="9264">
                  <c:v>1</c:v>
                </c:pt>
                <c:pt idx="9265">
                  <c:v>1</c:v>
                </c:pt>
                <c:pt idx="9266">
                  <c:v>1</c:v>
                </c:pt>
                <c:pt idx="9267">
                  <c:v>1</c:v>
                </c:pt>
                <c:pt idx="9268">
                  <c:v>1</c:v>
                </c:pt>
                <c:pt idx="9269">
                  <c:v>1</c:v>
                </c:pt>
                <c:pt idx="9270">
                  <c:v>1</c:v>
                </c:pt>
                <c:pt idx="9271">
                  <c:v>1</c:v>
                </c:pt>
                <c:pt idx="9272">
                  <c:v>1</c:v>
                </c:pt>
                <c:pt idx="9273">
                  <c:v>1</c:v>
                </c:pt>
                <c:pt idx="9274">
                  <c:v>1</c:v>
                </c:pt>
                <c:pt idx="9275">
                  <c:v>1</c:v>
                </c:pt>
                <c:pt idx="9276">
                  <c:v>1</c:v>
                </c:pt>
                <c:pt idx="9277">
                  <c:v>1</c:v>
                </c:pt>
                <c:pt idx="9278">
                  <c:v>1</c:v>
                </c:pt>
                <c:pt idx="9279">
                  <c:v>1</c:v>
                </c:pt>
                <c:pt idx="9280">
                  <c:v>1</c:v>
                </c:pt>
                <c:pt idx="9281">
                  <c:v>1</c:v>
                </c:pt>
                <c:pt idx="9282">
                  <c:v>1</c:v>
                </c:pt>
                <c:pt idx="9283">
                  <c:v>1</c:v>
                </c:pt>
                <c:pt idx="9284">
                  <c:v>1</c:v>
                </c:pt>
                <c:pt idx="9285">
                  <c:v>1</c:v>
                </c:pt>
                <c:pt idx="9286">
                  <c:v>1</c:v>
                </c:pt>
                <c:pt idx="9287">
                  <c:v>1</c:v>
                </c:pt>
                <c:pt idx="9288">
                  <c:v>1</c:v>
                </c:pt>
                <c:pt idx="9289">
                  <c:v>1</c:v>
                </c:pt>
                <c:pt idx="9290">
                  <c:v>1</c:v>
                </c:pt>
                <c:pt idx="9291">
                  <c:v>1</c:v>
                </c:pt>
                <c:pt idx="9292">
                  <c:v>1</c:v>
                </c:pt>
                <c:pt idx="9293">
                  <c:v>1</c:v>
                </c:pt>
                <c:pt idx="9294">
                  <c:v>1</c:v>
                </c:pt>
                <c:pt idx="9295">
                  <c:v>1</c:v>
                </c:pt>
                <c:pt idx="9296">
                  <c:v>1</c:v>
                </c:pt>
                <c:pt idx="9297">
                  <c:v>1</c:v>
                </c:pt>
                <c:pt idx="9298">
                  <c:v>1</c:v>
                </c:pt>
                <c:pt idx="9299">
                  <c:v>1</c:v>
                </c:pt>
                <c:pt idx="9300">
                  <c:v>1</c:v>
                </c:pt>
                <c:pt idx="9301">
                  <c:v>1</c:v>
                </c:pt>
                <c:pt idx="9302">
                  <c:v>1</c:v>
                </c:pt>
                <c:pt idx="9303">
                  <c:v>1</c:v>
                </c:pt>
                <c:pt idx="9304">
                  <c:v>1</c:v>
                </c:pt>
                <c:pt idx="9305">
                  <c:v>1</c:v>
                </c:pt>
                <c:pt idx="9306">
                  <c:v>1</c:v>
                </c:pt>
                <c:pt idx="9307">
                  <c:v>1</c:v>
                </c:pt>
                <c:pt idx="9308">
                  <c:v>1</c:v>
                </c:pt>
                <c:pt idx="9309">
                  <c:v>1</c:v>
                </c:pt>
                <c:pt idx="9310">
                  <c:v>1</c:v>
                </c:pt>
                <c:pt idx="9311">
                  <c:v>1</c:v>
                </c:pt>
                <c:pt idx="9312">
                  <c:v>1</c:v>
                </c:pt>
                <c:pt idx="9313">
                  <c:v>1</c:v>
                </c:pt>
                <c:pt idx="9314">
                  <c:v>1</c:v>
                </c:pt>
                <c:pt idx="9315">
                  <c:v>1</c:v>
                </c:pt>
                <c:pt idx="9316">
                  <c:v>1</c:v>
                </c:pt>
                <c:pt idx="9317">
                  <c:v>1</c:v>
                </c:pt>
                <c:pt idx="9318">
                  <c:v>1</c:v>
                </c:pt>
                <c:pt idx="9319">
                  <c:v>1</c:v>
                </c:pt>
                <c:pt idx="9320">
                  <c:v>1</c:v>
                </c:pt>
                <c:pt idx="9321">
                  <c:v>1</c:v>
                </c:pt>
                <c:pt idx="9322">
                  <c:v>1</c:v>
                </c:pt>
                <c:pt idx="9323">
                  <c:v>1</c:v>
                </c:pt>
                <c:pt idx="9324">
                  <c:v>1</c:v>
                </c:pt>
                <c:pt idx="9325">
                  <c:v>1</c:v>
                </c:pt>
                <c:pt idx="9326">
                  <c:v>1</c:v>
                </c:pt>
                <c:pt idx="9327">
                  <c:v>1</c:v>
                </c:pt>
                <c:pt idx="9328">
                  <c:v>1</c:v>
                </c:pt>
                <c:pt idx="9329">
                  <c:v>1</c:v>
                </c:pt>
                <c:pt idx="9330">
                  <c:v>1</c:v>
                </c:pt>
                <c:pt idx="9331">
                  <c:v>1</c:v>
                </c:pt>
                <c:pt idx="9332">
                  <c:v>1</c:v>
                </c:pt>
                <c:pt idx="9333">
                  <c:v>1</c:v>
                </c:pt>
                <c:pt idx="9334">
                  <c:v>1</c:v>
                </c:pt>
                <c:pt idx="9335">
                  <c:v>1</c:v>
                </c:pt>
                <c:pt idx="9336">
                  <c:v>1</c:v>
                </c:pt>
                <c:pt idx="9337">
                  <c:v>1</c:v>
                </c:pt>
                <c:pt idx="9338">
                  <c:v>1</c:v>
                </c:pt>
                <c:pt idx="9339">
                  <c:v>1</c:v>
                </c:pt>
                <c:pt idx="9340">
                  <c:v>1</c:v>
                </c:pt>
                <c:pt idx="9341">
                  <c:v>1</c:v>
                </c:pt>
                <c:pt idx="9342">
                  <c:v>1</c:v>
                </c:pt>
                <c:pt idx="9343">
                  <c:v>1</c:v>
                </c:pt>
                <c:pt idx="9344">
                  <c:v>1</c:v>
                </c:pt>
                <c:pt idx="9345">
                  <c:v>1</c:v>
                </c:pt>
                <c:pt idx="9346">
                  <c:v>1</c:v>
                </c:pt>
                <c:pt idx="9347">
                  <c:v>1</c:v>
                </c:pt>
                <c:pt idx="9348">
                  <c:v>1</c:v>
                </c:pt>
                <c:pt idx="9349">
                  <c:v>1</c:v>
                </c:pt>
                <c:pt idx="9350">
                  <c:v>1</c:v>
                </c:pt>
                <c:pt idx="9351">
                  <c:v>1</c:v>
                </c:pt>
                <c:pt idx="9352">
                  <c:v>1</c:v>
                </c:pt>
                <c:pt idx="9353">
                  <c:v>1</c:v>
                </c:pt>
                <c:pt idx="9354">
                  <c:v>1</c:v>
                </c:pt>
                <c:pt idx="9355">
                  <c:v>1</c:v>
                </c:pt>
                <c:pt idx="9356">
                  <c:v>1</c:v>
                </c:pt>
                <c:pt idx="9357">
                  <c:v>1</c:v>
                </c:pt>
                <c:pt idx="9358">
                  <c:v>1</c:v>
                </c:pt>
                <c:pt idx="9359">
                  <c:v>1</c:v>
                </c:pt>
                <c:pt idx="9360">
                  <c:v>1</c:v>
                </c:pt>
                <c:pt idx="9361">
                  <c:v>1</c:v>
                </c:pt>
                <c:pt idx="9362">
                  <c:v>1</c:v>
                </c:pt>
                <c:pt idx="9363">
                  <c:v>1</c:v>
                </c:pt>
                <c:pt idx="9364">
                  <c:v>1</c:v>
                </c:pt>
                <c:pt idx="9365">
                  <c:v>1</c:v>
                </c:pt>
                <c:pt idx="9366">
                  <c:v>1</c:v>
                </c:pt>
                <c:pt idx="9367">
                  <c:v>1</c:v>
                </c:pt>
                <c:pt idx="9368">
                  <c:v>1</c:v>
                </c:pt>
                <c:pt idx="9369">
                  <c:v>1</c:v>
                </c:pt>
                <c:pt idx="9370">
                  <c:v>1</c:v>
                </c:pt>
                <c:pt idx="9371">
                  <c:v>1</c:v>
                </c:pt>
                <c:pt idx="9372">
                  <c:v>1</c:v>
                </c:pt>
                <c:pt idx="9373">
                  <c:v>1</c:v>
                </c:pt>
                <c:pt idx="9374">
                  <c:v>1</c:v>
                </c:pt>
                <c:pt idx="9375">
                  <c:v>1</c:v>
                </c:pt>
                <c:pt idx="9376">
                  <c:v>1</c:v>
                </c:pt>
                <c:pt idx="9377">
                  <c:v>1</c:v>
                </c:pt>
                <c:pt idx="9378">
                  <c:v>1</c:v>
                </c:pt>
                <c:pt idx="9379">
                  <c:v>1</c:v>
                </c:pt>
                <c:pt idx="9380">
                  <c:v>1</c:v>
                </c:pt>
                <c:pt idx="9381">
                  <c:v>1</c:v>
                </c:pt>
                <c:pt idx="9382">
                  <c:v>1</c:v>
                </c:pt>
                <c:pt idx="9383">
                  <c:v>1</c:v>
                </c:pt>
                <c:pt idx="9384">
                  <c:v>1</c:v>
                </c:pt>
                <c:pt idx="9385">
                  <c:v>1</c:v>
                </c:pt>
                <c:pt idx="9386">
                  <c:v>1</c:v>
                </c:pt>
                <c:pt idx="9387">
                  <c:v>1</c:v>
                </c:pt>
                <c:pt idx="9388">
                  <c:v>1</c:v>
                </c:pt>
                <c:pt idx="9389">
                  <c:v>1</c:v>
                </c:pt>
                <c:pt idx="9390">
                  <c:v>1</c:v>
                </c:pt>
                <c:pt idx="9391">
                  <c:v>1</c:v>
                </c:pt>
                <c:pt idx="9392">
                  <c:v>1</c:v>
                </c:pt>
                <c:pt idx="9393">
                  <c:v>1</c:v>
                </c:pt>
                <c:pt idx="9394">
                  <c:v>1</c:v>
                </c:pt>
                <c:pt idx="9395">
                  <c:v>1</c:v>
                </c:pt>
                <c:pt idx="9396">
                  <c:v>1</c:v>
                </c:pt>
                <c:pt idx="9397">
                  <c:v>1</c:v>
                </c:pt>
                <c:pt idx="9398">
                  <c:v>1</c:v>
                </c:pt>
                <c:pt idx="9399">
                  <c:v>1</c:v>
                </c:pt>
                <c:pt idx="9400">
                  <c:v>1</c:v>
                </c:pt>
                <c:pt idx="9401">
                  <c:v>1</c:v>
                </c:pt>
                <c:pt idx="9402">
                  <c:v>1</c:v>
                </c:pt>
                <c:pt idx="9403">
                  <c:v>1</c:v>
                </c:pt>
                <c:pt idx="9404">
                  <c:v>1</c:v>
                </c:pt>
                <c:pt idx="9405">
                  <c:v>1</c:v>
                </c:pt>
                <c:pt idx="9406">
                  <c:v>1</c:v>
                </c:pt>
                <c:pt idx="9407">
                  <c:v>1</c:v>
                </c:pt>
                <c:pt idx="9408">
                  <c:v>1</c:v>
                </c:pt>
                <c:pt idx="9409">
                  <c:v>1</c:v>
                </c:pt>
                <c:pt idx="9410">
                  <c:v>1</c:v>
                </c:pt>
                <c:pt idx="9411">
                  <c:v>1</c:v>
                </c:pt>
                <c:pt idx="9412">
                  <c:v>1</c:v>
                </c:pt>
                <c:pt idx="9413">
                  <c:v>1</c:v>
                </c:pt>
                <c:pt idx="9414">
                  <c:v>1</c:v>
                </c:pt>
                <c:pt idx="9415">
                  <c:v>1</c:v>
                </c:pt>
                <c:pt idx="9416">
                  <c:v>1</c:v>
                </c:pt>
                <c:pt idx="9417">
                  <c:v>1</c:v>
                </c:pt>
                <c:pt idx="9418">
                  <c:v>1</c:v>
                </c:pt>
                <c:pt idx="9419">
                  <c:v>1</c:v>
                </c:pt>
                <c:pt idx="9420">
                  <c:v>1</c:v>
                </c:pt>
                <c:pt idx="9421">
                  <c:v>1</c:v>
                </c:pt>
                <c:pt idx="9422">
                  <c:v>1</c:v>
                </c:pt>
                <c:pt idx="9423">
                  <c:v>1</c:v>
                </c:pt>
                <c:pt idx="9424">
                  <c:v>1</c:v>
                </c:pt>
                <c:pt idx="9425">
                  <c:v>1</c:v>
                </c:pt>
                <c:pt idx="9426">
                  <c:v>1</c:v>
                </c:pt>
                <c:pt idx="9427">
                  <c:v>1</c:v>
                </c:pt>
                <c:pt idx="9428">
                  <c:v>1</c:v>
                </c:pt>
                <c:pt idx="9429">
                  <c:v>1</c:v>
                </c:pt>
                <c:pt idx="9430">
                  <c:v>1</c:v>
                </c:pt>
                <c:pt idx="9431">
                  <c:v>1</c:v>
                </c:pt>
                <c:pt idx="9432">
                  <c:v>1</c:v>
                </c:pt>
                <c:pt idx="9433">
                  <c:v>1</c:v>
                </c:pt>
                <c:pt idx="9434">
                  <c:v>1</c:v>
                </c:pt>
                <c:pt idx="9435">
                  <c:v>1</c:v>
                </c:pt>
                <c:pt idx="9436">
                  <c:v>1</c:v>
                </c:pt>
                <c:pt idx="9437">
                  <c:v>1</c:v>
                </c:pt>
                <c:pt idx="9438">
                  <c:v>1</c:v>
                </c:pt>
                <c:pt idx="9439">
                  <c:v>1</c:v>
                </c:pt>
                <c:pt idx="9440">
                  <c:v>1</c:v>
                </c:pt>
                <c:pt idx="9441">
                  <c:v>1</c:v>
                </c:pt>
                <c:pt idx="9442">
                  <c:v>1</c:v>
                </c:pt>
                <c:pt idx="9443">
                  <c:v>1</c:v>
                </c:pt>
                <c:pt idx="9444">
                  <c:v>1</c:v>
                </c:pt>
                <c:pt idx="9445">
                  <c:v>1</c:v>
                </c:pt>
                <c:pt idx="9446">
                  <c:v>1</c:v>
                </c:pt>
                <c:pt idx="9447">
                  <c:v>1</c:v>
                </c:pt>
                <c:pt idx="9448">
                  <c:v>1</c:v>
                </c:pt>
                <c:pt idx="9449">
                  <c:v>1</c:v>
                </c:pt>
                <c:pt idx="9450">
                  <c:v>1</c:v>
                </c:pt>
                <c:pt idx="9451">
                  <c:v>1</c:v>
                </c:pt>
                <c:pt idx="9452">
                  <c:v>1</c:v>
                </c:pt>
                <c:pt idx="9453">
                  <c:v>1</c:v>
                </c:pt>
                <c:pt idx="9454">
                  <c:v>1</c:v>
                </c:pt>
                <c:pt idx="9455">
                  <c:v>1</c:v>
                </c:pt>
                <c:pt idx="9456">
                  <c:v>1</c:v>
                </c:pt>
                <c:pt idx="9457">
                  <c:v>1</c:v>
                </c:pt>
                <c:pt idx="9458">
                  <c:v>1</c:v>
                </c:pt>
                <c:pt idx="9459">
                  <c:v>1</c:v>
                </c:pt>
                <c:pt idx="9460">
                  <c:v>1</c:v>
                </c:pt>
                <c:pt idx="9461">
                  <c:v>1</c:v>
                </c:pt>
                <c:pt idx="9462">
                  <c:v>1</c:v>
                </c:pt>
                <c:pt idx="9463">
                  <c:v>1</c:v>
                </c:pt>
                <c:pt idx="9464">
                  <c:v>1</c:v>
                </c:pt>
                <c:pt idx="9465">
                  <c:v>1</c:v>
                </c:pt>
                <c:pt idx="9466">
                  <c:v>1</c:v>
                </c:pt>
                <c:pt idx="9467">
                  <c:v>1</c:v>
                </c:pt>
                <c:pt idx="9468">
                  <c:v>1</c:v>
                </c:pt>
                <c:pt idx="9469">
                  <c:v>1</c:v>
                </c:pt>
                <c:pt idx="9470">
                  <c:v>1</c:v>
                </c:pt>
                <c:pt idx="9471">
                  <c:v>1</c:v>
                </c:pt>
                <c:pt idx="9472">
                  <c:v>1</c:v>
                </c:pt>
                <c:pt idx="9473">
                  <c:v>1</c:v>
                </c:pt>
                <c:pt idx="9474">
                  <c:v>1</c:v>
                </c:pt>
                <c:pt idx="9475">
                  <c:v>1</c:v>
                </c:pt>
                <c:pt idx="9476">
                  <c:v>1</c:v>
                </c:pt>
                <c:pt idx="9477">
                  <c:v>1</c:v>
                </c:pt>
                <c:pt idx="9478">
                  <c:v>1</c:v>
                </c:pt>
                <c:pt idx="9479">
                  <c:v>1</c:v>
                </c:pt>
                <c:pt idx="9480">
                  <c:v>1</c:v>
                </c:pt>
                <c:pt idx="9481">
                  <c:v>1</c:v>
                </c:pt>
                <c:pt idx="9482">
                  <c:v>1</c:v>
                </c:pt>
                <c:pt idx="9483">
                  <c:v>1</c:v>
                </c:pt>
                <c:pt idx="9484">
                  <c:v>1</c:v>
                </c:pt>
                <c:pt idx="9485">
                  <c:v>1</c:v>
                </c:pt>
                <c:pt idx="9486">
                  <c:v>1</c:v>
                </c:pt>
                <c:pt idx="9487">
                  <c:v>1</c:v>
                </c:pt>
                <c:pt idx="9488">
                  <c:v>1</c:v>
                </c:pt>
                <c:pt idx="9489">
                  <c:v>1</c:v>
                </c:pt>
                <c:pt idx="9490">
                  <c:v>1</c:v>
                </c:pt>
                <c:pt idx="9491">
                  <c:v>1</c:v>
                </c:pt>
                <c:pt idx="9492">
                  <c:v>1</c:v>
                </c:pt>
                <c:pt idx="9493">
                  <c:v>1</c:v>
                </c:pt>
                <c:pt idx="9494">
                  <c:v>1</c:v>
                </c:pt>
                <c:pt idx="9495">
                  <c:v>1</c:v>
                </c:pt>
                <c:pt idx="9496">
                  <c:v>1</c:v>
                </c:pt>
                <c:pt idx="9497">
                  <c:v>1</c:v>
                </c:pt>
                <c:pt idx="9498">
                  <c:v>1</c:v>
                </c:pt>
                <c:pt idx="9499">
                  <c:v>1</c:v>
                </c:pt>
                <c:pt idx="9500">
                  <c:v>1</c:v>
                </c:pt>
                <c:pt idx="9501">
                  <c:v>1</c:v>
                </c:pt>
                <c:pt idx="9502">
                  <c:v>1</c:v>
                </c:pt>
                <c:pt idx="9503">
                  <c:v>1</c:v>
                </c:pt>
                <c:pt idx="9504">
                  <c:v>1</c:v>
                </c:pt>
                <c:pt idx="9505">
                  <c:v>1</c:v>
                </c:pt>
                <c:pt idx="9506">
                  <c:v>1</c:v>
                </c:pt>
                <c:pt idx="9507">
                  <c:v>1</c:v>
                </c:pt>
                <c:pt idx="9508">
                  <c:v>1</c:v>
                </c:pt>
                <c:pt idx="9509">
                  <c:v>1</c:v>
                </c:pt>
                <c:pt idx="9510">
                  <c:v>1</c:v>
                </c:pt>
                <c:pt idx="9511">
                  <c:v>1</c:v>
                </c:pt>
                <c:pt idx="9512">
                  <c:v>1</c:v>
                </c:pt>
                <c:pt idx="9513">
                  <c:v>1</c:v>
                </c:pt>
                <c:pt idx="9514">
                  <c:v>1</c:v>
                </c:pt>
                <c:pt idx="9515">
                  <c:v>1</c:v>
                </c:pt>
                <c:pt idx="9516">
                  <c:v>1</c:v>
                </c:pt>
                <c:pt idx="9517">
                  <c:v>1</c:v>
                </c:pt>
                <c:pt idx="9518">
                  <c:v>1</c:v>
                </c:pt>
                <c:pt idx="9519">
                  <c:v>1</c:v>
                </c:pt>
                <c:pt idx="9520">
                  <c:v>1</c:v>
                </c:pt>
                <c:pt idx="9521">
                  <c:v>1</c:v>
                </c:pt>
                <c:pt idx="9522">
                  <c:v>1</c:v>
                </c:pt>
                <c:pt idx="9523">
                  <c:v>1</c:v>
                </c:pt>
                <c:pt idx="9524">
                  <c:v>1</c:v>
                </c:pt>
                <c:pt idx="9525">
                  <c:v>1</c:v>
                </c:pt>
                <c:pt idx="9526">
                  <c:v>1</c:v>
                </c:pt>
                <c:pt idx="9527">
                  <c:v>1</c:v>
                </c:pt>
                <c:pt idx="9528">
                  <c:v>1</c:v>
                </c:pt>
                <c:pt idx="9529">
                  <c:v>1</c:v>
                </c:pt>
                <c:pt idx="9530">
                  <c:v>1</c:v>
                </c:pt>
                <c:pt idx="9531">
                  <c:v>1</c:v>
                </c:pt>
                <c:pt idx="9532">
                  <c:v>1</c:v>
                </c:pt>
                <c:pt idx="9533">
                  <c:v>1</c:v>
                </c:pt>
                <c:pt idx="9534">
                  <c:v>1</c:v>
                </c:pt>
                <c:pt idx="9535">
                  <c:v>1</c:v>
                </c:pt>
                <c:pt idx="9536">
                  <c:v>1</c:v>
                </c:pt>
                <c:pt idx="9537">
                  <c:v>1</c:v>
                </c:pt>
                <c:pt idx="9538">
                  <c:v>1</c:v>
                </c:pt>
                <c:pt idx="9539">
                  <c:v>1</c:v>
                </c:pt>
                <c:pt idx="9540">
                  <c:v>1</c:v>
                </c:pt>
                <c:pt idx="9541">
                  <c:v>1</c:v>
                </c:pt>
                <c:pt idx="9542">
                  <c:v>1</c:v>
                </c:pt>
                <c:pt idx="9543">
                  <c:v>1</c:v>
                </c:pt>
                <c:pt idx="9544">
                  <c:v>1</c:v>
                </c:pt>
                <c:pt idx="9545">
                  <c:v>1</c:v>
                </c:pt>
                <c:pt idx="9546">
                  <c:v>1</c:v>
                </c:pt>
                <c:pt idx="9547">
                  <c:v>1</c:v>
                </c:pt>
                <c:pt idx="9548">
                  <c:v>1</c:v>
                </c:pt>
                <c:pt idx="9549">
                  <c:v>1</c:v>
                </c:pt>
                <c:pt idx="9550">
                  <c:v>1</c:v>
                </c:pt>
                <c:pt idx="9551">
                  <c:v>1</c:v>
                </c:pt>
                <c:pt idx="9552">
                  <c:v>1</c:v>
                </c:pt>
                <c:pt idx="9553">
                  <c:v>1</c:v>
                </c:pt>
                <c:pt idx="9554">
                  <c:v>1</c:v>
                </c:pt>
                <c:pt idx="9555">
                  <c:v>1</c:v>
                </c:pt>
                <c:pt idx="9556">
                  <c:v>1</c:v>
                </c:pt>
                <c:pt idx="9557">
                  <c:v>1</c:v>
                </c:pt>
                <c:pt idx="9558">
                  <c:v>1</c:v>
                </c:pt>
                <c:pt idx="9559">
                  <c:v>1</c:v>
                </c:pt>
                <c:pt idx="9560">
                  <c:v>1</c:v>
                </c:pt>
                <c:pt idx="9561">
                  <c:v>1</c:v>
                </c:pt>
                <c:pt idx="9562">
                  <c:v>1</c:v>
                </c:pt>
                <c:pt idx="9563">
                  <c:v>1</c:v>
                </c:pt>
                <c:pt idx="9564">
                  <c:v>1</c:v>
                </c:pt>
                <c:pt idx="9565">
                  <c:v>1</c:v>
                </c:pt>
                <c:pt idx="9566">
                  <c:v>1</c:v>
                </c:pt>
                <c:pt idx="9567">
                  <c:v>1</c:v>
                </c:pt>
                <c:pt idx="9568">
                  <c:v>1</c:v>
                </c:pt>
                <c:pt idx="9569">
                  <c:v>1</c:v>
                </c:pt>
                <c:pt idx="9570">
                  <c:v>1</c:v>
                </c:pt>
                <c:pt idx="9571">
                  <c:v>1</c:v>
                </c:pt>
                <c:pt idx="9572">
                  <c:v>1</c:v>
                </c:pt>
                <c:pt idx="9573">
                  <c:v>1</c:v>
                </c:pt>
                <c:pt idx="9574">
                  <c:v>1</c:v>
                </c:pt>
                <c:pt idx="9575">
                  <c:v>1</c:v>
                </c:pt>
                <c:pt idx="9576">
                  <c:v>1</c:v>
                </c:pt>
                <c:pt idx="9577">
                  <c:v>1</c:v>
                </c:pt>
                <c:pt idx="9578">
                  <c:v>1</c:v>
                </c:pt>
                <c:pt idx="9579">
                  <c:v>1</c:v>
                </c:pt>
                <c:pt idx="9580">
                  <c:v>1</c:v>
                </c:pt>
                <c:pt idx="9581">
                  <c:v>1</c:v>
                </c:pt>
                <c:pt idx="9582">
                  <c:v>1</c:v>
                </c:pt>
                <c:pt idx="9583">
                  <c:v>1</c:v>
                </c:pt>
                <c:pt idx="9584">
                  <c:v>1</c:v>
                </c:pt>
                <c:pt idx="9585">
                  <c:v>1</c:v>
                </c:pt>
                <c:pt idx="9586">
                  <c:v>1</c:v>
                </c:pt>
                <c:pt idx="9587">
                  <c:v>1</c:v>
                </c:pt>
                <c:pt idx="9588">
                  <c:v>1</c:v>
                </c:pt>
                <c:pt idx="9589">
                  <c:v>1</c:v>
                </c:pt>
                <c:pt idx="9590">
                  <c:v>1</c:v>
                </c:pt>
                <c:pt idx="9591">
                  <c:v>1</c:v>
                </c:pt>
                <c:pt idx="9592">
                  <c:v>1</c:v>
                </c:pt>
                <c:pt idx="9593">
                  <c:v>1</c:v>
                </c:pt>
                <c:pt idx="9594">
                  <c:v>1</c:v>
                </c:pt>
                <c:pt idx="9595">
                  <c:v>1</c:v>
                </c:pt>
                <c:pt idx="9596">
                  <c:v>1</c:v>
                </c:pt>
                <c:pt idx="9597">
                  <c:v>1</c:v>
                </c:pt>
                <c:pt idx="9598">
                  <c:v>1</c:v>
                </c:pt>
                <c:pt idx="9599">
                  <c:v>1</c:v>
                </c:pt>
                <c:pt idx="9600">
                  <c:v>1</c:v>
                </c:pt>
                <c:pt idx="9601">
                  <c:v>1</c:v>
                </c:pt>
                <c:pt idx="9602">
                  <c:v>1</c:v>
                </c:pt>
                <c:pt idx="9603">
                  <c:v>1</c:v>
                </c:pt>
                <c:pt idx="9604">
                  <c:v>1</c:v>
                </c:pt>
                <c:pt idx="9605">
                  <c:v>1</c:v>
                </c:pt>
                <c:pt idx="9606">
                  <c:v>1</c:v>
                </c:pt>
                <c:pt idx="9607">
                  <c:v>1</c:v>
                </c:pt>
                <c:pt idx="9608">
                  <c:v>1</c:v>
                </c:pt>
                <c:pt idx="9609">
                  <c:v>1</c:v>
                </c:pt>
                <c:pt idx="9610">
                  <c:v>1</c:v>
                </c:pt>
                <c:pt idx="9611">
                  <c:v>1</c:v>
                </c:pt>
                <c:pt idx="9612">
                  <c:v>1</c:v>
                </c:pt>
                <c:pt idx="9613">
                  <c:v>1</c:v>
                </c:pt>
                <c:pt idx="9614">
                  <c:v>1</c:v>
                </c:pt>
                <c:pt idx="9615">
                  <c:v>1</c:v>
                </c:pt>
                <c:pt idx="9616">
                  <c:v>1</c:v>
                </c:pt>
                <c:pt idx="9617">
                  <c:v>1</c:v>
                </c:pt>
                <c:pt idx="9618">
                  <c:v>1</c:v>
                </c:pt>
                <c:pt idx="9619">
                  <c:v>1</c:v>
                </c:pt>
                <c:pt idx="9620">
                  <c:v>1</c:v>
                </c:pt>
                <c:pt idx="9621">
                  <c:v>1</c:v>
                </c:pt>
                <c:pt idx="9622">
                  <c:v>1</c:v>
                </c:pt>
                <c:pt idx="9623">
                  <c:v>1</c:v>
                </c:pt>
                <c:pt idx="9624">
                  <c:v>1</c:v>
                </c:pt>
                <c:pt idx="9625">
                  <c:v>1</c:v>
                </c:pt>
                <c:pt idx="9626">
                  <c:v>1</c:v>
                </c:pt>
                <c:pt idx="9627">
                  <c:v>1</c:v>
                </c:pt>
                <c:pt idx="9628">
                  <c:v>1</c:v>
                </c:pt>
                <c:pt idx="9629">
                  <c:v>1</c:v>
                </c:pt>
                <c:pt idx="9630">
                  <c:v>1</c:v>
                </c:pt>
                <c:pt idx="9631">
                  <c:v>1</c:v>
                </c:pt>
                <c:pt idx="9632">
                  <c:v>1</c:v>
                </c:pt>
                <c:pt idx="9633">
                  <c:v>1</c:v>
                </c:pt>
                <c:pt idx="9634">
                  <c:v>1</c:v>
                </c:pt>
                <c:pt idx="9635">
                  <c:v>1</c:v>
                </c:pt>
                <c:pt idx="9636">
                  <c:v>1</c:v>
                </c:pt>
                <c:pt idx="9637">
                  <c:v>1</c:v>
                </c:pt>
                <c:pt idx="9638">
                  <c:v>1</c:v>
                </c:pt>
                <c:pt idx="9639">
                  <c:v>1</c:v>
                </c:pt>
                <c:pt idx="9640">
                  <c:v>1</c:v>
                </c:pt>
                <c:pt idx="9641">
                  <c:v>1</c:v>
                </c:pt>
                <c:pt idx="9642">
                  <c:v>1</c:v>
                </c:pt>
                <c:pt idx="9643">
                  <c:v>1</c:v>
                </c:pt>
                <c:pt idx="9644">
                  <c:v>1</c:v>
                </c:pt>
                <c:pt idx="9645">
                  <c:v>1</c:v>
                </c:pt>
                <c:pt idx="9646">
                  <c:v>1</c:v>
                </c:pt>
                <c:pt idx="9647">
                  <c:v>1</c:v>
                </c:pt>
                <c:pt idx="9648">
                  <c:v>1</c:v>
                </c:pt>
                <c:pt idx="9649">
                  <c:v>1</c:v>
                </c:pt>
                <c:pt idx="9650">
                  <c:v>1</c:v>
                </c:pt>
                <c:pt idx="9651">
                  <c:v>1</c:v>
                </c:pt>
                <c:pt idx="9652">
                  <c:v>1</c:v>
                </c:pt>
                <c:pt idx="9653">
                  <c:v>1</c:v>
                </c:pt>
                <c:pt idx="9654">
                  <c:v>1</c:v>
                </c:pt>
                <c:pt idx="9655">
                  <c:v>1</c:v>
                </c:pt>
                <c:pt idx="9656">
                  <c:v>1</c:v>
                </c:pt>
                <c:pt idx="9657">
                  <c:v>1</c:v>
                </c:pt>
                <c:pt idx="9658">
                  <c:v>1</c:v>
                </c:pt>
                <c:pt idx="9659">
                  <c:v>1</c:v>
                </c:pt>
                <c:pt idx="9660">
                  <c:v>1</c:v>
                </c:pt>
                <c:pt idx="9661">
                  <c:v>1</c:v>
                </c:pt>
                <c:pt idx="9662">
                  <c:v>1</c:v>
                </c:pt>
                <c:pt idx="9663">
                  <c:v>1</c:v>
                </c:pt>
                <c:pt idx="9664">
                  <c:v>1</c:v>
                </c:pt>
                <c:pt idx="9665">
                  <c:v>1</c:v>
                </c:pt>
                <c:pt idx="9666">
                  <c:v>1</c:v>
                </c:pt>
                <c:pt idx="9667">
                  <c:v>1</c:v>
                </c:pt>
                <c:pt idx="9668">
                  <c:v>1</c:v>
                </c:pt>
                <c:pt idx="9669">
                  <c:v>1</c:v>
                </c:pt>
                <c:pt idx="9670">
                  <c:v>1</c:v>
                </c:pt>
                <c:pt idx="9671">
                  <c:v>1</c:v>
                </c:pt>
                <c:pt idx="9672">
                  <c:v>1</c:v>
                </c:pt>
                <c:pt idx="9673">
                  <c:v>1</c:v>
                </c:pt>
                <c:pt idx="9674">
                  <c:v>1</c:v>
                </c:pt>
                <c:pt idx="9675">
                  <c:v>1</c:v>
                </c:pt>
                <c:pt idx="9676">
                  <c:v>1</c:v>
                </c:pt>
                <c:pt idx="9677">
                  <c:v>1</c:v>
                </c:pt>
                <c:pt idx="9678">
                  <c:v>1</c:v>
                </c:pt>
                <c:pt idx="9679">
                  <c:v>1</c:v>
                </c:pt>
                <c:pt idx="9680">
                  <c:v>1</c:v>
                </c:pt>
                <c:pt idx="9681">
                  <c:v>1</c:v>
                </c:pt>
                <c:pt idx="9682">
                  <c:v>1</c:v>
                </c:pt>
                <c:pt idx="9683">
                  <c:v>1</c:v>
                </c:pt>
                <c:pt idx="9684">
                  <c:v>1</c:v>
                </c:pt>
                <c:pt idx="9685">
                  <c:v>1</c:v>
                </c:pt>
                <c:pt idx="9686">
                  <c:v>1</c:v>
                </c:pt>
                <c:pt idx="9687">
                  <c:v>1</c:v>
                </c:pt>
                <c:pt idx="9688">
                  <c:v>1</c:v>
                </c:pt>
                <c:pt idx="9689">
                  <c:v>1</c:v>
                </c:pt>
                <c:pt idx="9690">
                  <c:v>1</c:v>
                </c:pt>
                <c:pt idx="9691">
                  <c:v>1</c:v>
                </c:pt>
                <c:pt idx="9692">
                  <c:v>1</c:v>
                </c:pt>
                <c:pt idx="9693">
                  <c:v>1</c:v>
                </c:pt>
                <c:pt idx="9694">
                  <c:v>1</c:v>
                </c:pt>
                <c:pt idx="9695">
                  <c:v>1</c:v>
                </c:pt>
                <c:pt idx="9696">
                  <c:v>1</c:v>
                </c:pt>
                <c:pt idx="9697">
                  <c:v>1</c:v>
                </c:pt>
                <c:pt idx="9698">
                  <c:v>1</c:v>
                </c:pt>
                <c:pt idx="9699">
                  <c:v>1</c:v>
                </c:pt>
                <c:pt idx="9700">
                  <c:v>1</c:v>
                </c:pt>
                <c:pt idx="9701">
                  <c:v>1</c:v>
                </c:pt>
                <c:pt idx="9702">
                  <c:v>1</c:v>
                </c:pt>
                <c:pt idx="9703">
                  <c:v>1</c:v>
                </c:pt>
                <c:pt idx="9704">
                  <c:v>1</c:v>
                </c:pt>
                <c:pt idx="9705">
                  <c:v>1</c:v>
                </c:pt>
                <c:pt idx="9706">
                  <c:v>1</c:v>
                </c:pt>
                <c:pt idx="9707">
                  <c:v>1</c:v>
                </c:pt>
                <c:pt idx="9708">
                  <c:v>1</c:v>
                </c:pt>
                <c:pt idx="9709">
                  <c:v>1</c:v>
                </c:pt>
                <c:pt idx="9710">
                  <c:v>1</c:v>
                </c:pt>
                <c:pt idx="9711">
                  <c:v>1</c:v>
                </c:pt>
                <c:pt idx="9712">
                  <c:v>1</c:v>
                </c:pt>
                <c:pt idx="9713">
                  <c:v>1</c:v>
                </c:pt>
                <c:pt idx="9714">
                  <c:v>1</c:v>
                </c:pt>
                <c:pt idx="9715">
                  <c:v>1</c:v>
                </c:pt>
                <c:pt idx="9716">
                  <c:v>1</c:v>
                </c:pt>
                <c:pt idx="9717">
                  <c:v>1</c:v>
                </c:pt>
                <c:pt idx="9718">
                  <c:v>1</c:v>
                </c:pt>
                <c:pt idx="9719">
                  <c:v>1</c:v>
                </c:pt>
                <c:pt idx="9720">
                  <c:v>1</c:v>
                </c:pt>
                <c:pt idx="9721">
                  <c:v>1</c:v>
                </c:pt>
                <c:pt idx="9722">
                  <c:v>1</c:v>
                </c:pt>
                <c:pt idx="9723">
                  <c:v>1</c:v>
                </c:pt>
                <c:pt idx="9724">
                  <c:v>1</c:v>
                </c:pt>
                <c:pt idx="9725">
                  <c:v>1</c:v>
                </c:pt>
                <c:pt idx="9726">
                  <c:v>1</c:v>
                </c:pt>
                <c:pt idx="9727">
                  <c:v>1</c:v>
                </c:pt>
                <c:pt idx="9728">
                  <c:v>1</c:v>
                </c:pt>
                <c:pt idx="9729">
                  <c:v>1</c:v>
                </c:pt>
                <c:pt idx="9730">
                  <c:v>1</c:v>
                </c:pt>
                <c:pt idx="9731">
                  <c:v>1</c:v>
                </c:pt>
                <c:pt idx="9732">
                  <c:v>1</c:v>
                </c:pt>
                <c:pt idx="9733">
                  <c:v>1</c:v>
                </c:pt>
                <c:pt idx="9734">
                  <c:v>1</c:v>
                </c:pt>
                <c:pt idx="9735">
                  <c:v>1</c:v>
                </c:pt>
                <c:pt idx="9736">
                  <c:v>1</c:v>
                </c:pt>
                <c:pt idx="9737">
                  <c:v>1</c:v>
                </c:pt>
                <c:pt idx="9738">
                  <c:v>1</c:v>
                </c:pt>
                <c:pt idx="9739">
                  <c:v>1</c:v>
                </c:pt>
                <c:pt idx="9740">
                  <c:v>1</c:v>
                </c:pt>
                <c:pt idx="9741">
                  <c:v>1</c:v>
                </c:pt>
                <c:pt idx="9742">
                  <c:v>1</c:v>
                </c:pt>
                <c:pt idx="9743">
                  <c:v>1</c:v>
                </c:pt>
                <c:pt idx="9744">
                  <c:v>1</c:v>
                </c:pt>
                <c:pt idx="9745">
                  <c:v>1</c:v>
                </c:pt>
                <c:pt idx="9746">
                  <c:v>1</c:v>
                </c:pt>
                <c:pt idx="9747">
                  <c:v>1</c:v>
                </c:pt>
                <c:pt idx="9748">
                  <c:v>1</c:v>
                </c:pt>
                <c:pt idx="9749">
                  <c:v>1</c:v>
                </c:pt>
                <c:pt idx="9750">
                  <c:v>1</c:v>
                </c:pt>
                <c:pt idx="9751">
                  <c:v>1</c:v>
                </c:pt>
                <c:pt idx="9752">
                  <c:v>1</c:v>
                </c:pt>
                <c:pt idx="9753">
                  <c:v>1</c:v>
                </c:pt>
                <c:pt idx="9754">
                  <c:v>1</c:v>
                </c:pt>
                <c:pt idx="9755">
                  <c:v>1</c:v>
                </c:pt>
                <c:pt idx="9756">
                  <c:v>1</c:v>
                </c:pt>
                <c:pt idx="9757">
                  <c:v>1</c:v>
                </c:pt>
                <c:pt idx="9758">
                  <c:v>1</c:v>
                </c:pt>
                <c:pt idx="9759">
                  <c:v>1</c:v>
                </c:pt>
                <c:pt idx="9760">
                  <c:v>1</c:v>
                </c:pt>
                <c:pt idx="9761">
                  <c:v>1</c:v>
                </c:pt>
                <c:pt idx="9762">
                  <c:v>1</c:v>
                </c:pt>
                <c:pt idx="9763">
                  <c:v>1</c:v>
                </c:pt>
                <c:pt idx="9764">
                  <c:v>1</c:v>
                </c:pt>
                <c:pt idx="9765">
                  <c:v>1</c:v>
                </c:pt>
                <c:pt idx="9766">
                  <c:v>1</c:v>
                </c:pt>
                <c:pt idx="9767">
                  <c:v>1</c:v>
                </c:pt>
                <c:pt idx="9768">
                  <c:v>1</c:v>
                </c:pt>
                <c:pt idx="9769">
                  <c:v>1</c:v>
                </c:pt>
                <c:pt idx="9770">
                  <c:v>1</c:v>
                </c:pt>
                <c:pt idx="9771">
                  <c:v>1</c:v>
                </c:pt>
                <c:pt idx="9772">
                  <c:v>1</c:v>
                </c:pt>
                <c:pt idx="9773">
                  <c:v>1</c:v>
                </c:pt>
                <c:pt idx="9774">
                  <c:v>1</c:v>
                </c:pt>
                <c:pt idx="9775">
                  <c:v>1</c:v>
                </c:pt>
                <c:pt idx="9776">
                  <c:v>1</c:v>
                </c:pt>
                <c:pt idx="9777">
                  <c:v>1</c:v>
                </c:pt>
                <c:pt idx="9778">
                  <c:v>1</c:v>
                </c:pt>
                <c:pt idx="9779">
                  <c:v>1</c:v>
                </c:pt>
                <c:pt idx="9780">
                  <c:v>1</c:v>
                </c:pt>
                <c:pt idx="9781">
                  <c:v>1</c:v>
                </c:pt>
                <c:pt idx="9782">
                  <c:v>1</c:v>
                </c:pt>
                <c:pt idx="9783">
                  <c:v>1</c:v>
                </c:pt>
                <c:pt idx="9784">
                  <c:v>1</c:v>
                </c:pt>
                <c:pt idx="9785">
                  <c:v>1</c:v>
                </c:pt>
                <c:pt idx="9786">
                  <c:v>1</c:v>
                </c:pt>
                <c:pt idx="9787">
                  <c:v>1</c:v>
                </c:pt>
                <c:pt idx="9788">
                  <c:v>1</c:v>
                </c:pt>
                <c:pt idx="9789">
                  <c:v>1</c:v>
                </c:pt>
                <c:pt idx="9790">
                  <c:v>1</c:v>
                </c:pt>
                <c:pt idx="9791">
                  <c:v>1</c:v>
                </c:pt>
                <c:pt idx="9792">
                  <c:v>1</c:v>
                </c:pt>
                <c:pt idx="9793">
                  <c:v>1</c:v>
                </c:pt>
                <c:pt idx="9794">
                  <c:v>1</c:v>
                </c:pt>
                <c:pt idx="9795">
                  <c:v>1</c:v>
                </c:pt>
                <c:pt idx="9796">
                  <c:v>1</c:v>
                </c:pt>
                <c:pt idx="9797">
                  <c:v>1</c:v>
                </c:pt>
                <c:pt idx="9798">
                  <c:v>1</c:v>
                </c:pt>
                <c:pt idx="9799">
                  <c:v>1</c:v>
                </c:pt>
                <c:pt idx="9800">
                  <c:v>1</c:v>
                </c:pt>
                <c:pt idx="9801">
                  <c:v>1</c:v>
                </c:pt>
                <c:pt idx="9802">
                  <c:v>1</c:v>
                </c:pt>
                <c:pt idx="9803">
                  <c:v>1</c:v>
                </c:pt>
                <c:pt idx="9804">
                  <c:v>1</c:v>
                </c:pt>
                <c:pt idx="9805">
                  <c:v>1</c:v>
                </c:pt>
                <c:pt idx="9806">
                  <c:v>1</c:v>
                </c:pt>
                <c:pt idx="9807">
                  <c:v>1</c:v>
                </c:pt>
                <c:pt idx="9808">
                  <c:v>1</c:v>
                </c:pt>
                <c:pt idx="9809">
                  <c:v>1</c:v>
                </c:pt>
                <c:pt idx="9810">
                  <c:v>1</c:v>
                </c:pt>
                <c:pt idx="9811">
                  <c:v>1</c:v>
                </c:pt>
                <c:pt idx="9812">
                  <c:v>1</c:v>
                </c:pt>
                <c:pt idx="9813">
                  <c:v>1</c:v>
                </c:pt>
                <c:pt idx="9814">
                  <c:v>1</c:v>
                </c:pt>
                <c:pt idx="9815">
                  <c:v>1</c:v>
                </c:pt>
                <c:pt idx="9816">
                  <c:v>1</c:v>
                </c:pt>
                <c:pt idx="9817">
                  <c:v>1</c:v>
                </c:pt>
                <c:pt idx="9818">
                  <c:v>1</c:v>
                </c:pt>
                <c:pt idx="9819">
                  <c:v>1</c:v>
                </c:pt>
                <c:pt idx="9820">
                  <c:v>1</c:v>
                </c:pt>
                <c:pt idx="9821">
                  <c:v>1</c:v>
                </c:pt>
                <c:pt idx="9822">
                  <c:v>1</c:v>
                </c:pt>
                <c:pt idx="9823">
                  <c:v>1</c:v>
                </c:pt>
                <c:pt idx="9824">
                  <c:v>1</c:v>
                </c:pt>
                <c:pt idx="9825">
                  <c:v>1</c:v>
                </c:pt>
                <c:pt idx="9826">
                  <c:v>1</c:v>
                </c:pt>
                <c:pt idx="9827">
                  <c:v>1</c:v>
                </c:pt>
                <c:pt idx="9828">
                  <c:v>1</c:v>
                </c:pt>
                <c:pt idx="9829">
                  <c:v>1</c:v>
                </c:pt>
                <c:pt idx="9830">
                  <c:v>1</c:v>
                </c:pt>
                <c:pt idx="9831">
                  <c:v>1</c:v>
                </c:pt>
                <c:pt idx="9832">
                  <c:v>1</c:v>
                </c:pt>
                <c:pt idx="9833">
                  <c:v>1</c:v>
                </c:pt>
                <c:pt idx="9834">
                  <c:v>1</c:v>
                </c:pt>
                <c:pt idx="9835">
                  <c:v>1</c:v>
                </c:pt>
                <c:pt idx="9836">
                  <c:v>1</c:v>
                </c:pt>
                <c:pt idx="9837">
                  <c:v>1</c:v>
                </c:pt>
                <c:pt idx="9838">
                  <c:v>1</c:v>
                </c:pt>
                <c:pt idx="9839">
                  <c:v>1</c:v>
                </c:pt>
                <c:pt idx="9840">
                  <c:v>1</c:v>
                </c:pt>
                <c:pt idx="9841">
                  <c:v>1</c:v>
                </c:pt>
                <c:pt idx="9842">
                  <c:v>1</c:v>
                </c:pt>
                <c:pt idx="9843">
                  <c:v>1</c:v>
                </c:pt>
                <c:pt idx="9844">
                  <c:v>1</c:v>
                </c:pt>
                <c:pt idx="9845">
                  <c:v>1</c:v>
                </c:pt>
                <c:pt idx="9846">
                  <c:v>1</c:v>
                </c:pt>
                <c:pt idx="9847">
                  <c:v>1</c:v>
                </c:pt>
                <c:pt idx="9848">
                  <c:v>1</c:v>
                </c:pt>
                <c:pt idx="9849">
                  <c:v>1</c:v>
                </c:pt>
                <c:pt idx="9850">
                  <c:v>1</c:v>
                </c:pt>
                <c:pt idx="9851">
                  <c:v>1</c:v>
                </c:pt>
                <c:pt idx="9852">
                  <c:v>1</c:v>
                </c:pt>
                <c:pt idx="9853">
                  <c:v>1</c:v>
                </c:pt>
                <c:pt idx="9854">
                  <c:v>1</c:v>
                </c:pt>
                <c:pt idx="9855">
                  <c:v>1</c:v>
                </c:pt>
                <c:pt idx="9856">
                  <c:v>1</c:v>
                </c:pt>
                <c:pt idx="9857">
                  <c:v>1</c:v>
                </c:pt>
                <c:pt idx="9858">
                  <c:v>1</c:v>
                </c:pt>
                <c:pt idx="9859">
                  <c:v>1</c:v>
                </c:pt>
                <c:pt idx="9860">
                  <c:v>1</c:v>
                </c:pt>
                <c:pt idx="9861">
                  <c:v>1</c:v>
                </c:pt>
                <c:pt idx="9862">
                  <c:v>1</c:v>
                </c:pt>
                <c:pt idx="9863">
                  <c:v>1</c:v>
                </c:pt>
                <c:pt idx="9864">
                  <c:v>1</c:v>
                </c:pt>
                <c:pt idx="9865">
                  <c:v>1</c:v>
                </c:pt>
                <c:pt idx="9866">
                  <c:v>1</c:v>
                </c:pt>
                <c:pt idx="9867">
                  <c:v>1</c:v>
                </c:pt>
                <c:pt idx="9868">
                  <c:v>1</c:v>
                </c:pt>
                <c:pt idx="9869">
                  <c:v>1</c:v>
                </c:pt>
                <c:pt idx="9870">
                  <c:v>1</c:v>
                </c:pt>
                <c:pt idx="9871">
                  <c:v>1</c:v>
                </c:pt>
                <c:pt idx="9872">
                  <c:v>1</c:v>
                </c:pt>
                <c:pt idx="9873">
                  <c:v>1</c:v>
                </c:pt>
                <c:pt idx="9874">
                  <c:v>1</c:v>
                </c:pt>
                <c:pt idx="9875">
                  <c:v>1</c:v>
                </c:pt>
                <c:pt idx="9876">
                  <c:v>1</c:v>
                </c:pt>
                <c:pt idx="9877">
                  <c:v>1</c:v>
                </c:pt>
                <c:pt idx="9878">
                  <c:v>1</c:v>
                </c:pt>
                <c:pt idx="9879">
                  <c:v>1</c:v>
                </c:pt>
                <c:pt idx="9880">
                  <c:v>1</c:v>
                </c:pt>
                <c:pt idx="9881">
                  <c:v>1</c:v>
                </c:pt>
                <c:pt idx="9882">
                  <c:v>1</c:v>
                </c:pt>
                <c:pt idx="9883">
                  <c:v>1</c:v>
                </c:pt>
                <c:pt idx="9884">
                  <c:v>1</c:v>
                </c:pt>
                <c:pt idx="9885">
                  <c:v>1</c:v>
                </c:pt>
                <c:pt idx="9886">
                  <c:v>1</c:v>
                </c:pt>
                <c:pt idx="9887">
                  <c:v>1</c:v>
                </c:pt>
                <c:pt idx="9888">
                  <c:v>1</c:v>
                </c:pt>
                <c:pt idx="9889">
                  <c:v>1</c:v>
                </c:pt>
                <c:pt idx="9890">
                  <c:v>1</c:v>
                </c:pt>
                <c:pt idx="9891">
                  <c:v>1</c:v>
                </c:pt>
                <c:pt idx="9892">
                  <c:v>1</c:v>
                </c:pt>
                <c:pt idx="9893">
                  <c:v>1</c:v>
                </c:pt>
                <c:pt idx="9894">
                  <c:v>1</c:v>
                </c:pt>
                <c:pt idx="9895">
                  <c:v>1</c:v>
                </c:pt>
                <c:pt idx="9896">
                  <c:v>1</c:v>
                </c:pt>
                <c:pt idx="9897">
                  <c:v>1</c:v>
                </c:pt>
                <c:pt idx="9898">
                  <c:v>1</c:v>
                </c:pt>
                <c:pt idx="9899">
                  <c:v>1</c:v>
                </c:pt>
                <c:pt idx="9900">
                  <c:v>1</c:v>
                </c:pt>
                <c:pt idx="9901">
                  <c:v>1</c:v>
                </c:pt>
                <c:pt idx="9902">
                  <c:v>1</c:v>
                </c:pt>
                <c:pt idx="9903">
                  <c:v>1</c:v>
                </c:pt>
                <c:pt idx="9904">
                  <c:v>1</c:v>
                </c:pt>
                <c:pt idx="9905">
                  <c:v>1</c:v>
                </c:pt>
                <c:pt idx="9906">
                  <c:v>1</c:v>
                </c:pt>
                <c:pt idx="9907">
                  <c:v>1</c:v>
                </c:pt>
                <c:pt idx="9908">
                  <c:v>1</c:v>
                </c:pt>
                <c:pt idx="9909">
                  <c:v>1</c:v>
                </c:pt>
                <c:pt idx="9910">
                  <c:v>1</c:v>
                </c:pt>
                <c:pt idx="9911">
                  <c:v>1</c:v>
                </c:pt>
                <c:pt idx="9912">
                  <c:v>1</c:v>
                </c:pt>
                <c:pt idx="9913">
                  <c:v>1</c:v>
                </c:pt>
                <c:pt idx="9914">
                  <c:v>1</c:v>
                </c:pt>
                <c:pt idx="9915">
                  <c:v>1</c:v>
                </c:pt>
                <c:pt idx="9916">
                  <c:v>1</c:v>
                </c:pt>
                <c:pt idx="9917">
                  <c:v>1</c:v>
                </c:pt>
                <c:pt idx="9918">
                  <c:v>1</c:v>
                </c:pt>
                <c:pt idx="9919">
                  <c:v>1</c:v>
                </c:pt>
                <c:pt idx="9920">
                  <c:v>1</c:v>
                </c:pt>
                <c:pt idx="9921">
                  <c:v>1</c:v>
                </c:pt>
                <c:pt idx="9922">
                  <c:v>1</c:v>
                </c:pt>
                <c:pt idx="9923">
                  <c:v>1</c:v>
                </c:pt>
                <c:pt idx="9924">
                  <c:v>1</c:v>
                </c:pt>
                <c:pt idx="9925">
                  <c:v>1</c:v>
                </c:pt>
                <c:pt idx="9926">
                  <c:v>1</c:v>
                </c:pt>
                <c:pt idx="9927">
                  <c:v>1</c:v>
                </c:pt>
                <c:pt idx="9928">
                  <c:v>1</c:v>
                </c:pt>
                <c:pt idx="9929">
                  <c:v>1</c:v>
                </c:pt>
                <c:pt idx="9930">
                  <c:v>1</c:v>
                </c:pt>
                <c:pt idx="9931">
                  <c:v>1</c:v>
                </c:pt>
                <c:pt idx="9932">
                  <c:v>1</c:v>
                </c:pt>
                <c:pt idx="9933">
                  <c:v>1</c:v>
                </c:pt>
                <c:pt idx="9934">
                  <c:v>1</c:v>
                </c:pt>
                <c:pt idx="9935">
                  <c:v>1</c:v>
                </c:pt>
                <c:pt idx="9936">
                  <c:v>1</c:v>
                </c:pt>
                <c:pt idx="9937">
                  <c:v>1</c:v>
                </c:pt>
                <c:pt idx="9938">
                  <c:v>1</c:v>
                </c:pt>
                <c:pt idx="9939">
                  <c:v>1</c:v>
                </c:pt>
                <c:pt idx="9940">
                  <c:v>1</c:v>
                </c:pt>
                <c:pt idx="9941">
                  <c:v>1</c:v>
                </c:pt>
                <c:pt idx="9942">
                  <c:v>1</c:v>
                </c:pt>
                <c:pt idx="9943">
                  <c:v>1</c:v>
                </c:pt>
                <c:pt idx="9944">
                  <c:v>1</c:v>
                </c:pt>
                <c:pt idx="9945">
                  <c:v>1</c:v>
                </c:pt>
                <c:pt idx="9946">
                  <c:v>1</c:v>
                </c:pt>
                <c:pt idx="9947">
                  <c:v>1</c:v>
                </c:pt>
                <c:pt idx="9948">
                  <c:v>1</c:v>
                </c:pt>
                <c:pt idx="9949">
                  <c:v>1</c:v>
                </c:pt>
                <c:pt idx="9950">
                  <c:v>1</c:v>
                </c:pt>
                <c:pt idx="9951">
                  <c:v>1</c:v>
                </c:pt>
                <c:pt idx="9952">
                  <c:v>1</c:v>
                </c:pt>
                <c:pt idx="9953">
                  <c:v>1</c:v>
                </c:pt>
                <c:pt idx="9954">
                  <c:v>1</c:v>
                </c:pt>
                <c:pt idx="9955">
                  <c:v>1</c:v>
                </c:pt>
                <c:pt idx="9956">
                  <c:v>1</c:v>
                </c:pt>
                <c:pt idx="9957">
                  <c:v>1</c:v>
                </c:pt>
                <c:pt idx="9958">
                  <c:v>1</c:v>
                </c:pt>
                <c:pt idx="9959">
                  <c:v>1</c:v>
                </c:pt>
                <c:pt idx="9960">
                  <c:v>1</c:v>
                </c:pt>
                <c:pt idx="9961">
                  <c:v>1</c:v>
                </c:pt>
                <c:pt idx="9962">
                  <c:v>1</c:v>
                </c:pt>
                <c:pt idx="9963">
                  <c:v>1</c:v>
                </c:pt>
                <c:pt idx="9964">
                  <c:v>1</c:v>
                </c:pt>
                <c:pt idx="9965">
                  <c:v>1</c:v>
                </c:pt>
                <c:pt idx="9966">
                  <c:v>1</c:v>
                </c:pt>
                <c:pt idx="9967">
                  <c:v>1</c:v>
                </c:pt>
                <c:pt idx="9968">
                  <c:v>1</c:v>
                </c:pt>
                <c:pt idx="9969">
                  <c:v>1</c:v>
                </c:pt>
                <c:pt idx="9970">
                  <c:v>1</c:v>
                </c:pt>
                <c:pt idx="9971">
                  <c:v>1</c:v>
                </c:pt>
                <c:pt idx="9972">
                  <c:v>1</c:v>
                </c:pt>
                <c:pt idx="9973">
                  <c:v>1</c:v>
                </c:pt>
                <c:pt idx="9974">
                  <c:v>1</c:v>
                </c:pt>
                <c:pt idx="9975">
                  <c:v>1</c:v>
                </c:pt>
                <c:pt idx="9976">
                  <c:v>1</c:v>
                </c:pt>
                <c:pt idx="9977">
                  <c:v>1</c:v>
                </c:pt>
                <c:pt idx="9978">
                  <c:v>1</c:v>
                </c:pt>
                <c:pt idx="9979">
                  <c:v>1</c:v>
                </c:pt>
                <c:pt idx="9980">
                  <c:v>1</c:v>
                </c:pt>
                <c:pt idx="9981">
                  <c:v>1</c:v>
                </c:pt>
                <c:pt idx="9982">
                  <c:v>1</c:v>
                </c:pt>
                <c:pt idx="9983">
                  <c:v>1</c:v>
                </c:pt>
                <c:pt idx="9984">
                  <c:v>1</c:v>
                </c:pt>
                <c:pt idx="9985">
                  <c:v>1</c:v>
                </c:pt>
                <c:pt idx="9986">
                  <c:v>1</c:v>
                </c:pt>
                <c:pt idx="9987">
                  <c:v>1</c:v>
                </c:pt>
                <c:pt idx="9988">
                  <c:v>1</c:v>
                </c:pt>
                <c:pt idx="9989">
                  <c:v>1</c:v>
                </c:pt>
                <c:pt idx="9990">
                  <c:v>1</c:v>
                </c:pt>
                <c:pt idx="9991">
                  <c:v>1</c:v>
                </c:pt>
                <c:pt idx="9992">
                  <c:v>1</c:v>
                </c:pt>
                <c:pt idx="9993">
                  <c:v>1</c:v>
                </c:pt>
                <c:pt idx="9994">
                  <c:v>1</c:v>
                </c:pt>
                <c:pt idx="9995">
                  <c:v>1</c:v>
                </c:pt>
                <c:pt idx="9996">
                  <c:v>1</c:v>
                </c:pt>
                <c:pt idx="9997">
                  <c:v>1</c:v>
                </c:pt>
                <c:pt idx="9998">
                  <c:v>1</c:v>
                </c:pt>
                <c:pt idx="9999">
                  <c:v>1</c:v>
                </c:pt>
                <c:pt idx="10000">
                  <c:v>1</c:v>
                </c:pt>
                <c:pt idx="10001">
                  <c:v>1</c:v>
                </c:pt>
                <c:pt idx="10002">
                  <c:v>1</c:v>
                </c:pt>
                <c:pt idx="10003">
                  <c:v>1</c:v>
                </c:pt>
                <c:pt idx="10004">
                  <c:v>1</c:v>
                </c:pt>
                <c:pt idx="10005">
                  <c:v>1</c:v>
                </c:pt>
                <c:pt idx="10006">
                  <c:v>1</c:v>
                </c:pt>
                <c:pt idx="10007">
                  <c:v>1</c:v>
                </c:pt>
                <c:pt idx="10008">
                  <c:v>1</c:v>
                </c:pt>
                <c:pt idx="10009">
                  <c:v>1</c:v>
                </c:pt>
                <c:pt idx="10010">
                  <c:v>1</c:v>
                </c:pt>
                <c:pt idx="10011">
                  <c:v>1</c:v>
                </c:pt>
                <c:pt idx="10012">
                  <c:v>1</c:v>
                </c:pt>
                <c:pt idx="10013">
                  <c:v>1</c:v>
                </c:pt>
                <c:pt idx="10014">
                  <c:v>1</c:v>
                </c:pt>
                <c:pt idx="10015">
                  <c:v>1</c:v>
                </c:pt>
                <c:pt idx="10016">
                  <c:v>1</c:v>
                </c:pt>
                <c:pt idx="10017">
                  <c:v>1</c:v>
                </c:pt>
                <c:pt idx="10018">
                  <c:v>1</c:v>
                </c:pt>
                <c:pt idx="10019">
                  <c:v>1</c:v>
                </c:pt>
                <c:pt idx="10020">
                  <c:v>1</c:v>
                </c:pt>
                <c:pt idx="10021">
                  <c:v>1</c:v>
                </c:pt>
                <c:pt idx="10022">
                  <c:v>1</c:v>
                </c:pt>
                <c:pt idx="10023">
                  <c:v>1</c:v>
                </c:pt>
                <c:pt idx="10024">
                  <c:v>1</c:v>
                </c:pt>
                <c:pt idx="10025">
                  <c:v>1</c:v>
                </c:pt>
                <c:pt idx="10026">
                  <c:v>1</c:v>
                </c:pt>
                <c:pt idx="10027">
                  <c:v>1</c:v>
                </c:pt>
                <c:pt idx="10028">
                  <c:v>1</c:v>
                </c:pt>
                <c:pt idx="10029">
                  <c:v>1</c:v>
                </c:pt>
                <c:pt idx="10030">
                  <c:v>1</c:v>
                </c:pt>
                <c:pt idx="10031">
                  <c:v>1</c:v>
                </c:pt>
                <c:pt idx="10032">
                  <c:v>1</c:v>
                </c:pt>
                <c:pt idx="10033">
                  <c:v>1</c:v>
                </c:pt>
                <c:pt idx="10034">
                  <c:v>1</c:v>
                </c:pt>
                <c:pt idx="10035">
                  <c:v>1</c:v>
                </c:pt>
                <c:pt idx="10036">
                  <c:v>1</c:v>
                </c:pt>
                <c:pt idx="10037">
                  <c:v>1</c:v>
                </c:pt>
                <c:pt idx="10038">
                  <c:v>1</c:v>
                </c:pt>
                <c:pt idx="10039">
                  <c:v>1</c:v>
                </c:pt>
                <c:pt idx="10040">
                  <c:v>1</c:v>
                </c:pt>
                <c:pt idx="10041">
                  <c:v>1</c:v>
                </c:pt>
                <c:pt idx="10042">
                  <c:v>1</c:v>
                </c:pt>
                <c:pt idx="10043">
                  <c:v>1</c:v>
                </c:pt>
                <c:pt idx="10044">
                  <c:v>1</c:v>
                </c:pt>
                <c:pt idx="10045">
                  <c:v>1</c:v>
                </c:pt>
                <c:pt idx="10046">
                  <c:v>1</c:v>
                </c:pt>
                <c:pt idx="10047">
                  <c:v>1</c:v>
                </c:pt>
                <c:pt idx="10048">
                  <c:v>1</c:v>
                </c:pt>
                <c:pt idx="10049">
                  <c:v>1</c:v>
                </c:pt>
                <c:pt idx="10050">
                  <c:v>1</c:v>
                </c:pt>
                <c:pt idx="10051">
                  <c:v>1</c:v>
                </c:pt>
                <c:pt idx="10052">
                  <c:v>1</c:v>
                </c:pt>
                <c:pt idx="10053">
                  <c:v>1</c:v>
                </c:pt>
                <c:pt idx="10054">
                  <c:v>1</c:v>
                </c:pt>
                <c:pt idx="10055">
                  <c:v>1</c:v>
                </c:pt>
                <c:pt idx="10056">
                  <c:v>1</c:v>
                </c:pt>
                <c:pt idx="10057">
                  <c:v>1</c:v>
                </c:pt>
                <c:pt idx="10058">
                  <c:v>1</c:v>
                </c:pt>
                <c:pt idx="10059">
                  <c:v>1</c:v>
                </c:pt>
                <c:pt idx="10060">
                  <c:v>1</c:v>
                </c:pt>
                <c:pt idx="10061">
                  <c:v>1</c:v>
                </c:pt>
                <c:pt idx="10062">
                  <c:v>1</c:v>
                </c:pt>
                <c:pt idx="10063">
                  <c:v>1</c:v>
                </c:pt>
                <c:pt idx="10064">
                  <c:v>1</c:v>
                </c:pt>
                <c:pt idx="10065">
                  <c:v>1</c:v>
                </c:pt>
                <c:pt idx="10066">
                  <c:v>1</c:v>
                </c:pt>
                <c:pt idx="10067">
                  <c:v>1</c:v>
                </c:pt>
                <c:pt idx="10068">
                  <c:v>1</c:v>
                </c:pt>
                <c:pt idx="10069">
                  <c:v>1</c:v>
                </c:pt>
                <c:pt idx="10070">
                  <c:v>1</c:v>
                </c:pt>
                <c:pt idx="10071">
                  <c:v>1</c:v>
                </c:pt>
                <c:pt idx="10072">
                  <c:v>1</c:v>
                </c:pt>
                <c:pt idx="10073">
                  <c:v>1</c:v>
                </c:pt>
                <c:pt idx="10074">
                  <c:v>1</c:v>
                </c:pt>
                <c:pt idx="10075">
                  <c:v>1</c:v>
                </c:pt>
                <c:pt idx="10076">
                  <c:v>1</c:v>
                </c:pt>
                <c:pt idx="10077">
                  <c:v>1</c:v>
                </c:pt>
                <c:pt idx="10078">
                  <c:v>1</c:v>
                </c:pt>
                <c:pt idx="10079">
                  <c:v>1</c:v>
                </c:pt>
                <c:pt idx="10080">
                  <c:v>1</c:v>
                </c:pt>
                <c:pt idx="10081">
                  <c:v>1</c:v>
                </c:pt>
                <c:pt idx="10082">
                  <c:v>1</c:v>
                </c:pt>
                <c:pt idx="10083">
                  <c:v>1</c:v>
                </c:pt>
                <c:pt idx="10084">
                  <c:v>1</c:v>
                </c:pt>
                <c:pt idx="10085">
                  <c:v>1</c:v>
                </c:pt>
                <c:pt idx="10086">
                  <c:v>1</c:v>
                </c:pt>
                <c:pt idx="10087">
                  <c:v>1</c:v>
                </c:pt>
                <c:pt idx="10088">
                  <c:v>1</c:v>
                </c:pt>
                <c:pt idx="10089">
                  <c:v>1</c:v>
                </c:pt>
                <c:pt idx="10090">
                  <c:v>1</c:v>
                </c:pt>
                <c:pt idx="10091">
                  <c:v>1</c:v>
                </c:pt>
                <c:pt idx="10092">
                  <c:v>1</c:v>
                </c:pt>
                <c:pt idx="10093">
                  <c:v>1</c:v>
                </c:pt>
                <c:pt idx="10094">
                  <c:v>1</c:v>
                </c:pt>
                <c:pt idx="10095">
                  <c:v>1</c:v>
                </c:pt>
                <c:pt idx="10096">
                  <c:v>1</c:v>
                </c:pt>
                <c:pt idx="10097">
                  <c:v>1</c:v>
                </c:pt>
                <c:pt idx="10098">
                  <c:v>1</c:v>
                </c:pt>
                <c:pt idx="10099">
                  <c:v>1</c:v>
                </c:pt>
                <c:pt idx="10100">
                  <c:v>1</c:v>
                </c:pt>
                <c:pt idx="10101">
                  <c:v>1</c:v>
                </c:pt>
                <c:pt idx="10102">
                  <c:v>1</c:v>
                </c:pt>
                <c:pt idx="10103">
                  <c:v>1</c:v>
                </c:pt>
                <c:pt idx="10104">
                  <c:v>1</c:v>
                </c:pt>
                <c:pt idx="10105">
                  <c:v>1</c:v>
                </c:pt>
                <c:pt idx="10106">
                  <c:v>1</c:v>
                </c:pt>
                <c:pt idx="10107">
                  <c:v>1</c:v>
                </c:pt>
                <c:pt idx="10108">
                  <c:v>1</c:v>
                </c:pt>
                <c:pt idx="10109">
                  <c:v>1</c:v>
                </c:pt>
                <c:pt idx="10110">
                  <c:v>1</c:v>
                </c:pt>
                <c:pt idx="10111">
                  <c:v>1</c:v>
                </c:pt>
                <c:pt idx="10112">
                  <c:v>1</c:v>
                </c:pt>
                <c:pt idx="10113">
                  <c:v>1</c:v>
                </c:pt>
                <c:pt idx="10114">
                  <c:v>1</c:v>
                </c:pt>
                <c:pt idx="10115">
                  <c:v>1</c:v>
                </c:pt>
                <c:pt idx="10116">
                  <c:v>1</c:v>
                </c:pt>
                <c:pt idx="10117">
                  <c:v>1</c:v>
                </c:pt>
                <c:pt idx="10118">
                  <c:v>1</c:v>
                </c:pt>
                <c:pt idx="10119">
                  <c:v>1</c:v>
                </c:pt>
                <c:pt idx="10120">
                  <c:v>1</c:v>
                </c:pt>
                <c:pt idx="10121">
                  <c:v>1</c:v>
                </c:pt>
                <c:pt idx="10122">
                  <c:v>1</c:v>
                </c:pt>
                <c:pt idx="10123">
                  <c:v>1</c:v>
                </c:pt>
                <c:pt idx="10124">
                  <c:v>1</c:v>
                </c:pt>
                <c:pt idx="10125">
                  <c:v>1</c:v>
                </c:pt>
                <c:pt idx="10126">
                  <c:v>1</c:v>
                </c:pt>
                <c:pt idx="10127">
                  <c:v>1</c:v>
                </c:pt>
                <c:pt idx="10128">
                  <c:v>1</c:v>
                </c:pt>
                <c:pt idx="10129">
                  <c:v>1</c:v>
                </c:pt>
                <c:pt idx="10130">
                  <c:v>1</c:v>
                </c:pt>
                <c:pt idx="10131">
                  <c:v>1</c:v>
                </c:pt>
                <c:pt idx="10132">
                  <c:v>1</c:v>
                </c:pt>
                <c:pt idx="10133">
                  <c:v>1</c:v>
                </c:pt>
                <c:pt idx="10134">
                  <c:v>1</c:v>
                </c:pt>
                <c:pt idx="10135">
                  <c:v>1</c:v>
                </c:pt>
                <c:pt idx="10136">
                  <c:v>1</c:v>
                </c:pt>
                <c:pt idx="10137">
                  <c:v>1</c:v>
                </c:pt>
                <c:pt idx="10138">
                  <c:v>1</c:v>
                </c:pt>
                <c:pt idx="10139">
                  <c:v>1</c:v>
                </c:pt>
                <c:pt idx="10140">
                  <c:v>1</c:v>
                </c:pt>
                <c:pt idx="10141">
                  <c:v>1</c:v>
                </c:pt>
                <c:pt idx="10142">
                  <c:v>1</c:v>
                </c:pt>
                <c:pt idx="10143">
                  <c:v>1</c:v>
                </c:pt>
                <c:pt idx="10144">
                  <c:v>1</c:v>
                </c:pt>
                <c:pt idx="10145">
                  <c:v>1</c:v>
                </c:pt>
                <c:pt idx="10146">
                  <c:v>1</c:v>
                </c:pt>
                <c:pt idx="10147">
                  <c:v>1</c:v>
                </c:pt>
                <c:pt idx="10148">
                  <c:v>1</c:v>
                </c:pt>
                <c:pt idx="10149">
                  <c:v>1</c:v>
                </c:pt>
                <c:pt idx="10150">
                  <c:v>1</c:v>
                </c:pt>
                <c:pt idx="10151">
                  <c:v>1</c:v>
                </c:pt>
                <c:pt idx="10152">
                  <c:v>1</c:v>
                </c:pt>
                <c:pt idx="10153">
                  <c:v>1</c:v>
                </c:pt>
                <c:pt idx="10154">
                  <c:v>1</c:v>
                </c:pt>
                <c:pt idx="10155">
                  <c:v>1</c:v>
                </c:pt>
                <c:pt idx="10156">
                  <c:v>1</c:v>
                </c:pt>
                <c:pt idx="10157">
                  <c:v>1</c:v>
                </c:pt>
                <c:pt idx="10158">
                  <c:v>1</c:v>
                </c:pt>
                <c:pt idx="10159">
                  <c:v>1</c:v>
                </c:pt>
                <c:pt idx="10160">
                  <c:v>1</c:v>
                </c:pt>
                <c:pt idx="10161">
                  <c:v>1</c:v>
                </c:pt>
                <c:pt idx="10162">
                  <c:v>1</c:v>
                </c:pt>
                <c:pt idx="10163">
                  <c:v>1</c:v>
                </c:pt>
                <c:pt idx="10164">
                  <c:v>1</c:v>
                </c:pt>
                <c:pt idx="10165">
                  <c:v>1</c:v>
                </c:pt>
                <c:pt idx="10166">
                  <c:v>1</c:v>
                </c:pt>
                <c:pt idx="10167">
                  <c:v>1</c:v>
                </c:pt>
                <c:pt idx="10168">
                  <c:v>1</c:v>
                </c:pt>
                <c:pt idx="10169">
                  <c:v>1</c:v>
                </c:pt>
                <c:pt idx="10170">
                  <c:v>1</c:v>
                </c:pt>
                <c:pt idx="10171">
                  <c:v>1</c:v>
                </c:pt>
                <c:pt idx="10172">
                  <c:v>1</c:v>
                </c:pt>
                <c:pt idx="10173">
                  <c:v>1</c:v>
                </c:pt>
                <c:pt idx="10174">
                  <c:v>1</c:v>
                </c:pt>
                <c:pt idx="10175">
                  <c:v>1</c:v>
                </c:pt>
                <c:pt idx="10176">
                  <c:v>1</c:v>
                </c:pt>
                <c:pt idx="10177">
                  <c:v>1</c:v>
                </c:pt>
                <c:pt idx="10178">
                  <c:v>1</c:v>
                </c:pt>
                <c:pt idx="10179">
                  <c:v>1</c:v>
                </c:pt>
                <c:pt idx="10180">
                  <c:v>1</c:v>
                </c:pt>
                <c:pt idx="10181">
                  <c:v>1</c:v>
                </c:pt>
                <c:pt idx="10182">
                  <c:v>1</c:v>
                </c:pt>
                <c:pt idx="10183">
                  <c:v>1</c:v>
                </c:pt>
                <c:pt idx="10184">
                  <c:v>1</c:v>
                </c:pt>
                <c:pt idx="10185">
                  <c:v>1</c:v>
                </c:pt>
                <c:pt idx="10186">
                  <c:v>1</c:v>
                </c:pt>
                <c:pt idx="10187">
                  <c:v>1</c:v>
                </c:pt>
                <c:pt idx="10188">
                  <c:v>1</c:v>
                </c:pt>
                <c:pt idx="10189">
                  <c:v>1</c:v>
                </c:pt>
                <c:pt idx="10190">
                  <c:v>1</c:v>
                </c:pt>
                <c:pt idx="10191">
                  <c:v>1</c:v>
                </c:pt>
                <c:pt idx="10192">
                  <c:v>1</c:v>
                </c:pt>
                <c:pt idx="10193">
                  <c:v>1</c:v>
                </c:pt>
                <c:pt idx="10194">
                  <c:v>1</c:v>
                </c:pt>
                <c:pt idx="10195">
                  <c:v>1</c:v>
                </c:pt>
                <c:pt idx="10196">
                  <c:v>1</c:v>
                </c:pt>
                <c:pt idx="10197">
                  <c:v>1</c:v>
                </c:pt>
                <c:pt idx="10198">
                  <c:v>1</c:v>
                </c:pt>
                <c:pt idx="10199">
                  <c:v>1</c:v>
                </c:pt>
                <c:pt idx="10200">
                  <c:v>1</c:v>
                </c:pt>
                <c:pt idx="10201">
                  <c:v>1</c:v>
                </c:pt>
                <c:pt idx="10202">
                  <c:v>1</c:v>
                </c:pt>
                <c:pt idx="10203">
                  <c:v>1</c:v>
                </c:pt>
                <c:pt idx="10204">
                  <c:v>1</c:v>
                </c:pt>
                <c:pt idx="10205">
                  <c:v>1</c:v>
                </c:pt>
                <c:pt idx="10206">
                  <c:v>1</c:v>
                </c:pt>
                <c:pt idx="10207">
                  <c:v>1</c:v>
                </c:pt>
                <c:pt idx="10208">
                  <c:v>1</c:v>
                </c:pt>
                <c:pt idx="10209">
                  <c:v>1</c:v>
                </c:pt>
                <c:pt idx="10210">
                  <c:v>1</c:v>
                </c:pt>
                <c:pt idx="10211">
                  <c:v>1</c:v>
                </c:pt>
                <c:pt idx="10212">
                  <c:v>1</c:v>
                </c:pt>
                <c:pt idx="10213">
                  <c:v>1</c:v>
                </c:pt>
                <c:pt idx="10214">
                  <c:v>1</c:v>
                </c:pt>
                <c:pt idx="10215">
                  <c:v>1</c:v>
                </c:pt>
                <c:pt idx="10216">
                  <c:v>1</c:v>
                </c:pt>
                <c:pt idx="10217">
                  <c:v>1</c:v>
                </c:pt>
                <c:pt idx="10218">
                  <c:v>1</c:v>
                </c:pt>
                <c:pt idx="10219">
                  <c:v>1</c:v>
                </c:pt>
                <c:pt idx="10220">
                  <c:v>1</c:v>
                </c:pt>
                <c:pt idx="10221">
                  <c:v>1</c:v>
                </c:pt>
                <c:pt idx="10222">
                  <c:v>1</c:v>
                </c:pt>
                <c:pt idx="10223">
                  <c:v>1</c:v>
                </c:pt>
                <c:pt idx="10224">
                  <c:v>1</c:v>
                </c:pt>
                <c:pt idx="10225">
                  <c:v>1</c:v>
                </c:pt>
                <c:pt idx="10226">
                  <c:v>1</c:v>
                </c:pt>
                <c:pt idx="10227">
                  <c:v>1</c:v>
                </c:pt>
                <c:pt idx="10228">
                  <c:v>1</c:v>
                </c:pt>
                <c:pt idx="10229">
                  <c:v>1</c:v>
                </c:pt>
                <c:pt idx="10230">
                  <c:v>1</c:v>
                </c:pt>
                <c:pt idx="10231">
                  <c:v>1</c:v>
                </c:pt>
                <c:pt idx="10232">
                  <c:v>1</c:v>
                </c:pt>
                <c:pt idx="10233">
                  <c:v>1</c:v>
                </c:pt>
                <c:pt idx="10234">
                  <c:v>1</c:v>
                </c:pt>
                <c:pt idx="10235">
                  <c:v>1</c:v>
                </c:pt>
                <c:pt idx="10236">
                  <c:v>1</c:v>
                </c:pt>
                <c:pt idx="10237">
                  <c:v>1</c:v>
                </c:pt>
                <c:pt idx="10238">
                  <c:v>1</c:v>
                </c:pt>
                <c:pt idx="10239">
                  <c:v>1</c:v>
                </c:pt>
                <c:pt idx="10240">
                  <c:v>1</c:v>
                </c:pt>
                <c:pt idx="10241">
                  <c:v>1</c:v>
                </c:pt>
                <c:pt idx="10242">
                  <c:v>1</c:v>
                </c:pt>
                <c:pt idx="10243">
                  <c:v>1</c:v>
                </c:pt>
                <c:pt idx="10244">
                  <c:v>1</c:v>
                </c:pt>
                <c:pt idx="10245">
                  <c:v>1</c:v>
                </c:pt>
                <c:pt idx="10246">
                  <c:v>1</c:v>
                </c:pt>
                <c:pt idx="10247">
                  <c:v>1</c:v>
                </c:pt>
                <c:pt idx="10248">
                  <c:v>1</c:v>
                </c:pt>
                <c:pt idx="10249">
                  <c:v>1</c:v>
                </c:pt>
                <c:pt idx="10250">
                  <c:v>1</c:v>
                </c:pt>
                <c:pt idx="10251">
                  <c:v>1</c:v>
                </c:pt>
                <c:pt idx="10252">
                  <c:v>1</c:v>
                </c:pt>
                <c:pt idx="10253">
                  <c:v>1</c:v>
                </c:pt>
                <c:pt idx="10254">
                  <c:v>1</c:v>
                </c:pt>
                <c:pt idx="10255">
                  <c:v>1</c:v>
                </c:pt>
                <c:pt idx="10256">
                  <c:v>1</c:v>
                </c:pt>
                <c:pt idx="10257">
                  <c:v>1</c:v>
                </c:pt>
                <c:pt idx="10258">
                  <c:v>1</c:v>
                </c:pt>
                <c:pt idx="10259">
                  <c:v>1</c:v>
                </c:pt>
                <c:pt idx="10260">
                  <c:v>1</c:v>
                </c:pt>
                <c:pt idx="10261">
                  <c:v>1</c:v>
                </c:pt>
                <c:pt idx="10262">
                  <c:v>1</c:v>
                </c:pt>
                <c:pt idx="10263">
                  <c:v>1</c:v>
                </c:pt>
                <c:pt idx="10264">
                  <c:v>1</c:v>
                </c:pt>
                <c:pt idx="10265">
                  <c:v>1</c:v>
                </c:pt>
                <c:pt idx="10266">
                  <c:v>1</c:v>
                </c:pt>
                <c:pt idx="10267">
                  <c:v>1</c:v>
                </c:pt>
                <c:pt idx="10268">
                  <c:v>1</c:v>
                </c:pt>
                <c:pt idx="10269">
                  <c:v>1</c:v>
                </c:pt>
                <c:pt idx="10270">
                  <c:v>1</c:v>
                </c:pt>
                <c:pt idx="10271">
                  <c:v>1</c:v>
                </c:pt>
                <c:pt idx="10272">
                  <c:v>1</c:v>
                </c:pt>
                <c:pt idx="10273">
                  <c:v>1</c:v>
                </c:pt>
                <c:pt idx="10274">
                  <c:v>1</c:v>
                </c:pt>
                <c:pt idx="10275">
                  <c:v>1</c:v>
                </c:pt>
                <c:pt idx="10276">
                  <c:v>1</c:v>
                </c:pt>
                <c:pt idx="10277">
                  <c:v>1</c:v>
                </c:pt>
                <c:pt idx="10278">
                  <c:v>1</c:v>
                </c:pt>
                <c:pt idx="10279">
                  <c:v>1</c:v>
                </c:pt>
                <c:pt idx="10280">
                  <c:v>1</c:v>
                </c:pt>
                <c:pt idx="10281">
                  <c:v>1</c:v>
                </c:pt>
                <c:pt idx="10282">
                  <c:v>1</c:v>
                </c:pt>
                <c:pt idx="10283">
                  <c:v>1</c:v>
                </c:pt>
                <c:pt idx="10284">
                  <c:v>1</c:v>
                </c:pt>
                <c:pt idx="10285">
                  <c:v>1</c:v>
                </c:pt>
                <c:pt idx="10286">
                  <c:v>1</c:v>
                </c:pt>
                <c:pt idx="10287">
                  <c:v>1</c:v>
                </c:pt>
                <c:pt idx="10288">
                  <c:v>1</c:v>
                </c:pt>
                <c:pt idx="10289">
                  <c:v>1</c:v>
                </c:pt>
                <c:pt idx="10290">
                  <c:v>1</c:v>
                </c:pt>
                <c:pt idx="10291">
                  <c:v>1</c:v>
                </c:pt>
                <c:pt idx="10292">
                  <c:v>1</c:v>
                </c:pt>
                <c:pt idx="10293">
                  <c:v>1</c:v>
                </c:pt>
                <c:pt idx="10294">
                  <c:v>1</c:v>
                </c:pt>
                <c:pt idx="10295">
                  <c:v>1</c:v>
                </c:pt>
                <c:pt idx="10296">
                  <c:v>1</c:v>
                </c:pt>
                <c:pt idx="10297">
                  <c:v>1</c:v>
                </c:pt>
                <c:pt idx="10298">
                  <c:v>1</c:v>
                </c:pt>
                <c:pt idx="10299">
                  <c:v>1</c:v>
                </c:pt>
                <c:pt idx="10300">
                  <c:v>1</c:v>
                </c:pt>
                <c:pt idx="10301">
                  <c:v>1</c:v>
                </c:pt>
                <c:pt idx="10302">
                  <c:v>1</c:v>
                </c:pt>
                <c:pt idx="10303">
                  <c:v>1</c:v>
                </c:pt>
                <c:pt idx="10304">
                  <c:v>1</c:v>
                </c:pt>
                <c:pt idx="10305">
                  <c:v>1</c:v>
                </c:pt>
                <c:pt idx="10306">
                  <c:v>1</c:v>
                </c:pt>
                <c:pt idx="10307">
                  <c:v>1</c:v>
                </c:pt>
                <c:pt idx="10308">
                  <c:v>1</c:v>
                </c:pt>
                <c:pt idx="10309">
                  <c:v>1</c:v>
                </c:pt>
                <c:pt idx="10310">
                  <c:v>1</c:v>
                </c:pt>
                <c:pt idx="10311">
                  <c:v>1</c:v>
                </c:pt>
                <c:pt idx="10312">
                  <c:v>1</c:v>
                </c:pt>
                <c:pt idx="10313">
                  <c:v>1</c:v>
                </c:pt>
                <c:pt idx="10314">
                  <c:v>1</c:v>
                </c:pt>
                <c:pt idx="10315">
                  <c:v>1</c:v>
                </c:pt>
                <c:pt idx="10316">
                  <c:v>1</c:v>
                </c:pt>
                <c:pt idx="10317">
                  <c:v>1</c:v>
                </c:pt>
                <c:pt idx="10318">
                  <c:v>1</c:v>
                </c:pt>
                <c:pt idx="10319">
                  <c:v>1</c:v>
                </c:pt>
                <c:pt idx="10320">
                  <c:v>1</c:v>
                </c:pt>
                <c:pt idx="10321">
                  <c:v>1</c:v>
                </c:pt>
                <c:pt idx="10322">
                  <c:v>1</c:v>
                </c:pt>
                <c:pt idx="10323">
                  <c:v>1</c:v>
                </c:pt>
                <c:pt idx="10324">
                  <c:v>1</c:v>
                </c:pt>
                <c:pt idx="10325">
                  <c:v>1</c:v>
                </c:pt>
                <c:pt idx="10326">
                  <c:v>1</c:v>
                </c:pt>
                <c:pt idx="10327">
                  <c:v>1</c:v>
                </c:pt>
                <c:pt idx="10328">
                  <c:v>1</c:v>
                </c:pt>
                <c:pt idx="10329">
                  <c:v>1</c:v>
                </c:pt>
                <c:pt idx="10330">
                  <c:v>1</c:v>
                </c:pt>
                <c:pt idx="10331">
                  <c:v>1</c:v>
                </c:pt>
                <c:pt idx="10332">
                  <c:v>1</c:v>
                </c:pt>
                <c:pt idx="10333">
                  <c:v>1</c:v>
                </c:pt>
                <c:pt idx="10334">
                  <c:v>1</c:v>
                </c:pt>
                <c:pt idx="10335">
                  <c:v>1</c:v>
                </c:pt>
                <c:pt idx="10336">
                  <c:v>1</c:v>
                </c:pt>
                <c:pt idx="10337">
                  <c:v>1</c:v>
                </c:pt>
                <c:pt idx="10338">
                  <c:v>1</c:v>
                </c:pt>
                <c:pt idx="10339">
                  <c:v>1</c:v>
                </c:pt>
                <c:pt idx="10340">
                  <c:v>1</c:v>
                </c:pt>
                <c:pt idx="10341">
                  <c:v>1</c:v>
                </c:pt>
                <c:pt idx="10342">
                  <c:v>1</c:v>
                </c:pt>
                <c:pt idx="10343">
                  <c:v>1</c:v>
                </c:pt>
                <c:pt idx="10344">
                  <c:v>1</c:v>
                </c:pt>
                <c:pt idx="10345">
                  <c:v>1</c:v>
                </c:pt>
                <c:pt idx="10346">
                  <c:v>1</c:v>
                </c:pt>
                <c:pt idx="10347">
                  <c:v>1</c:v>
                </c:pt>
                <c:pt idx="10348">
                  <c:v>1</c:v>
                </c:pt>
                <c:pt idx="10349">
                  <c:v>1</c:v>
                </c:pt>
                <c:pt idx="10350">
                  <c:v>1</c:v>
                </c:pt>
                <c:pt idx="10351">
                  <c:v>1</c:v>
                </c:pt>
                <c:pt idx="10352">
                  <c:v>1</c:v>
                </c:pt>
                <c:pt idx="10353">
                  <c:v>1</c:v>
                </c:pt>
                <c:pt idx="10354">
                  <c:v>1</c:v>
                </c:pt>
                <c:pt idx="10355">
                  <c:v>1</c:v>
                </c:pt>
                <c:pt idx="10356">
                  <c:v>1</c:v>
                </c:pt>
                <c:pt idx="10357">
                  <c:v>1</c:v>
                </c:pt>
                <c:pt idx="10358">
                  <c:v>1</c:v>
                </c:pt>
                <c:pt idx="10359">
                  <c:v>1</c:v>
                </c:pt>
                <c:pt idx="10360">
                  <c:v>1</c:v>
                </c:pt>
                <c:pt idx="10361">
                  <c:v>1</c:v>
                </c:pt>
                <c:pt idx="10362">
                  <c:v>1</c:v>
                </c:pt>
                <c:pt idx="10363">
                  <c:v>1</c:v>
                </c:pt>
                <c:pt idx="10364">
                  <c:v>1</c:v>
                </c:pt>
                <c:pt idx="10365">
                  <c:v>1</c:v>
                </c:pt>
                <c:pt idx="10366">
                  <c:v>1</c:v>
                </c:pt>
                <c:pt idx="10367">
                  <c:v>1</c:v>
                </c:pt>
                <c:pt idx="10368">
                  <c:v>1</c:v>
                </c:pt>
                <c:pt idx="10369">
                  <c:v>1</c:v>
                </c:pt>
                <c:pt idx="10370">
                  <c:v>1</c:v>
                </c:pt>
                <c:pt idx="10371">
                  <c:v>1</c:v>
                </c:pt>
                <c:pt idx="10372">
                  <c:v>1</c:v>
                </c:pt>
                <c:pt idx="10373">
                  <c:v>1</c:v>
                </c:pt>
                <c:pt idx="10374">
                  <c:v>1</c:v>
                </c:pt>
                <c:pt idx="10375">
                  <c:v>1</c:v>
                </c:pt>
                <c:pt idx="10376">
                  <c:v>1</c:v>
                </c:pt>
                <c:pt idx="10377">
                  <c:v>1</c:v>
                </c:pt>
                <c:pt idx="10378">
                  <c:v>1</c:v>
                </c:pt>
                <c:pt idx="10379">
                  <c:v>1</c:v>
                </c:pt>
                <c:pt idx="10380">
                  <c:v>1</c:v>
                </c:pt>
                <c:pt idx="10381">
                  <c:v>1</c:v>
                </c:pt>
                <c:pt idx="10382">
                  <c:v>1</c:v>
                </c:pt>
                <c:pt idx="10383">
                  <c:v>1</c:v>
                </c:pt>
                <c:pt idx="10384">
                  <c:v>1</c:v>
                </c:pt>
                <c:pt idx="10385">
                  <c:v>1</c:v>
                </c:pt>
                <c:pt idx="10386">
                  <c:v>1</c:v>
                </c:pt>
                <c:pt idx="10387">
                  <c:v>1</c:v>
                </c:pt>
                <c:pt idx="10388">
                  <c:v>1</c:v>
                </c:pt>
                <c:pt idx="10389">
                  <c:v>1</c:v>
                </c:pt>
                <c:pt idx="10390">
                  <c:v>1</c:v>
                </c:pt>
                <c:pt idx="10391">
                  <c:v>1</c:v>
                </c:pt>
                <c:pt idx="10392">
                  <c:v>1</c:v>
                </c:pt>
                <c:pt idx="10393">
                  <c:v>1</c:v>
                </c:pt>
                <c:pt idx="10394">
                  <c:v>1</c:v>
                </c:pt>
                <c:pt idx="10395">
                  <c:v>1</c:v>
                </c:pt>
                <c:pt idx="10396">
                  <c:v>1</c:v>
                </c:pt>
                <c:pt idx="10397">
                  <c:v>1</c:v>
                </c:pt>
                <c:pt idx="10398">
                  <c:v>1</c:v>
                </c:pt>
                <c:pt idx="10399">
                  <c:v>1</c:v>
                </c:pt>
                <c:pt idx="10400">
                  <c:v>1</c:v>
                </c:pt>
                <c:pt idx="10401">
                  <c:v>1</c:v>
                </c:pt>
                <c:pt idx="10402">
                  <c:v>1</c:v>
                </c:pt>
                <c:pt idx="10403">
                  <c:v>1</c:v>
                </c:pt>
                <c:pt idx="10404">
                  <c:v>1</c:v>
                </c:pt>
                <c:pt idx="10405">
                  <c:v>1</c:v>
                </c:pt>
                <c:pt idx="10406">
                  <c:v>1</c:v>
                </c:pt>
                <c:pt idx="10407">
                  <c:v>1</c:v>
                </c:pt>
                <c:pt idx="10408">
                  <c:v>1</c:v>
                </c:pt>
                <c:pt idx="10409">
                  <c:v>1</c:v>
                </c:pt>
                <c:pt idx="10410">
                  <c:v>1</c:v>
                </c:pt>
                <c:pt idx="10411">
                  <c:v>1</c:v>
                </c:pt>
                <c:pt idx="10412">
                  <c:v>1</c:v>
                </c:pt>
                <c:pt idx="10413">
                  <c:v>1</c:v>
                </c:pt>
                <c:pt idx="10414">
                  <c:v>1</c:v>
                </c:pt>
                <c:pt idx="10415">
                  <c:v>1</c:v>
                </c:pt>
                <c:pt idx="10416">
                  <c:v>1</c:v>
                </c:pt>
                <c:pt idx="10417">
                  <c:v>1</c:v>
                </c:pt>
                <c:pt idx="10418">
                  <c:v>1</c:v>
                </c:pt>
                <c:pt idx="10419">
                  <c:v>1</c:v>
                </c:pt>
                <c:pt idx="10420">
                  <c:v>1</c:v>
                </c:pt>
                <c:pt idx="10421">
                  <c:v>1</c:v>
                </c:pt>
                <c:pt idx="10422">
                  <c:v>1</c:v>
                </c:pt>
                <c:pt idx="10423">
                  <c:v>1</c:v>
                </c:pt>
                <c:pt idx="10424">
                  <c:v>1</c:v>
                </c:pt>
                <c:pt idx="10425">
                  <c:v>1</c:v>
                </c:pt>
                <c:pt idx="10426">
                  <c:v>1</c:v>
                </c:pt>
                <c:pt idx="10427">
                  <c:v>1</c:v>
                </c:pt>
                <c:pt idx="10428">
                  <c:v>1</c:v>
                </c:pt>
                <c:pt idx="10429">
                  <c:v>1</c:v>
                </c:pt>
                <c:pt idx="10430">
                  <c:v>1</c:v>
                </c:pt>
                <c:pt idx="10431">
                  <c:v>1</c:v>
                </c:pt>
                <c:pt idx="10432">
                  <c:v>1</c:v>
                </c:pt>
                <c:pt idx="10433">
                  <c:v>1</c:v>
                </c:pt>
                <c:pt idx="10434">
                  <c:v>1</c:v>
                </c:pt>
                <c:pt idx="10435">
                  <c:v>1</c:v>
                </c:pt>
                <c:pt idx="10436">
                  <c:v>1</c:v>
                </c:pt>
                <c:pt idx="10437">
                  <c:v>1</c:v>
                </c:pt>
                <c:pt idx="10438">
                  <c:v>1</c:v>
                </c:pt>
                <c:pt idx="10439">
                  <c:v>1</c:v>
                </c:pt>
                <c:pt idx="10440">
                  <c:v>1</c:v>
                </c:pt>
                <c:pt idx="10441">
                  <c:v>1</c:v>
                </c:pt>
                <c:pt idx="10442">
                  <c:v>1</c:v>
                </c:pt>
                <c:pt idx="10443">
                  <c:v>1</c:v>
                </c:pt>
                <c:pt idx="10444">
                  <c:v>1</c:v>
                </c:pt>
                <c:pt idx="10445">
                  <c:v>1</c:v>
                </c:pt>
                <c:pt idx="10446">
                  <c:v>1</c:v>
                </c:pt>
                <c:pt idx="10447">
                  <c:v>1</c:v>
                </c:pt>
                <c:pt idx="10448">
                  <c:v>1</c:v>
                </c:pt>
                <c:pt idx="10449">
                  <c:v>1</c:v>
                </c:pt>
                <c:pt idx="10450">
                  <c:v>1</c:v>
                </c:pt>
                <c:pt idx="10451">
                  <c:v>1</c:v>
                </c:pt>
                <c:pt idx="10452">
                  <c:v>1</c:v>
                </c:pt>
                <c:pt idx="10453">
                  <c:v>1</c:v>
                </c:pt>
                <c:pt idx="10454">
                  <c:v>1</c:v>
                </c:pt>
                <c:pt idx="10455">
                  <c:v>1</c:v>
                </c:pt>
                <c:pt idx="10456">
                  <c:v>1</c:v>
                </c:pt>
                <c:pt idx="10457">
                  <c:v>1</c:v>
                </c:pt>
                <c:pt idx="10458">
                  <c:v>1</c:v>
                </c:pt>
                <c:pt idx="10459">
                  <c:v>1</c:v>
                </c:pt>
                <c:pt idx="10460">
                  <c:v>1</c:v>
                </c:pt>
                <c:pt idx="10461">
                  <c:v>1</c:v>
                </c:pt>
                <c:pt idx="10462">
                  <c:v>1</c:v>
                </c:pt>
                <c:pt idx="10463">
                  <c:v>1</c:v>
                </c:pt>
                <c:pt idx="10464">
                  <c:v>1</c:v>
                </c:pt>
                <c:pt idx="10465">
                  <c:v>1</c:v>
                </c:pt>
                <c:pt idx="10466">
                  <c:v>1</c:v>
                </c:pt>
                <c:pt idx="10467">
                  <c:v>1</c:v>
                </c:pt>
                <c:pt idx="10468">
                  <c:v>1</c:v>
                </c:pt>
                <c:pt idx="10469">
                  <c:v>1</c:v>
                </c:pt>
                <c:pt idx="10470">
                  <c:v>1</c:v>
                </c:pt>
                <c:pt idx="10471">
                  <c:v>1</c:v>
                </c:pt>
                <c:pt idx="10472">
                  <c:v>1</c:v>
                </c:pt>
                <c:pt idx="10473">
                  <c:v>1</c:v>
                </c:pt>
                <c:pt idx="10474">
                  <c:v>1</c:v>
                </c:pt>
                <c:pt idx="10475">
                  <c:v>1</c:v>
                </c:pt>
                <c:pt idx="10476">
                  <c:v>1</c:v>
                </c:pt>
                <c:pt idx="10477">
                  <c:v>1</c:v>
                </c:pt>
                <c:pt idx="10478">
                  <c:v>1</c:v>
                </c:pt>
                <c:pt idx="10479">
                  <c:v>1</c:v>
                </c:pt>
                <c:pt idx="10480">
                  <c:v>1</c:v>
                </c:pt>
                <c:pt idx="10481">
                  <c:v>1</c:v>
                </c:pt>
                <c:pt idx="10482">
                  <c:v>1</c:v>
                </c:pt>
                <c:pt idx="10483">
                  <c:v>1</c:v>
                </c:pt>
                <c:pt idx="10484">
                  <c:v>1</c:v>
                </c:pt>
                <c:pt idx="10485">
                  <c:v>1</c:v>
                </c:pt>
                <c:pt idx="10486">
                  <c:v>1</c:v>
                </c:pt>
                <c:pt idx="10487">
                  <c:v>1</c:v>
                </c:pt>
                <c:pt idx="10488">
                  <c:v>1</c:v>
                </c:pt>
                <c:pt idx="10489">
                  <c:v>1</c:v>
                </c:pt>
                <c:pt idx="10490">
                  <c:v>1</c:v>
                </c:pt>
                <c:pt idx="10491">
                  <c:v>1</c:v>
                </c:pt>
                <c:pt idx="10492">
                  <c:v>1</c:v>
                </c:pt>
                <c:pt idx="10493">
                  <c:v>1</c:v>
                </c:pt>
                <c:pt idx="10494">
                  <c:v>1</c:v>
                </c:pt>
                <c:pt idx="10495">
                  <c:v>1</c:v>
                </c:pt>
                <c:pt idx="10496">
                  <c:v>1</c:v>
                </c:pt>
                <c:pt idx="10497">
                  <c:v>1</c:v>
                </c:pt>
                <c:pt idx="10498">
                  <c:v>1</c:v>
                </c:pt>
                <c:pt idx="10499">
                  <c:v>1</c:v>
                </c:pt>
                <c:pt idx="10500">
                  <c:v>1</c:v>
                </c:pt>
                <c:pt idx="10501">
                  <c:v>1</c:v>
                </c:pt>
                <c:pt idx="10502">
                  <c:v>1</c:v>
                </c:pt>
                <c:pt idx="10503">
                  <c:v>1</c:v>
                </c:pt>
                <c:pt idx="10504">
                  <c:v>1</c:v>
                </c:pt>
                <c:pt idx="10505">
                  <c:v>1</c:v>
                </c:pt>
                <c:pt idx="10506">
                  <c:v>1</c:v>
                </c:pt>
                <c:pt idx="10507">
                  <c:v>1</c:v>
                </c:pt>
                <c:pt idx="10508">
                  <c:v>1</c:v>
                </c:pt>
                <c:pt idx="10509">
                  <c:v>1</c:v>
                </c:pt>
                <c:pt idx="10510">
                  <c:v>1</c:v>
                </c:pt>
                <c:pt idx="10511">
                  <c:v>1</c:v>
                </c:pt>
                <c:pt idx="10512">
                  <c:v>1</c:v>
                </c:pt>
                <c:pt idx="10513">
                  <c:v>1</c:v>
                </c:pt>
                <c:pt idx="10514">
                  <c:v>1</c:v>
                </c:pt>
                <c:pt idx="10515">
                  <c:v>1</c:v>
                </c:pt>
                <c:pt idx="10516">
                  <c:v>1</c:v>
                </c:pt>
                <c:pt idx="10517">
                  <c:v>1</c:v>
                </c:pt>
                <c:pt idx="10518">
                  <c:v>1</c:v>
                </c:pt>
                <c:pt idx="10519">
                  <c:v>1</c:v>
                </c:pt>
                <c:pt idx="10520">
                  <c:v>1</c:v>
                </c:pt>
                <c:pt idx="10521">
                  <c:v>1</c:v>
                </c:pt>
                <c:pt idx="10522">
                  <c:v>1</c:v>
                </c:pt>
                <c:pt idx="10523">
                  <c:v>1</c:v>
                </c:pt>
                <c:pt idx="10524">
                  <c:v>1</c:v>
                </c:pt>
                <c:pt idx="10525">
                  <c:v>1</c:v>
                </c:pt>
                <c:pt idx="10526">
                  <c:v>1</c:v>
                </c:pt>
                <c:pt idx="10527">
                  <c:v>1</c:v>
                </c:pt>
                <c:pt idx="10528">
                  <c:v>1</c:v>
                </c:pt>
                <c:pt idx="10529">
                  <c:v>1</c:v>
                </c:pt>
                <c:pt idx="10530">
                  <c:v>1</c:v>
                </c:pt>
                <c:pt idx="10531">
                  <c:v>1</c:v>
                </c:pt>
                <c:pt idx="10532">
                  <c:v>1</c:v>
                </c:pt>
                <c:pt idx="10533">
                  <c:v>1</c:v>
                </c:pt>
                <c:pt idx="10534">
                  <c:v>1</c:v>
                </c:pt>
                <c:pt idx="10535">
                  <c:v>1</c:v>
                </c:pt>
                <c:pt idx="10536">
                  <c:v>1</c:v>
                </c:pt>
                <c:pt idx="10537">
                  <c:v>1</c:v>
                </c:pt>
                <c:pt idx="10538">
                  <c:v>1</c:v>
                </c:pt>
                <c:pt idx="10539">
                  <c:v>1</c:v>
                </c:pt>
                <c:pt idx="10540">
                  <c:v>1</c:v>
                </c:pt>
                <c:pt idx="10541">
                  <c:v>1</c:v>
                </c:pt>
                <c:pt idx="10542">
                  <c:v>1</c:v>
                </c:pt>
                <c:pt idx="10543">
                  <c:v>1</c:v>
                </c:pt>
                <c:pt idx="10544">
                  <c:v>1</c:v>
                </c:pt>
                <c:pt idx="10545">
                  <c:v>1</c:v>
                </c:pt>
                <c:pt idx="10546">
                  <c:v>1</c:v>
                </c:pt>
                <c:pt idx="10547">
                  <c:v>1</c:v>
                </c:pt>
                <c:pt idx="10548">
                  <c:v>1</c:v>
                </c:pt>
                <c:pt idx="10549">
                  <c:v>1</c:v>
                </c:pt>
                <c:pt idx="10550">
                  <c:v>1</c:v>
                </c:pt>
                <c:pt idx="10551">
                  <c:v>1</c:v>
                </c:pt>
                <c:pt idx="10552">
                  <c:v>1</c:v>
                </c:pt>
                <c:pt idx="10553">
                  <c:v>1</c:v>
                </c:pt>
                <c:pt idx="10554">
                  <c:v>1</c:v>
                </c:pt>
                <c:pt idx="10555">
                  <c:v>1</c:v>
                </c:pt>
                <c:pt idx="10556">
                  <c:v>1</c:v>
                </c:pt>
                <c:pt idx="10557">
                  <c:v>1</c:v>
                </c:pt>
                <c:pt idx="10558">
                  <c:v>1</c:v>
                </c:pt>
                <c:pt idx="10559">
                  <c:v>1</c:v>
                </c:pt>
                <c:pt idx="10560">
                  <c:v>1</c:v>
                </c:pt>
                <c:pt idx="10561">
                  <c:v>1</c:v>
                </c:pt>
                <c:pt idx="10562">
                  <c:v>1</c:v>
                </c:pt>
                <c:pt idx="10563">
                  <c:v>1</c:v>
                </c:pt>
                <c:pt idx="10564">
                  <c:v>1</c:v>
                </c:pt>
                <c:pt idx="10565">
                  <c:v>1</c:v>
                </c:pt>
                <c:pt idx="10566">
                  <c:v>1</c:v>
                </c:pt>
                <c:pt idx="10567">
                  <c:v>1</c:v>
                </c:pt>
                <c:pt idx="10568">
                  <c:v>1</c:v>
                </c:pt>
                <c:pt idx="10569">
                  <c:v>1</c:v>
                </c:pt>
                <c:pt idx="10570">
                  <c:v>1</c:v>
                </c:pt>
                <c:pt idx="10571">
                  <c:v>1</c:v>
                </c:pt>
                <c:pt idx="10572">
                  <c:v>1</c:v>
                </c:pt>
                <c:pt idx="10573">
                  <c:v>1</c:v>
                </c:pt>
                <c:pt idx="10574">
                  <c:v>1</c:v>
                </c:pt>
                <c:pt idx="10575">
                  <c:v>1</c:v>
                </c:pt>
                <c:pt idx="10576">
                  <c:v>1</c:v>
                </c:pt>
                <c:pt idx="10577">
                  <c:v>1</c:v>
                </c:pt>
                <c:pt idx="10578">
                  <c:v>1</c:v>
                </c:pt>
                <c:pt idx="10579">
                  <c:v>1</c:v>
                </c:pt>
                <c:pt idx="10580">
                  <c:v>1</c:v>
                </c:pt>
                <c:pt idx="10581">
                  <c:v>1</c:v>
                </c:pt>
                <c:pt idx="10582">
                  <c:v>1</c:v>
                </c:pt>
                <c:pt idx="10583">
                  <c:v>1</c:v>
                </c:pt>
                <c:pt idx="10584">
                  <c:v>1</c:v>
                </c:pt>
                <c:pt idx="10585">
                  <c:v>1</c:v>
                </c:pt>
                <c:pt idx="10586">
                  <c:v>1</c:v>
                </c:pt>
                <c:pt idx="10587">
                  <c:v>1</c:v>
                </c:pt>
                <c:pt idx="10588">
                  <c:v>1</c:v>
                </c:pt>
                <c:pt idx="10589">
                  <c:v>1</c:v>
                </c:pt>
                <c:pt idx="10590">
                  <c:v>1</c:v>
                </c:pt>
                <c:pt idx="10591">
                  <c:v>1</c:v>
                </c:pt>
                <c:pt idx="10592">
                  <c:v>1</c:v>
                </c:pt>
                <c:pt idx="10593">
                  <c:v>1</c:v>
                </c:pt>
                <c:pt idx="10594">
                  <c:v>1</c:v>
                </c:pt>
                <c:pt idx="10595">
                  <c:v>1</c:v>
                </c:pt>
                <c:pt idx="10596">
                  <c:v>1</c:v>
                </c:pt>
                <c:pt idx="10597">
                  <c:v>1</c:v>
                </c:pt>
                <c:pt idx="10598">
                  <c:v>1</c:v>
                </c:pt>
                <c:pt idx="10599">
                  <c:v>1</c:v>
                </c:pt>
                <c:pt idx="10600">
                  <c:v>1</c:v>
                </c:pt>
                <c:pt idx="10601">
                  <c:v>1</c:v>
                </c:pt>
                <c:pt idx="10602">
                  <c:v>1</c:v>
                </c:pt>
                <c:pt idx="10603">
                  <c:v>1</c:v>
                </c:pt>
                <c:pt idx="10604">
                  <c:v>1</c:v>
                </c:pt>
                <c:pt idx="10605">
                  <c:v>1</c:v>
                </c:pt>
                <c:pt idx="10606">
                  <c:v>1</c:v>
                </c:pt>
                <c:pt idx="10607">
                  <c:v>1</c:v>
                </c:pt>
                <c:pt idx="10608">
                  <c:v>1</c:v>
                </c:pt>
                <c:pt idx="10609">
                  <c:v>1</c:v>
                </c:pt>
                <c:pt idx="10610">
                  <c:v>1</c:v>
                </c:pt>
                <c:pt idx="10611">
                  <c:v>1</c:v>
                </c:pt>
                <c:pt idx="10612">
                  <c:v>1</c:v>
                </c:pt>
                <c:pt idx="10613">
                  <c:v>1</c:v>
                </c:pt>
                <c:pt idx="10614">
                  <c:v>1</c:v>
                </c:pt>
                <c:pt idx="10615">
                  <c:v>1</c:v>
                </c:pt>
                <c:pt idx="10616">
                  <c:v>1</c:v>
                </c:pt>
                <c:pt idx="10617">
                  <c:v>1</c:v>
                </c:pt>
                <c:pt idx="10618">
                  <c:v>1</c:v>
                </c:pt>
                <c:pt idx="10619">
                  <c:v>1</c:v>
                </c:pt>
                <c:pt idx="10620">
                  <c:v>1</c:v>
                </c:pt>
                <c:pt idx="10621">
                  <c:v>1</c:v>
                </c:pt>
                <c:pt idx="10622">
                  <c:v>1</c:v>
                </c:pt>
                <c:pt idx="10623">
                  <c:v>1</c:v>
                </c:pt>
                <c:pt idx="10624">
                  <c:v>1</c:v>
                </c:pt>
                <c:pt idx="10625">
                  <c:v>1</c:v>
                </c:pt>
                <c:pt idx="10626">
                  <c:v>1</c:v>
                </c:pt>
                <c:pt idx="10627">
                  <c:v>1</c:v>
                </c:pt>
                <c:pt idx="10628">
                  <c:v>1</c:v>
                </c:pt>
                <c:pt idx="10629">
                  <c:v>1</c:v>
                </c:pt>
                <c:pt idx="10630">
                  <c:v>1</c:v>
                </c:pt>
                <c:pt idx="10631">
                  <c:v>1</c:v>
                </c:pt>
                <c:pt idx="10632">
                  <c:v>1</c:v>
                </c:pt>
                <c:pt idx="10633">
                  <c:v>1</c:v>
                </c:pt>
                <c:pt idx="10634">
                  <c:v>1</c:v>
                </c:pt>
                <c:pt idx="10635">
                  <c:v>1</c:v>
                </c:pt>
                <c:pt idx="10636">
                  <c:v>1</c:v>
                </c:pt>
                <c:pt idx="10637">
                  <c:v>1</c:v>
                </c:pt>
                <c:pt idx="10638">
                  <c:v>1</c:v>
                </c:pt>
                <c:pt idx="10639">
                  <c:v>1</c:v>
                </c:pt>
                <c:pt idx="10640">
                  <c:v>1</c:v>
                </c:pt>
                <c:pt idx="10641">
                  <c:v>1</c:v>
                </c:pt>
                <c:pt idx="10642">
                  <c:v>1</c:v>
                </c:pt>
                <c:pt idx="10643">
                  <c:v>1</c:v>
                </c:pt>
                <c:pt idx="10644">
                  <c:v>1</c:v>
                </c:pt>
                <c:pt idx="10645">
                  <c:v>1</c:v>
                </c:pt>
                <c:pt idx="10646">
                  <c:v>1</c:v>
                </c:pt>
                <c:pt idx="10647">
                  <c:v>1</c:v>
                </c:pt>
                <c:pt idx="10648">
                  <c:v>1</c:v>
                </c:pt>
                <c:pt idx="10649">
                  <c:v>1</c:v>
                </c:pt>
                <c:pt idx="10650">
                  <c:v>1</c:v>
                </c:pt>
                <c:pt idx="10651">
                  <c:v>1</c:v>
                </c:pt>
                <c:pt idx="10652">
                  <c:v>1</c:v>
                </c:pt>
                <c:pt idx="10653">
                  <c:v>1</c:v>
                </c:pt>
                <c:pt idx="10654">
                  <c:v>1</c:v>
                </c:pt>
                <c:pt idx="10655">
                  <c:v>1</c:v>
                </c:pt>
                <c:pt idx="10656">
                  <c:v>1</c:v>
                </c:pt>
                <c:pt idx="10657">
                  <c:v>1</c:v>
                </c:pt>
                <c:pt idx="10658">
                  <c:v>1</c:v>
                </c:pt>
                <c:pt idx="10659">
                  <c:v>1</c:v>
                </c:pt>
                <c:pt idx="10660">
                  <c:v>1</c:v>
                </c:pt>
                <c:pt idx="10661">
                  <c:v>1</c:v>
                </c:pt>
                <c:pt idx="10662">
                  <c:v>1</c:v>
                </c:pt>
                <c:pt idx="10663">
                  <c:v>1</c:v>
                </c:pt>
                <c:pt idx="10664">
                  <c:v>1</c:v>
                </c:pt>
                <c:pt idx="10665">
                  <c:v>1</c:v>
                </c:pt>
                <c:pt idx="10666">
                  <c:v>1</c:v>
                </c:pt>
                <c:pt idx="10667">
                  <c:v>1</c:v>
                </c:pt>
                <c:pt idx="10668">
                  <c:v>1</c:v>
                </c:pt>
                <c:pt idx="10669">
                  <c:v>1</c:v>
                </c:pt>
                <c:pt idx="10670">
                  <c:v>1</c:v>
                </c:pt>
                <c:pt idx="10671">
                  <c:v>1</c:v>
                </c:pt>
                <c:pt idx="10672">
                  <c:v>1</c:v>
                </c:pt>
                <c:pt idx="10673">
                  <c:v>1</c:v>
                </c:pt>
                <c:pt idx="10674">
                  <c:v>1</c:v>
                </c:pt>
                <c:pt idx="10675">
                  <c:v>1</c:v>
                </c:pt>
                <c:pt idx="10676">
                  <c:v>1</c:v>
                </c:pt>
                <c:pt idx="10677">
                  <c:v>1</c:v>
                </c:pt>
                <c:pt idx="10678">
                  <c:v>1</c:v>
                </c:pt>
                <c:pt idx="10679">
                  <c:v>1</c:v>
                </c:pt>
                <c:pt idx="10680">
                  <c:v>1</c:v>
                </c:pt>
                <c:pt idx="10681">
                  <c:v>1</c:v>
                </c:pt>
                <c:pt idx="10682">
                  <c:v>1</c:v>
                </c:pt>
                <c:pt idx="10683">
                  <c:v>1</c:v>
                </c:pt>
                <c:pt idx="10684">
                  <c:v>1</c:v>
                </c:pt>
                <c:pt idx="10685">
                  <c:v>1</c:v>
                </c:pt>
                <c:pt idx="10686">
                  <c:v>1</c:v>
                </c:pt>
                <c:pt idx="10687">
                  <c:v>1</c:v>
                </c:pt>
                <c:pt idx="10688">
                  <c:v>1</c:v>
                </c:pt>
                <c:pt idx="10689">
                  <c:v>1</c:v>
                </c:pt>
                <c:pt idx="10690">
                  <c:v>1</c:v>
                </c:pt>
                <c:pt idx="10691">
                  <c:v>1</c:v>
                </c:pt>
                <c:pt idx="10692">
                  <c:v>1</c:v>
                </c:pt>
                <c:pt idx="10693">
                  <c:v>1</c:v>
                </c:pt>
                <c:pt idx="10694">
                  <c:v>1</c:v>
                </c:pt>
                <c:pt idx="10695">
                  <c:v>1</c:v>
                </c:pt>
                <c:pt idx="10696">
                  <c:v>1</c:v>
                </c:pt>
                <c:pt idx="10697">
                  <c:v>1</c:v>
                </c:pt>
                <c:pt idx="10698">
                  <c:v>1</c:v>
                </c:pt>
                <c:pt idx="10699">
                  <c:v>1</c:v>
                </c:pt>
                <c:pt idx="10700">
                  <c:v>1</c:v>
                </c:pt>
                <c:pt idx="10701">
                  <c:v>1</c:v>
                </c:pt>
                <c:pt idx="10702">
                  <c:v>1</c:v>
                </c:pt>
                <c:pt idx="10703">
                  <c:v>1</c:v>
                </c:pt>
                <c:pt idx="10704">
                  <c:v>1</c:v>
                </c:pt>
                <c:pt idx="10705">
                  <c:v>1</c:v>
                </c:pt>
                <c:pt idx="10706">
                  <c:v>1</c:v>
                </c:pt>
                <c:pt idx="10707">
                  <c:v>1</c:v>
                </c:pt>
                <c:pt idx="10708">
                  <c:v>1</c:v>
                </c:pt>
                <c:pt idx="10709">
                  <c:v>1</c:v>
                </c:pt>
                <c:pt idx="10710">
                  <c:v>1</c:v>
                </c:pt>
                <c:pt idx="10711">
                  <c:v>1</c:v>
                </c:pt>
                <c:pt idx="10712">
                  <c:v>1</c:v>
                </c:pt>
                <c:pt idx="10713">
                  <c:v>1</c:v>
                </c:pt>
                <c:pt idx="10714">
                  <c:v>1</c:v>
                </c:pt>
                <c:pt idx="10715">
                  <c:v>1</c:v>
                </c:pt>
                <c:pt idx="10716">
                  <c:v>1</c:v>
                </c:pt>
                <c:pt idx="10717">
                  <c:v>1</c:v>
                </c:pt>
                <c:pt idx="10718">
                  <c:v>1</c:v>
                </c:pt>
                <c:pt idx="10719">
                  <c:v>1</c:v>
                </c:pt>
                <c:pt idx="10720">
                  <c:v>1</c:v>
                </c:pt>
                <c:pt idx="10721">
                  <c:v>1</c:v>
                </c:pt>
                <c:pt idx="10722">
                  <c:v>1</c:v>
                </c:pt>
                <c:pt idx="10723">
                  <c:v>1</c:v>
                </c:pt>
                <c:pt idx="10724">
                  <c:v>1</c:v>
                </c:pt>
                <c:pt idx="10725">
                  <c:v>1</c:v>
                </c:pt>
                <c:pt idx="10726">
                  <c:v>1</c:v>
                </c:pt>
                <c:pt idx="10727">
                  <c:v>1</c:v>
                </c:pt>
                <c:pt idx="10728">
                  <c:v>1</c:v>
                </c:pt>
                <c:pt idx="10729">
                  <c:v>1</c:v>
                </c:pt>
                <c:pt idx="10730">
                  <c:v>1</c:v>
                </c:pt>
                <c:pt idx="10731">
                  <c:v>1</c:v>
                </c:pt>
                <c:pt idx="10732">
                  <c:v>1</c:v>
                </c:pt>
                <c:pt idx="10733">
                  <c:v>1</c:v>
                </c:pt>
                <c:pt idx="10734">
                  <c:v>1</c:v>
                </c:pt>
                <c:pt idx="10735">
                  <c:v>1</c:v>
                </c:pt>
                <c:pt idx="10736">
                  <c:v>1</c:v>
                </c:pt>
                <c:pt idx="10737">
                  <c:v>1</c:v>
                </c:pt>
                <c:pt idx="10738">
                  <c:v>1</c:v>
                </c:pt>
                <c:pt idx="10739">
                  <c:v>1</c:v>
                </c:pt>
                <c:pt idx="10740">
                  <c:v>1</c:v>
                </c:pt>
                <c:pt idx="10741">
                  <c:v>1</c:v>
                </c:pt>
                <c:pt idx="10742">
                  <c:v>1</c:v>
                </c:pt>
                <c:pt idx="10743">
                  <c:v>1</c:v>
                </c:pt>
                <c:pt idx="10744">
                  <c:v>1</c:v>
                </c:pt>
                <c:pt idx="10745">
                  <c:v>1</c:v>
                </c:pt>
                <c:pt idx="10746">
                  <c:v>1</c:v>
                </c:pt>
                <c:pt idx="10747">
                  <c:v>1</c:v>
                </c:pt>
                <c:pt idx="10748">
                  <c:v>1</c:v>
                </c:pt>
                <c:pt idx="10749">
                  <c:v>1</c:v>
                </c:pt>
                <c:pt idx="10750">
                  <c:v>1</c:v>
                </c:pt>
                <c:pt idx="10751">
                  <c:v>1</c:v>
                </c:pt>
                <c:pt idx="10752">
                  <c:v>1</c:v>
                </c:pt>
                <c:pt idx="10753">
                  <c:v>1</c:v>
                </c:pt>
                <c:pt idx="10754">
                  <c:v>1</c:v>
                </c:pt>
                <c:pt idx="10755">
                  <c:v>1</c:v>
                </c:pt>
                <c:pt idx="10756">
                  <c:v>1</c:v>
                </c:pt>
                <c:pt idx="10757">
                  <c:v>1</c:v>
                </c:pt>
                <c:pt idx="10758">
                  <c:v>1</c:v>
                </c:pt>
                <c:pt idx="10759">
                  <c:v>1</c:v>
                </c:pt>
                <c:pt idx="10760">
                  <c:v>1</c:v>
                </c:pt>
                <c:pt idx="10761">
                  <c:v>1</c:v>
                </c:pt>
                <c:pt idx="10762">
                  <c:v>1</c:v>
                </c:pt>
                <c:pt idx="10763">
                  <c:v>1</c:v>
                </c:pt>
                <c:pt idx="10764">
                  <c:v>1</c:v>
                </c:pt>
                <c:pt idx="10765">
                  <c:v>1</c:v>
                </c:pt>
                <c:pt idx="10766">
                  <c:v>1</c:v>
                </c:pt>
                <c:pt idx="10767">
                  <c:v>1</c:v>
                </c:pt>
                <c:pt idx="10768">
                  <c:v>1</c:v>
                </c:pt>
                <c:pt idx="10769">
                  <c:v>1</c:v>
                </c:pt>
                <c:pt idx="10770">
                  <c:v>1</c:v>
                </c:pt>
                <c:pt idx="10771">
                  <c:v>1</c:v>
                </c:pt>
                <c:pt idx="10772">
                  <c:v>1</c:v>
                </c:pt>
                <c:pt idx="10773">
                  <c:v>1</c:v>
                </c:pt>
                <c:pt idx="10774">
                  <c:v>1</c:v>
                </c:pt>
                <c:pt idx="10775">
                  <c:v>1</c:v>
                </c:pt>
                <c:pt idx="10776">
                  <c:v>1</c:v>
                </c:pt>
                <c:pt idx="10777">
                  <c:v>1</c:v>
                </c:pt>
                <c:pt idx="10778">
                  <c:v>1</c:v>
                </c:pt>
                <c:pt idx="10779">
                  <c:v>1</c:v>
                </c:pt>
                <c:pt idx="10780">
                  <c:v>1</c:v>
                </c:pt>
                <c:pt idx="10781">
                  <c:v>1</c:v>
                </c:pt>
                <c:pt idx="10782">
                  <c:v>1</c:v>
                </c:pt>
                <c:pt idx="10783">
                  <c:v>1</c:v>
                </c:pt>
                <c:pt idx="10784">
                  <c:v>1</c:v>
                </c:pt>
                <c:pt idx="10785">
                  <c:v>1</c:v>
                </c:pt>
                <c:pt idx="10786">
                  <c:v>1</c:v>
                </c:pt>
                <c:pt idx="10787">
                  <c:v>1</c:v>
                </c:pt>
                <c:pt idx="10788">
                  <c:v>1</c:v>
                </c:pt>
                <c:pt idx="10789">
                  <c:v>1</c:v>
                </c:pt>
                <c:pt idx="10790">
                  <c:v>1</c:v>
                </c:pt>
                <c:pt idx="10791">
                  <c:v>1</c:v>
                </c:pt>
                <c:pt idx="10792">
                  <c:v>1</c:v>
                </c:pt>
                <c:pt idx="10793">
                  <c:v>1</c:v>
                </c:pt>
                <c:pt idx="10794">
                  <c:v>1</c:v>
                </c:pt>
                <c:pt idx="10795">
                  <c:v>1</c:v>
                </c:pt>
                <c:pt idx="10796">
                  <c:v>1</c:v>
                </c:pt>
                <c:pt idx="10797">
                  <c:v>1</c:v>
                </c:pt>
                <c:pt idx="10798">
                  <c:v>1</c:v>
                </c:pt>
                <c:pt idx="10799">
                  <c:v>1</c:v>
                </c:pt>
                <c:pt idx="10800">
                  <c:v>1</c:v>
                </c:pt>
                <c:pt idx="10801">
                  <c:v>1</c:v>
                </c:pt>
                <c:pt idx="10802">
                  <c:v>1</c:v>
                </c:pt>
                <c:pt idx="10803">
                  <c:v>1</c:v>
                </c:pt>
                <c:pt idx="10804">
                  <c:v>1</c:v>
                </c:pt>
                <c:pt idx="10805">
                  <c:v>1</c:v>
                </c:pt>
                <c:pt idx="10806">
                  <c:v>1</c:v>
                </c:pt>
                <c:pt idx="10807">
                  <c:v>1</c:v>
                </c:pt>
                <c:pt idx="10808">
                  <c:v>1</c:v>
                </c:pt>
                <c:pt idx="10809">
                  <c:v>1</c:v>
                </c:pt>
                <c:pt idx="10810">
                  <c:v>1</c:v>
                </c:pt>
                <c:pt idx="10811">
                  <c:v>1</c:v>
                </c:pt>
                <c:pt idx="10812">
                  <c:v>1</c:v>
                </c:pt>
                <c:pt idx="10813">
                  <c:v>1</c:v>
                </c:pt>
                <c:pt idx="10814">
                  <c:v>1</c:v>
                </c:pt>
                <c:pt idx="10815">
                  <c:v>1</c:v>
                </c:pt>
                <c:pt idx="10816">
                  <c:v>1</c:v>
                </c:pt>
                <c:pt idx="10817">
                  <c:v>1</c:v>
                </c:pt>
                <c:pt idx="10818">
                  <c:v>1</c:v>
                </c:pt>
                <c:pt idx="10819">
                  <c:v>1</c:v>
                </c:pt>
                <c:pt idx="10820">
                  <c:v>1</c:v>
                </c:pt>
                <c:pt idx="10821">
                  <c:v>1</c:v>
                </c:pt>
                <c:pt idx="10822">
                  <c:v>1</c:v>
                </c:pt>
                <c:pt idx="10823">
                  <c:v>1</c:v>
                </c:pt>
                <c:pt idx="10824">
                  <c:v>1</c:v>
                </c:pt>
                <c:pt idx="10825">
                  <c:v>1</c:v>
                </c:pt>
                <c:pt idx="10826">
                  <c:v>1</c:v>
                </c:pt>
                <c:pt idx="10827">
                  <c:v>1</c:v>
                </c:pt>
                <c:pt idx="10828">
                  <c:v>1</c:v>
                </c:pt>
                <c:pt idx="10829">
                  <c:v>1</c:v>
                </c:pt>
                <c:pt idx="10830">
                  <c:v>1</c:v>
                </c:pt>
                <c:pt idx="10831">
                  <c:v>1</c:v>
                </c:pt>
                <c:pt idx="10832">
                  <c:v>1</c:v>
                </c:pt>
                <c:pt idx="10833">
                  <c:v>1</c:v>
                </c:pt>
                <c:pt idx="10834">
                  <c:v>1</c:v>
                </c:pt>
                <c:pt idx="10835">
                  <c:v>1</c:v>
                </c:pt>
                <c:pt idx="10836">
                  <c:v>1</c:v>
                </c:pt>
                <c:pt idx="10837">
                  <c:v>1</c:v>
                </c:pt>
                <c:pt idx="10838">
                  <c:v>1</c:v>
                </c:pt>
                <c:pt idx="10839">
                  <c:v>1</c:v>
                </c:pt>
                <c:pt idx="10840">
                  <c:v>1</c:v>
                </c:pt>
                <c:pt idx="10841">
                  <c:v>1</c:v>
                </c:pt>
                <c:pt idx="10842">
                  <c:v>1</c:v>
                </c:pt>
                <c:pt idx="10843">
                  <c:v>1</c:v>
                </c:pt>
                <c:pt idx="10844">
                  <c:v>1</c:v>
                </c:pt>
                <c:pt idx="10845">
                  <c:v>1</c:v>
                </c:pt>
                <c:pt idx="10846">
                  <c:v>1</c:v>
                </c:pt>
                <c:pt idx="10847">
                  <c:v>1</c:v>
                </c:pt>
                <c:pt idx="10848">
                  <c:v>1</c:v>
                </c:pt>
                <c:pt idx="10849">
                  <c:v>1</c:v>
                </c:pt>
                <c:pt idx="10850">
                  <c:v>1</c:v>
                </c:pt>
                <c:pt idx="10851">
                  <c:v>1</c:v>
                </c:pt>
                <c:pt idx="10852">
                  <c:v>1</c:v>
                </c:pt>
                <c:pt idx="10853">
                  <c:v>1</c:v>
                </c:pt>
                <c:pt idx="10854">
                  <c:v>1</c:v>
                </c:pt>
                <c:pt idx="10855">
                  <c:v>1</c:v>
                </c:pt>
                <c:pt idx="10856">
                  <c:v>1</c:v>
                </c:pt>
                <c:pt idx="10857">
                  <c:v>1</c:v>
                </c:pt>
                <c:pt idx="10858">
                  <c:v>1</c:v>
                </c:pt>
                <c:pt idx="10859">
                  <c:v>1</c:v>
                </c:pt>
                <c:pt idx="10860">
                  <c:v>1</c:v>
                </c:pt>
                <c:pt idx="10861">
                  <c:v>1</c:v>
                </c:pt>
                <c:pt idx="10862">
                  <c:v>1</c:v>
                </c:pt>
                <c:pt idx="10863">
                  <c:v>1</c:v>
                </c:pt>
                <c:pt idx="10864">
                  <c:v>1</c:v>
                </c:pt>
                <c:pt idx="10865">
                  <c:v>1</c:v>
                </c:pt>
                <c:pt idx="10866">
                  <c:v>1</c:v>
                </c:pt>
                <c:pt idx="10867">
                  <c:v>1</c:v>
                </c:pt>
                <c:pt idx="10868">
                  <c:v>1</c:v>
                </c:pt>
                <c:pt idx="10869">
                  <c:v>1</c:v>
                </c:pt>
                <c:pt idx="10870">
                  <c:v>1</c:v>
                </c:pt>
                <c:pt idx="10871">
                  <c:v>1</c:v>
                </c:pt>
                <c:pt idx="10872">
                  <c:v>1</c:v>
                </c:pt>
                <c:pt idx="10873">
                  <c:v>1</c:v>
                </c:pt>
                <c:pt idx="10874">
                  <c:v>1</c:v>
                </c:pt>
                <c:pt idx="10875">
                  <c:v>1</c:v>
                </c:pt>
                <c:pt idx="10876">
                  <c:v>1</c:v>
                </c:pt>
                <c:pt idx="10877">
                  <c:v>1</c:v>
                </c:pt>
                <c:pt idx="10878">
                  <c:v>1</c:v>
                </c:pt>
                <c:pt idx="10879">
                  <c:v>1</c:v>
                </c:pt>
                <c:pt idx="10880">
                  <c:v>1</c:v>
                </c:pt>
                <c:pt idx="10881">
                  <c:v>1</c:v>
                </c:pt>
                <c:pt idx="10882">
                  <c:v>1</c:v>
                </c:pt>
                <c:pt idx="10883">
                  <c:v>1</c:v>
                </c:pt>
                <c:pt idx="10884">
                  <c:v>1</c:v>
                </c:pt>
                <c:pt idx="10885">
                  <c:v>1</c:v>
                </c:pt>
                <c:pt idx="10886">
                  <c:v>1</c:v>
                </c:pt>
                <c:pt idx="10887">
                  <c:v>1</c:v>
                </c:pt>
                <c:pt idx="10888">
                  <c:v>1</c:v>
                </c:pt>
                <c:pt idx="10889">
                  <c:v>1</c:v>
                </c:pt>
                <c:pt idx="10890">
                  <c:v>1</c:v>
                </c:pt>
                <c:pt idx="10891">
                  <c:v>1</c:v>
                </c:pt>
                <c:pt idx="10892">
                  <c:v>1</c:v>
                </c:pt>
                <c:pt idx="10893">
                  <c:v>1</c:v>
                </c:pt>
                <c:pt idx="10894">
                  <c:v>1</c:v>
                </c:pt>
                <c:pt idx="10895">
                  <c:v>1</c:v>
                </c:pt>
                <c:pt idx="10896">
                  <c:v>1</c:v>
                </c:pt>
                <c:pt idx="10897">
                  <c:v>1</c:v>
                </c:pt>
                <c:pt idx="10898">
                  <c:v>1</c:v>
                </c:pt>
                <c:pt idx="10899">
                  <c:v>1</c:v>
                </c:pt>
                <c:pt idx="10900">
                  <c:v>1</c:v>
                </c:pt>
                <c:pt idx="10901">
                  <c:v>1</c:v>
                </c:pt>
                <c:pt idx="10902">
                  <c:v>1</c:v>
                </c:pt>
                <c:pt idx="10903">
                  <c:v>1</c:v>
                </c:pt>
                <c:pt idx="10904">
                  <c:v>1</c:v>
                </c:pt>
                <c:pt idx="10905">
                  <c:v>1</c:v>
                </c:pt>
                <c:pt idx="10906">
                  <c:v>1</c:v>
                </c:pt>
                <c:pt idx="10907">
                  <c:v>1</c:v>
                </c:pt>
                <c:pt idx="10908">
                  <c:v>1</c:v>
                </c:pt>
                <c:pt idx="10909">
                  <c:v>1</c:v>
                </c:pt>
                <c:pt idx="10910">
                  <c:v>1</c:v>
                </c:pt>
                <c:pt idx="10911">
                  <c:v>1</c:v>
                </c:pt>
                <c:pt idx="10912">
                  <c:v>1</c:v>
                </c:pt>
                <c:pt idx="10913">
                  <c:v>1</c:v>
                </c:pt>
                <c:pt idx="10914">
                  <c:v>1</c:v>
                </c:pt>
                <c:pt idx="10915">
                  <c:v>1</c:v>
                </c:pt>
                <c:pt idx="10916">
                  <c:v>1</c:v>
                </c:pt>
                <c:pt idx="10917">
                  <c:v>1</c:v>
                </c:pt>
                <c:pt idx="10918">
                  <c:v>1</c:v>
                </c:pt>
                <c:pt idx="10919">
                  <c:v>1</c:v>
                </c:pt>
                <c:pt idx="10920">
                  <c:v>1</c:v>
                </c:pt>
                <c:pt idx="10921">
                  <c:v>1</c:v>
                </c:pt>
                <c:pt idx="10922">
                  <c:v>1</c:v>
                </c:pt>
                <c:pt idx="10923">
                  <c:v>1</c:v>
                </c:pt>
                <c:pt idx="10924">
                  <c:v>1</c:v>
                </c:pt>
                <c:pt idx="10925">
                  <c:v>1</c:v>
                </c:pt>
                <c:pt idx="10926">
                  <c:v>1</c:v>
                </c:pt>
                <c:pt idx="10927">
                  <c:v>1</c:v>
                </c:pt>
                <c:pt idx="10928">
                  <c:v>1</c:v>
                </c:pt>
                <c:pt idx="10929">
                  <c:v>1</c:v>
                </c:pt>
                <c:pt idx="10930">
                  <c:v>1</c:v>
                </c:pt>
                <c:pt idx="10931">
                  <c:v>1</c:v>
                </c:pt>
                <c:pt idx="10932">
                  <c:v>1</c:v>
                </c:pt>
                <c:pt idx="10933">
                  <c:v>1</c:v>
                </c:pt>
                <c:pt idx="10934">
                  <c:v>1</c:v>
                </c:pt>
                <c:pt idx="10935">
                  <c:v>1</c:v>
                </c:pt>
                <c:pt idx="10936">
                  <c:v>1</c:v>
                </c:pt>
                <c:pt idx="10937">
                  <c:v>1</c:v>
                </c:pt>
                <c:pt idx="10938">
                  <c:v>1</c:v>
                </c:pt>
                <c:pt idx="10939">
                  <c:v>1</c:v>
                </c:pt>
                <c:pt idx="10940">
                  <c:v>1</c:v>
                </c:pt>
                <c:pt idx="10941">
                  <c:v>1</c:v>
                </c:pt>
                <c:pt idx="10942">
                  <c:v>1</c:v>
                </c:pt>
                <c:pt idx="10943">
                  <c:v>1</c:v>
                </c:pt>
                <c:pt idx="10944">
                  <c:v>1</c:v>
                </c:pt>
                <c:pt idx="10945">
                  <c:v>1</c:v>
                </c:pt>
                <c:pt idx="10946">
                  <c:v>1</c:v>
                </c:pt>
                <c:pt idx="10947">
                  <c:v>1</c:v>
                </c:pt>
                <c:pt idx="10948">
                  <c:v>1</c:v>
                </c:pt>
                <c:pt idx="10949">
                  <c:v>1</c:v>
                </c:pt>
                <c:pt idx="10950">
                  <c:v>1</c:v>
                </c:pt>
                <c:pt idx="10951">
                  <c:v>1</c:v>
                </c:pt>
                <c:pt idx="10952">
                  <c:v>1</c:v>
                </c:pt>
                <c:pt idx="10953">
                  <c:v>1</c:v>
                </c:pt>
                <c:pt idx="10954">
                  <c:v>1</c:v>
                </c:pt>
                <c:pt idx="10955">
                  <c:v>1</c:v>
                </c:pt>
                <c:pt idx="10956">
                  <c:v>1</c:v>
                </c:pt>
                <c:pt idx="10957">
                  <c:v>1</c:v>
                </c:pt>
                <c:pt idx="10958">
                  <c:v>1</c:v>
                </c:pt>
                <c:pt idx="10959">
                  <c:v>1</c:v>
                </c:pt>
                <c:pt idx="10960">
                  <c:v>1</c:v>
                </c:pt>
                <c:pt idx="10961">
                  <c:v>1</c:v>
                </c:pt>
                <c:pt idx="10962">
                  <c:v>1</c:v>
                </c:pt>
                <c:pt idx="10963">
                  <c:v>1</c:v>
                </c:pt>
                <c:pt idx="10964">
                  <c:v>1</c:v>
                </c:pt>
                <c:pt idx="10965">
                  <c:v>1</c:v>
                </c:pt>
                <c:pt idx="10966">
                  <c:v>1</c:v>
                </c:pt>
                <c:pt idx="10967">
                  <c:v>1</c:v>
                </c:pt>
                <c:pt idx="10968">
                  <c:v>1</c:v>
                </c:pt>
                <c:pt idx="10969">
                  <c:v>1</c:v>
                </c:pt>
                <c:pt idx="10970">
                  <c:v>1</c:v>
                </c:pt>
                <c:pt idx="10971">
                  <c:v>1</c:v>
                </c:pt>
                <c:pt idx="10972">
                  <c:v>1</c:v>
                </c:pt>
                <c:pt idx="10973">
                  <c:v>1</c:v>
                </c:pt>
                <c:pt idx="10974">
                  <c:v>1</c:v>
                </c:pt>
                <c:pt idx="10975">
                  <c:v>1</c:v>
                </c:pt>
                <c:pt idx="10976">
                  <c:v>1</c:v>
                </c:pt>
                <c:pt idx="10977">
                  <c:v>1</c:v>
                </c:pt>
                <c:pt idx="10978">
                  <c:v>1</c:v>
                </c:pt>
                <c:pt idx="10979">
                  <c:v>1</c:v>
                </c:pt>
                <c:pt idx="10980">
                  <c:v>1</c:v>
                </c:pt>
                <c:pt idx="10981">
                  <c:v>1</c:v>
                </c:pt>
                <c:pt idx="10982">
                  <c:v>1</c:v>
                </c:pt>
                <c:pt idx="10983">
                  <c:v>1</c:v>
                </c:pt>
                <c:pt idx="10984">
                  <c:v>1</c:v>
                </c:pt>
                <c:pt idx="10985">
                  <c:v>1</c:v>
                </c:pt>
                <c:pt idx="10986">
                  <c:v>1</c:v>
                </c:pt>
                <c:pt idx="10987">
                  <c:v>1</c:v>
                </c:pt>
                <c:pt idx="10988">
                  <c:v>1</c:v>
                </c:pt>
                <c:pt idx="10989">
                  <c:v>1</c:v>
                </c:pt>
                <c:pt idx="10990">
                  <c:v>1</c:v>
                </c:pt>
                <c:pt idx="10991">
                  <c:v>1</c:v>
                </c:pt>
                <c:pt idx="10992">
                  <c:v>1</c:v>
                </c:pt>
                <c:pt idx="10993">
                  <c:v>1</c:v>
                </c:pt>
                <c:pt idx="10994">
                  <c:v>1</c:v>
                </c:pt>
                <c:pt idx="10995">
                  <c:v>1</c:v>
                </c:pt>
                <c:pt idx="10996">
                  <c:v>1</c:v>
                </c:pt>
                <c:pt idx="10997">
                  <c:v>1</c:v>
                </c:pt>
                <c:pt idx="10998">
                  <c:v>1</c:v>
                </c:pt>
                <c:pt idx="10999">
                  <c:v>1</c:v>
                </c:pt>
                <c:pt idx="11000">
                  <c:v>1</c:v>
                </c:pt>
                <c:pt idx="11001">
                  <c:v>1</c:v>
                </c:pt>
                <c:pt idx="11002">
                  <c:v>1</c:v>
                </c:pt>
                <c:pt idx="11003">
                  <c:v>1</c:v>
                </c:pt>
                <c:pt idx="11004">
                  <c:v>1</c:v>
                </c:pt>
                <c:pt idx="11005">
                  <c:v>1</c:v>
                </c:pt>
                <c:pt idx="11006">
                  <c:v>1</c:v>
                </c:pt>
                <c:pt idx="11007">
                  <c:v>1</c:v>
                </c:pt>
                <c:pt idx="11008">
                  <c:v>1</c:v>
                </c:pt>
                <c:pt idx="11009">
                  <c:v>1</c:v>
                </c:pt>
                <c:pt idx="11010">
                  <c:v>1</c:v>
                </c:pt>
                <c:pt idx="11011">
                  <c:v>1</c:v>
                </c:pt>
                <c:pt idx="11012">
                  <c:v>1</c:v>
                </c:pt>
                <c:pt idx="11013">
                  <c:v>1</c:v>
                </c:pt>
                <c:pt idx="11014">
                  <c:v>1</c:v>
                </c:pt>
                <c:pt idx="11015">
                  <c:v>1</c:v>
                </c:pt>
                <c:pt idx="11016">
                  <c:v>1</c:v>
                </c:pt>
                <c:pt idx="11017">
                  <c:v>1</c:v>
                </c:pt>
                <c:pt idx="11018">
                  <c:v>1</c:v>
                </c:pt>
                <c:pt idx="11019">
                  <c:v>1</c:v>
                </c:pt>
                <c:pt idx="11020">
                  <c:v>1</c:v>
                </c:pt>
                <c:pt idx="11021">
                  <c:v>1</c:v>
                </c:pt>
                <c:pt idx="11022">
                  <c:v>1</c:v>
                </c:pt>
                <c:pt idx="11023">
                  <c:v>1</c:v>
                </c:pt>
                <c:pt idx="11024">
                  <c:v>1</c:v>
                </c:pt>
                <c:pt idx="11025">
                  <c:v>1</c:v>
                </c:pt>
                <c:pt idx="11026">
                  <c:v>1</c:v>
                </c:pt>
                <c:pt idx="11027">
                  <c:v>1</c:v>
                </c:pt>
                <c:pt idx="11028">
                  <c:v>1</c:v>
                </c:pt>
                <c:pt idx="11029">
                  <c:v>1</c:v>
                </c:pt>
                <c:pt idx="11030">
                  <c:v>1</c:v>
                </c:pt>
                <c:pt idx="11031">
                  <c:v>1</c:v>
                </c:pt>
                <c:pt idx="11032">
                  <c:v>1</c:v>
                </c:pt>
                <c:pt idx="11033">
                  <c:v>1</c:v>
                </c:pt>
                <c:pt idx="11034">
                  <c:v>1</c:v>
                </c:pt>
                <c:pt idx="11035">
                  <c:v>1</c:v>
                </c:pt>
                <c:pt idx="11036">
                  <c:v>1</c:v>
                </c:pt>
                <c:pt idx="11037">
                  <c:v>1</c:v>
                </c:pt>
                <c:pt idx="11038">
                  <c:v>1</c:v>
                </c:pt>
                <c:pt idx="11039">
                  <c:v>1</c:v>
                </c:pt>
                <c:pt idx="11040">
                  <c:v>1</c:v>
                </c:pt>
                <c:pt idx="11041">
                  <c:v>1</c:v>
                </c:pt>
                <c:pt idx="11042">
                  <c:v>1</c:v>
                </c:pt>
                <c:pt idx="11043">
                  <c:v>1</c:v>
                </c:pt>
                <c:pt idx="11044">
                  <c:v>1</c:v>
                </c:pt>
                <c:pt idx="11045">
                  <c:v>1</c:v>
                </c:pt>
                <c:pt idx="11046">
                  <c:v>1</c:v>
                </c:pt>
                <c:pt idx="11047">
                  <c:v>1</c:v>
                </c:pt>
                <c:pt idx="11048">
                  <c:v>1</c:v>
                </c:pt>
                <c:pt idx="11049">
                  <c:v>1</c:v>
                </c:pt>
                <c:pt idx="11050">
                  <c:v>1</c:v>
                </c:pt>
                <c:pt idx="11051">
                  <c:v>1</c:v>
                </c:pt>
                <c:pt idx="11052">
                  <c:v>1</c:v>
                </c:pt>
                <c:pt idx="11053">
                  <c:v>1</c:v>
                </c:pt>
                <c:pt idx="11054">
                  <c:v>1</c:v>
                </c:pt>
                <c:pt idx="11055">
                  <c:v>1</c:v>
                </c:pt>
                <c:pt idx="11056">
                  <c:v>1</c:v>
                </c:pt>
                <c:pt idx="11057">
                  <c:v>1</c:v>
                </c:pt>
                <c:pt idx="11058">
                  <c:v>1</c:v>
                </c:pt>
                <c:pt idx="11059">
                  <c:v>1</c:v>
                </c:pt>
                <c:pt idx="11060">
                  <c:v>1</c:v>
                </c:pt>
                <c:pt idx="11061">
                  <c:v>1</c:v>
                </c:pt>
                <c:pt idx="11062">
                  <c:v>1</c:v>
                </c:pt>
                <c:pt idx="11063">
                  <c:v>1</c:v>
                </c:pt>
                <c:pt idx="11064">
                  <c:v>1</c:v>
                </c:pt>
                <c:pt idx="11065">
                  <c:v>1</c:v>
                </c:pt>
                <c:pt idx="11066">
                  <c:v>1</c:v>
                </c:pt>
                <c:pt idx="11067">
                  <c:v>1</c:v>
                </c:pt>
                <c:pt idx="11068">
                  <c:v>1</c:v>
                </c:pt>
                <c:pt idx="11069">
                  <c:v>1</c:v>
                </c:pt>
                <c:pt idx="11070">
                  <c:v>1</c:v>
                </c:pt>
                <c:pt idx="11071">
                  <c:v>1</c:v>
                </c:pt>
                <c:pt idx="11072">
                  <c:v>1</c:v>
                </c:pt>
                <c:pt idx="11073">
                  <c:v>1</c:v>
                </c:pt>
                <c:pt idx="11074">
                  <c:v>1</c:v>
                </c:pt>
                <c:pt idx="11075">
                  <c:v>1</c:v>
                </c:pt>
                <c:pt idx="11076">
                  <c:v>1</c:v>
                </c:pt>
                <c:pt idx="11077">
                  <c:v>1</c:v>
                </c:pt>
                <c:pt idx="11078">
                  <c:v>1</c:v>
                </c:pt>
                <c:pt idx="11079">
                  <c:v>1</c:v>
                </c:pt>
                <c:pt idx="11080">
                  <c:v>1</c:v>
                </c:pt>
                <c:pt idx="11081">
                  <c:v>1</c:v>
                </c:pt>
                <c:pt idx="11082">
                  <c:v>1</c:v>
                </c:pt>
                <c:pt idx="11083">
                  <c:v>1</c:v>
                </c:pt>
                <c:pt idx="11084">
                  <c:v>1</c:v>
                </c:pt>
                <c:pt idx="11085">
                  <c:v>1</c:v>
                </c:pt>
                <c:pt idx="11086">
                  <c:v>1</c:v>
                </c:pt>
                <c:pt idx="11087">
                  <c:v>1</c:v>
                </c:pt>
                <c:pt idx="11088">
                  <c:v>1</c:v>
                </c:pt>
                <c:pt idx="11089">
                  <c:v>1</c:v>
                </c:pt>
                <c:pt idx="11090">
                  <c:v>1</c:v>
                </c:pt>
                <c:pt idx="11091">
                  <c:v>1</c:v>
                </c:pt>
                <c:pt idx="11092">
                  <c:v>1</c:v>
                </c:pt>
                <c:pt idx="11093">
                  <c:v>1</c:v>
                </c:pt>
                <c:pt idx="11094">
                  <c:v>1</c:v>
                </c:pt>
                <c:pt idx="11095">
                  <c:v>1</c:v>
                </c:pt>
                <c:pt idx="11096">
                  <c:v>1</c:v>
                </c:pt>
                <c:pt idx="11097">
                  <c:v>1</c:v>
                </c:pt>
                <c:pt idx="11098">
                  <c:v>1</c:v>
                </c:pt>
                <c:pt idx="11099">
                  <c:v>1</c:v>
                </c:pt>
                <c:pt idx="11100">
                  <c:v>1</c:v>
                </c:pt>
                <c:pt idx="11101">
                  <c:v>1</c:v>
                </c:pt>
                <c:pt idx="11102">
                  <c:v>1</c:v>
                </c:pt>
                <c:pt idx="11103">
                  <c:v>1</c:v>
                </c:pt>
                <c:pt idx="11104">
                  <c:v>1</c:v>
                </c:pt>
                <c:pt idx="11105">
                  <c:v>1</c:v>
                </c:pt>
                <c:pt idx="11106">
                  <c:v>1</c:v>
                </c:pt>
                <c:pt idx="11107">
                  <c:v>1</c:v>
                </c:pt>
                <c:pt idx="11108">
                  <c:v>1</c:v>
                </c:pt>
                <c:pt idx="11109">
                  <c:v>1</c:v>
                </c:pt>
                <c:pt idx="11110">
                  <c:v>1</c:v>
                </c:pt>
                <c:pt idx="11111">
                  <c:v>1</c:v>
                </c:pt>
                <c:pt idx="11112">
                  <c:v>1</c:v>
                </c:pt>
                <c:pt idx="11113">
                  <c:v>1</c:v>
                </c:pt>
                <c:pt idx="11114">
                  <c:v>1</c:v>
                </c:pt>
                <c:pt idx="11115">
                  <c:v>1</c:v>
                </c:pt>
                <c:pt idx="11116">
                  <c:v>1</c:v>
                </c:pt>
                <c:pt idx="11117">
                  <c:v>1</c:v>
                </c:pt>
                <c:pt idx="11118">
                  <c:v>1</c:v>
                </c:pt>
                <c:pt idx="11119">
                  <c:v>1</c:v>
                </c:pt>
                <c:pt idx="11120">
                  <c:v>1</c:v>
                </c:pt>
                <c:pt idx="11121">
                  <c:v>1</c:v>
                </c:pt>
                <c:pt idx="11122">
                  <c:v>1</c:v>
                </c:pt>
                <c:pt idx="11123">
                  <c:v>1</c:v>
                </c:pt>
                <c:pt idx="11124">
                  <c:v>1</c:v>
                </c:pt>
                <c:pt idx="11125">
                  <c:v>1</c:v>
                </c:pt>
                <c:pt idx="11126">
                  <c:v>1</c:v>
                </c:pt>
                <c:pt idx="11127">
                  <c:v>1</c:v>
                </c:pt>
                <c:pt idx="11128">
                  <c:v>1</c:v>
                </c:pt>
                <c:pt idx="11129">
                  <c:v>1</c:v>
                </c:pt>
                <c:pt idx="11130">
                  <c:v>1</c:v>
                </c:pt>
                <c:pt idx="11131">
                  <c:v>1</c:v>
                </c:pt>
                <c:pt idx="11132">
                  <c:v>1</c:v>
                </c:pt>
                <c:pt idx="11133">
                  <c:v>1</c:v>
                </c:pt>
                <c:pt idx="11134">
                  <c:v>1</c:v>
                </c:pt>
                <c:pt idx="11135">
                  <c:v>1</c:v>
                </c:pt>
                <c:pt idx="11136">
                  <c:v>1</c:v>
                </c:pt>
                <c:pt idx="11137">
                  <c:v>1</c:v>
                </c:pt>
                <c:pt idx="11138">
                  <c:v>1</c:v>
                </c:pt>
                <c:pt idx="11139">
                  <c:v>1</c:v>
                </c:pt>
                <c:pt idx="11140">
                  <c:v>1</c:v>
                </c:pt>
                <c:pt idx="11141">
                  <c:v>1</c:v>
                </c:pt>
                <c:pt idx="11142">
                  <c:v>1</c:v>
                </c:pt>
                <c:pt idx="11143">
                  <c:v>1</c:v>
                </c:pt>
                <c:pt idx="11144">
                  <c:v>1</c:v>
                </c:pt>
                <c:pt idx="11145">
                  <c:v>1</c:v>
                </c:pt>
                <c:pt idx="11146">
                  <c:v>1</c:v>
                </c:pt>
                <c:pt idx="11147">
                  <c:v>1</c:v>
                </c:pt>
                <c:pt idx="11148">
                  <c:v>1</c:v>
                </c:pt>
                <c:pt idx="11149">
                  <c:v>1</c:v>
                </c:pt>
                <c:pt idx="11150">
                  <c:v>1</c:v>
                </c:pt>
                <c:pt idx="11151">
                  <c:v>1</c:v>
                </c:pt>
                <c:pt idx="11152">
                  <c:v>1</c:v>
                </c:pt>
                <c:pt idx="11153">
                  <c:v>1</c:v>
                </c:pt>
                <c:pt idx="11154">
                  <c:v>1</c:v>
                </c:pt>
                <c:pt idx="11155">
                  <c:v>1</c:v>
                </c:pt>
                <c:pt idx="11156">
                  <c:v>1</c:v>
                </c:pt>
                <c:pt idx="11157">
                  <c:v>1</c:v>
                </c:pt>
                <c:pt idx="11158">
                  <c:v>1</c:v>
                </c:pt>
                <c:pt idx="11159">
                  <c:v>1</c:v>
                </c:pt>
                <c:pt idx="11160">
                  <c:v>1</c:v>
                </c:pt>
                <c:pt idx="11161">
                  <c:v>1</c:v>
                </c:pt>
                <c:pt idx="11162">
                  <c:v>1</c:v>
                </c:pt>
                <c:pt idx="11163">
                  <c:v>1</c:v>
                </c:pt>
                <c:pt idx="11164">
                  <c:v>1</c:v>
                </c:pt>
                <c:pt idx="11165">
                  <c:v>1</c:v>
                </c:pt>
                <c:pt idx="11166">
                  <c:v>1</c:v>
                </c:pt>
                <c:pt idx="11167">
                  <c:v>1</c:v>
                </c:pt>
                <c:pt idx="11168">
                  <c:v>1</c:v>
                </c:pt>
                <c:pt idx="11169">
                  <c:v>1</c:v>
                </c:pt>
                <c:pt idx="11170">
                  <c:v>1</c:v>
                </c:pt>
                <c:pt idx="11171">
                  <c:v>1</c:v>
                </c:pt>
                <c:pt idx="11172">
                  <c:v>1</c:v>
                </c:pt>
                <c:pt idx="11173">
                  <c:v>1</c:v>
                </c:pt>
                <c:pt idx="11174">
                  <c:v>1</c:v>
                </c:pt>
                <c:pt idx="11175">
                  <c:v>1</c:v>
                </c:pt>
                <c:pt idx="11176">
                  <c:v>1</c:v>
                </c:pt>
                <c:pt idx="11177">
                  <c:v>1</c:v>
                </c:pt>
                <c:pt idx="11178">
                  <c:v>1</c:v>
                </c:pt>
                <c:pt idx="11179">
                  <c:v>1</c:v>
                </c:pt>
                <c:pt idx="11180">
                  <c:v>1</c:v>
                </c:pt>
                <c:pt idx="11181">
                  <c:v>1</c:v>
                </c:pt>
                <c:pt idx="11182">
                  <c:v>1</c:v>
                </c:pt>
                <c:pt idx="11183">
                  <c:v>1</c:v>
                </c:pt>
                <c:pt idx="11184">
                  <c:v>1</c:v>
                </c:pt>
                <c:pt idx="11185">
                  <c:v>1</c:v>
                </c:pt>
                <c:pt idx="11186">
                  <c:v>1</c:v>
                </c:pt>
                <c:pt idx="11187">
                  <c:v>1</c:v>
                </c:pt>
                <c:pt idx="11188">
                  <c:v>1</c:v>
                </c:pt>
                <c:pt idx="11189">
                  <c:v>1</c:v>
                </c:pt>
                <c:pt idx="11190">
                  <c:v>1</c:v>
                </c:pt>
                <c:pt idx="11191">
                  <c:v>1</c:v>
                </c:pt>
                <c:pt idx="11192">
                  <c:v>1</c:v>
                </c:pt>
                <c:pt idx="11193">
                  <c:v>1</c:v>
                </c:pt>
                <c:pt idx="11194">
                  <c:v>1</c:v>
                </c:pt>
                <c:pt idx="11195">
                  <c:v>1</c:v>
                </c:pt>
                <c:pt idx="11196">
                  <c:v>1</c:v>
                </c:pt>
                <c:pt idx="11197">
                  <c:v>1</c:v>
                </c:pt>
                <c:pt idx="11198">
                  <c:v>1</c:v>
                </c:pt>
                <c:pt idx="11199">
                  <c:v>1</c:v>
                </c:pt>
                <c:pt idx="11200">
                  <c:v>1</c:v>
                </c:pt>
                <c:pt idx="11201">
                  <c:v>1</c:v>
                </c:pt>
                <c:pt idx="11202">
                  <c:v>1</c:v>
                </c:pt>
                <c:pt idx="11203">
                  <c:v>1</c:v>
                </c:pt>
                <c:pt idx="11204">
                  <c:v>1</c:v>
                </c:pt>
                <c:pt idx="11205">
                  <c:v>1</c:v>
                </c:pt>
                <c:pt idx="11206">
                  <c:v>1</c:v>
                </c:pt>
                <c:pt idx="11207">
                  <c:v>1</c:v>
                </c:pt>
                <c:pt idx="11208">
                  <c:v>1</c:v>
                </c:pt>
                <c:pt idx="11209">
                  <c:v>1</c:v>
                </c:pt>
                <c:pt idx="11210">
                  <c:v>1</c:v>
                </c:pt>
                <c:pt idx="11211">
                  <c:v>1</c:v>
                </c:pt>
                <c:pt idx="11212">
                  <c:v>1</c:v>
                </c:pt>
                <c:pt idx="11213">
                  <c:v>1</c:v>
                </c:pt>
                <c:pt idx="11214">
                  <c:v>1</c:v>
                </c:pt>
                <c:pt idx="11215">
                  <c:v>1</c:v>
                </c:pt>
                <c:pt idx="11216">
                  <c:v>1</c:v>
                </c:pt>
                <c:pt idx="11217">
                  <c:v>1</c:v>
                </c:pt>
                <c:pt idx="11218">
                  <c:v>1</c:v>
                </c:pt>
                <c:pt idx="11219">
                  <c:v>1</c:v>
                </c:pt>
                <c:pt idx="11220">
                  <c:v>1</c:v>
                </c:pt>
                <c:pt idx="11221">
                  <c:v>1</c:v>
                </c:pt>
                <c:pt idx="11222">
                  <c:v>1</c:v>
                </c:pt>
                <c:pt idx="11223">
                  <c:v>1</c:v>
                </c:pt>
                <c:pt idx="11224">
                  <c:v>1</c:v>
                </c:pt>
                <c:pt idx="11225">
                  <c:v>1</c:v>
                </c:pt>
                <c:pt idx="11226">
                  <c:v>1</c:v>
                </c:pt>
                <c:pt idx="11227">
                  <c:v>1</c:v>
                </c:pt>
                <c:pt idx="11228">
                  <c:v>1</c:v>
                </c:pt>
                <c:pt idx="11229">
                  <c:v>1</c:v>
                </c:pt>
                <c:pt idx="11230">
                  <c:v>1</c:v>
                </c:pt>
                <c:pt idx="11231">
                  <c:v>1</c:v>
                </c:pt>
                <c:pt idx="11232">
                  <c:v>1</c:v>
                </c:pt>
                <c:pt idx="11233">
                  <c:v>1</c:v>
                </c:pt>
                <c:pt idx="11234">
                  <c:v>1</c:v>
                </c:pt>
                <c:pt idx="11235">
                  <c:v>1</c:v>
                </c:pt>
                <c:pt idx="11236">
                  <c:v>1</c:v>
                </c:pt>
                <c:pt idx="11237">
                  <c:v>1</c:v>
                </c:pt>
                <c:pt idx="11238">
                  <c:v>1</c:v>
                </c:pt>
                <c:pt idx="11239">
                  <c:v>1</c:v>
                </c:pt>
                <c:pt idx="11240">
                  <c:v>1</c:v>
                </c:pt>
                <c:pt idx="11241">
                  <c:v>1</c:v>
                </c:pt>
                <c:pt idx="11242">
                  <c:v>1</c:v>
                </c:pt>
                <c:pt idx="11243">
                  <c:v>1</c:v>
                </c:pt>
                <c:pt idx="11244">
                  <c:v>1</c:v>
                </c:pt>
                <c:pt idx="11245">
                  <c:v>1</c:v>
                </c:pt>
                <c:pt idx="11246">
                  <c:v>1</c:v>
                </c:pt>
                <c:pt idx="11247">
                  <c:v>1</c:v>
                </c:pt>
                <c:pt idx="11248">
                  <c:v>1</c:v>
                </c:pt>
                <c:pt idx="11249">
                  <c:v>1</c:v>
                </c:pt>
                <c:pt idx="11250">
                  <c:v>1</c:v>
                </c:pt>
                <c:pt idx="11251">
                  <c:v>1</c:v>
                </c:pt>
                <c:pt idx="11252">
                  <c:v>1</c:v>
                </c:pt>
                <c:pt idx="11253">
                  <c:v>1</c:v>
                </c:pt>
                <c:pt idx="11254">
                  <c:v>1</c:v>
                </c:pt>
                <c:pt idx="11255">
                  <c:v>1</c:v>
                </c:pt>
                <c:pt idx="11256">
                  <c:v>1</c:v>
                </c:pt>
                <c:pt idx="11257">
                  <c:v>1</c:v>
                </c:pt>
                <c:pt idx="11258">
                  <c:v>1</c:v>
                </c:pt>
                <c:pt idx="11259">
                  <c:v>1</c:v>
                </c:pt>
                <c:pt idx="11260">
                  <c:v>1</c:v>
                </c:pt>
                <c:pt idx="11261">
                  <c:v>1</c:v>
                </c:pt>
                <c:pt idx="11262">
                  <c:v>1</c:v>
                </c:pt>
                <c:pt idx="11263">
                  <c:v>1</c:v>
                </c:pt>
                <c:pt idx="11264">
                  <c:v>1</c:v>
                </c:pt>
                <c:pt idx="11265">
                  <c:v>1</c:v>
                </c:pt>
                <c:pt idx="11266">
                  <c:v>1</c:v>
                </c:pt>
                <c:pt idx="11267">
                  <c:v>1</c:v>
                </c:pt>
                <c:pt idx="11268">
                  <c:v>1</c:v>
                </c:pt>
                <c:pt idx="11269">
                  <c:v>1</c:v>
                </c:pt>
                <c:pt idx="11270">
                  <c:v>1</c:v>
                </c:pt>
                <c:pt idx="11271">
                  <c:v>1</c:v>
                </c:pt>
                <c:pt idx="11272">
                  <c:v>1</c:v>
                </c:pt>
                <c:pt idx="11273">
                  <c:v>1</c:v>
                </c:pt>
                <c:pt idx="11274">
                  <c:v>1</c:v>
                </c:pt>
                <c:pt idx="11275">
                  <c:v>1</c:v>
                </c:pt>
                <c:pt idx="11276">
                  <c:v>1</c:v>
                </c:pt>
                <c:pt idx="11277">
                  <c:v>1</c:v>
                </c:pt>
                <c:pt idx="11278">
                  <c:v>1</c:v>
                </c:pt>
                <c:pt idx="11279">
                  <c:v>1</c:v>
                </c:pt>
                <c:pt idx="11280">
                  <c:v>1</c:v>
                </c:pt>
                <c:pt idx="11281">
                  <c:v>1</c:v>
                </c:pt>
                <c:pt idx="11282">
                  <c:v>1</c:v>
                </c:pt>
                <c:pt idx="11283">
                  <c:v>1</c:v>
                </c:pt>
                <c:pt idx="11284">
                  <c:v>1</c:v>
                </c:pt>
                <c:pt idx="11285">
                  <c:v>1</c:v>
                </c:pt>
                <c:pt idx="11286">
                  <c:v>1</c:v>
                </c:pt>
                <c:pt idx="11287">
                  <c:v>1</c:v>
                </c:pt>
                <c:pt idx="11288">
                  <c:v>1</c:v>
                </c:pt>
                <c:pt idx="11289">
                  <c:v>1</c:v>
                </c:pt>
                <c:pt idx="11290">
                  <c:v>1</c:v>
                </c:pt>
                <c:pt idx="11291">
                  <c:v>1</c:v>
                </c:pt>
                <c:pt idx="11292">
                  <c:v>1</c:v>
                </c:pt>
                <c:pt idx="11293">
                  <c:v>1</c:v>
                </c:pt>
                <c:pt idx="11294">
                  <c:v>1</c:v>
                </c:pt>
                <c:pt idx="11295">
                  <c:v>1</c:v>
                </c:pt>
                <c:pt idx="11296">
                  <c:v>1</c:v>
                </c:pt>
                <c:pt idx="11297">
                  <c:v>1</c:v>
                </c:pt>
                <c:pt idx="11298">
                  <c:v>1</c:v>
                </c:pt>
                <c:pt idx="11299">
                  <c:v>1</c:v>
                </c:pt>
                <c:pt idx="11300">
                  <c:v>1</c:v>
                </c:pt>
                <c:pt idx="11301">
                  <c:v>1</c:v>
                </c:pt>
                <c:pt idx="11302">
                  <c:v>1</c:v>
                </c:pt>
                <c:pt idx="11303">
                  <c:v>1</c:v>
                </c:pt>
                <c:pt idx="11304">
                  <c:v>1</c:v>
                </c:pt>
                <c:pt idx="11305">
                  <c:v>1</c:v>
                </c:pt>
                <c:pt idx="11306">
                  <c:v>1</c:v>
                </c:pt>
                <c:pt idx="11307">
                  <c:v>1</c:v>
                </c:pt>
                <c:pt idx="11308">
                  <c:v>1</c:v>
                </c:pt>
                <c:pt idx="11309">
                  <c:v>1</c:v>
                </c:pt>
                <c:pt idx="11310">
                  <c:v>1</c:v>
                </c:pt>
                <c:pt idx="11311">
                  <c:v>1</c:v>
                </c:pt>
                <c:pt idx="11312">
                  <c:v>1</c:v>
                </c:pt>
                <c:pt idx="11313">
                  <c:v>1</c:v>
                </c:pt>
                <c:pt idx="11314">
                  <c:v>1</c:v>
                </c:pt>
                <c:pt idx="11315">
                  <c:v>1</c:v>
                </c:pt>
                <c:pt idx="11316">
                  <c:v>1</c:v>
                </c:pt>
                <c:pt idx="11317">
                  <c:v>1</c:v>
                </c:pt>
                <c:pt idx="11318">
                  <c:v>1</c:v>
                </c:pt>
                <c:pt idx="11319">
                  <c:v>1</c:v>
                </c:pt>
                <c:pt idx="11320">
                  <c:v>1</c:v>
                </c:pt>
                <c:pt idx="11321">
                  <c:v>1</c:v>
                </c:pt>
                <c:pt idx="11322">
                  <c:v>1</c:v>
                </c:pt>
                <c:pt idx="11323">
                  <c:v>1</c:v>
                </c:pt>
                <c:pt idx="11324">
                  <c:v>1</c:v>
                </c:pt>
                <c:pt idx="11325">
                  <c:v>1</c:v>
                </c:pt>
                <c:pt idx="11326">
                  <c:v>1</c:v>
                </c:pt>
                <c:pt idx="11327">
                  <c:v>1</c:v>
                </c:pt>
                <c:pt idx="11328">
                  <c:v>1</c:v>
                </c:pt>
                <c:pt idx="11329">
                  <c:v>1</c:v>
                </c:pt>
                <c:pt idx="11330">
                  <c:v>1</c:v>
                </c:pt>
                <c:pt idx="11331">
                  <c:v>1</c:v>
                </c:pt>
                <c:pt idx="11332">
                  <c:v>1</c:v>
                </c:pt>
                <c:pt idx="11333">
                  <c:v>1</c:v>
                </c:pt>
                <c:pt idx="11334">
                  <c:v>1</c:v>
                </c:pt>
                <c:pt idx="11335">
                  <c:v>1</c:v>
                </c:pt>
                <c:pt idx="11336">
                  <c:v>1</c:v>
                </c:pt>
                <c:pt idx="11337">
                  <c:v>1</c:v>
                </c:pt>
                <c:pt idx="11338">
                  <c:v>1</c:v>
                </c:pt>
                <c:pt idx="11339">
                  <c:v>1</c:v>
                </c:pt>
                <c:pt idx="11340">
                  <c:v>1</c:v>
                </c:pt>
                <c:pt idx="11341">
                  <c:v>1</c:v>
                </c:pt>
                <c:pt idx="11342">
                  <c:v>1</c:v>
                </c:pt>
                <c:pt idx="11343">
                  <c:v>1</c:v>
                </c:pt>
                <c:pt idx="11344">
                  <c:v>1</c:v>
                </c:pt>
                <c:pt idx="11345">
                  <c:v>1</c:v>
                </c:pt>
                <c:pt idx="11346">
                  <c:v>1</c:v>
                </c:pt>
                <c:pt idx="11347">
                  <c:v>1</c:v>
                </c:pt>
                <c:pt idx="11348">
                  <c:v>1</c:v>
                </c:pt>
                <c:pt idx="11349">
                  <c:v>1</c:v>
                </c:pt>
                <c:pt idx="11350">
                  <c:v>1</c:v>
                </c:pt>
                <c:pt idx="11351">
                  <c:v>1</c:v>
                </c:pt>
                <c:pt idx="11352">
                  <c:v>1</c:v>
                </c:pt>
                <c:pt idx="11353">
                  <c:v>1</c:v>
                </c:pt>
                <c:pt idx="11354">
                  <c:v>1</c:v>
                </c:pt>
                <c:pt idx="11355">
                  <c:v>1</c:v>
                </c:pt>
                <c:pt idx="11356">
                  <c:v>1</c:v>
                </c:pt>
                <c:pt idx="11357">
                  <c:v>1</c:v>
                </c:pt>
                <c:pt idx="11358">
                  <c:v>1</c:v>
                </c:pt>
                <c:pt idx="11359">
                  <c:v>1</c:v>
                </c:pt>
                <c:pt idx="11360">
                  <c:v>1</c:v>
                </c:pt>
                <c:pt idx="11361">
                  <c:v>1</c:v>
                </c:pt>
                <c:pt idx="11362">
                  <c:v>1</c:v>
                </c:pt>
                <c:pt idx="11363">
                  <c:v>1</c:v>
                </c:pt>
                <c:pt idx="11364">
                  <c:v>1</c:v>
                </c:pt>
                <c:pt idx="11365">
                  <c:v>1</c:v>
                </c:pt>
                <c:pt idx="11366">
                  <c:v>1</c:v>
                </c:pt>
                <c:pt idx="11367">
                  <c:v>1</c:v>
                </c:pt>
                <c:pt idx="11368">
                  <c:v>1</c:v>
                </c:pt>
                <c:pt idx="11369">
                  <c:v>1</c:v>
                </c:pt>
                <c:pt idx="11370">
                  <c:v>1</c:v>
                </c:pt>
                <c:pt idx="11371">
                  <c:v>1</c:v>
                </c:pt>
                <c:pt idx="11372">
                  <c:v>1</c:v>
                </c:pt>
                <c:pt idx="11373">
                  <c:v>1</c:v>
                </c:pt>
                <c:pt idx="11374">
                  <c:v>1</c:v>
                </c:pt>
                <c:pt idx="11375">
                  <c:v>1</c:v>
                </c:pt>
                <c:pt idx="11376">
                  <c:v>1</c:v>
                </c:pt>
                <c:pt idx="11377">
                  <c:v>1</c:v>
                </c:pt>
                <c:pt idx="11378">
                  <c:v>1</c:v>
                </c:pt>
                <c:pt idx="11379">
                  <c:v>1</c:v>
                </c:pt>
                <c:pt idx="11380">
                  <c:v>1</c:v>
                </c:pt>
                <c:pt idx="11381">
                  <c:v>1</c:v>
                </c:pt>
                <c:pt idx="11382">
                  <c:v>1</c:v>
                </c:pt>
                <c:pt idx="11383">
                  <c:v>1</c:v>
                </c:pt>
                <c:pt idx="11384">
                  <c:v>1</c:v>
                </c:pt>
                <c:pt idx="11385">
                  <c:v>1</c:v>
                </c:pt>
                <c:pt idx="11386">
                  <c:v>1</c:v>
                </c:pt>
                <c:pt idx="11387">
                  <c:v>1</c:v>
                </c:pt>
                <c:pt idx="11388">
                  <c:v>1</c:v>
                </c:pt>
                <c:pt idx="11389">
                  <c:v>1</c:v>
                </c:pt>
                <c:pt idx="11390">
                  <c:v>1</c:v>
                </c:pt>
                <c:pt idx="11391">
                  <c:v>1</c:v>
                </c:pt>
                <c:pt idx="11392">
                  <c:v>1</c:v>
                </c:pt>
                <c:pt idx="11393">
                  <c:v>1</c:v>
                </c:pt>
                <c:pt idx="11394">
                  <c:v>1</c:v>
                </c:pt>
                <c:pt idx="11395">
                  <c:v>1</c:v>
                </c:pt>
                <c:pt idx="11396">
                  <c:v>1</c:v>
                </c:pt>
                <c:pt idx="11397">
                  <c:v>1</c:v>
                </c:pt>
                <c:pt idx="11398">
                  <c:v>1</c:v>
                </c:pt>
                <c:pt idx="11399">
                  <c:v>1</c:v>
                </c:pt>
                <c:pt idx="11400">
                  <c:v>1</c:v>
                </c:pt>
                <c:pt idx="11401">
                  <c:v>1</c:v>
                </c:pt>
                <c:pt idx="11402">
                  <c:v>1</c:v>
                </c:pt>
                <c:pt idx="11403">
                  <c:v>1</c:v>
                </c:pt>
                <c:pt idx="11404">
                  <c:v>1</c:v>
                </c:pt>
                <c:pt idx="11405">
                  <c:v>1</c:v>
                </c:pt>
                <c:pt idx="11406">
                  <c:v>1</c:v>
                </c:pt>
                <c:pt idx="11407">
                  <c:v>1</c:v>
                </c:pt>
                <c:pt idx="11408">
                  <c:v>1</c:v>
                </c:pt>
                <c:pt idx="11409">
                  <c:v>1</c:v>
                </c:pt>
                <c:pt idx="11410">
                  <c:v>1</c:v>
                </c:pt>
                <c:pt idx="11411">
                  <c:v>1</c:v>
                </c:pt>
                <c:pt idx="11412">
                  <c:v>1</c:v>
                </c:pt>
                <c:pt idx="11413">
                  <c:v>1</c:v>
                </c:pt>
                <c:pt idx="11414">
                  <c:v>1</c:v>
                </c:pt>
                <c:pt idx="11415">
                  <c:v>1</c:v>
                </c:pt>
                <c:pt idx="11416">
                  <c:v>1</c:v>
                </c:pt>
                <c:pt idx="11417">
                  <c:v>1</c:v>
                </c:pt>
                <c:pt idx="11418">
                  <c:v>1</c:v>
                </c:pt>
                <c:pt idx="11419">
                  <c:v>1</c:v>
                </c:pt>
                <c:pt idx="11420">
                  <c:v>1</c:v>
                </c:pt>
                <c:pt idx="11421">
                  <c:v>1</c:v>
                </c:pt>
                <c:pt idx="11422">
                  <c:v>1</c:v>
                </c:pt>
                <c:pt idx="11423">
                  <c:v>1</c:v>
                </c:pt>
                <c:pt idx="11424">
                  <c:v>1</c:v>
                </c:pt>
                <c:pt idx="11425">
                  <c:v>1</c:v>
                </c:pt>
                <c:pt idx="11426">
                  <c:v>1</c:v>
                </c:pt>
                <c:pt idx="11427">
                  <c:v>1</c:v>
                </c:pt>
                <c:pt idx="11428">
                  <c:v>1</c:v>
                </c:pt>
                <c:pt idx="11429">
                  <c:v>1</c:v>
                </c:pt>
                <c:pt idx="11430">
                  <c:v>1</c:v>
                </c:pt>
                <c:pt idx="11431">
                  <c:v>1</c:v>
                </c:pt>
                <c:pt idx="11432">
                  <c:v>1</c:v>
                </c:pt>
                <c:pt idx="11433">
                  <c:v>1</c:v>
                </c:pt>
                <c:pt idx="11434">
                  <c:v>1</c:v>
                </c:pt>
                <c:pt idx="11435">
                  <c:v>1</c:v>
                </c:pt>
                <c:pt idx="11436">
                  <c:v>1</c:v>
                </c:pt>
                <c:pt idx="11437">
                  <c:v>1</c:v>
                </c:pt>
                <c:pt idx="11438">
                  <c:v>1</c:v>
                </c:pt>
                <c:pt idx="11439">
                  <c:v>1</c:v>
                </c:pt>
                <c:pt idx="11440">
                  <c:v>1</c:v>
                </c:pt>
                <c:pt idx="11441">
                  <c:v>1</c:v>
                </c:pt>
                <c:pt idx="11442">
                  <c:v>1</c:v>
                </c:pt>
                <c:pt idx="11443">
                  <c:v>1</c:v>
                </c:pt>
                <c:pt idx="11444">
                  <c:v>1</c:v>
                </c:pt>
                <c:pt idx="11445">
                  <c:v>1</c:v>
                </c:pt>
                <c:pt idx="11446">
                  <c:v>1</c:v>
                </c:pt>
                <c:pt idx="11447">
                  <c:v>1</c:v>
                </c:pt>
                <c:pt idx="11448">
                  <c:v>1</c:v>
                </c:pt>
                <c:pt idx="11449">
                  <c:v>1</c:v>
                </c:pt>
                <c:pt idx="11450">
                  <c:v>1</c:v>
                </c:pt>
                <c:pt idx="11451">
                  <c:v>1</c:v>
                </c:pt>
                <c:pt idx="11452">
                  <c:v>1</c:v>
                </c:pt>
                <c:pt idx="11453">
                  <c:v>1</c:v>
                </c:pt>
                <c:pt idx="11454">
                  <c:v>1</c:v>
                </c:pt>
                <c:pt idx="11455">
                  <c:v>1</c:v>
                </c:pt>
                <c:pt idx="11456">
                  <c:v>1</c:v>
                </c:pt>
                <c:pt idx="11457">
                  <c:v>1</c:v>
                </c:pt>
                <c:pt idx="11458">
                  <c:v>1</c:v>
                </c:pt>
                <c:pt idx="11459">
                  <c:v>1</c:v>
                </c:pt>
                <c:pt idx="11460">
                  <c:v>1</c:v>
                </c:pt>
                <c:pt idx="11461">
                  <c:v>1</c:v>
                </c:pt>
                <c:pt idx="11462">
                  <c:v>1</c:v>
                </c:pt>
                <c:pt idx="11463">
                  <c:v>1</c:v>
                </c:pt>
                <c:pt idx="11464">
                  <c:v>1</c:v>
                </c:pt>
                <c:pt idx="11465">
                  <c:v>1</c:v>
                </c:pt>
                <c:pt idx="11466">
                  <c:v>1</c:v>
                </c:pt>
                <c:pt idx="11467">
                  <c:v>1</c:v>
                </c:pt>
                <c:pt idx="11468">
                  <c:v>1</c:v>
                </c:pt>
                <c:pt idx="11469">
                  <c:v>1</c:v>
                </c:pt>
                <c:pt idx="11470">
                  <c:v>1</c:v>
                </c:pt>
                <c:pt idx="11471">
                  <c:v>1</c:v>
                </c:pt>
                <c:pt idx="11472">
                  <c:v>1</c:v>
                </c:pt>
                <c:pt idx="11473">
                  <c:v>1</c:v>
                </c:pt>
                <c:pt idx="11474">
                  <c:v>1</c:v>
                </c:pt>
                <c:pt idx="11475">
                  <c:v>1</c:v>
                </c:pt>
                <c:pt idx="11476">
                  <c:v>1</c:v>
                </c:pt>
                <c:pt idx="11477">
                  <c:v>1</c:v>
                </c:pt>
                <c:pt idx="11478">
                  <c:v>1</c:v>
                </c:pt>
                <c:pt idx="11479">
                  <c:v>1</c:v>
                </c:pt>
                <c:pt idx="11480">
                  <c:v>1</c:v>
                </c:pt>
                <c:pt idx="11481">
                  <c:v>1</c:v>
                </c:pt>
                <c:pt idx="11482">
                  <c:v>1</c:v>
                </c:pt>
                <c:pt idx="11483">
                  <c:v>1</c:v>
                </c:pt>
                <c:pt idx="11484">
                  <c:v>1</c:v>
                </c:pt>
                <c:pt idx="11485">
                  <c:v>1</c:v>
                </c:pt>
                <c:pt idx="11486">
                  <c:v>1</c:v>
                </c:pt>
                <c:pt idx="11487">
                  <c:v>1</c:v>
                </c:pt>
                <c:pt idx="11488">
                  <c:v>1</c:v>
                </c:pt>
                <c:pt idx="11489">
                  <c:v>1</c:v>
                </c:pt>
                <c:pt idx="11490">
                  <c:v>1</c:v>
                </c:pt>
                <c:pt idx="11491">
                  <c:v>1</c:v>
                </c:pt>
                <c:pt idx="11492">
                  <c:v>1</c:v>
                </c:pt>
                <c:pt idx="11493">
                  <c:v>1</c:v>
                </c:pt>
                <c:pt idx="11494">
                  <c:v>1</c:v>
                </c:pt>
                <c:pt idx="11495">
                  <c:v>1</c:v>
                </c:pt>
                <c:pt idx="11496">
                  <c:v>1</c:v>
                </c:pt>
                <c:pt idx="11497">
                  <c:v>1</c:v>
                </c:pt>
                <c:pt idx="11498">
                  <c:v>1</c:v>
                </c:pt>
                <c:pt idx="11499">
                  <c:v>1</c:v>
                </c:pt>
                <c:pt idx="11500">
                  <c:v>1</c:v>
                </c:pt>
                <c:pt idx="11501">
                  <c:v>1</c:v>
                </c:pt>
                <c:pt idx="11502">
                  <c:v>1</c:v>
                </c:pt>
                <c:pt idx="11503">
                  <c:v>1</c:v>
                </c:pt>
                <c:pt idx="11504">
                  <c:v>1</c:v>
                </c:pt>
                <c:pt idx="11505">
                  <c:v>1</c:v>
                </c:pt>
                <c:pt idx="11506">
                  <c:v>1</c:v>
                </c:pt>
                <c:pt idx="11507">
                  <c:v>1</c:v>
                </c:pt>
                <c:pt idx="11508">
                  <c:v>1</c:v>
                </c:pt>
                <c:pt idx="11509">
                  <c:v>1</c:v>
                </c:pt>
                <c:pt idx="11510">
                  <c:v>1</c:v>
                </c:pt>
                <c:pt idx="11511">
                  <c:v>1</c:v>
                </c:pt>
                <c:pt idx="11512">
                  <c:v>1</c:v>
                </c:pt>
                <c:pt idx="11513">
                  <c:v>1</c:v>
                </c:pt>
                <c:pt idx="11514">
                  <c:v>1</c:v>
                </c:pt>
                <c:pt idx="11515">
                  <c:v>1</c:v>
                </c:pt>
                <c:pt idx="11516">
                  <c:v>1</c:v>
                </c:pt>
                <c:pt idx="11517">
                  <c:v>1</c:v>
                </c:pt>
                <c:pt idx="11518">
                  <c:v>1</c:v>
                </c:pt>
                <c:pt idx="11519">
                  <c:v>1</c:v>
                </c:pt>
                <c:pt idx="11520">
                  <c:v>1</c:v>
                </c:pt>
                <c:pt idx="11521">
                  <c:v>1</c:v>
                </c:pt>
                <c:pt idx="11522">
                  <c:v>1</c:v>
                </c:pt>
                <c:pt idx="11523">
                  <c:v>1</c:v>
                </c:pt>
                <c:pt idx="11524">
                  <c:v>1</c:v>
                </c:pt>
                <c:pt idx="11525">
                  <c:v>1</c:v>
                </c:pt>
                <c:pt idx="11526">
                  <c:v>1</c:v>
                </c:pt>
                <c:pt idx="11527">
                  <c:v>1</c:v>
                </c:pt>
                <c:pt idx="11528">
                  <c:v>1</c:v>
                </c:pt>
                <c:pt idx="11529">
                  <c:v>1</c:v>
                </c:pt>
                <c:pt idx="11530">
                  <c:v>1</c:v>
                </c:pt>
                <c:pt idx="11531">
                  <c:v>1</c:v>
                </c:pt>
                <c:pt idx="11532">
                  <c:v>1</c:v>
                </c:pt>
                <c:pt idx="11533">
                  <c:v>1</c:v>
                </c:pt>
                <c:pt idx="11534">
                  <c:v>1</c:v>
                </c:pt>
                <c:pt idx="11535">
                  <c:v>1</c:v>
                </c:pt>
                <c:pt idx="11536">
                  <c:v>1</c:v>
                </c:pt>
                <c:pt idx="11537">
                  <c:v>1</c:v>
                </c:pt>
                <c:pt idx="11538">
                  <c:v>1</c:v>
                </c:pt>
                <c:pt idx="11539">
                  <c:v>1</c:v>
                </c:pt>
                <c:pt idx="11540">
                  <c:v>1</c:v>
                </c:pt>
                <c:pt idx="11541">
                  <c:v>1</c:v>
                </c:pt>
                <c:pt idx="11542">
                  <c:v>1</c:v>
                </c:pt>
                <c:pt idx="11543">
                  <c:v>1</c:v>
                </c:pt>
                <c:pt idx="11544">
                  <c:v>1</c:v>
                </c:pt>
                <c:pt idx="11545">
                  <c:v>1</c:v>
                </c:pt>
                <c:pt idx="11546">
                  <c:v>1</c:v>
                </c:pt>
                <c:pt idx="11547">
                  <c:v>1</c:v>
                </c:pt>
                <c:pt idx="11548">
                  <c:v>1</c:v>
                </c:pt>
                <c:pt idx="11549">
                  <c:v>1</c:v>
                </c:pt>
                <c:pt idx="11550">
                  <c:v>1</c:v>
                </c:pt>
                <c:pt idx="11551">
                  <c:v>1</c:v>
                </c:pt>
                <c:pt idx="11552">
                  <c:v>1</c:v>
                </c:pt>
                <c:pt idx="11553">
                  <c:v>1</c:v>
                </c:pt>
                <c:pt idx="11554">
                  <c:v>1</c:v>
                </c:pt>
                <c:pt idx="11555">
                  <c:v>1</c:v>
                </c:pt>
                <c:pt idx="11556">
                  <c:v>1</c:v>
                </c:pt>
                <c:pt idx="11557">
                  <c:v>1</c:v>
                </c:pt>
                <c:pt idx="11558">
                  <c:v>1</c:v>
                </c:pt>
                <c:pt idx="11559">
                  <c:v>1</c:v>
                </c:pt>
                <c:pt idx="11560">
                  <c:v>1</c:v>
                </c:pt>
                <c:pt idx="11561">
                  <c:v>1</c:v>
                </c:pt>
                <c:pt idx="11562">
                  <c:v>1</c:v>
                </c:pt>
                <c:pt idx="11563">
                  <c:v>1</c:v>
                </c:pt>
                <c:pt idx="11564">
                  <c:v>1</c:v>
                </c:pt>
                <c:pt idx="11565">
                  <c:v>1</c:v>
                </c:pt>
                <c:pt idx="11566">
                  <c:v>1</c:v>
                </c:pt>
                <c:pt idx="11567">
                  <c:v>1</c:v>
                </c:pt>
                <c:pt idx="11568">
                  <c:v>1</c:v>
                </c:pt>
                <c:pt idx="11569">
                  <c:v>1</c:v>
                </c:pt>
                <c:pt idx="11570">
                  <c:v>1</c:v>
                </c:pt>
                <c:pt idx="11571">
                  <c:v>1</c:v>
                </c:pt>
                <c:pt idx="11572">
                  <c:v>1</c:v>
                </c:pt>
                <c:pt idx="11573">
                  <c:v>1</c:v>
                </c:pt>
                <c:pt idx="11574">
                  <c:v>1</c:v>
                </c:pt>
                <c:pt idx="11575">
                  <c:v>1</c:v>
                </c:pt>
                <c:pt idx="11576">
                  <c:v>1</c:v>
                </c:pt>
                <c:pt idx="11577">
                  <c:v>1</c:v>
                </c:pt>
                <c:pt idx="11578">
                  <c:v>1</c:v>
                </c:pt>
                <c:pt idx="11579">
                  <c:v>1</c:v>
                </c:pt>
                <c:pt idx="11580">
                  <c:v>1</c:v>
                </c:pt>
                <c:pt idx="11581">
                  <c:v>1</c:v>
                </c:pt>
                <c:pt idx="11582">
                  <c:v>1</c:v>
                </c:pt>
                <c:pt idx="11583">
                  <c:v>1</c:v>
                </c:pt>
                <c:pt idx="11584">
                  <c:v>1</c:v>
                </c:pt>
                <c:pt idx="11585">
                  <c:v>1</c:v>
                </c:pt>
                <c:pt idx="11586">
                  <c:v>1</c:v>
                </c:pt>
                <c:pt idx="11587">
                  <c:v>1</c:v>
                </c:pt>
                <c:pt idx="11588">
                  <c:v>1</c:v>
                </c:pt>
                <c:pt idx="11589">
                  <c:v>1</c:v>
                </c:pt>
                <c:pt idx="11590">
                  <c:v>1</c:v>
                </c:pt>
                <c:pt idx="11591">
                  <c:v>1</c:v>
                </c:pt>
                <c:pt idx="11592">
                  <c:v>1</c:v>
                </c:pt>
                <c:pt idx="11593">
                  <c:v>1</c:v>
                </c:pt>
                <c:pt idx="11594">
                  <c:v>1</c:v>
                </c:pt>
                <c:pt idx="11595">
                  <c:v>1</c:v>
                </c:pt>
                <c:pt idx="11596">
                  <c:v>1</c:v>
                </c:pt>
                <c:pt idx="11597">
                  <c:v>1</c:v>
                </c:pt>
                <c:pt idx="11598">
                  <c:v>1</c:v>
                </c:pt>
                <c:pt idx="11599">
                  <c:v>1</c:v>
                </c:pt>
                <c:pt idx="11600">
                  <c:v>1</c:v>
                </c:pt>
                <c:pt idx="11601">
                  <c:v>1</c:v>
                </c:pt>
                <c:pt idx="11602">
                  <c:v>1</c:v>
                </c:pt>
                <c:pt idx="11603">
                  <c:v>1</c:v>
                </c:pt>
                <c:pt idx="11604">
                  <c:v>1</c:v>
                </c:pt>
                <c:pt idx="11605">
                  <c:v>1</c:v>
                </c:pt>
                <c:pt idx="11606">
                  <c:v>1</c:v>
                </c:pt>
                <c:pt idx="11607">
                  <c:v>1</c:v>
                </c:pt>
                <c:pt idx="11608">
                  <c:v>1</c:v>
                </c:pt>
                <c:pt idx="11609">
                  <c:v>1</c:v>
                </c:pt>
                <c:pt idx="11610">
                  <c:v>1</c:v>
                </c:pt>
                <c:pt idx="11611">
                  <c:v>1</c:v>
                </c:pt>
                <c:pt idx="11612">
                  <c:v>1</c:v>
                </c:pt>
                <c:pt idx="11613">
                  <c:v>1</c:v>
                </c:pt>
                <c:pt idx="11614">
                  <c:v>1</c:v>
                </c:pt>
                <c:pt idx="11615">
                  <c:v>1</c:v>
                </c:pt>
                <c:pt idx="11616">
                  <c:v>1</c:v>
                </c:pt>
                <c:pt idx="11617">
                  <c:v>1</c:v>
                </c:pt>
                <c:pt idx="11618">
                  <c:v>1</c:v>
                </c:pt>
                <c:pt idx="11619">
                  <c:v>1</c:v>
                </c:pt>
                <c:pt idx="11620">
                  <c:v>1</c:v>
                </c:pt>
                <c:pt idx="11621">
                  <c:v>1</c:v>
                </c:pt>
                <c:pt idx="11622">
                  <c:v>1</c:v>
                </c:pt>
                <c:pt idx="11623">
                  <c:v>1</c:v>
                </c:pt>
                <c:pt idx="11624">
                  <c:v>1</c:v>
                </c:pt>
                <c:pt idx="11625">
                  <c:v>1</c:v>
                </c:pt>
                <c:pt idx="11626">
                  <c:v>1</c:v>
                </c:pt>
                <c:pt idx="11627">
                  <c:v>1</c:v>
                </c:pt>
                <c:pt idx="11628">
                  <c:v>1</c:v>
                </c:pt>
                <c:pt idx="11629">
                  <c:v>1</c:v>
                </c:pt>
                <c:pt idx="11630">
                  <c:v>1</c:v>
                </c:pt>
                <c:pt idx="11631">
                  <c:v>1</c:v>
                </c:pt>
                <c:pt idx="11632">
                  <c:v>1</c:v>
                </c:pt>
                <c:pt idx="11633">
                  <c:v>1</c:v>
                </c:pt>
                <c:pt idx="11634">
                  <c:v>1</c:v>
                </c:pt>
                <c:pt idx="11635">
                  <c:v>1</c:v>
                </c:pt>
                <c:pt idx="11636">
                  <c:v>1</c:v>
                </c:pt>
                <c:pt idx="11637">
                  <c:v>1</c:v>
                </c:pt>
                <c:pt idx="11638">
                  <c:v>1</c:v>
                </c:pt>
                <c:pt idx="11639">
                  <c:v>1</c:v>
                </c:pt>
                <c:pt idx="11640">
                  <c:v>1</c:v>
                </c:pt>
                <c:pt idx="11641">
                  <c:v>1</c:v>
                </c:pt>
                <c:pt idx="11642">
                  <c:v>1</c:v>
                </c:pt>
                <c:pt idx="11643">
                  <c:v>1</c:v>
                </c:pt>
                <c:pt idx="11644">
                  <c:v>1</c:v>
                </c:pt>
                <c:pt idx="11645">
                  <c:v>1</c:v>
                </c:pt>
                <c:pt idx="11646">
                  <c:v>1</c:v>
                </c:pt>
                <c:pt idx="11647">
                  <c:v>1</c:v>
                </c:pt>
                <c:pt idx="11648">
                  <c:v>1</c:v>
                </c:pt>
                <c:pt idx="11649">
                  <c:v>1</c:v>
                </c:pt>
                <c:pt idx="11650">
                  <c:v>1</c:v>
                </c:pt>
                <c:pt idx="11651">
                  <c:v>1</c:v>
                </c:pt>
                <c:pt idx="11652">
                  <c:v>1</c:v>
                </c:pt>
                <c:pt idx="11653">
                  <c:v>1</c:v>
                </c:pt>
                <c:pt idx="11654">
                  <c:v>1</c:v>
                </c:pt>
                <c:pt idx="11655">
                  <c:v>1</c:v>
                </c:pt>
                <c:pt idx="11656">
                  <c:v>1</c:v>
                </c:pt>
                <c:pt idx="11657">
                  <c:v>1</c:v>
                </c:pt>
                <c:pt idx="11658">
                  <c:v>1</c:v>
                </c:pt>
                <c:pt idx="11659">
                  <c:v>1</c:v>
                </c:pt>
                <c:pt idx="11660">
                  <c:v>1</c:v>
                </c:pt>
                <c:pt idx="11661">
                  <c:v>1</c:v>
                </c:pt>
                <c:pt idx="11662">
                  <c:v>1</c:v>
                </c:pt>
                <c:pt idx="11663">
                  <c:v>1</c:v>
                </c:pt>
                <c:pt idx="11664">
                  <c:v>1</c:v>
                </c:pt>
                <c:pt idx="11665">
                  <c:v>1</c:v>
                </c:pt>
                <c:pt idx="11666">
                  <c:v>1</c:v>
                </c:pt>
                <c:pt idx="11667">
                  <c:v>1</c:v>
                </c:pt>
                <c:pt idx="11668">
                  <c:v>1</c:v>
                </c:pt>
                <c:pt idx="11669">
                  <c:v>1</c:v>
                </c:pt>
                <c:pt idx="11670">
                  <c:v>1</c:v>
                </c:pt>
                <c:pt idx="11671">
                  <c:v>1</c:v>
                </c:pt>
                <c:pt idx="11672">
                  <c:v>1</c:v>
                </c:pt>
                <c:pt idx="11673">
                  <c:v>1</c:v>
                </c:pt>
                <c:pt idx="11674">
                  <c:v>1</c:v>
                </c:pt>
                <c:pt idx="11675">
                  <c:v>1</c:v>
                </c:pt>
                <c:pt idx="11676">
                  <c:v>1</c:v>
                </c:pt>
                <c:pt idx="11677">
                  <c:v>1</c:v>
                </c:pt>
                <c:pt idx="11678">
                  <c:v>1</c:v>
                </c:pt>
                <c:pt idx="11679">
                  <c:v>1</c:v>
                </c:pt>
                <c:pt idx="11680">
                  <c:v>1</c:v>
                </c:pt>
                <c:pt idx="11681">
                  <c:v>1</c:v>
                </c:pt>
                <c:pt idx="11682">
                  <c:v>1</c:v>
                </c:pt>
                <c:pt idx="11683">
                  <c:v>1</c:v>
                </c:pt>
                <c:pt idx="11684">
                  <c:v>1</c:v>
                </c:pt>
                <c:pt idx="11685">
                  <c:v>1</c:v>
                </c:pt>
                <c:pt idx="11686">
                  <c:v>1</c:v>
                </c:pt>
                <c:pt idx="11687">
                  <c:v>1</c:v>
                </c:pt>
                <c:pt idx="11688">
                  <c:v>1</c:v>
                </c:pt>
                <c:pt idx="11689">
                  <c:v>1</c:v>
                </c:pt>
                <c:pt idx="11690">
                  <c:v>1</c:v>
                </c:pt>
                <c:pt idx="11691">
                  <c:v>1</c:v>
                </c:pt>
                <c:pt idx="11692">
                  <c:v>1</c:v>
                </c:pt>
                <c:pt idx="11693">
                  <c:v>1</c:v>
                </c:pt>
                <c:pt idx="11694">
                  <c:v>1</c:v>
                </c:pt>
                <c:pt idx="11695">
                  <c:v>1</c:v>
                </c:pt>
                <c:pt idx="11696">
                  <c:v>1</c:v>
                </c:pt>
                <c:pt idx="11697">
                  <c:v>1</c:v>
                </c:pt>
                <c:pt idx="11698">
                  <c:v>1</c:v>
                </c:pt>
                <c:pt idx="11699">
                  <c:v>1</c:v>
                </c:pt>
                <c:pt idx="11700">
                  <c:v>1</c:v>
                </c:pt>
                <c:pt idx="11701">
                  <c:v>1</c:v>
                </c:pt>
                <c:pt idx="11702">
                  <c:v>1</c:v>
                </c:pt>
                <c:pt idx="11703">
                  <c:v>1</c:v>
                </c:pt>
                <c:pt idx="11704">
                  <c:v>1</c:v>
                </c:pt>
                <c:pt idx="11705">
                  <c:v>1</c:v>
                </c:pt>
                <c:pt idx="11706">
                  <c:v>1</c:v>
                </c:pt>
                <c:pt idx="11707">
                  <c:v>1</c:v>
                </c:pt>
                <c:pt idx="11708">
                  <c:v>1</c:v>
                </c:pt>
                <c:pt idx="11709">
                  <c:v>1</c:v>
                </c:pt>
                <c:pt idx="11710">
                  <c:v>1</c:v>
                </c:pt>
                <c:pt idx="11711">
                  <c:v>1</c:v>
                </c:pt>
                <c:pt idx="11712">
                  <c:v>1</c:v>
                </c:pt>
                <c:pt idx="11713">
                  <c:v>1</c:v>
                </c:pt>
                <c:pt idx="11714">
                  <c:v>1</c:v>
                </c:pt>
                <c:pt idx="11715">
                  <c:v>1</c:v>
                </c:pt>
                <c:pt idx="11716">
                  <c:v>1</c:v>
                </c:pt>
                <c:pt idx="11717">
                  <c:v>1</c:v>
                </c:pt>
                <c:pt idx="11718">
                  <c:v>1</c:v>
                </c:pt>
                <c:pt idx="11719">
                  <c:v>1</c:v>
                </c:pt>
                <c:pt idx="11720">
                  <c:v>1</c:v>
                </c:pt>
                <c:pt idx="11721">
                  <c:v>1</c:v>
                </c:pt>
                <c:pt idx="11722">
                  <c:v>1</c:v>
                </c:pt>
                <c:pt idx="11723">
                  <c:v>1</c:v>
                </c:pt>
                <c:pt idx="11724">
                  <c:v>1</c:v>
                </c:pt>
                <c:pt idx="11725">
                  <c:v>1</c:v>
                </c:pt>
                <c:pt idx="11726">
                  <c:v>1</c:v>
                </c:pt>
                <c:pt idx="11727">
                  <c:v>1</c:v>
                </c:pt>
                <c:pt idx="11728">
                  <c:v>1</c:v>
                </c:pt>
                <c:pt idx="11729">
                  <c:v>1</c:v>
                </c:pt>
                <c:pt idx="11730">
                  <c:v>1</c:v>
                </c:pt>
                <c:pt idx="11731">
                  <c:v>1</c:v>
                </c:pt>
                <c:pt idx="11732">
                  <c:v>1</c:v>
                </c:pt>
                <c:pt idx="11733">
                  <c:v>1</c:v>
                </c:pt>
                <c:pt idx="11734">
                  <c:v>1</c:v>
                </c:pt>
                <c:pt idx="11735">
                  <c:v>1</c:v>
                </c:pt>
                <c:pt idx="11736">
                  <c:v>1</c:v>
                </c:pt>
                <c:pt idx="11737">
                  <c:v>1</c:v>
                </c:pt>
                <c:pt idx="11738">
                  <c:v>1</c:v>
                </c:pt>
                <c:pt idx="11739">
                  <c:v>1</c:v>
                </c:pt>
                <c:pt idx="11740">
                  <c:v>1</c:v>
                </c:pt>
                <c:pt idx="11741">
                  <c:v>1</c:v>
                </c:pt>
                <c:pt idx="11742">
                  <c:v>1</c:v>
                </c:pt>
                <c:pt idx="11743">
                  <c:v>1</c:v>
                </c:pt>
                <c:pt idx="11744">
                  <c:v>1</c:v>
                </c:pt>
                <c:pt idx="11745">
                  <c:v>1</c:v>
                </c:pt>
                <c:pt idx="11746">
                  <c:v>1</c:v>
                </c:pt>
                <c:pt idx="11747">
                  <c:v>1</c:v>
                </c:pt>
                <c:pt idx="11748">
                  <c:v>1</c:v>
                </c:pt>
                <c:pt idx="11749">
                  <c:v>1</c:v>
                </c:pt>
                <c:pt idx="11750">
                  <c:v>1</c:v>
                </c:pt>
                <c:pt idx="11751">
                  <c:v>1</c:v>
                </c:pt>
                <c:pt idx="11752">
                  <c:v>1</c:v>
                </c:pt>
                <c:pt idx="11753">
                  <c:v>1</c:v>
                </c:pt>
                <c:pt idx="11754">
                  <c:v>1</c:v>
                </c:pt>
                <c:pt idx="11755">
                  <c:v>1</c:v>
                </c:pt>
                <c:pt idx="11756">
                  <c:v>1</c:v>
                </c:pt>
                <c:pt idx="11757">
                  <c:v>1</c:v>
                </c:pt>
                <c:pt idx="11758">
                  <c:v>1</c:v>
                </c:pt>
                <c:pt idx="11759">
                  <c:v>1</c:v>
                </c:pt>
                <c:pt idx="11760">
                  <c:v>1</c:v>
                </c:pt>
                <c:pt idx="11761">
                  <c:v>1</c:v>
                </c:pt>
                <c:pt idx="11762">
                  <c:v>1</c:v>
                </c:pt>
                <c:pt idx="11763">
                  <c:v>1</c:v>
                </c:pt>
                <c:pt idx="11764">
                  <c:v>1</c:v>
                </c:pt>
                <c:pt idx="11765">
                  <c:v>1</c:v>
                </c:pt>
                <c:pt idx="11766">
                  <c:v>1</c:v>
                </c:pt>
                <c:pt idx="11767">
                  <c:v>1</c:v>
                </c:pt>
                <c:pt idx="11768">
                  <c:v>1</c:v>
                </c:pt>
                <c:pt idx="11769">
                  <c:v>1</c:v>
                </c:pt>
                <c:pt idx="11770">
                  <c:v>1</c:v>
                </c:pt>
                <c:pt idx="11771">
                  <c:v>1</c:v>
                </c:pt>
                <c:pt idx="11772">
                  <c:v>1</c:v>
                </c:pt>
                <c:pt idx="11773">
                  <c:v>1</c:v>
                </c:pt>
                <c:pt idx="11774">
                  <c:v>1</c:v>
                </c:pt>
                <c:pt idx="11775">
                  <c:v>1</c:v>
                </c:pt>
                <c:pt idx="11776">
                  <c:v>1</c:v>
                </c:pt>
                <c:pt idx="11777">
                  <c:v>1</c:v>
                </c:pt>
                <c:pt idx="11778">
                  <c:v>1</c:v>
                </c:pt>
                <c:pt idx="11779">
                  <c:v>1</c:v>
                </c:pt>
                <c:pt idx="11780">
                  <c:v>1</c:v>
                </c:pt>
                <c:pt idx="11781">
                  <c:v>1</c:v>
                </c:pt>
                <c:pt idx="11782">
                  <c:v>1</c:v>
                </c:pt>
                <c:pt idx="11783">
                  <c:v>1</c:v>
                </c:pt>
                <c:pt idx="11784">
                  <c:v>1</c:v>
                </c:pt>
                <c:pt idx="11785">
                  <c:v>1</c:v>
                </c:pt>
                <c:pt idx="11786">
                  <c:v>1</c:v>
                </c:pt>
                <c:pt idx="11787">
                  <c:v>1</c:v>
                </c:pt>
                <c:pt idx="11788">
                  <c:v>1</c:v>
                </c:pt>
                <c:pt idx="11789">
                  <c:v>1</c:v>
                </c:pt>
                <c:pt idx="11790">
                  <c:v>1</c:v>
                </c:pt>
                <c:pt idx="11791">
                  <c:v>1</c:v>
                </c:pt>
                <c:pt idx="11792">
                  <c:v>1</c:v>
                </c:pt>
                <c:pt idx="11793">
                  <c:v>1</c:v>
                </c:pt>
                <c:pt idx="11794">
                  <c:v>1</c:v>
                </c:pt>
                <c:pt idx="11795">
                  <c:v>1</c:v>
                </c:pt>
                <c:pt idx="11796">
                  <c:v>1</c:v>
                </c:pt>
                <c:pt idx="11797">
                  <c:v>1</c:v>
                </c:pt>
                <c:pt idx="11798">
                  <c:v>1</c:v>
                </c:pt>
                <c:pt idx="11799">
                  <c:v>1</c:v>
                </c:pt>
                <c:pt idx="11800">
                  <c:v>1</c:v>
                </c:pt>
                <c:pt idx="11801">
                  <c:v>1</c:v>
                </c:pt>
                <c:pt idx="11802">
                  <c:v>1</c:v>
                </c:pt>
                <c:pt idx="11803">
                  <c:v>1</c:v>
                </c:pt>
                <c:pt idx="11804">
                  <c:v>1</c:v>
                </c:pt>
                <c:pt idx="11805">
                  <c:v>1</c:v>
                </c:pt>
                <c:pt idx="11806">
                  <c:v>1</c:v>
                </c:pt>
                <c:pt idx="11807">
                  <c:v>1</c:v>
                </c:pt>
                <c:pt idx="11808">
                  <c:v>1</c:v>
                </c:pt>
                <c:pt idx="11809">
                  <c:v>1</c:v>
                </c:pt>
                <c:pt idx="11810">
                  <c:v>1</c:v>
                </c:pt>
                <c:pt idx="11811">
                  <c:v>1</c:v>
                </c:pt>
                <c:pt idx="11812">
                  <c:v>1</c:v>
                </c:pt>
                <c:pt idx="11813">
                  <c:v>1</c:v>
                </c:pt>
                <c:pt idx="11814">
                  <c:v>1</c:v>
                </c:pt>
                <c:pt idx="11815">
                  <c:v>1</c:v>
                </c:pt>
                <c:pt idx="11816">
                  <c:v>1</c:v>
                </c:pt>
                <c:pt idx="11817">
                  <c:v>1</c:v>
                </c:pt>
                <c:pt idx="11818">
                  <c:v>1</c:v>
                </c:pt>
                <c:pt idx="11819">
                  <c:v>1</c:v>
                </c:pt>
                <c:pt idx="11820">
                  <c:v>1</c:v>
                </c:pt>
                <c:pt idx="11821">
                  <c:v>1</c:v>
                </c:pt>
                <c:pt idx="11822">
                  <c:v>1</c:v>
                </c:pt>
                <c:pt idx="11823">
                  <c:v>1</c:v>
                </c:pt>
                <c:pt idx="11824">
                  <c:v>1</c:v>
                </c:pt>
                <c:pt idx="11825">
                  <c:v>1</c:v>
                </c:pt>
                <c:pt idx="11826">
                  <c:v>1</c:v>
                </c:pt>
                <c:pt idx="11827">
                  <c:v>1</c:v>
                </c:pt>
                <c:pt idx="11828">
                  <c:v>1</c:v>
                </c:pt>
                <c:pt idx="11829">
                  <c:v>1</c:v>
                </c:pt>
                <c:pt idx="11830">
                  <c:v>1</c:v>
                </c:pt>
                <c:pt idx="11831">
                  <c:v>1</c:v>
                </c:pt>
                <c:pt idx="11832">
                  <c:v>1</c:v>
                </c:pt>
                <c:pt idx="11833">
                  <c:v>1</c:v>
                </c:pt>
                <c:pt idx="11834">
                  <c:v>1</c:v>
                </c:pt>
                <c:pt idx="11835">
                  <c:v>1</c:v>
                </c:pt>
                <c:pt idx="11836">
                  <c:v>1</c:v>
                </c:pt>
                <c:pt idx="11837">
                  <c:v>1</c:v>
                </c:pt>
                <c:pt idx="11838">
                  <c:v>1</c:v>
                </c:pt>
                <c:pt idx="11839">
                  <c:v>1</c:v>
                </c:pt>
                <c:pt idx="11840">
                  <c:v>1</c:v>
                </c:pt>
                <c:pt idx="11841">
                  <c:v>1</c:v>
                </c:pt>
                <c:pt idx="11842">
                  <c:v>1</c:v>
                </c:pt>
                <c:pt idx="11843">
                  <c:v>1</c:v>
                </c:pt>
                <c:pt idx="11844">
                  <c:v>1</c:v>
                </c:pt>
                <c:pt idx="11845">
                  <c:v>1</c:v>
                </c:pt>
                <c:pt idx="11846">
                  <c:v>1</c:v>
                </c:pt>
                <c:pt idx="11847">
                  <c:v>1</c:v>
                </c:pt>
                <c:pt idx="11848">
                  <c:v>1</c:v>
                </c:pt>
                <c:pt idx="11849">
                  <c:v>1</c:v>
                </c:pt>
                <c:pt idx="11850">
                  <c:v>1</c:v>
                </c:pt>
                <c:pt idx="11851">
                  <c:v>1</c:v>
                </c:pt>
                <c:pt idx="11852">
                  <c:v>1</c:v>
                </c:pt>
                <c:pt idx="11853">
                  <c:v>1</c:v>
                </c:pt>
                <c:pt idx="11854">
                  <c:v>1</c:v>
                </c:pt>
                <c:pt idx="11855">
                  <c:v>1</c:v>
                </c:pt>
                <c:pt idx="11856">
                  <c:v>1</c:v>
                </c:pt>
                <c:pt idx="11857">
                  <c:v>1</c:v>
                </c:pt>
                <c:pt idx="11858">
                  <c:v>1</c:v>
                </c:pt>
                <c:pt idx="11859">
                  <c:v>1</c:v>
                </c:pt>
                <c:pt idx="11860">
                  <c:v>1</c:v>
                </c:pt>
                <c:pt idx="11861">
                  <c:v>1</c:v>
                </c:pt>
                <c:pt idx="11862">
                  <c:v>1</c:v>
                </c:pt>
                <c:pt idx="11863">
                  <c:v>1</c:v>
                </c:pt>
                <c:pt idx="11864">
                  <c:v>1</c:v>
                </c:pt>
                <c:pt idx="11865">
                  <c:v>1</c:v>
                </c:pt>
                <c:pt idx="11866">
                  <c:v>1</c:v>
                </c:pt>
                <c:pt idx="11867">
                  <c:v>1</c:v>
                </c:pt>
                <c:pt idx="11868">
                  <c:v>1</c:v>
                </c:pt>
                <c:pt idx="11869">
                  <c:v>1</c:v>
                </c:pt>
                <c:pt idx="11870">
                  <c:v>1</c:v>
                </c:pt>
                <c:pt idx="11871">
                  <c:v>1</c:v>
                </c:pt>
                <c:pt idx="11872">
                  <c:v>1</c:v>
                </c:pt>
                <c:pt idx="11873">
                  <c:v>1</c:v>
                </c:pt>
                <c:pt idx="11874">
                  <c:v>1</c:v>
                </c:pt>
                <c:pt idx="11875">
                  <c:v>1</c:v>
                </c:pt>
                <c:pt idx="11876">
                  <c:v>1</c:v>
                </c:pt>
                <c:pt idx="11877">
                  <c:v>1</c:v>
                </c:pt>
                <c:pt idx="11878">
                  <c:v>1</c:v>
                </c:pt>
                <c:pt idx="11879">
                  <c:v>1</c:v>
                </c:pt>
                <c:pt idx="11880">
                  <c:v>1</c:v>
                </c:pt>
                <c:pt idx="11881">
                  <c:v>1</c:v>
                </c:pt>
                <c:pt idx="11882">
                  <c:v>1</c:v>
                </c:pt>
                <c:pt idx="11883">
                  <c:v>1</c:v>
                </c:pt>
                <c:pt idx="11884">
                  <c:v>1</c:v>
                </c:pt>
                <c:pt idx="11885">
                  <c:v>1</c:v>
                </c:pt>
                <c:pt idx="11886">
                  <c:v>1</c:v>
                </c:pt>
                <c:pt idx="11887">
                  <c:v>1</c:v>
                </c:pt>
                <c:pt idx="11888">
                  <c:v>1</c:v>
                </c:pt>
                <c:pt idx="11889">
                  <c:v>1</c:v>
                </c:pt>
                <c:pt idx="11890">
                  <c:v>1</c:v>
                </c:pt>
                <c:pt idx="11891">
                  <c:v>1</c:v>
                </c:pt>
                <c:pt idx="11892">
                  <c:v>1</c:v>
                </c:pt>
                <c:pt idx="11893">
                  <c:v>1</c:v>
                </c:pt>
                <c:pt idx="11894">
                  <c:v>1</c:v>
                </c:pt>
                <c:pt idx="11895">
                  <c:v>1</c:v>
                </c:pt>
                <c:pt idx="11896">
                  <c:v>1</c:v>
                </c:pt>
                <c:pt idx="11897">
                  <c:v>1</c:v>
                </c:pt>
                <c:pt idx="11898">
                  <c:v>1</c:v>
                </c:pt>
                <c:pt idx="11899">
                  <c:v>1</c:v>
                </c:pt>
                <c:pt idx="11900">
                  <c:v>1</c:v>
                </c:pt>
                <c:pt idx="11901">
                  <c:v>1</c:v>
                </c:pt>
                <c:pt idx="11902">
                  <c:v>1</c:v>
                </c:pt>
                <c:pt idx="11903">
                  <c:v>1</c:v>
                </c:pt>
                <c:pt idx="11904">
                  <c:v>1</c:v>
                </c:pt>
                <c:pt idx="11905">
                  <c:v>1</c:v>
                </c:pt>
                <c:pt idx="11906">
                  <c:v>1</c:v>
                </c:pt>
                <c:pt idx="11907">
                  <c:v>1</c:v>
                </c:pt>
                <c:pt idx="11908">
                  <c:v>1</c:v>
                </c:pt>
                <c:pt idx="11909">
                  <c:v>1</c:v>
                </c:pt>
                <c:pt idx="11910">
                  <c:v>1</c:v>
                </c:pt>
                <c:pt idx="11911">
                  <c:v>1</c:v>
                </c:pt>
                <c:pt idx="11912">
                  <c:v>1</c:v>
                </c:pt>
                <c:pt idx="11913">
                  <c:v>1</c:v>
                </c:pt>
                <c:pt idx="11914">
                  <c:v>1</c:v>
                </c:pt>
                <c:pt idx="11915">
                  <c:v>1</c:v>
                </c:pt>
                <c:pt idx="11916">
                  <c:v>1</c:v>
                </c:pt>
                <c:pt idx="11917">
                  <c:v>1</c:v>
                </c:pt>
                <c:pt idx="11918">
                  <c:v>1</c:v>
                </c:pt>
                <c:pt idx="11919">
                  <c:v>1</c:v>
                </c:pt>
                <c:pt idx="11920">
                  <c:v>1</c:v>
                </c:pt>
                <c:pt idx="11921">
                  <c:v>1</c:v>
                </c:pt>
                <c:pt idx="11922">
                  <c:v>1</c:v>
                </c:pt>
                <c:pt idx="11923">
                  <c:v>1</c:v>
                </c:pt>
                <c:pt idx="11924">
                  <c:v>1</c:v>
                </c:pt>
                <c:pt idx="11925">
                  <c:v>1</c:v>
                </c:pt>
                <c:pt idx="11926">
                  <c:v>1</c:v>
                </c:pt>
                <c:pt idx="11927">
                  <c:v>1</c:v>
                </c:pt>
                <c:pt idx="11928">
                  <c:v>1</c:v>
                </c:pt>
                <c:pt idx="11929">
                  <c:v>1</c:v>
                </c:pt>
                <c:pt idx="11930">
                  <c:v>1</c:v>
                </c:pt>
                <c:pt idx="11931">
                  <c:v>1</c:v>
                </c:pt>
                <c:pt idx="11932">
                  <c:v>1</c:v>
                </c:pt>
                <c:pt idx="11933">
                  <c:v>1</c:v>
                </c:pt>
                <c:pt idx="11934">
                  <c:v>1</c:v>
                </c:pt>
                <c:pt idx="11935">
                  <c:v>1</c:v>
                </c:pt>
                <c:pt idx="11936">
                  <c:v>1</c:v>
                </c:pt>
                <c:pt idx="11937">
                  <c:v>1</c:v>
                </c:pt>
                <c:pt idx="11938">
                  <c:v>1</c:v>
                </c:pt>
                <c:pt idx="11939">
                  <c:v>1</c:v>
                </c:pt>
                <c:pt idx="11940">
                  <c:v>1</c:v>
                </c:pt>
                <c:pt idx="11941">
                  <c:v>1</c:v>
                </c:pt>
                <c:pt idx="11942">
                  <c:v>1</c:v>
                </c:pt>
                <c:pt idx="11943">
                  <c:v>1</c:v>
                </c:pt>
                <c:pt idx="11944">
                  <c:v>1</c:v>
                </c:pt>
                <c:pt idx="11945">
                  <c:v>1</c:v>
                </c:pt>
                <c:pt idx="11946">
                  <c:v>1</c:v>
                </c:pt>
                <c:pt idx="11947">
                  <c:v>1</c:v>
                </c:pt>
                <c:pt idx="11948">
                  <c:v>1</c:v>
                </c:pt>
                <c:pt idx="11949">
                  <c:v>1</c:v>
                </c:pt>
                <c:pt idx="11950">
                  <c:v>1</c:v>
                </c:pt>
                <c:pt idx="11951">
                  <c:v>1</c:v>
                </c:pt>
                <c:pt idx="11952">
                  <c:v>1</c:v>
                </c:pt>
                <c:pt idx="11953">
                  <c:v>1</c:v>
                </c:pt>
                <c:pt idx="11954">
                  <c:v>1</c:v>
                </c:pt>
                <c:pt idx="11955">
                  <c:v>1</c:v>
                </c:pt>
                <c:pt idx="11956">
                  <c:v>1</c:v>
                </c:pt>
                <c:pt idx="11957">
                  <c:v>1</c:v>
                </c:pt>
                <c:pt idx="11958">
                  <c:v>1</c:v>
                </c:pt>
                <c:pt idx="11959">
                  <c:v>1</c:v>
                </c:pt>
                <c:pt idx="11960">
                  <c:v>1</c:v>
                </c:pt>
                <c:pt idx="11961">
                  <c:v>1</c:v>
                </c:pt>
                <c:pt idx="11962">
                  <c:v>1</c:v>
                </c:pt>
                <c:pt idx="11963">
                  <c:v>1</c:v>
                </c:pt>
                <c:pt idx="11964">
                  <c:v>1</c:v>
                </c:pt>
                <c:pt idx="11965">
                  <c:v>1</c:v>
                </c:pt>
                <c:pt idx="11966">
                  <c:v>1</c:v>
                </c:pt>
                <c:pt idx="11967">
                  <c:v>1</c:v>
                </c:pt>
                <c:pt idx="11968">
                  <c:v>1</c:v>
                </c:pt>
                <c:pt idx="11969">
                  <c:v>1</c:v>
                </c:pt>
                <c:pt idx="11970">
                  <c:v>1</c:v>
                </c:pt>
                <c:pt idx="11971">
                  <c:v>1</c:v>
                </c:pt>
                <c:pt idx="11972">
                  <c:v>1</c:v>
                </c:pt>
                <c:pt idx="11973">
                  <c:v>1</c:v>
                </c:pt>
                <c:pt idx="11974">
                  <c:v>1</c:v>
                </c:pt>
                <c:pt idx="11975">
                  <c:v>1</c:v>
                </c:pt>
                <c:pt idx="11976">
                  <c:v>1</c:v>
                </c:pt>
                <c:pt idx="11977">
                  <c:v>1</c:v>
                </c:pt>
                <c:pt idx="11978">
                  <c:v>1</c:v>
                </c:pt>
                <c:pt idx="11979">
                  <c:v>1</c:v>
                </c:pt>
                <c:pt idx="11980">
                  <c:v>1</c:v>
                </c:pt>
                <c:pt idx="11981">
                  <c:v>1</c:v>
                </c:pt>
                <c:pt idx="11982">
                  <c:v>1</c:v>
                </c:pt>
                <c:pt idx="11983">
                  <c:v>1</c:v>
                </c:pt>
                <c:pt idx="11984">
                  <c:v>1</c:v>
                </c:pt>
                <c:pt idx="11985">
                  <c:v>1</c:v>
                </c:pt>
                <c:pt idx="11986">
                  <c:v>1</c:v>
                </c:pt>
                <c:pt idx="11987">
                  <c:v>1</c:v>
                </c:pt>
                <c:pt idx="11988">
                  <c:v>1</c:v>
                </c:pt>
                <c:pt idx="11989">
                  <c:v>1</c:v>
                </c:pt>
                <c:pt idx="11990">
                  <c:v>1</c:v>
                </c:pt>
                <c:pt idx="11991">
                  <c:v>1</c:v>
                </c:pt>
                <c:pt idx="11992">
                  <c:v>1</c:v>
                </c:pt>
                <c:pt idx="11993">
                  <c:v>1</c:v>
                </c:pt>
                <c:pt idx="11994">
                  <c:v>1</c:v>
                </c:pt>
                <c:pt idx="11995">
                  <c:v>1</c:v>
                </c:pt>
                <c:pt idx="11996">
                  <c:v>1</c:v>
                </c:pt>
                <c:pt idx="11997">
                  <c:v>1</c:v>
                </c:pt>
                <c:pt idx="11998">
                  <c:v>1</c:v>
                </c:pt>
                <c:pt idx="11999">
                  <c:v>1</c:v>
                </c:pt>
                <c:pt idx="12000">
                  <c:v>1</c:v>
                </c:pt>
                <c:pt idx="12001">
                  <c:v>1</c:v>
                </c:pt>
                <c:pt idx="12002">
                  <c:v>1</c:v>
                </c:pt>
                <c:pt idx="12003">
                  <c:v>1</c:v>
                </c:pt>
                <c:pt idx="12004">
                  <c:v>1</c:v>
                </c:pt>
                <c:pt idx="12005">
                  <c:v>1</c:v>
                </c:pt>
                <c:pt idx="12006">
                  <c:v>1</c:v>
                </c:pt>
                <c:pt idx="12007">
                  <c:v>1</c:v>
                </c:pt>
                <c:pt idx="12008">
                  <c:v>1</c:v>
                </c:pt>
                <c:pt idx="12009">
                  <c:v>1</c:v>
                </c:pt>
                <c:pt idx="12010">
                  <c:v>1</c:v>
                </c:pt>
                <c:pt idx="12011">
                  <c:v>1</c:v>
                </c:pt>
                <c:pt idx="12012">
                  <c:v>1</c:v>
                </c:pt>
                <c:pt idx="12013">
                  <c:v>1</c:v>
                </c:pt>
                <c:pt idx="12014">
                  <c:v>1</c:v>
                </c:pt>
                <c:pt idx="12015">
                  <c:v>1</c:v>
                </c:pt>
                <c:pt idx="12016">
                  <c:v>1</c:v>
                </c:pt>
                <c:pt idx="12017">
                  <c:v>1</c:v>
                </c:pt>
                <c:pt idx="12018">
                  <c:v>1</c:v>
                </c:pt>
                <c:pt idx="12019">
                  <c:v>1</c:v>
                </c:pt>
                <c:pt idx="12020">
                  <c:v>1</c:v>
                </c:pt>
                <c:pt idx="12021">
                  <c:v>1</c:v>
                </c:pt>
                <c:pt idx="12022">
                  <c:v>1</c:v>
                </c:pt>
                <c:pt idx="12023">
                  <c:v>1</c:v>
                </c:pt>
                <c:pt idx="12024">
                  <c:v>1</c:v>
                </c:pt>
                <c:pt idx="12025">
                  <c:v>1</c:v>
                </c:pt>
                <c:pt idx="12026">
                  <c:v>1</c:v>
                </c:pt>
                <c:pt idx="12027">
                  <c:v>1</c:v>
                </c:pt>
                <c:pt idx="12028">
                  <c:v>1</c:v>
                </c:pt>
                <c:pt idx="12029">
                  <c:v>1</c:v>
                </c:pt>
                <c:pt idx="12030">
                  <c:v>1</c:v>
                </c:pt>
                <c:pt idx="12031">
                  <c:v>1</c:v>
                </c:pt>
                <c:pt idx="12032">
                  <c:v>1</c:v>
                </c:pt>
                <c:pt idx="12033">
                  <c:v>1</c:v>
                </c:pt>
                <c:pt idx="12034">
                  <c:v>1</c:v>
                </c:pt>
                <c:pt idx="12035">
                  <c:v>1</c:v>
                </c:pt>
                <c:pt idx="12036">
                  <c:v>1</c:v>
                </c:pt>
                <c:pt idx="12037">
                  <c:v>1</c:v>
                </c:pt>
                <c:pt idx="12038">
                  <c:v>1</c:v>
                </c:pt>
                <c:pt idx="12039">
                  <c:v>1</c:v>
                </c:pt>
                <c:pt idx="12040">
                  <c:v>1</c:v>
                </c:pt>
                <c:pt idx="12041">
                  <c:v>1</c:v>
                </c:pt>
                <c:pt idx="12042">
                  <c:v>1</c:v>
                </c:pt>
                <c:pt idx="12043">
                  <c:v>1</c:v>
                </c:pt>
                <c:pt idx="12044">
                  <c:v>1</c:v>
                </c:pt>
                <c:pt idx="12045">
                  <c:v>1</c:v>
                </c:pt>
                <c:pt idx="12046">
                  <c:v>1</c:v>
                </c:pt>
                <c:pt idx="12047">
                  <c:v>1</c:v>
                </c:pt>
                <c:pt idx="12048">
                  <c:v>1</c:v>
                </c:pt>
                <c:pt idx="12049">
                  <c:v>1</c:v>
                </c:pt>
                <c:pt idx="12050">
                  <c:v>1</c:v>
                </c:pt>
                <c:pt idx="12051">
                  <c:v>1</c:v>
                </c:pt>
                <c:pt idx="12052">
                  <c:v>1</c:v>
                </c:pt>
                <c:pt idx="12053">
                  <c:v>1</c:v>
                </c:pt>
                <c:pt idx="12054">
                  <c:v>1</c:v>
                </c:pt>
                <c:pt idx="12055">
                  <c:v>1</c:v>
                </c:pt>
                <c:pt idx="12056">
                  <c:v>1</c:v>
                </c:pt>
                <c:pt idx="12057">
                  <c:v>1</c:v>
                </c:pt>
                <c:pt idx="12058">
                  <c:v>1</c:v>
                </c:pt>
                <c:pt idx="12059">
                  <c:v>1</c:v>
                </c:pt>
                <c:pt idx="12060">
                  <c:v>1</c:v>
                </c:pt>
                <c:pt idx="12061">
                  <c:v>1</c:v>
                </c:pt>
                <c:pt idx="12062">
                  <c:v>1</c:v>
                </c:pt>
                <c:pt idx="12063">
                  <c:v>1</c:v>
                </c:pt>
                <c:pt idx="12064">
                  <c:v>1</c:v>
                </c:pt>
                <c:pt idx="12065">
                  <c:v>1</c:v>
                </c:pt>
                <c:pt idx="12066">
                  <c:v>1</c:v>
                </c:pt>
                <c:pt idx="12067">
                  <c:v>1</c:v>
                </c:pt>
                <c:pt idx="12068">
                  <c:v>1</c:v>
                </c:pt>
                <c:pt idx="12069">
                  <c:v>1</c:v>
                </c:pt>
                <c:pt idx="12070">
                  <c:v>1</c:v>
                </c:pt>
                <c:pt idx="12071">
                  <c:v>1</c:v>
                </c:pt>
                <c:pt idx="12072">
                  <c:v>1</c:v>
                </c:pt>
                <c:pt idx="12073">
                  <c:v>1</c:v>
                </c:pt>
                <c:pt idx="12074">
                  <c:v>1</c:v>
                </c:pt>
                <c:pt idx="12075">
                  <c:v>1</c:v>
                </c:pt>
                <c:pt idx="12076">
                  <c:v>1</c:v>
                </c:pt>
                <c:pt idx="12077">
                  <c:v>1</c:v>
                </c:pt>
                <c:pt idx="12078">
                  <c:v>1</c:v>
                </c:pt>
                <c:pt idx="12079">
                  <c:v>1</c:v>
                </c:pt>
                <c:pt idx="12080">
                  <c:v>1</c:v>
                </c:pt>
                <c:pt idx="12081">
                  <c:v>1</c:v>
                </c:pt>
                <c:pt idx="12082">
                  <c:v>1</c:v>
                </c:pt>
                <c:pt idx="12083">
                  <c:v>1</c:v>
                </c:pt>
                <c:pt idx="12084">
                  <c:v>1</c:v>
                </c:pt>
                <c:pt idx="12085">
                  <c:v>1</c:v>
                </c:pt>
                <c:pt idx="12086">
                  <c:v>1</c:v>
                </c:pt>
                <c:pt idx="12087">
                  <c:v>1</c:v>
                </c:pt>
                <c:pt idx="12088">
                  <c:v>1</c:v>
                </c:pt>
                <c:pt idx="12089">
                  <c:v>1</c:v>
                </c:pt>
                <c:pt idx="12090">
                  <c:v>1</c:v>
                </c:pt>
                <c:pt idx="12091">
                  <c:v>1</c:v>
                </c:pt>
                <c:pt idx="12092">
                  <c:v>1</c:v>
                </c:pt>
                <c:pt idx="12093">
                  <c:v>1</c:v>
                </c:pt>
                <c:pt idx="12094">
                  <c:v>1</c:v>
                </c:pt>
                <c:pt idx="12095">
                  <c:v>1</c:v>
                </c:pt>
                <c:pt idx="12096">
                  <c:v>1</c:v>
                </c:pt>
                <c:pt idx="12097">
                  <c:v>1</c:v>
                </c:pt>
                <c:pt idx="12098">
                  <c:v>1</c:v>
                </c:pt>
                <c:pt idx="12099">
                  <c:v>1</c:v>
                </c:pt>
                <c:pt idx="12100">
                  <c:v>1</c:v>
                </c:pt>
                <c:pt idx="12101">
                  <c:v>1</c:v>
                </c:pt>
                <c:pt idx="12102">
                  <c:v>1</c:v>
                </c:pt>
                <c:pt idx="12103">
                  <c:v>1</c:v>
                </c:pt>
                <c:pt idx="12104">
                  <c:v>1</c:v>
                </c:pt>
                <c:pt idx="12105">
                  <c:v>1</c:v>
                </c:pt>
                <c:pt idx="12106">
                  <c:v>1</c:v>
                </c:pt>
                <c:pt idx="12107">
                  <c:v>1</c:v>
                </c:pt>
                <c:pt idx="12108">
                  <c:v>1</c:v>
                </c:pt>
                <c:pt idx="12109">
                  <c:v>1</c:v>
                </c:pt>
                <c:pt idx="12110">
                  <c:v>1</c:v>
                </c:pt>
                <c:pt idx="12111">
                  <c:v>1</c:v>
                </c:pt>
                <c:pt idx="12112">
                  <c:v>1</c:v>
                </c:pt>
                <c:pt idx="12113">
                  <c:v>1</c:v>
                </c:pt>
                <c:pt idx="12114">
                  <c:v>1</c:v>
                </c:pt>
                <c:pt idx="12115">
                  <c:v>1</c:v>
                </c:pt>
                <c:pt idx="12116">
                  <c:v>1</c:v>
                </c:pt>
                <c:pt idx="12117">
                  <c:v>1</c:v>
                </c:pt>
                <c:pt idx="12118">
                  <c:v>1</c:v>
                </c:pt>
                <c:pt idx="12119">
                  <c:v>1</c:v>
                </c:pt>
                <c:pt idx="12120">
                  <c:v>1</c:v>
                </c:pt>
                <c:pt idx="12121">
                  <c:v>1</c:v>
                </c:pt>
                <c:pt idx="12122">
                  <c:v>1</c:v>
                </c:pt>
                <c:pt idx="12123">
                  <c:v>1</c:v>
                </c:pt>
                <c:pt idx="12124">
                  <c:v>1</c:v>
                </c:pt>
                <c:pt idx="12125">
                  <c:v>1</c:v>
                </c:pt>
                <c:pt idx="12126">
                  <c:v>1</c:v>
                </c:pt>
                <c:pt idx="12127">
                  <c:v>1</c:v>
                </c:pt>
                <c:pt idx="12128">
                  <c:v>1</c:v>
                </c:pt>
                <c:pt idx="12129">
                  <c:v>1</c:v>
                </c:pt>
                <c:pt idx="12130">
                  <c:v>1</c:v>
                </c:pt>
                <c:pt idx="12131">
                  <c:v>1</c:v>
                </c:pt>
                <c:pt idx="12132">
                  <c:v>1</c:v>
                </c:pt>
                <c:pt idx="12133">
                  <c:v>1</c:v>
                </c:pt>
                <c:pt idx="12134">
                  <c:v>1</c:v>
                </c:pt>
                <c:pt idx="12135">
                  <c:v>1</c:v>
                </c:pt>
                <c:pt idx="12136">
                  <c:v>1</c:v>
                </c:pt>
                <c:pt idx="12137">
                  <c:v>1</c:v>
                </c:pt>
                <c:pt idx="12138">
                  <c:v>1</c:v>
                </c:pt>
                <c:pt idx="12139">
                  <c:v>1</c:v>
                </c:pt>
                <c:pt idx="12140">
                  <c:v>1</c:v>
                </c:pt>
                <c:pt idx="12141">
                  <c:v>1</c:v>
                </c:pt>
                <c:pt idx="12142">
                  <c:v>1</c:v>
                </c:pt>
                <c:pt idx="12143">
                  <c:v>1</c:v>
                </c:pt>
                <c:pt idx="12144">
                  <c:v>1</c:v>
                </c:pt>
                <c:pt idx="12145">
                  <c:v>1</c:v>
                </c:pt>
                <c:pt idx="12146">
                  <c:v>1</c:v>
                </c:pt>
                <c:pt idx="12147">
                  <c:v>1</c:v>
                </c:pt>
                <c:pt idx="12148">
                  <c:v>1</c:v>
                </c:pt>
                <c:pt idx="12149">
                  <c:v>1</c:v>
                </c:pt>
                <c:pt idx="12150">
                  <c:v>1</c:v>
                </c:pt>
                <c:pt idx="12151">
                  <c:v>1</c:v>
                </c:pt>
                <c:pt idx="12152">
                  <c:v>1</c:v>
                </c:pt>
                <c:pt idx="12153">
                  <c:v>1</c:v>
                </c:pt>
                <c:pt idx="12154">
                  <c:v>1</c:v>
                </c:pt>
                <c:pt idx="12155">
                  <c:v>1</c:v>
                </c:pt>
                <c:pt idx="12156">
                  <c:v>1</c:v>
                </c:pt>
                <c:pt idx="12157">
                  <c:v>1</c:v>
                </c:pt>
                <c:pt idx="12158">
                  <c:v>1</c:v>
                </c:pt>
                <c:pt idx="12159">
                  <c:v>1</c:v>
                </c:pt>
                <c:pt idx="12160">
                  <c:v>1</c:v>
                </c:pt>
                <c:pt idx="12161">
                  <c:v>1</c:v>
                </c:pt>
                <c:pt idx="12162">
                  <c:v>1</c:v>
                </c:pt>
                <c:pt idx="12163">
                  <c:v>1</c:v>
                </c:pt>
                <c:pt idx="12164">
                  <c:v>1</c:v>
                </c:pt>
                <c:pt idx="12165">
                  <c:v>1</c:v>
                </c:pt>
                <c:pt idx="12166">
                  <c:v>1</c:v>
                </c:pt>
                <c:pt idx="12167">
                  <c:v>1</c:v>
                </c:pt>
                <c:pt idx="12168">
                  <c:v>1</c:v>
                </c:pt>
                <c:pt idx="12169">
                  <c:v>1</c:v>
                </c:pt>
                <c:pt idx="12170">
                  <c:v>1</c:v>
                </c:pt>
                <c:pt idx="12171">
                  <c:v>1</c:v>
                </c:pt>
                <c:pt idx="12172">
                  <c:v>1</c:v>
                </c:pt>
                <c:pt idx="12173">
                  <c:v>1</c:v>
                </c:pt>
                <c:pt idx="12174">
                  <c:v>1</c:v>
                </c:pt>
                <c:pt idx="12175">
                  <c:v>1</c:v>
                </c:pt>
                <c:pt idx="12176">
                  <c:v>1</c:v>
                </c:pt>
                <c:pt idx="12177">
                  <c:v>1</c:v>
                </c:pt>
                <c:pt idx="12178">
                  <c:v>1</c:v>
                </c:pt>
                <c:pt idx="12179">
                  <c:v>1</c:v>
                </c:pt>
                <c:pt idx="12180">
                  <c:v>1</c:v>
                </c:pt>
                <c:pt idx="12181">
                  <c:v>1</c:v>
                </c:pt>
                <c:pt idx="12182">
                  <c:v>1</c:v>
                </c:pt>
                <c:pt idx="12183">
                  <c:v>1</c:v>
                </c:pt>
                <c:pt idx="12184">
                  <c:v>1</c:v>
                </c:pt>
                <c:pt idx="12185">
                  <c:v>1</c:v>
                </c:pt>
                <c:pt idx="12186">
                  <c:v>1</c:v>
                </c:pt>
                <c:pt idx="12187">
                  <c:v>1</c:v>
                </c:pt>
                <c:pt idx="12188">
                  <c:v>1</c:v>
                </c:pt>
                <c:pt idx="12189">
                  <c:v>1</c:v>
                </c:pt>
                <c:pt idx="12190">
                  <c:v>1</c:v>
                </c:pt>
                <c:pt idx="12191">
                  <c:v>1</c:v>
                </c:pt>
                <c:pt idx="12192">
                  <c:v>1</c:v>
                </c:pt>
                <c:pt idx="12193">
                  <c:v>1</c:v>
                </c:pt>
                <c:pt idx="12194">
                  <c:v>1</c:v>
                </c:pt>
                <c:pt idx="12195">
                  <c:v>1</c:v>
                </c:pt>
                <c:pt idx="12196">
                  <c:v>1</c:v>
                </c:pt>
                <c:pt idx="12197">
                  <c:v>1</c:v>
                </c:pt>
                <c:pt idx="12198">
                  <c:v>1</c:v>
                </c:pt>
                <c:pt idx="12199">
                  <c:v>1</c:v>
                </c:pt>
                <c:pt idx="12200">
                  <c:v>1</c:v>
                </c:pt>
                <c:pt idx="12201">
                  <c:v>1</c:v>
                </c:pt>
                <c:pt idx="12202">
                  <c:v>1</c:v>
                </c:pt>
                <c:pt idx="12203">
                  <c:v>1</c:v>
                </c:pt>
                <c:pt idx="12204">
                  <c:v>1</c:v>
                </c:pt>
                <c:pt idx="12205">
                  <c:v>1</c:v>
                </c:pt>
                <c:pt idx="12206">
                  <c:v>1</c:v>
                </c:pt>
                <c:pt idx="12207">
                  <c:v>1</c:v>
                </c:pt>
                <c:pt idx="12208">
                  <c:v>1</c:v>
                </c:pt>
                <c:pt idx="12209">
                  <c:v>1</c:v>
                </c:pt>
                <c:pt idx="12210">
                  <c:v>1</c:v>
                </c:pt>
                <c:pt idx="12211">
                  <c:v>1</c:v>
                </c:pt>
                <c:pt idx="12212">
                  <c:v>1</c:v>
                </c:pt>
                <c:pt idx="12213">
                  <c:v>1</c:v>
                </c:pt>
                <c:pt idx="12214">
                  <c:v>1</c:v>
                </c:pt>
                <c:pt idx="12215">
                  <c:v>1</c:v>
                </c:pt>
                <c:pt idx="12216">
                  <c:v>1</c:v>
                </c:pt>
                <c:pt idx="12217">
                  <c:v>1</c:v>
                </c:pt>
                <c:pt idx="12218">
                  <c:v>1</c:v>
                </c:pt>
                <c:pt idx="12219">
                  <c:v>1</c:v>
                </c:pt>
                <c:pt idx="12220">
                  <c:v>1</c:v>
                </c:pt>
                <c:pt idx="12221">
                  <c:v>1</c:v>
                </c:pt>
                <c:pt idx="12222">
                  <c:v>1</c:v>
                </c:pt>
                <c:pt idx="12223">
                  <c:v>1</c:v>
                </c:pt>
                <c:pt idx="12224">
                  <c:v>1</c:v>
                </c:pt>
                <c:pt idx="12225">
                  <c:v>1</c:v>
                </c:pt>
                <c:pt idx="12226">
                  <c:v>1</c:v>
                </c:pt>
                <c:pt idx="12227">
                  <c:v>1</c:v>
                </c:pt>
                <c:pt idx="12228">
                  <c:v>1</c:v>
                </c:pt>
                <c:pt idx="12229">
                  <c:v>1</c:v>
                </c:pt>
                <c:pt idx="12230">
                  <c:v>1</c:v>
                </c:pt>
                <c:pt idx="12231">
                  <c:v>1</c:v>
                </c:pt>
                <c:pt idx="12232">
                  <c:v>1</c:v>
                </c:pt>
                <c:pt idx="12233">
                  <c:v>1</c:v>
                </c:pt>
                <c:pt idx="12234">
                  <c:v>1</c:v>
                </c:pt>
                <c:pt idx="12235">
                  <c:v>1</c:v>
                </c:pt>
                <c:pt idx="12236">
                  <c:v>1</c:v>
                </c:pt>
                <c:pt idx="12237">
                  <c:v>1</c:v>
                </c:pt>
                <c:pt idx="12238">
                  <c:v>1</c:v>
                </c:pt>
                <c:pt idx="12239">
                  <c:v>1</c:v>
                </c:pt>
                <c:pt idx="12240">
                  <c:v>1</c:v>
                </c:pt>
                <c:pt idx="12241">
                  <c:v>1</c:v>
                </c:pt>
                <c:pt idx="12242">
                  <c:v>1</c:v>
                </c:pt>
                <c:pt idx="12243">
                  <c:v>1</c:v>
                </c:pt>
                <c:pt idx="12244">
                  <c:v>1</c:v>
                </c:pt>
                <c:pt idx="12245">
                  <c:v>1</c:v>
                </c:pt>
                <c:pt idx="12246">
                  <c:v>1</c:v>
                </c:pt>
                <c:pt idx="12247">
                  <c:v>1</c:v>
                </c:pt>
                <c:pt idx="12248">
                  <c:v>1</c:v>
                </c:pt>
                <c:pt idx="12249">
                  <c:v>1</c:v>
                </c:pt>
                <c:pt idx="12250">
                  <c:v>1</c:v>
                </c:pt>
                <c:pt idx="12251">
                  <c:v>1</c:v>
                </c:pt>
                <c:pt idx="12252">
                  <c:v>1</c:v>
                </c:pt>
                <c:pt idx="12253">
                  <c:v>1</c:v>
                </c:pt>
                <c:pt idx="12254">
                  <c:v>1</c:v>
                </c:pt>
                <c:pt idx="12255">
                  <c:v>1</c:v>
                </c:pt>
                <c:pt idx="12256">
                  <c:v>1</c:v>
                </c:pt>
                <c:pt idx="12257">
                  <c:v>1</c:v>
                </c:pt>
                <c:pt idx="12258">
                  <c:v>1</c:v>
                </c:pt>
                <c:pt idx="12259">
                  <c:v>1</c:v>
                </c:pt>
                <c:pt idx="12260">
                  <c:v>1</c:v>
                </c:pt>
                <c:pt idx="12261">
                  <c:v>1</c:v>
                </c:pt>
                <c:pt idx="12262">
                  <c:v>1</c:v>
                </c:pt>
                <c:pt idx="12263">
                  <c:v>1</c:v>
                </c:pt>
                <c:pt idx="12264">
                  <c:v>1</c:v>
                </c:pt>
                <c:pt idx="12265">
                  <c:v>1</c:v>
                </c:pt>
                <c:pt idx="12266">
                  <c:v>1</c:v>
                </c:pt>
                <c:pt idx="12267">
                  <c:v>1</c:v>
                </c:pt>
                <c:pt idx="12268">
                  <c:v>1</c:v>
                </c:pt>
                <c:pt idx="12269">
                  <c:v>1</c:v>
                </c:pt>
                <c:pt idx="12270">
                  <c:v>1</c:v>
                </c:pt>
                <c:pt idx="12271">
                  <c:v>1</c:v>
                </c:pt>
                <c:pt idx="12272">
                  <c:v>1</c:v>
                </c:pt>
                <c:pt idx="12273">
                  <c:v>1</c:v>
                </c:pt>
                <c:pt idx="12274">
                  <c:v>1</c:v>
                </c:pt>
                <c:pt idx="12275">
                  <c:v>1</c:v>
                </c:pt>
                <c:pt idx="12276">
                  <c:v>1</c:v>
                </c:pt>
                <c:pt idx="12277">
                  <c:v>1</c:v>
                </c:pt>
                <c:pt idx="12278">
                  <c:v>1</c:v>
                </c:pt>
                <c:pt idx="12279">
                  <c:v>1</c:v>
                </c:pt>
                <c:pt idx="12280">
                  <c:v>1</c:v>
                </c:pt>
                <c:pt idx="12281">
                  <c:v>1</c:v>
                </c:pt>
                <c:pt idx="12282">
                  <c:v>1</c:v>
                </c:pt>
                <c:pt idx="12283">
                  <c:v>1</c:v>
                </c:pt>
                <c:pt idx="12284">
                  <c:v>1</c:v>
                </c:pt>
                <c:pt idx="12285">
                  <c:v>1</c:v>
                </c:pt>
                <c:pt idx="12286">
                  <c:v>1</c:v>
                </c:pt>
                <c:pt idx="12287">
                  <c:v>1</c:v>
                </c:pt>
                <c:pt idx="12288">
                  <c:v>1</c:v>
                </c:pt>
                <c:pt idx="12289">
                  <c:v>1</c:v>
                </c:pt>
                <c:pt idx="12290">
                  <c:v>1</c:v>
                </c:pt>
                <c:pt idx="12291">
                  <c:v>1</c:v>
                </c:pt>
                <c:pt idx="12292">
                  <c:v>1</c:v>
                </c:pt>
                <c:pt idx="12293">
                  <c:v>1</c:v>
                </c:pt>
                <c:pt idx="12294">
                  <c:v>1</c:v>
                </c:pt>
                <c:pt idx="12295">
                  <c:v>1</c:v>
                </c:pt>
                <c:pt idx="12296">
                  <c:v>1</c:v>
                </c:pt>
                <c:pt idx="12297">
                  <c:v>1</c:v>
                </c:pt>
                <c:pt idx="12298">
                  <c:v>1</c:v>
                </c:pt>
                <c:pt idx="12299">
                  <c:v>1</c:v>
                </c:pt>
                <c:pt idx="12300">
                  <c:v>1</c:v>
                </c:pt>
                <c:pt idx="12301">
                  <c:v>1</c:v>
                </c:pt>
                <c:pt idx="12302">
                  <c:v>1</c:v>
                </c:pt>
                <c:pt idx="12303">
                  <c:v>1</c:v>
                </c:pt>
                <c:pt idx="12304">
                  <c:v>1</c:v>
                </c:pt>
                <c:pt idx="12305">
                  <c:v>1</c:v>
                </c:pt>
                <c:pt idx="12306">
                  <c:v>1</c:v>
                </c:pt>
                <c:pt idx="12307">
                  <c:v>1</c:v>
                </c:pt>
                <c:pt idx="12308">
                  <c:v>1</c:v>
                </c:pt>
                <c:pt idx="12309">
                  <c:v>1</c:v>
                </c:pt>
                <c:pt idx="12310">
                  <c:v>1</c:v>
                </c:pt>
                <c:pt idx="12311">
                  <c:v>1</c:v>
                </c:pt>
                <c:pt idx="12312">
                  <c:v>1</c:v>
                </c:pt>
                <c:pt idx="12313">
                  <c:v>1</c:v>
                </c:pt>
                <c:pt idx="12314">
                  <c:v>1</c:v>
                </c:pt>
                <c:pt idx="12315">
                  <c:v>1</c:v>
                </c:pt>
                <c:pt idx="12316">
                  <c:v>1</c:v>
                </c:pt>
                <c:pt idx="12317">
                  <c:v>1</c:v>
                </c:pt>
                <c:pt idx="12318">
                  <c:v>1</c:v>
                </c:pt>
                <c:pt idx="12319">
                  <c:v>1</c:v>
                </c:pt>
                <c:pt idx="12320">
                  <c:v>1</c:v>
                </c:pt>
                <c:pt idx="12321">
                  <c:v>1</c:v>
                </c:pt>
                <c:pt idx="12322">
                  <c:v>1</c:v>
                </c:pt>
                <c:pt idx="12323">
                  <c:v>1</c:v>
                </c:pt>
                <c:pt idx="12324">
                  <c:v>1</c:v>
                </c:pt>
                <c:pt idx="12325">
                  <c:v>1</c:v>
                </c:pt>
                <c:pt idx="12326">
                  <c:v>1</c:v>
                </c:pt>
                <c:pt idx="12327">
                  <c:v>1</c:v>
                </c:pt>
                <c:pt idx="12328">
                  <c:v>1</c:v>
                </c:pt>
                <c:pt idx="12329">
                  <c:v>1</c:v>
                </c:pt>
                <c:pt idx="12330">
                  <c:v>1</c:v>
                </c:pt>
                <c:pt idx="12331">
                  <c:v>1</c:v>
                </c:pt>
                <c:pt idx="12332">
                  <c:v>1</c:v>
                </c:pt>
                <c:pt idx="12333">
                  <c:v>1</c:v>
                </c:pt>
                <c:pt idx="12334">
                  <c:v>1</c:v>
                </c:pt>
                <c:pt idx="12335">
                  <c:v>1</c:v>
                </c:pt>
                <c:pt idx="12336">
                  <c:v>1</c:v>
                </c:pt>
                <c:pt idx="12337">
                  <c:v>1</c:v>
                </c:pt>
                <c:pt idx="12338">
                  <c:v>1</c:v>
                </c:pt>
                <c:pt idx="12339">
                  <c:v>1</c:v>
                </c:pt>
                <c:pt idx="12340">
                  <c:v>1</c:v>
                </c:pt>
                <c:pt idx="12341">
                  <c:v>1</c:v>
                </c:pt>
                <c:pt idx="12342">
                  <c:v>1</c:v>
                </c:pt>
                <c:pt idx="12343">
                  <c:v>1</c:v>
                </c:pt>
                <c:pt idx="12344">
                  <c:v>1</c:v>
                </c:pt>
                <c:pt idx="12345">
                  <c:v>1</c:v>
                </c:pt>
                <c:pt idx="12346">
                  <c:v>1</c:v>
                </c:pt>
                <c:pt idx="12347">
                  <c:v>1</c:v>
                </c:pt>
                <c:pt idx="12348">
                  <c:v>1</c:v>
                </c:pt>
                <c:pt idx="12349">
                  <c:v>1</c:v>
                </c:pt>
                <c:pt idx="12350">
                  <c:v>1</c:v>
                </c:pt>
                <c:pt idx="12351">
                  <c:v>1</c:v>
                </c:pt>
                <c:pt idx="12352">
                  <c:v>1</c:v>
                </c:pt>
                <c:pt idx="12353">
                  <c:v>1</c:v>
                </c:pt>
                <c:pt idx="12354">
                  <c:v>1</c:v>
                </c:pt>
                <c:pt idx="12355">
                  <c:v>1</c:v>
                </c:pt>
                <c:pt idx="12356">
                  <c:v>1</c:v>
                </c:pt>
                <c:pt idx="12357">
                  <c:v>1</c:v>
                </c:pt>
                <c:pt idx="12358">
                  <c:v>1</c:v>
                </c:pt>
                <c:pt idx="12359">
                  <c:v>1</c:v>
                </c:pt>
                <c:pt idx="12360">
                  <c:v>1</c:v>
                </c:pt>
                <c:pt idx="12361">
                  <c:v>1</c:v>
                </c:pt>
                <c:pt idx="12362">
                  <c:v>1</c:v>
                </c:pt>
                <c:pt idx="12363">
                  <c:v>1</c:v>
                </c:pt>
                <c:pt idx="12364">
                  <c:v>1</c:v>
                </c:pt>
                <c:pt idx="12365">
                  <c:v>1</c:v>
                </c:pt>
                <c:pt idx="12366">
                  <c:v>1</c:v>
                </c:pt>
                <c:pt idx="12367">
                  <c:v>1</c:v>
                </c:pt>
                <c:pt idx="12368">
                  <c:v>1</c:v>
                </c:pt>
                <c:pt idx="12369">
                  <c:v>1</c:v>
                </c:pt>
                <c:pt idx="12370">
                  <c:v>1</c:v>
                </c:pt>
                <c:pt idx="12371">
                  <c:v>1</c:v>
                </c:pt>
                <c:pt idx="12372">
                  <c:v>1</c:v>
                </c:pt>
                <c:pt idx="12373">
                  <c:v>1</c:v>
                </c:pt>
                <c:pt idx="12374">
                  <c:v>1</c:v>
                </c:pt>
                <c:pt idx="12375">
                  <c:v>1</c:v>
                </c:pt>
                <c:pt idx="12376">
                  <c:v>1</c:v>
                </c:pt>
                <c:pt idx="12377">
                  <c:v>1</c:v>
                </c:pt>
                <c:pt idx="12378">
                  <c:v>1</c:v>
                </c:pt>
                <c:pt idx="12379">
                  <c:v>1</c:v>
                </c:pt>
                <c:pt idx="12380">
                  <c:v>1</c:v>
                </c:pt>
                <c:pt idx="12381">
                  <c:v>1</c:v>
                </c:pt>
                <c:pt idx="12382">
                  <c:v>1</c:v>
                </c:pt>
                <c:pt idx="12383">
                  <c:v>1</c:v>
                </c:pt>
                <c:pt idx="12384">
                  <c:v>1</c:v>
                </c:pt>
                <c:pt idx="12385">
                  <c:v>1</c:v>
                </c:pt>
                <c:pt idx="12386">
                  <c:v>1</c:v>
                </c:pt>
                <c:pt idx="12387">
                  <c:v>1</c:v>
                </c:pt>
                <c:pt idx="12388">
                  <c:v>1</c:v>
                </c:pt>
                <c:pt idx="12389">
                  <c:v>1</c:v>
                </c:pt>
                <c:pt idx="12390">
                  <c:v>1</c:v>
                </c:pt>
                <c:pt idx="12391">
                  <c:v>1</c:v>
                </c:pt>
                <c:pt idx="12392">
                  <c:v>1</c:v>
                </c:pt>
                <c:pt idx="12393">
                  <c:v>1</c:v>
                </c:pt>
                <c:pt idx="12394">
                  <c:v>1</c:v>
                </c:pt>
                <c:pt idx="12395">
                  <c:v>1</c:v>
                </c:pt>
                <c:pt idx="12396">
                  <c:v>1</c:v>
                </c:pt>
                <c:pt idx="12397">
                  <c:v>1</c:v>
                </c:pt>
                <c:pt idx="12398">
                  <c:v>1</c:v>
                </c:pt>
                <c:pt idx="12399">
                  <c:v>1</c:v>
                </c:pt>
                <c:pt idx="12400">
                  <c:v>1</c:v>
                </c:pt>
                <c:pt idx="12401">
                  <c:v>1</c:v>
                </c:pt>
                <c:pt idx="12402">
                  <c:v>1</c:v>
                </c:pt>
                <c:pt idx="12403">
                  <c:v>1</c:v>
                </c:pt>
                <c:pt idx="12404">
                  <c:v>1</c:v>
                </c:pt>
                <c:pt idx="12405">
                  <c:v>1</c:v>
                </c:pt>
                <c:pt idx="12406">
                  <c:v>1</c:v>
                </c:pt>
                <c:pt idx="12407">
                  <c:v>1</c:v>
                </c:pt>
                <c:pt idx="12408">
                  <c:v>1</c:v>
                </c:pt>
                <c:pt idx="12409">
                  <c:v>1</c:v>
                </c:pt>
                <c:pt idx="12410">
                  <c:v>1</c:v>
                </c:pt>
                <c:pt idx="12411">
                  <c:v>1</c:v>
                </c:pt>
                <c:pt idx="12412">
                  <c:v>1</c:v>
                </c:pt>
                <c:pt idx="12413">
                  <c:v>1</c:v>
                </c:pt>
                <c:pt idx="12414">
                  <c:v>1</c:v>
                </c:pt>
                <c:pt idx="12415">
                  <c:v>1</c:v>
                </c:pt>
                <c:pt idx="12416">
                  <c:v>1</c:v>
                </c:pt>
                <c:pt idx="12417">
                  <c:v>1</c:v>
                </c:pt>
                <c:pt idx="12418">
                  <c:v>1</c:v>
                </c:pt>
                <c:pt idx="12419">
                  <c:v>1</c:v>
                </c:pt>
                <c:pt idx="12420">
                  <c:v>1</c:v>
                </c:pt>
                <c:pt idx="12421">
                  <c:v>1</c:v>
                </c:pt>
                <c:pt idx="12422">
                  <c:v>1</c:v>
                </c:pt>
                <c:pt idx="12423">
                  <c:v>1</c:v>
                </c:pt>
                <c:pt idx="12424">
                  <c:v>1</c:v>
                </c:pt>
                <c:pt idx="12425">
                  <c:v>1</c:v>
                </c:pt>
                <c:pt idx="12426">
                  <c:v>1</c:v>
                </c:pt>
                <c:pt idx="12427">
                  <c:v>1</c:v>
                </c:pt>
                <c:pt idx="12428">
                  <c:v>1</c:v>
                </c:pt>
                <c:pt idx="12429">
                  <c:v>1</c:v>
                </c:pt>
                <c:pt idx="12430">
                  <c:v>1</c:v>
                </c:pt>
                <c:pt idx="12431">
                  <c:v>1</c:v>
                </c:pt>
                <c:pt idx="12432">
                  <c:v>1</c:v>
                </c:pt>
                <c:pt idx="12433">
                  <c:v>1</c:v>
                </c:pt>
                <c:pt idx="12434">
                  <c:v>1</c:v>
                </c:pt>
                <c:pt idx="12435">
                  <c:v>1</c:v>
                </c:pt>
                <c:pt idx="12436">
                  <c:v>1</c:v>
                </c:pt>
                <c:pt idx="12437">
                  <c:v>1</c:v>
                </c:pt>
                <c:pt idx="12438">
                  <c:v>1</c:v>
                </c:pt>
                <c:pt idx="12439">
                  <c:v>1</c:v>
                </c:pt>
                <c:pt idx="12440">
                  <c:v>1</c:v>
                </c:pt>
                <c:pt idx="12441">
                  <c:v>1</c:v>
                </c:pt>
                <c:pt idx="12442">
                  <c:v>1</c:v>
                </c:pt>
                <c:pt idx="12443">
                  <c:v>1</c:v>
                </c:pt>
                <c:pt idx="12444">
                  <c:v>1</c:v>
                </c:pt>
                <c:pt idx="12445">
                  <c:v>1</c:v>
                </c:pt>
                <c:pt idx="12446">
                  <c:v>1</c:v>
                </c:pt>
                <c:pt idx="12447">
                  <c:v>1</c:v>
                </c:pt>
                <c:pt idx="12448">
                  <c:v>1</c:v>
                </c:pt>
                <c:pt idx="12449">
                  <c:v>1</c:v>
                </c:pt>
                <c:pt idx="12450">
                  <c:v>1</c:v>
                </c:pt>
                <c:pt idx="12451">
                  <c:v>1</c:v>
                </c:pt>
                <c:pt idx="12452">
                  <c:v>1</c:v>
                </c:pt>
                <c:pt idx="12453">
                  <c:v>1</c:v>
                </c:pt>
                <c:pt idx="12454">
                  <c:v>1</c:v>
                </c:pt>
                <c:pt idx="12455">
                  <c:v>1</c:v>
                </c:pt>
                <c:pt idx="12456">
                  <c:v>1</c:v>
                </c:pt>
                <c:pt idx="12457">
                  <c:v>1</c:v>
                </c:pt>
                <c:pt idx="12458">
                  <c:v>1</c:v>
                </c:pt>
                <c:pt idx="12459">
                  <c:v>1</c:v>
                </c:pt>
                <c:pt idx="12460">
                  <c:v>1</c:v>
                </c:pt>
                <c:pt idx="12461">
                  <c:v>1</c:v>
                </c:pt>
                <c:pt idx="12462">
                  <c:v>1</c:v>
                </c:pt>
                <c:pt idx="12463">
                  <c:v>1</c:v>
                </c:pt>
                <c:pt idx="12464">
                  <c:v>1</c:v>
                </c:pt>
                <c:pt idx="12465">
                  <c:v>1</c:v>
                </c:pt>
                <c:pt idx="12466">
                  <c:v>1</c:v>
                </c:pt>
                <c:pt idx="12467">
                  <c:v>1</c:v>
                </c:pt>
                <c:pt idx="12468">
                  <c:v>1</c:v>
                </c:pt>
                <c:pt idx="12469">
                  <c:v>1</c:v>
                </c:pt>
                <c:pt idx="12470">
                  <c:v>1</c:v>
                </c:pt>
                <c:pt idx="12471">
                  <c:v>1</c:v>
                </c:pt>
                <c:pt idx="12472">
                  <c:v>1</c:v>
                </c:pt>
                <c:pt idx="12473">
                  <c:v>1</c:v>
                </c:pt>
                <c:pt idx="12474">
                  <c:v>1</c:v>
                </c:pt>
                <c:pt idx="12475">
                  <c:v>1</c:v>
                </c:pt>
                <c:pt idx="12476">
                  <c:v>1</c:v>
                </c:pt>
                <c:pt idx="12477">
                  <c:v>1</c:v>
                </c:pt>
                <c:pt idx="12478">
                  <c:v>1</c:v>
                </c:pt>
                <c:pt idx="12479">
                  <c:v>1</c:v>
                </c:pt>
                <c:pt idx="12480">
                  <c:v>1</c:v>
                </c:pt>
                <c:pt idx="12481">
                  <c:v>1</c:v>
                </c:pt>
                <c:pt idx="12482">
                  <c:v>1</c:v>
                </c:pt>
                <c:pt idx="12483">
                  <c:v>1</c:v>
                </c:pt>
                <c:pt idx="12484">
                  <c:v>1</c:v>
                </c:pt>
                <c:pt idx="12485">
                  <c:v>1</c:v>
                </c:pt>
                <c:pt idx="12486">
                  <c:v>1</c:v>
                </c:pt>
                <c:pt idx="12487">
                  <c:v>1</c:v>
                </c:pt>
                <c:pt idx="12488">
                  <c:v>1</c:v>
                </c:pt>
                <c:pt idx="12489">
                  <c:v>1</c:v>
                </c:pt>
                <c:pt idx="12490">
                  <c:v>1</c:v>
                </c:pt>
                <c:pt idx="12491">
                  <c:v>1</c:v>
                </c:pt>
                <c:pt idx="12492">
                  <c:v>1</c:v>
                </c:pt>
                <c:pt idx="12493">
                  <c:v>1</c:v>
                </c:pt>
                <c:pt idx="12494">
                  <c:v>1</c:v>
                </c:pt>
                <c:pt idx="12495">
                  <c:v>1</c:v>
                </c:pt>
                <c:pt idx="12496">
                  <c:v>1</c:v>
                </c:pt>
                <c:pt idx="12497">
                  <c:v>1</c:v>
                </c:pt>
                <c:pt idx="12498">
                  <c:v>1</c:v>
                </c:pt>
                <c:pt idx="12499">
                  <c:v>1</c:v>
                </c:pt>
                <c:pt idx="12500">
                  <c:v>1</c:v>
                </c:pt>
                <c:pt idx="12501">
                  <c:v>1</c:v>
                </c:pt>
                <c:pt idx="12502">
                  <c:v>1</c:v>
                </c:pt>
                <c:pt idx="12503">
                  <c:v>1</c:v>
                </c:pt>
                <c:pt idx="12504">
                  <c:v>1</c:v>
                </c:pt>
                <c:pt idx="12505">
                  <c:v>1</c:v>
                </c:pt>
                <c:pt idx="12506">
                  <c:v>1</c:v>
                </c:pt>
                <c:pt idx="12507">
                  <c:v>1</c:v>
                </c:pt>
                <c:pt idx="12508">
                  <c:v>1</c:v>
                </c:pt>
                <c:pt idx="12509">
                  <c:v>1</c:v>
                </c:pt>
                <c:pt idx="12510">
                  <c:v>1</c:v>
                </c:pt>
                <c:pt idx="12511">
                  <c:v>1</c:v>
                </c:pt>
                <c:pt idx="12512">
                  <c:v>1</c:v>
                </c:pt>
                <c:pt idx="12513">
                  <c:v>1</c:v>
                </c:pt>
                <c:pt idx="12514">
                  <c:v>1</c:v>
                </c:pt>
                <c:pt idx="12515">
                  <c:v>1</c:v>
                </c:pt>
                <c:pt idx="12516">
                  <c:v>1</c:v>
                </c:pt>
                <c:pt idx="12517">
                  <c:v>1</c:v>
                </c:pt>
                <c:pt idx="12518">
                  <c:v>1</c:v>
                </c:pt>
                <c:pt idx="12519">
                  <c:v>1</c:v>
                </c:pt>
                <c:pt idx="12520">
                  <c:v>1</c:v>
                </c:pt>
                <c:pt idx="12521">
                  <c:v>1</c:v>
                </c:pt>
                <c:pt idx="12522">
                  <c:v>1</c:v>
                </c:pt>
                <c:pt idx="12523">
                  <c:v>1</c:v>
                </c:pt>
                <c:pt idx="12524">
                  <c:v>1</c:v>
                </c:pt>
                <c:pt idx="12525">
                  <c:v>1</c:v>
                </c:pt>
                <c:pt idx="12526">
                  <c:v>1</c:v>
                </c:pt>
                <c:pt idx="12527">
                  <c:v>1</c:v>
                </c:pt>
                <c:pt idx="12528">
                  <c:v>1</c:v>
                </c:pt>
                <c:pt idx="12529">
                  <c:v>1</c:v>
                </c:pt>
                <c:pt idx="12530">
                  <c:v>1</c:v>
                </c:pt>
                <c:pt idx="12531">
                  <c:v>1</c:v>
                </c:pt>
                <c:pt idx="12532">
                  <c:v>1</c:v>
                </c:pt>
                <c:pt idx="12533">
                  <c:v>1</c:v>
                </c:pt>
                <c:pt idx="12534">
                  <c:v>1</c:v>
                </c:pt>
                <c:pt idx="12535">
                  <c:v>1</c:v>
                </c:pt>
                <c:pt idx="12536">
                  <c:v>1</c:v>
                </c:pt>
                <c:pt idx="12537">
                  <c:v>1</c:v>
                </c:pt>
                <c:pt idx="12538">
                  <c:v>1</c:v>
                </c:pt>
                <c:pt idx="12539">
                  <c:v>1</c:v>
                </c:pt>
                <c:pt idx="12540">
                  <c:v>1</c:v>
                </c:pt>
                <c:pt idx="12541">
                  <c:v>1</c:v>
                </c:pt>
                <c:pt idx="12542">
                  <c:v>1</c:v>
                </c:pt>
                <c:pt idx="12543">
                  <c:v>1</c:v>
                </c:pt>
                <c:pt idx="12544">
                  <c:v>1</c:v>
                </c:pt>
                <c:pt idx="12545">
                  <c:v>1</c:v>
                </c:pt>
                <c:pt idx="12546">
                  <c:v>1</c:v>
                </c:pt>
                <c:pt idx="12547">
                  <c:v>1</c:v>
                </c:pt>
                <c:pt idx="12548">
                  <c:v>1</c:v>
                </c:pt>
                <c:pt idx="12549">
                  <c:v>1</c:v>
                </c:pt>
                <c:pt idx="12550">
                  <c:v>1</c:v>
                </c:pt>
                <c:pt idx="12551">
                  <c:v>1</c:v>
                </c:pt>
                <c:pt idx="12552">
                  <c:v>1</c:v>
                </c:pt>
                <c:pt idx="12553">
                  <c:v>1</c:v>
                </c:pt>
                <c:pt idx="12554">
                  <c:v>1</c:v>
                </c:pt>
                <c:pt idx="12555">
                  <c:v>1</c:v>
                </c:pt>
                <c:pt idx="12556">
                  <c:v>1</c:v>
                </c:pt>
                <c:pt idx="12557">
                  <c:v>1</c:v>
                </c:pt>
                <c:pt idx="12558">
                  <c:v>1</c:v>
                </c:pt>
                <c:pt idx="12559">
                  <c:v>1</c:v>
                </c:pt>
                <c:pt idx="12560">
                  <c:v>1</c:v>
                </c:pt>
                <c:pt idx="12561">
                  <c:v>1</c:v>
                </c:pt>
                <c:pt idx="12562">
                  <c:v>1</c:v>
                </c:pt>
                <c:pt idx="12563">
                  <c:v>1</c:v>
                </c:pt>
                <c:pt idx="12564">
                  <c:v>1</c:v>
                </c:pt>
                <c:pt idx="12565">
                  <c:v>1</c:v>
                </c:pt>
                <c:pt idx="12566">
                  <c:v>1</c:v>
                </c:pt>
                <c:pt idx="12567">
                  <c:v>1</c:v>
                </c:pt>
                <c:pt idx="12568">
                  <c:v>1</c:v>
                </c:pt>
                <c:pt idx="12569">
                  <c:v>1</c:v>
                </c:pt>
                <c:pt idx="12570">
                  <c:v>1</c:v>
                </c:pt>
                <c:pt idx="12571">
                  <c:v>1</c:v>
                </c:pt>
                <c:pt idx="12572">
                  <c:v>1</c:v>
                </c:pt>
                <c:pt idx="12573">
                  <c:v>1</c:v>
                </c:pt>
                <c:pt idx="12574">
                  <c:v>1</c:v>
                </c:pt>
                <c:pt idx="12575">
                  <c:v>1</c:v>
                </c:pt>
                <c:pt idx="12576">
                  <c:v>1</c:v>
                </c:pt>
                <c:pt idx="12577">
                  <c:v>1</c:v>
                </c:pt>
                <c:pt idx="12578">
                  <c:v>1</c:v>
                </c:pt>
                <c:pt idx="12579">
                  <c:v>1</c:v>
                </c:pt>
                <c:pt idx="12580">
                  <c:v>1</c:v>
                </c:pt>
                <c:pt idx="12581">
                  <c:v>1</c:v>
                </c:pt>
                <c:pt idx="12582">
                  <c:v>1</c:v>
                </c:pt>
                <c:pt idx="12583">
                  <c:v>1</c:v>
                </c:pt>
                <c:pt idx="12584">
                  <c:v>1</c:v>
                </c:pt>
                <c:pt idx="12585">
                  <c:v>1</c:v>
                </c:pt>
                <c:pt idx="12586">
                  <c:v>1</c:v>
                </c:pt>
                <c:pt idx="12587">
                  <c:v>1</c:v>
                </c:pt>
                <c:pt idx="12588">
                  <c:v>1</c:v>
                </c:pt>
                <c:pt idx="12589">
                  <c:v>1</c:v>
                </c:pt>
                <c:pt idx="12590">
                  <c:v>1</c:v>
                </c:pt>
                <c:pt idx="12591">
                  <c:v>1</c:v>
                </c:pt>
                <c:pt idx="12592">
                  <c:v>1</c:v>
                </c:pt>
                <c:pt idx="12593">
                  <c:v>1</c:v>
                </c:pt>
                <c:pt idx="12594">
                  <c:v>1</c:v>
                </c:pt>
                <c:pt idx="12595">
                  <c:v>1</c:v>
                </c:pt>
                <c:pt idx="12596">
                  <c:v>1</c:v>
                </c:pt>
                <c:pt idx="12597">
                  <c:v>1</c:v>
                </c:pt>
                <c:pt idx="12598">
                  <c:v>1</c:v>
                </c:pt>
                <c:pt idx="12599">
                  <c:v>1</c:v>
                </c:pt>
                <c:pt idx="12600">
                  <c:v>1</c:v>
                </c:pt>
                <c:pt idx="12601">
                  <c:v>1</c:v>
                </c:pt>
                <c:pt idx="12602">
                  <c:v>1</c:v>
                </c:pt>
                <c:pt idx="12603">
                  <c:v>1</c:v>
                </c:pt>
                <c:pt idx="12604">
                  <c:v>1</c:v>
                </c:pt>
                <c:pt idx="12605">
                  <c:v>1</c:v>
                </c:pt>
                <c:pt idx="12606">
                  <c:v>1</c:v>
                </c:pt>
                <c:pt idx="12607">
                  <c:v>1</c:v>
                </c:pt>
                <c:pt idx="12608">
                  <c:v>1</c:v>
                </c:pt>
                <c:pt idx="12609">
                  <c:v>1</c:v>
                </c:pt>
                <c:pt idx="12610">
                  <c:v>1</c:v>
                </c:pt>
                <c:pt idx="12611">
                  <c:v>1</c:v>
                </c:pt>
                <c:pt idx="12612">
                  <c:v>1</c:v>
                </c:pt>
                <c:pt idx="12613">
                  <c:v>1</c:v>
                </c:pt>
                <c:pt idx="12614">
                  <c:v>1</c:v>
                </c:pt>
                <c:pt idx="12615">
                  <c:v>1</c:v>
                </c:pt>
                <c:pt idx="12616">
                  <c:v>1</c:v>
                </c:pt>
                <c:pt idx="12617">
                  <c:v>1</c:v>
                </c:pt>
                <c:pt idx="12618">
                  <c:v>1</c:v>
                </c:pt>
                <c:pt idx="12619">
                  <c:v>1</c:v>
                </c:pt>
                <c:pt idx="12620">
                  <c:v>1</c:v>
                </c:pt>
                <c:pt idx="12621">
                  <c:v>1</c:v>
                </c:pt>
                <c:pt idx="12622">
                  <c:v>1</c:v>
                </c:pt>
                <c:pt idx="12623">
                  <c:v>1</c:v>
                </c:pt>
                <c:pt idx="12624">
                  <c:v>1</c:v>
                </c:pt>
                <c:pt idx="12625">
                  <c:v>1</c:v>
                </c:pt>
                <c:pt idx="12626">
                  <c:v>1</c:v>
                </c:pt>
                <c:pt idx="12627">
                  <c:v>1</c:v>
                </c:pt>
                <c:pt idx="12628">
                  <c:v>1</c:v>
                </c:pt>
                <c:pt idx="12629">
                  <c:v>1</c:v>
                </c:pt>
                <c:pt idx="12630">
                  <c:v>1</c:v>
                </c:pt>
                <c:pt idx="12631">
                  <c:v>1</c:v>
                </c:pt>
                <c:pt idx="12632">
                  <c:v>1</c:v>
                </c:pt>
                <c:pt idx="12633">
                  <c:v>1</c:v>
                </c:pt>
                <c:pt idx="12634">
                  <c:v>1</c:v>
                </c:pt>
                <c:pt idx="12635">
                  <c:v>1</c:v>
                </c:pt>
                <c:pt idx="12636">
                  <c:v>1</c:v>
                </c:pt>
                <c:pt idx="12637">
                  <c:v>1</c:v>
                </c:pt>
                <c:pt idx="12638">
                  <c:v>1</c:v>
                </c:pt>
                <c:pt idx="12639">
                  <c:v>1</c:v>
                </c:pt>
                <c:pt idx="12640">
                  <c:v>1</c:v>
                </c:pt>
                <c:pt idx="12641">
                  <c:v>1</c:v>
                </c:pt>
                <c:pt idx="12642">
                  <c:v>1</c:v>
                </c:pt>
                <c:pt idx="12643">
                  <c:v>1</c:v>
                </c:pt>
                <c:pt idx="12644">
                  <c:v>1</c:v>
                </c:pt>
                <c:pt idx="12645">
                  <c:v>1</c:v>
                </c:pt>
                <c:pt idx="12646">
                  <c:v>1</c:v>
                </c:pt>
                <c:pt idx="12647">
                  <c:v>1</c:v>
                </c:pt>
                <c:pt idx="12648">
                  <c:v>1</c:v>
                </c:pt>
                <c:pt idx="12649">
                  <c:v>1</c:v>
                </c:pt>
                <c:pt idx="12650">
                  <c:v>1</c:v>
                </c:pt>
                <c:pt idx="12651">
                  <c:v>1</c:v>
                </c:pt>
                <c:pt idx="12652">
                  <c:v>1</c:v>
                </c:pt>
                <c:pt idx="12653">
                  <c:v>1</c:v>
                </c:pt>
                <c:pt idx="12654">
                  <c:v>1</c:v>
                </c:pt>
                <c:pt idx="12655">
                  <c:v>1</c:v>
                </c:pt>
                <c:pt idx="12656">
                  <c:v>1</c:v>
                </c:pt>
                <c:pt idx="12657">
                  <c:v>1</c:v>
                </c:pt>
                <c:pt idx="12658">
                  <c:v>1</c:v>
                </c:pt>
                <c:pt idx="12659">
                  <c:v>1</c:v>
                </c:pt>
                <c:pt idx="12660">
                  <c:v>1</c:v>
                </c:pt>
                <c:pt idx="12661">
                  <c:v>1</c:v>
                </c:pt>
                <c:pt idx="12662">
                  <c:v>1</c:v>
                </c:pt>
                <c:pt idx="12663">
                  <c:v>1</c:v>
                </c:pt>
                <c:pt idx="12664">
                  <c:v>1</c:v>
                </c:pt>
                <c:pt idx="12665">
                  <c:v>1</c:v>
                </c:pt>
                <c:pt idx="12666">
                  <c:v>1</c:v>
                </c:pt>
                <c:pt idx="12667">
                  <c:v>1</c:v>
                </c:pt>
                <c:pt idx="12668">
                  <c:v>1</c:v>
                </c:pt>
                <c:pt idx="12669">
                  <c:v>1</c:v>
                </c:pt>
                <c:pt idx="12670">
                  <c:v>1</c:v>
                </c:pt>
                <c:pt idx="12671">
                  <c:v>1</c:v>
                </c:pt>
                <c:pt idx="12672">
                  <c:v>1</c:v>
                </c:pt>
                <c:pt idx="12673">
                  <c:v>1</c:v>
                </c:pt>
                <c:pt idx="12674">
                  <c:v>1</c:v>
                </c:pt>
                <c:pt idx="12675">
                  <c:v>1</c:v>
                </c:pt>
                <c:pt idx="12676">
                  <c:v>1</c:v>
                </c:pt>
                <c:pt idx="12677">
                  <c:v>1</c:v>
                </c:pt>
                <c:pt idx="12678">
                  <c:v>1</c:v>
                </c:pt>
                <c:pt idx="12679">
                  <c:v>1</c:v>
                </c:pt>
                <c:pt idx="12680">
                  <c:v>1</c:v>
                </c:pt>
                <c:pt idx="12681">
                  <c:v>1</c:v>
                </c:pt>
                <c:pt idx="12682">
                  <c:v>1</c:v>
                </c:pt>
                <c:pt idx="12683">
                  <c:v>1</c:v>
                </c:pt>
                <c:pt idx="12684">
                  <c:v>1</c:v>
                </c:pt>
                <c:pt idx="12685">
                  <c:v>1</c:v>
                </c:pt>
                <c:pt idx="12686">
                  <c:v>1</c:v>
                </c:pt>
                <c:pt idx="12687">
                  <c:v>1</c:v>
                </c:pt>
                <c:pt idx="12688">
                  <c:v>1</c:v>
                </c:pt>
                <c:pt idx="12689">
                  <c:v>1</c:v>
                </c:pt>
                <c:pt idx="12690">
                  <c:v>1</c:v>
                </c:pt>
                <c:pt idx="12691">
                  <c:v>1</c:v>
                </c:pt>
                <c:pt idx="12692">
                  <c:v>1</c:v>
                </c:pt>
                <c:pt idx="12693">
                  <c:v>1</c:v>
                </c:pt>
                <c:pt idx="12694">
                  <c:v>1</c:v>
                </c:pt>
                <c:pt idx="12695">
                  <c:v>1</c:v>
                </c:pt>
                <c:pt idx="12696">
                  <c:v>1</c:v>
                </c:pt>
                <c:pt idx="12697">
                  <c:v>1</c:v>
                </c:pt>
                <c:pt idx="12698">
                  <c:v>1</c:v>
                </c:pt>
                <c:pt idx="12699">
                  <c:v>1</c:v>
                </c:pt>
                <c:pt idx="12700">
                  <c:v>1</c:v>
                </c:pt>
                <c:pt idx="12701">
                  <c:v>1</c:v>
                </c:pt>
                <c:pt idx="12702">
                  <c:v>1</c:v>
                </c:pt>
                <c:pt idx="12703">
                  <c:v>1</c:v>
                </c:pt>
                <c:pt idx="12704">
                  <c:v>1</c:v>
                </c:pt>
                <c:pt idx="12705">
                  <c:v>1</c:v>
                </c:pt>
                <c:pt idx="12706">
                  <c:v>1</c:v>
                </c:pt>
                <c:pt idx="12707">
                  <c:v>1</c:v>
                </c:pt>
                <c:pt idx="12708">
                  <c:v>1</c:v>
                </c:pt>
                <c:pt idx="12709">
                  <c:v>1</c:v>
                </c:pt>
                <c:pt idx="12710">
                  <c:v>1</c:v>
                </c:pt>
                <c:pt idx="12711">
                  <c:v>1</c:v>
                </c:pt>
                <c:pt idx="12712">
                  <c:v>1</c:v>
                </c:pt>
                <c:pt idx="12713">
                  <c:v>1</c:v>
                </c:pt>
                <c:pt idx="12714">
                  <c:v>1</c:v>
                </c:pt>
                <c:pt idx="12715">
                  <c:v>1</c:v>
                </c:pt>
                <c:pt idx="12716">
                  <c:v>1</c:v>
                </c:pt>
                <c:pt idx="12717">
                  <c:v>1</c:v>
                </c:pt>
                <c:pt idx="12718">
                  <c:v>1</c:v>
                </c:pt>
                <c:pt idx="12719">
                  <c:v>1</c:v>
                </c:pt>
                <c:pt idx="12720">
                  <c:v>1</c:v>
                </c:pt>
                <c:pt idx="12721">
                  <c:v>1</c:v>
                </c:pt>
                <c:pt idx="12722">
                  <c:v>1</c:v>
                </c:pt>
                <c:pt idx="12723">
                  <c:v>1</c:v>
                </c:pt>
                <c:pt idx="12724">
                  <c:v>1</c:v>
                </c:pt>
                <c:pt idx="12725">
                  <c:v>1</c:v>
                </c:pt>
                <c:pt idx="12726">
                  <c:v>1</c:v>
                </c:pt>
                <c:pt idx="12727">
                  <c:v>1</c:v>
                </c:pt>
                <c:pt idx="12728">
                  <c:v>1</c:v>
                </c:pt>
                <c:pt idx="12729">
                  <c:v>1</c:v>
                </c:pt>
                <c:pt idx="12730">
                  <c:v>1</c:v>
                </c:pt>
                <c:pt idx="12731">
                  <c:v>1</c:v>
                </c:pt>
                <c:pt idx="12732">
                  <c:v>1</c:v>
                </c:pt>
                <c:pt idx="12733">
                  <c:v>1</c:v>
                </c:pt>
                <c:pt idx="12734">
                  <c:v>1</c:v>
                </c:pt>
                <c:pt idx="12735">
                  <c:v>1</c:v>
                </c:pt>
                <c:pt idx="12736">
                  <c:v>1</c:v>
                </c:pt>
                <c:pt idx="12737">
                  <c:v>1</c:v>
                </c:pt>
                <c:pt idx="12738">
                  <c:v>1</c:v>
                </c:pt>
                <c:pt idx="12739">
                  <c:v>1</c:v>
                </c:pt>
                <c:pt idx="12740">
                  <c:v>1</c:v>
                </c:pt>
                <c:pt idx="12741">
                  <c:v>1</c:v>
                </c:pt>
                <c:pt idx="12742">
                  <c:v>1</c:v>
                </c:pt>
                <c:pt idx="12743">
                  <c:v>1</c:v>
                </c:pt>
                <c:pt idx="12744">
                  <c:v>1</c:v>
                </c:pt>
                <c:pt idx="12745">
                  <c:v>1</c:v>
                </c:pt>
                <c:pt idx="12746">
                  <c:v>1</c:v>
                </c:pt>
                <c:pt idx="12747">
                  <c:v>1</c:v>
                </c:pt>
                <c:pt idx="12748">
                  <c:v>1</c:v>
                </c:pt>
                <c:pt idx="12749">
                  <c:v>1</c:v>
                </c:pt>
                <c:pt idx="12750">
                  <c:v>1</c:v>
                </c:pt>
                <c:pt idx="12751">
                  <c:v>1</c:v>
                </c:pt>
                <c:pt idx="12752">
                  <c:v>1</c:v>
                </c:pt>
                <c:pt idx="12753">
                  <c:v>1</c:v>
                </c:pt>
                <c:pt idx="12754">
                  <c:v>1</c:v>
                </c:pt>
                <c:pt idx="12755">
                  <c:v>1</c:v>
                </c:pt>
                <c:pt idx="12756">
                  <c:v>1</c:v>
                </c:pt>
                <c:pt idx="12757">
                  <c:v>1</c:v>
                </c:pt>
                <c:pt idx="12758">
                  <c:v>1</c:v>
                </c:pt>
                <c:pt idx="12759">
                  <c:v>1</c:v>
                </c:pt>
                <c:pt idx="12760">
                  <c:v>1</c:v>
                </c:pt>
                <c:pt idx="12761">
                  <c:v>1</c:v>
                </c:pt>
                <c:pt idx="12762">
                  <c:v>1</c:v>
                </c:pt>
                <c:pt idx="12763">
                  <c:v>1</c:v>
                </c:pt>
                <c:pt idx="12764">
                  <c:v>1</c:v>
                </c:pt>
                <c:pt idx="12765">
                  <c:v>1</c:v>
                </c:pt>
                <c:pt idx="12766">
                  <c:v>1</c:v>
                </c:pt>
                <c:pt idx="12767">
                  <c:v>1</c:v>
                </c:pt>
                <c:pt idx="12768">
                  <c:v>1</c:v>
                </c:pt>
                <c:pt idx="12769">
                  <c:v>1</c:v>
                </c:pt>
                <c:pt idx="12770">
                  <c:v>1</c:v>
                </c:pt>
                <c:pt idx="12771">
                  <c:v>1</c:v>
                </c:pt>
                <c:pt idx="12772">
                  <c:v>1</c:v>
                </c:pt>
                <c:pt idx="12773">
                  <c:v>1</c:v>
                </c:pt>
                <c:pt idx="12774">
                  <c:v>1</c:v>
                </c:pt>
                <c:pt idx="12775">
                  <c:v>1</c:v>
                </c:pt>
                <c:pt idx="12776">
                  <c:v>1</c:v>
                </c:pt>
                <c:pt idx="12777">
                  <c:v>1</c:v>
                </c:pt>
                <c:pt idx="12778">
                  <c:v>1</c:v>
                </c:pt>
                <c:pt idx="12779">
                  <c:v>1</c:v>
                </c:pt>
                <c:pt idx="12780">
                  <c:v>1</c:v>
                </c:pt>
                <c:pt idx="12781">
                  <c:v>1</c:v>
                </c:pt>
                <c:pt idx="12782">
                  <c:v>1</c:v>
                </c:pt>
                <c:pt idx="12783">
                  <c:v>1</c:v>
                </c:pt>
                <c:pt idx="12784">
                  <c:v>1</c:v>
                </c:pt>
                <c:pt idx="12785">
                  <c:v>1</c:v>
                </c:pt>
                <c:pt idx="12786">
                  <c:v>1</c:v>
                </c:pt>
                <c:pt idx="12787">
                  <c:v>1</c:v>
                </c:pt>
                <c:pt idx="12788">
                  <c:v>1</c:v>
                </c:pt>
                <c:pt idx="12789">
                  <c:v>1</c:v>
                </c:pt>
                <c:pt idx="12790">
                  <c:v>1</c:v>
                </c:pt>
                <c:pt idx="12791">
                  <c:v>1</c:v>
                </c:pt>
                <c:pt idx="12792">
                  <c:v>1</c:v>
                </c:pt>
                <c:pt idx="12793">
                  <c:v>1</c:v>
                </c:pt>
                <c:pt idx="12794">
                  <c:v>1</c:v>
                </c:pt>
                <c:pt idx="12795">
                  <c:v>1</c:v>
                </c:pt>
                <c:pt idx="12796">
                  <c:v>1</c:v>
                </c:pt>
                <c:pt idx="12797">
                  <c:v>1</c:v>
                </c:pt>
                <c:pt idx="12798">
                  <c:v>1</c:v>
                </c:pt>
                <c:pt idx="12799">
                  <c:v>1</c:v>
                </c:pt>
                <c:pt idx="12800">
                  <c:v>1</c:v>
                </c:pt>
                <c:pt idx="12801">
                  <c:v>1</c:v>
                </c:pt>
                <c:pt idx="12802">
                  <c:v>1</c:v>
                </c:pt>
                <c:pt idx="12803">
                  <c:v>1</c:v>
                </c:pt>
                <c:pt idx="12804">
                  <c:v>1</c:v>
                </c:pt>
                <c:pt idx="12805">
                  <c:v>1</c:v>
                </c:pt>
                <c:pt idx="12806">
                  <c:v>1</c:v>
                </c:pt>
                <c:pt idx="12807">
                  <c:v>1</c:v>
                </c:pt>
                <c:pt idx="12808">
                  <c:v>1</c:v>
                </c:pt>
                <c:pt idx="12809">
                  <c:v>1</c:v>
                </c:pt>
                <c:pt idx="12810">
                  <c:v>1</c:v>
                </c:pt>
                <c:pt idx="12811">
                  <c:v>1</c:v>
                </c:pt>
                <c:pt idx="12812">
                  <c:v>1</c:v>
                </c:pt>
                <c:pt idx="12813">
                  <c:v>1</c:v>
                </c:pt>
                <c:pt idx="12814">
                  <c:v>1</c:v>
                </c:pt>
                <c:pt idx="12815">
                  <c:v>1</c:v>
                </c:pt>
                <c:pt idx="12816">
                  <c:v>1</c:v>
                </c:pt>
                <c:pt idx="12817">
                  <c:v>1</c:v>
                </c:pt>
                <c:pt idx="12818">
                  <c:v>1</c:v>
                </c:pt>
                <c:pt idx="12819">
                  <c:v>1</c:v>
                </c:pt>
                <c:pt idx="12820">
                  <c:v>1</c:v>
                </c:pt>
                <c:pt idx="12821">
                  <c:v>1</c:v>
                </c:pt>
                <c:pt idx="12822">
                  <c:v>1</c:v>
                </c:pt>
                <c:pt idx="12823">
                  <c:v>1</c:v>
                </c:pt>
                <c:pt idx="12824">
                  <c:v>1</c:v>
                </c:pt>
                <c:pt idx="12825">
                  <c:v>1</c:v>
                </c:pt>
                <c:pt idx="12826">
                  <c:v>1</c:v>
                </c:pt>
                <c:pt idx="12827">
                  <c:v>1</c:v>
                </c:pt>
                <c:pt idx="12828">
                  <c:v>1</c:v>
                </c:pt>
                <c:pt idx="12829">
                  <c:v>1</c:v>
                </c:pt>
                <c:pt idx="12830">
                  <c:v>1</c:v>
                </c:pt>
                <c:pt idx="12831">
                  <c:v>1</c:v>
                </c:pt>
                <c:pt idx="12832">
                  <c:v>1</c:v>
                </c:pt>
                <c:pt idx="12833">
                  <c:v>1</c:v>
                </c:pt>
                <c:pt idx="12834">
                  <c:v>1</c:v>
                </c:pt>
                <c:pt idx="12835">
                  <c:v>1</c:v>
                </c:pt>
                <c:pt idx="12836">
                  <c:v>1</c:v>
                </c:pt>
                <c:pt idx="12837">
                  <c:v>1</c:v>
                </c:pt>
                <c:pt idx="12838">
                  <c:v>1</c:v>
                </c:pt>
                <c:pt idx="12839">
                  <c:v>1</c:v>
                </c:pt>
                <c:pt idx="12840">
                  <c:v>1</c:v>
                </c:pt>
                <c:pt idx="12841">
                  <c:v>1</c:v>
                </c:pt>
                <c:pt idx="12842">
                  <c:v>1</c:v>
                </c:pt>
                <c:pt idx="12843">
                  <c:v>1</c:v>
                </c:pt>
                <c:pt idx="12844">
                  <c:v>1</c:v>
                </c:pt>
                <c:pt idx="12845">
                  <c:v>1</c:v>
                </c:pt>
                <c:pt idx="12846">
                  <c:v>1</c:v>
                </c:pt>
                <c:pt idx="12847">
                  <c:v>1</c:v>
                </c:pt>
                <c:pt idx="12848">
                  <c:v>1</c:v>
                </c:pt>
                <c:pt idx="12849">
                  <c:v>1</c:v>
                </c:pt>
                <c:pt idx="12850">
                  <c:v>1</c:v>
                </c:pt>
                <c:pt idx="12851">
                  <c:v>1</c:v>
                </c:pt>
                <c:pt idx="12852">
                  <c:v>1</c:v>
                </c:pt>
                <c:pt idx="12853">
                  <c:v>1</c:v>
                </c:pt>
                <c:pt idx="12854">
                  <c:v>1</c:v>
                </c:pt>
                <c:pt idx="12855">
                  <c:v>1</c:v>
                </c:pt>
                <c:pt idx="12856">
                  <c:v>1</c:v>
                </c:pt>
                <c:pt idx="12857">
                  <c:v>1</c:v>
                </c:pt>
                <c:pt idx="12858">
                  <c:v>1</c:v>
                </c:pt>
                <c:pt idx="12859">
                  <c:v>1</c:v>
                </c:pt>
                <c:pt idx="12860">
                  <c:v>1</c:v>
                </c:pt>
                <c:pt idx="12861">
                  <c:v>1</c:v>
                </c:pt>
                <c:pt idx="12862">
                  <c:v>1</c:v>
                </c:pt>
                <c:pt idx="12863">
                  <c:v>1</c:v>
                </c:pt>
                <c:pt idx="12864">
                  <c:v>1</c:v>
                </c:pt>
                <c:pt idx="12865">
                  <c:v>1</c:v>
                </c:pt>
                <c:pt idx="12866">
                  <c:v>1</c:v>
                </c:pt>
                <c:pt idx="12867">
                  <c:v>1</c:v>
                </c:pt>
                <c:pt idx="12868">
                  <c:v>1</c:v>
                </c:pt>
                <c:pt idx="12869">
                  <c:v>1</c:v>
                </c:pt>
                <c:pt idx="12870">
                  <c:v>1</c:v>
                </c:pt>
                <c:pt idx="12871">
                  <c:v>1</c:v>
                </c:pt>
                <c:pt idx="12872">
                  <c:v>1</c:v>
                </c:pt>
                <c:pt idx="12873">
                  <c:v>1</c:v>
                </c:pt>
                <c:pt idx="12874">
                  <c:v>1</c:v>
                </c:pt>
                <c:pt idx="12875">
                  <c:v>1</c:v>
                </c:pt>
                <c:pt idx="12876">
                  <c:v>1</c:v>
                </c:pt>
                <c:pt idx="12877">
                  <c:v>1</c:v>
                </c:pt>
                <c:pt idx="12878">
                  <c:v>1</c:v>
                </c:pt>
                <c:pt idx="12879">
                  <c:v>1</c:v>
                </c:pt>
                <c:pt idx="12880">
                  <c:v>1</c:v>
                </c:pt>
                <c:pt idx="12881">
                  <c:v>1</c:v>
                </c:pt>
                <c:pt idx="12882">
                  <c:v>1</c:v>
                </c:pt>
                <c:pt idx="12883">
                  <c:v>1</c:v>
                </c:pt>
                <c:pt idx="12884">
                  <c:v>1</c:v>
                </c:pt>
                <c:pt idx="12885">
                  <c:v>1</c:v>
                </c:pt>
                <c:pt idx="12886">
                  <c:v>1</c:v>
                </c:pt>
                <c:pt idx="12887">
                  <c:v>1</c:v>
                </c:pt>
                <c:pt idx="12888">
                  <c:v>1</c:v>
                </c:pt>
                <c:pt idx="12889">
                  <c:v>1</c:v>
                </c:pt>
                <c:pt idx="12890">
                  <c:v>1</c:v>
                </c:pt>
                <c:pt idx="12891">
                  <c:v>1</c:v>
                </c:pt>
                <c:pt idx="12892">
                  <c:v>1</c:v>
                </c:pt>
                <c:pt idx="12893">
                  <c:v>1</c:v>
                </c:pt>
                <c:pt idx="12894">
                  <c:v>1</c:v>
                </c:pt>
                <c:pt idx="12895">
                  <c:v>1</c:v>
                </c:pt>
                <c:pt idx="12896">
                  <c:v>1</c:v>
                </c:pt>
                <c:pt idx="12897">
                  <c:v>1</c:v>
                </c:pt>
                <c:pt idx="12898">
                  <c:v>1</c:v>
                </c:pt>
                <c:pt idx="12899">
                  <c:v>1</c:v>
                </c:pt>
                <c:pt idx="12900">
                  <c:v>1</c:v>
                </c:pt>
                <c:pt idx="12901">
                  <c:v>1</c:v>
                </c:pt>
                <c:pt idx="12902">
                  <c:v>1</c:v>
                </c:pt>
                <c:pt idx="12903">
                  <c:v>1</c:v>
                </c:pt>
                <c:pt idx="12904">
                  <c:v>1</c:v>
                </c:pt>
                <c:pt idx="12905">
                  <c:v>1</c:v>
                </c:pt>
                <c:pt idx="12906">
                  <c:v>1</c:v>
                </c:pt>
                <c:pt idx="12907">
                  <c:v>1</c:v>
                </c:pt>
                <c:pt idx="12908">
                  <c:v>1</c:v>
                </c:pt>
                <c:pt idx="12909">
                  <c:v>1</c:v>
                </c:pt>
                <c:pt idx="12910">
                  <c:v>1</c:v>
                </c:pt>
                <c:pt idx="12911">
                  <c:v>1</c:v>
                </c:pt>
                <c:pt idx="12912">
                  <c:v>1</c:v>
                </c:pt>
                <c:pt idx="12913">
                  <c:v>1</c:v>
                </c:pt>
                <c:pt idx="12914">
                  <c:v>1</c:v>
                </c:pt>
                <c:pt idx="12915">
                  <c:v>1</c:v>
                </c:pt>
                <c:pt idx="12916">
                  <c:v>1</c:v>
                </c:pt>
                <c:pt idx="12917">
                  <c:v>1</c:v>
                </c:pt>
                <c:pt idx="12918">
                  <c:v>1</c:v>
                </c:pt>
                <c:pt idx="12919">
                  <c:v>1</c:v>
                </c:pt>
                <c:pt idx="12920">
                  <c:v>1</c:v>
                </c:pt>
                <c:pt idx="12921">
                  <c:v>1</c:v>
                </c:pt>
                <c:pt idx="12922">
                  <c:v>1</c:v>
                </c:pt>
                <c:pt idx="12923">
                  <c:v>1</c:v>
                </c:pt>
                <c:pt idx="12924">
                  <c:v>1</c:v>
                </c:pt>
                <c:pt idx="12925">
                  <c:v>1</c:v>
                </c:pt>
                <c:pt idx="12926">
                  <c:v>1</c:v>
                </c:pt>
                <c:pt idx="12927">
                  <c:v>1</c:v>
                </c:pt>
                <c:pt idx="12928">
                  <c:v>1</c:v>
                </c:pt>
                <c:pt idx="12929">
                  <c:v>1</c:v>
                </c:pt>
                <c:pt idx="12930">
                  <c:v>1</c:v>
                </c:pt>
                <c:pt idx="12931">
                  <c:v>1</c:v>
                </c:pt>
                <c:pt idx="12932">
                  <c:v>1</c:v>
                </c:pt>
                <c:pt idx="12933">
                  <c:v>1</c:v>
                </c:pt>
                <c:pt idx="12934">
                  <c:v>1</c:v>
                </c:pt>
                <c:pt idx="12935">
                  <c:v>1</c:v>
                </c:pt>
                <c:pt idx="12936">
                  <c:v>1</c:v>
                </c:pt>
                <c:pt idx="12937">
                  <c:v>1</c:v>
                </c:pt>
                <c:pt idx="12938">
                  <c:v>1</c:v>
                </c:pt>
                <c:pt idx="12939">
                  <c:v>1</c:v>
                </c:pt>
                <c:pt idx="12940">
                  <c:v>1</c:v>
                </c:pt>
                <c:pt idx="12941">
                  <c:v>1</c:v>
                </c:pt>
                <c:pt idx="12942">
                  <c:v>1</c:v>
                </c:pt>
                <c:pt idx="12943">
                  <c:v>1</c:v>
                </c:pt>
                <c:pt idx="12944">
                  <c:v>1</c:v>
                </c:pt>
                <c:pt idx="12945">
                  <c:v>1</c:v>
                </c:pt>
                <c:pt idx="12946">
                  <c:v>1</c:v>
                </c:pt>
                <c:pt idx="12947">
                  <c:v>1</c:v>
                </c:pt>
                <c:pt idx="12948">
                  <c:v>1</c:v>
                </c:pt>
                <c:pt idx="12949">
                  <c:v>1</c:v>
                </c:pt>
                <c:pt idx="12950">
                  <c:v>1</c:v>
                </c:pt>
                <c:pt idx="12951">
                  <c:v>1</c:v>
                </c:pt>
                <c:pt idx="12952">
                  <c:v>1</c:v>
                </c:pt>
                <c:pt idx="12953">
                  <c:v>1</c:v>
                </c:pt>
                <c:pt idx="12954">
                  <c:v>1</c:v>
                </c:pt>
                <c:pt idx="12955">
                  <c:v>1</c:v>
                </c:pt>
                <c:pt idx="12956">
                  <c:v>1</c:v>
                </c:pt>
                <c:pt idx="12957">
                  <c:v>1</c:v>
                </c:pt>
                <c:pt idx="12958">
                  <c:v>1</c:v>
                </c:pt>
                <c:pt idx="12959">
                  <c:v>1</c:v>
                </c:pt>
                <c:pt idx="12960">
                  <c:v>1</c:v>
                </c:pt>
                <c:pt idx="12961">
                  <c:v>1</c:v>
                </c:pt>
                <c:pt idx="12962">
                  <c:v>1</c:v>
                </c:pt>
                <c:pt idx="12963">
                  <c:v>1</c:v>
                </c:pt>
                <c:pt idx="12964">
                  <c:v>1</c:v>
                </c:pt>
                <c:pt idx="12965">
                  <c:v>1</c:v>
                </c:pt>
                <c:pt idx="12966">
                  <c:v>1</c:v>
                </c:pt>
                <c:pt idx="12967">
                  <c:v>1</c:v>
                </c:pt>
                <c:pt idx="12968">
                  <c:v>1</c:v>
                </c:pt>
                <c:pt idx="12969">
                  <c:v>1</c:v>
                </c:pt>
                <c:pt idx="12970">
                  <c:v>1</c:v>
                </c:pt>
                <c:pt idx="12971">
                  <c:v>1</c:v>
                </c:pt>
                <c:pt idx="12972">
                  <c:v>1</c:v>
                </c:pt>
                <c:pt idx="12973">
                  <c:v>1</c:v>
                </c:pt>
                <c:pt idx="12974">
                  <c:v>1</c:v>
                </c:pt>
                <c:pt idx="12975">
                  <c:v>1</c:v>
                </c:pt>
                <c:pt idx="12976">
                  <c:v>1</c:v>
                </c:pt>
                <c:pt idx="12977">
                  <c:v>1</c:v>
                </c:pt>
                <c:pt idx="12978">
                  <c:v>1</c:v>
                </c:pt>
                <c:pt idx="12979">
                  <c:v>1</c:v>
                </c:pt>
                <c:pt idx="12980">
                  <c:v>1</c:v>
                </c:pt>
                <c:pt idx="12981">
                  <c:v>1</c:v>
                </c:pt>
                <c:pt idx="12982">
                  <c:v>1</c:v>
                </c:pt>
                <c:pt idx="12983">
                  <c:v>1</c:v>
                </c:pt>
                <c:pt idx="12984">
                  <c:v>1</c:v>
                </c:pt>
                <c:pt idx="12985">
                  <c:v>1</c:v>
                </c:pt>
                <c:pt idx="12986">
                  <c:v>1</c:v>
                </c:pt>
                <c:pt idx="12987">
                  <c:v>1</c:v>
                </c:pt>
                <c:pt idx="12988">
                  <c:v>1</c:v>
                </c:pt>
                <c:pt idx="12989">
                  <c:v>1</c:v>
                </c:pt>
                <c:pt idx="12990">
                  <c:v>1</c:v>
                </c:pt>
                <c:pt idx="12991">
                  <c:v>1</c:v>
                </c:pt>
                <c:pt idx="12992">
                  <c:v>1</c:v>
                </c:pt>
                <c:pt idx="12993">
                  <c:v>1</c:v>
                </c:pt>
                <c:pt idx="12994">
                  <c:v>1</c:v>
                </c:pt>
                <c:pt idx="12995">
                  <c:v>1</c:v>
                </c:pt>
                <c:pt idx="12996">
                  <c:v>1</c:v>
                </c:pt>
                <c:pt idx="12997">
                  <c:v>1</c:v>
                </c:pt>
                <c:pt idx="12998">
                  <c:v>1</c:v>
                </c:pt>
                <c:pt idx="12999">
                  <c:v>1</c:v>
                </c:pt>
                <c:pt idx="13000">
                  <c:v>1</c:v>
                </c:pt>
                <c:pt idx="13001">
                  <c:v>1</c:v>
                </c:pt>
                <c:pt idx="13002">
                  <c:v>1</c:v>
                </c:pt>
                <c:pt idx="13003">
                  <c:v>1</c:v>
                </c:pt>
                <c:pt idx="13004">
                  <c:v>1</c:v>
                </c:pt>
                <c:pt idx="13005">
                  <c:v>1</c:v>
                </c:pt>
                <c:pt idx="13006">
                  <c:v>1</c:v>
                </c:pt>
                <c:pt idx="13007">
                  <c:v>1</c:v>
                </c:pt>
                <c:pt idx="13008">
                  <c:v>1</c:v>
                </c:pt>
                <c:pt idx="13009">
                  <c:v>1</c:v>
                </c:pt>
                <c:pt idx="13010">
                  <c:v>1</c:v>
                </c:pt>
                <c:pt idx="13011">
                  <c:v>1</c:v>
                </c:pt>
                <c:pt idx="13012">
                  <c:v>1</c:v>
                </c:pt>
                <c:pt idx="13013">
                  <c:v>1</c:v>
                </c:pt>
                <c:pt idx="13014">
                  <c:v>1</c:v>
                </c:pt>
                <c:pt idx="13015">
                  <c:v>1</c:v>
                </c:pt>
                <c:pt idx="13016">
                  <c:v>1</c:v>
                </c:pt>
                <c:pt idx="13017">
                  <c:v>1</c:v>
                </c:pt>
                <c:pt idx="13018">
                  <c:v>1</c:v>
                </c:pt>
                <c:pt idx="13019">
                  <c:v>1</c:v>
                </c:pt>
                <c:pt idx="13020">
                  <c:v>1</c:v>
                </c:pt>
                <c:pt idx="13021">
                  <c:v>1</c:v>
                </c:pt>
                <c:pt idx="13022">
                  <c:v>1</c:v>
                </c:pt>
                <c:pt idx="13023">
                  <c:v>1</c:v>
                </c:pt>
                <c:pt idx="13024">
                  <c:v>1</c:v>
                </c:pt>
                <c:pt idx="13025">
                  <c:v>1</c:v>
                </c:pt>
                <c:pt idx="13026">
                  <c:v>1</c:v>
                </c:pt>
                <c:pt idx="13027">
                  <c:v>1</c:v>
                </c:pt>
                <c:pt idx="13028">
                  <c:v>1</c:v>
                </c:pt>
                <c:pt idx="13029">
                  <c:v>1</c:v>
                </c:pt>
                <c:pt idx="13030">
                  <c:v>1</c:v>
                </c:pt>
                <c:pt idx="13031">
                  <c:v>1</c:v>
                </c:pt>
                <c:pt idx="13032">
                  <c:v>1</c:v>
                </c:pt>
                <c:pt idx="13033">
                  <c:v>1</c:v>
                </c:pt>
                <c:pt idx="13034">
                  <c:v>1</c:v>
                </c:pt>
                <c:pt idx="13035">
                  <c:v>1</c:v>
                </c:pt>
                <c:pt idx="13036">
                  <c:v>1</c:v>
                </c:pt>
                <c:pt idx="13037">
                  <c:v>1</c:v>
                </c:pt>
                <c:pt idx="13038">
                  <c:v>1</c:v>
                </c:pt>
                <c:pt idx="13039">
                  <c:v>1</c:v>
                </c:pt>
                <c:pt idx="13040">
                  <c:v>1</c:v>
                </c:pt>
                <c:pt idx="13041">
                  <c:v>1</c:v>
                </c:pt>
                <c:pt idx="13042">
                  <c:v>1</c:v>
                </c:pt>
                <c:pt idx="13043">
                  <c:v>1</c:v>
                </c:pt>
                <c:pt idx="13044">
                  <c:v>1</c:v>
                </c:pt>
                <c:pt idx="13045">
                  <c:v>1</c:v>
                </c:pt>
                <c:pt idx="13046">
                  <c:v>1</c:v>
                </c:pt>
                <c:pt idx="13047">
                  <c:v>1</c:v>
                </c:pt>
                <c:pt idx="13048">
                  <c:v>1</c:v>
                </c:pt>
                <c:pt idx="13049">
                  <c:v>1</c:v>
                </c:pt>
                <c:pt idx="13050">
                  <c:v>1</c:v>
                </c:pt>
                <c:pt idx="13051">
                  <c:v>1</c:v>
                </c:pt>
                <c:pt idx="13052">
                  <c:v>1</c:v>
                </c:pt>
                <c:pt idx="13053">
                  <c:v>1</c:v>
                </c:pt>
                <c:pt idx="13054">
                  <c:v>1</c:v>
                </c:pt>
                <c:pt idx="13055">
                  <c:v>1</c:v>
                </c:pt>
                <c:pt idx="13056">
                  <c:v>1</c:v>
                </c:pt>
                <c:pt idx="13057">
                  <c:v>1</c:v>
                </c:pt>
                <c:pt idx="13058">
                  <c:v>1</c:v>
                </c:pt>
                <c:pt idx="13059">
                  <c:v>1</c:v>
                </c:pt>
                <c:pt idx="13060">
                  <c:v>1</c:v>
                </c:pt>
                <c:pt idx="13061">
                  <c:v>1</c:v>
                </c:pt>
                <c:pt idx="13062">
                  <c:v>1</c:v>
                </c:pt>
                <c:pt idx="13063">
                  <c:v>1</c:v>
                </c:pt>
                <c:pt idx="13064">
                  <c:v>1</c:v>
                </c:pt>
                <c:pt idx="13065">
                  <c:v>1</c:v>
                </c:pt>
                <c:pt idx="13066">
                  <c:v>1</c:v>
                </c:pt>
                <c:pt idx="13067">
                  <c:v>1</c:v>
                </c:pt>
                <c:pt idx="13068">
                  <c:v>1</c:v>
                </c:pt>
                <c:pt idx="13069">
                  <c:v>1</c:v>
                </c:pt>
                <c:pt idx="13070">
                  <c:v>1</c:v>
                </c:pt>
                <c:pt idx="13071">
                  <c:v>1</c:v>
                </c:pt>
                <c:pt idx="13072">
                  <c:v>1</c:v>
                </c:pt>
                <c:pt idx="13073">
                  <c:v>1</c:v>
                </c:pt>
                <c:pt idx="13074">
                  <c:v>1</c:v>
                </c:pt>
                <c:pt idx="13075">
                  <c:v>1</c:v>
                </c:pt>
                <c:pt idx="13076">
                  <c:v>1</c:v>
                </c:pt>
                <c:pt idx="13077">
                  <c:v>1</c:v>
                </c:pt>
                <c:pt idx="13078">
                  <c:v>1</c:v>
                </c:pt>
                <c:pt idx="13079">
                  <c:v>1</c:v>
                </c:pt>
                <c:pt idx="13080">
                  <c:v>1</c:v>
                </c:pt>
                <c:pt idx="13081">
                  <c:v>1</c:v>
                </c:pt>
                <c:pt idx="13082">
                  <c:v>1</c:v>
                </c:pt>
                <c:pt idx="13083">
                  <c:v>1</c:v>
                </c:pt>
                <c:pt idx="13084">
                  <c:v>1</c:v>
                </c:pt>
                <c:pt idx="13085">
                  <c:v>1</c:v>
                </c:pt>
                <c:pt idx="13086">
                  <c:v>1</c:v>
                </c:pt>
                <c:pt idx="13087">
                  <c:v>1</c:v>
                </c:pt>
                <c:pt idx="13088">
                  <c:v>1</c:v>
                </c:pt>
                <c:pt idx="13089">
                  <c:v>1</c:v>
                </c:pt>
                <c:pt idx="13090">
                  <c:v>1</c:v>
                </c:pt>
                <c:pt idx="13091">
                  <c:v>1</c:v>
                </c:pt>
                <c:pt idx="13092">
                  <c:v>1</c:v>
                </c:pt>
                <c:pt idx="13093">
                  <c:v>1</c:v>
                </c:pt>
                <c:pt idx="13094">
                  <c:v>1</c:v>
                </c:pt>
                <c:pt idx="13095">
                  <c:v>1</c:v>
                </c:pt>
                <c:pt idx="13096">
                  <c:v>1</c:v>
                </c:pt>
                <c:pt idx="13097">
                  <c:v>1</c:v>
                </c:pt>
                <c:pt idx="13098">
                  <c:v>1</c:v>
                </c:pt>
                <c:pt idx="13099">
                  <c:v>1</c:v>
                </c:pt>
                <c:pt idx="13100">
                  <c:v>1</c:v>
                </c:pt>
                <c:pt idx="13101">
                  <c:v>1</c:v>
                </c:pt>
                <c:pt idx="13102">
                  <c:v>1</c:v>
                </c:pt>
                <c:pt idx="13103">
                  <c:v>1</c:v>
                </c:pt>
                <c:pt idx="13104">
                  <c:v>1</c:v>
                </c:pt>
                <c:pt idx="13105">
                  <c:v>1</c:v>
                </c:pt>
                <c:pt idx="13106">
                  <c:v>1</c:v>
                </c:pt>
                <c:pt idx="13107">
                  <c:v>1</c:v>
                </c:pt>
                <c:pt idx="13108">
                  <c:v>1</c:v>
                </c:pt>
                <c:pt idx="13109">
                  <c:v>1</c:v>
                </c:pt>
                <c:pt idx="13110">
                  <c:v>1</c:v>
                </c:pt>
                <c:pt idx="13111">
                  <c:v>1</c:v>
                </c:pt>
                <c:pt idx="13112">
                  <c:v>1</c:v>
                </c:pt>
                <c:pt idx="13113">
                  <c:v>1</c:v>
                </c:pt>
                <c:pt idx="13114">
                  <c:v>1</c:v>
                </c:pt>
                <c:pt idx="13115">
                  <c:v>1</c:v>
                </c:pt>
                <c:pt idx="13116">
                  <c:v>1</c:v>
                </c:pt>
                <c:pt idx="13117">
                  <c:v>1</c:v>
                </c:pt>
                <c:pt idx="13118">
                  <c:v>1</c:v>
                </c:pt>
                <c:pt idx="13119">
                  <c:v>1</c:v>
                </c:pt>
                <c:pt idx="13120">
                  <c:v>1</c:v>
                </c:pt>
                <c:pt idx="13121">
                  <c:v>1</c:v>
                </c:pt>
                <c:pt idx="13122">
                  <c:v>1</c:v>
                </c:pt>
                <c:pt idx="13123">
                  <c:v>1</c:v>
                </c:pt>
                <c:pt idx="13124">
                  <c:v>1</c:v>
                </c:pt>
                <c:pt idx="13125">
                  <c:v>1</c:v>
                </c:pt>
                <c:pt idx="13126">
                  <c:v>1</c:v>
                </c:pt>
                <c:pt idx="13127">
                  <c:v>1</c:v>
                </c:pt>
                <c:pt idx="13128">
                  <c:v>1</c:v>
                </c:pt>
                <c:pt idx="13129">
                  <c:v>1</c:v>
                </c:pt>
                <c:pt idx="13130">
                  <c:v>1</c:v>
                </c:pt>
                <c:pt idx="13131">
                  <c:v>1</c:v>
                </c:pt>
                <c:pt idx="13132">
                  <c:v>1</c:v>
                </c:pt>
                <c:pt idx="13133">
                  <c:v>1</c:v>
                </c:pt>
                <c:pt idx="13134">
                  <c:v>1</c:v>
                </c:pt>
                <c:pt idx="13135">
                  <c:v>1</c:v>
                </c:pt>
                <c:pt idx="13136">
                  <c:v>1</c:v>
                </c:pt>
                <c:pt idx="13137">
                  <c:v>1</c:v>
                </c:pt>
                <c:pt idx="13138">
                  <c:v>1</c:v>
                </c:pt>
                <c:pt idx="13139">
                  <c:v>1</c:v>
                </c:pt>
                <c:pt idx="13140">
                  <c:v>1</c:v>
                </c:pt>
                <c:pt idx="13141">
                  <c:v>1</c:v>
                </c:pt>
                <c:pt idx="13142">
                  <c:v>1</c:v>
                </c:pt>
                <c:pt idx="13143">
                  <c:v>1</c:v>
                </c:pt>
                <c:pt idx="13144">
                  <c:v>1</c:v>
                </c:pt>
                <c:pt idx="13145">
                  <c:v>1</c:v>
                </c:pt>
                <c:pt idx="13146">
                  <c:v>1</c:v>
                </c:pt>
                <c:pt idx="13147">
                  <c:v>1</c:v>
                </c:pt>
                <c:pt idx="13148">
                  <c:v>1</c:v>
                </c:pt>
                <c:pt idx="13149">
                  <c:v>1</c:v>
                </c:pt>
                <c:pt idx="13150">
                  <c:v>1</c:v>
                </c:pt>
                <c:pt idx="13151">
                  <c:v>1</c:v>
                </c:pt>
                <c:pt idx="13152">
                  <c:v>1</c:v>
                </c:pt>
                <c:pt idx="13153">
                  <c:v>1</c:v>
                </c:pt>
                <c:pt idx="13154">
                  <c:v>1</c:v>
                </c:pt>
                <c:pt idx="13155">
                  <c:v>1</c:v>
                </c:pt>
                <c:pt idx="13156">
                  <c:v>1</c:v>
                </c:pt>
                <c:pt idx="13157">
                  <c:v>1</c:v>
                </c:pt>
                <c:pt idx="13158">
                  <c:v>1</c:v>
                </c:pt>
                <c:pt idx="13159">
                  <c:v>1</c:v>
                </c:pt>
                <c:pt idx="13160">
                  <c:v>1</c:v>
                </c:pt>
                <c:pt idx="13161">
                  <c:v>1</c:v>
                </c:pt>
                <c:pt idx="13162">
                  <c:v>1</c:v>
                </c:pt>
                <c:pt idx="13163">
                  <c:v>1</c:v>
                </c:pt>
                <c:pt idx="13164">
                  <c:v>1</c:v>
                </c:pt>
                <c:pt idx="13165">
                  <c:v>1</c:v>
                </c:pt>
                <c:pt idx="13166">
                  <c:v>1</c:v>
                </c:pt>
                <c:pt idx="13167">
                  <c:v>1</c:v>
                </c:pt>
                <c:pt idx="13168">
                  <c:v>1</c:v>
                </c:pt>
                <c:pt idx="13169">
                  <c:v>1</c:v>
                </c:pt>
                <c:pt idx="13170">
                  <c:v>1</c:v>
                </c:pt>
                <c:pt idx="13171">
                  <c:v>1</c:v>
                </c:pt>
                <c:pt idx="13172">
                  <c:v>1</c:v>
                </c:pt>
                <c:pt idx="13173">
                  <c:v>1</c:v>
                </c:pt>
                <c:pt idx="13174">
                  <c:v>1</c:v>
                </c:pt>
                <c:pt idx="13175">
                  <c:v>1</c:v>
                </c:pt>
                <c:pt idx="13176">
                  <c:v>1</c:v>
                </c:pt>
                <c:pt idx="13177">
                  <c:v>1</c:v>
                </c:pt>
                <c:pt idx="13178">
                  <c:v>1</c:v>
                </c:pt>
                <c:pt idx="13179">
                  <c:v>1</c:v>
                </c:pt>
                <c:pt idx="13180">
                  <c:v>1</c:v>
                </c:pt>
                <c:pt idx="13181">
                  <c:v>1</c:v>
                </c:pt>
                <c:pt idx="13182">
                  <c:v>1</c:v>
                </c:pt>
                <c:pt idx="13183">
                  <c:v>1</c:v>
                </c:pt>
                <c:pt idx="13184">
                  <c:v>1</c:v>
                </c:pt>
                <c:pt idx="13185">
                  <c:v>1</c:v>
                </c:pt>
                <c:pt idx="13186">
                  <c:v>1</c:v>
                </c:pt>
                <c:pt idx="13187">
                  <c:v>1</c:v>
                </c:pt>
                <c:pt idx="13188">
                  <c:v>1</c:v>
                </c:pt>
                <c:pt idx="13189">
                  <c:v>1</c:v>
                </c:pt>
                <c:pt idx="13190">
                  <c:v>1</c:v>
                </c:pt>
                <c:pt idx="13191">
                  <c:v>1</c:v>
                </c:pt>
                <c:pt idx="13192">
                  <c:v>1</c:v>
                </c:pt>
                <c:pt idx="13193">
                  <c:v>1</c:v>
                </c:pt>
                <c:pt idx="13194">
                  <c:v>1</c:v>
                </c:pt>
                <c:pt idx="13195">
                  <c:v>1</c:v>
                </c:pt>
                <c:pt idx="13196">
                  <c:v>1</c:v>
                </c:pt>
                <c:pt idx="13197">
                  <c:v>1</c:v>
                </c:pt>
                <c:pt idx="13198">
                  <c:v>1</c:v>
                </c:pt>
                <c:pt idx="13199">
                  <c:v>1</c:v>
                </c:pt>
                <c:pt idx="13200">
                  <c:v>1</c:v>
                </c:pt>
                <c:pt idx="13201">
                  <c:v>1</c:v>
                </c:pt>
                <c:pt idx="13202">
                  <c:v>1</c:v>
                </c:pt>
                <c:pt idx="13203">
                  <c:v>1</c:v>
                </c:pt>
                <c:pt idx="13204">
                  <c:v>1</c:v>
                </c:pt>
                <c:pt idx="13205">
                  <c:v>1</c:v>
                </c:pt>
                <c:pt idx="13206">
                  <c:v>1</c:v>
                </c:pt>
                <c:pt idx="13207">
                  <c:v>1</c:v>
                </c:pt>
                <c:pt idx="13208">
                  <c:v>1</c:v>
                </c:pt>
                <c:pt idx="13209">
                  <c:v>1</c:v>
                </c:pt>
                <c:pt idx="13210">
                  <c:v>1</c:v>
                </c:pt>
                <c:pt idx="13211">
                  <c:v>1</c:v>
                </c:pt>
                <c:pt idx="13212">
                  <c:v>1</c:v>
                </c:pt>
                <c:pt idx="13213">
                  <c:v>1</c:v>
                </c:pt>
                <c:pt idx="13214">
                  <c:v>1</c:v>
                </c:pt>
                <c:pt idx="13215">
                  <c:v>1</c:v>
                </c:pt>
                <c:pt idx="13216">
                  <c:v>1</c:v>
                </c:pt>
                <c:pt idx="13217">
                  <c:v>1</c:v>
                </c:pt>
                <c:pt idx="13218">
                  <c:v>1</c:v>
                </c:pt>
                <c:pt idx="13219">
                  <c:v>1</c:v>
                </c:pt>
                <c:pt idx="13220">
                  <c:v>1</c:v>
                </c:pt>
                <c:pt idx="13221">
                  <c:v>1</c:v>
                </c:pt>
                <c:pt idx="13222">
                  <c:v>1</c:v>
                </c:pt>
                <c:pt idx="13223">
                  <c:v>1</c:v>
                </c:pt>
                <c:pt idx="13224">
                  <c:v>1</c:v>
                </c:pt>
                <c:pt idx="13225">
                  <c:v>1</c:v>
                </c:pt>
                <c:pt idx="13226">
                  <c:v>1</c:v>
                </c:pt>
                <c:pt idx="13227">
                  <c:v>1</c:v>
                </c:pt>
                <c:pt idx="13228">
                  <c:v>1</c:v>
                </c:pt>
                <c:pt idx="13229">
                  <c:v>1</c:v>
                </c:pt>
                <c:pt idx="13230">
                  <c:v>1</c:v>
                </c:pt>
                <c:pt idx="13231">
                  <c:v>1</c:v>
                </c:pt>
                <c:pt idx="13232">
                  <c:v>1</c:v>
                </c:pt>
                <c:pt idx="13233">
                  <c:v>1</c:v>
                </c:pt>
                <c:pt idx="13234">
                  <c:v>1</c:v>
                </c:pt>
                <c:pt idx="13235">
                  <c:v>1</c:v>
                </c:pt>
                <c:pt idx="13236">
                  <c:v>1</c:v>
                </c:pt>
                <c:pt idx="13237">
                  <c:v>1</c:v>
                </c:pt>
                <c:pt idx="13238">
                  <c:v>1</c:v>
                </c:pt>
                <c:pt idx="13239">
                  <c:v>1</c:v>
                </c:pt>
                <c:pt idx="13240">
                  <c:v>1</c:v>
                </c:pt>
                <c:pt idx="13241">
                  <c:v>1</c:v>
                </c:pt>
                <c:pt idx="13242">
                  <c:v>1</c:v>
                </c:pt>
                <c:pt idx="13243">
                  <c:v>1</c:v>
                </c:pt>
                <c:pt idx="13244">
                  <c:v>1</c:v>
                </c:pt>
                <c:pt idx="13245">
                  <c:v>1</c:v>
                </c:pt>
                <c:pt idx="13246">
                  <c:v>1</c:v>
                </c:pt>
                <c:pt idx="13247">
                  <c:v>1</c:v>
                </c:pt>
                <c:pt idx="13248">
                  <c:v>1</c:v>
                </c:pt>
                <c:pt idx="13249">
                  <c:v>1</c:v>
                </c:pt>
                <c:pt idx="13250">
                  <c:v>1</c:v>
                </c:pt>
                <c:pt idx="13251">
                  <c:v>1</c:v>
                </c:pt>
                <c:pt idx="13252">
                  <c:v>1</c:v>
                </c:pt>
                <c:pt idx="13253">
                  <c:v>1</c:v>
                </c:pt>
                <c:pt idx="13254">
                  <c:v>1</c:v>
                </c:pt>
                <c:pt idx="13255">
                  <c:v>1</c:v>
                </c:pt>
                <c:pt idx="13256">
                  <c:v>1</c:v>
                </c:pt>
                <c:pt idx="13257">
                  <c:v>1</c:v>
                </c:pt>
                <c:pt idx="13258">
                  <c:v>1</c:v>
                </c:pt>
                <c:pt idx="13259">
                  <c:v>1</c:v>
                </c:pt>
                <c:pt idx="13260">
                  <c:v>1</c:v>
                </c:pt>
                <c:pt idx="13261">
                  <c:v>1</c:v>
                </c:pt>
                <c:pt idx="13262">
                  <c:v>1</c:v>
                </c:pt>
                <c:pt idx="13263">
                  <c:v>1</c:v>
                </c:pt>
                <c:pt idx="13264">
                  <c:v>1</c:v>
                </c:pt>
                <c:pt idx="13265">
                  <c:v>1</c:v>
                </c:pt>
                <c:pt idx="13266">
                  <c:v>1</c:v>
                </c:pt>
                <c:pt idx="13267">
                  <c:v>1</c:v>
                </c:pt>
                <c:pt idx="13268">
                  <c:v>1</c:v>
                </c:pt>
                <c:pt idx="13269">
                  <c:v>1</c:v>
                </c:pt>
                <c:pt idx="13270">
                  <c:v>1</c:v>
                </c:pt>
                <c:pt idx="13271">
                  <c:v>1</c:v>
                </c:pt>
                <c:pt idx="13272">
                  <c:v>1</c:v>
                </c:pt>
                <c:pt idx="13273">
                  <c:v>1</c:v>
                </c:pt>
                <c:pt idx="13274">
                  <c:v>1</c:v>
                </c:pt>
                <c:pt idx="13275">
                  <c:v>1</c:v>
                </c:pt>
                <c:pt idx="13276">
                  <c:v>1</c:v>
                </c:pt>
                <c:pt idx="13277">
                  <c:v>1</c:v>
                </c:pt>
                <c:pt idx="13278">
                  <c:v>1</c:v>
                </c:pt>
                <c:pt idx="13279">
                  <c:v>1</c:v>
                </c:pt>
                <c:pt idx="13280">
                  <c:v>1</c:v>
                </c:pt>
                <c:pt idx="13281">
                  <c:v>1</c:v>
                </c:pt>
                <c:pt idx="13282">
                  <c:v>1</c:v>
                </c:pt>
                <c:pt idx="13283">
                  <c:v>1</c:v>
                </c:pt>
                <c:pt idx="13284">
                  <c:v>1</c:v>
                </c:pt>
                <c:pt idx="13285">
                  <c:v>1</c:v>
                </c:pt>
                <c:pt idx="13286">
                  <c:v>1</c:v>
                </c:pt>
                <c:pt idx="13287">
                  <c:v>1</c:v>
                </c:pt>
                <c:pt idx="13288">
                  <c:v>1</c:v>
                </c:pt>
                <c:pt idx="13289">
                  <c:v>1</c:v>
                </c:pt>
                <c:pt idx="13290">
                  <c:v>1</c:v>
                </c:pt>
                <c:pt idx="13291">
                  <c:v>1</c:v>
                </c:pt>
                <c:pt idx="13292">
                  <c:v>1</c:v>
                </c:pt>
                <c:pt idx="13293">
                  <c:v>1</c:v>
                </c:pt>
                <c:pt idx="13294">
                  <c:v>1</c:v>
                </c:pt>
                <c:pt idx="13295">
                  <c:v>1</c:v>
                </c:pt>
                <c:pt idx="13296">
                  <c:v>1</c:v>
                </c:pt>
                <c:pt idx="13297">
                  <c:v>1</c:v>
                </c:pt>
                <c:pt idx="13298">
                  <c:v>1</c:v>
                </c:pt>
                <c:pt idx="13299">
                  <c:v>1</c:v>
                </c:pt>
                <c:pt idx="13300">
                  <c:v>1</c:v>
                </c:pt>
                <c:pt idx="13301">
                  <c:v>1</c:v>
                </c:pt>
                <c:pt idx="13302">
                  <c:v>1</c:v>
                </c:pt>
                <c:pt idx="13303">
                  <c:v>1</c:v>
                </c:pt>
                <c:pt idx="13304">
                  <c:v>1</c:v>
                </c:pt>
                <c:pt idx="13305">
                  <c:v>1</c:v>
                </c:pt>
                <c:pt idx="13306">
                  <c:v>1</c:v>
                </c:pt>
                <c:pt idx="13307">
                  <c:v>1</c:v>
                </c:pt>
                <c:pt idx="13308">
                  <c:v>1</c:v>
                </c:pt>
                <c:pt idx="13309">
                  <c:v>1</c:v>
                </c:pt>
                <c:pt idx="13310">
                  <c:v>1</c:v>
                </c:pt>
                <c:pt idx="13311">
                  <c:v>1</c:v>
                </c:pt>
                <c:pt idx="13312">
                  <c:v>1</c:v>
                </c:pt>
                <c:pt idx="13313">
                  <c:v>1</c:v>
                </c:pt>
                <c:pt idx="13314">
                  <c:v>1</c:v>
                </c:pt>
                <c:pt idx="13315">
                  <c:v>1</c:v>
                </c:pt>
                <c:pt idx="13316">
                  <c:v>1</c:v>
                </c:pt>
                <c:pt idx="13317">
                  <c:v>1</c:v>
                </c:pt>
                <c:pt idx="13318">
                  <c:v>1</c:v>
                </c:pt>
                <c:pt idx="13319">
                  <c:v>1</c:v>
                </c:pt>
                <c:pt idx="13320">
                  <c:v>1</c:v>
                </c:pt>
                <c:pt idx="13321">
                  <c:v>1</c:v>
                </c:pt>
                <c:pt idx="13322">
                  <c:v>1</c:v>
                </c:pt>
                <c:pt idx="13323">
                  <c:v>1</c:v>
                </c:pt>
                <c:pt idx="13324">
                  <c:v>1</c:v>
                </c:pt>
                <c:pt idx="13325">
                  <c:v>1</c:v>
                </c:pt>
                <c:pt idx="13326">
                  <c:v>1</c:v>
                </c:pt>
                <c:pt idx="13327">
                  <c:v>1</c:v>
                </c:pt>
                <c:pt idx="13328">
                  <c:v>1</c:v>
                </c:pt>
                <c:pt idx="13329">
                  <c:v>1</c:v>
                </c:pt>
                <c:pt idx="13330">
                  <c:v>1</c:v>
                </c:pt>
                <c:pt idx="13331">
                  <c:v>1</c:v>
                </c:pt>
                <c:pt idx="13332">
                  <c:v>1</c:v>
                </c:pt>
                <c:pt idx="13333">
                  <c:v>1</c:v>
                </c:pt>
                <c:pt idx="13334">
                  <c:v>1</c:v>
                </c:pt>
                <c:pt idx="13335">
                  <c:v>1</c:v>
                </c:pt>
                <c:pt idx="13336">
                  <c:v>1</c:v>
                </c:pt>
                <c:pt idx="13337">
                  <c:v>1</c:v>
                </c:pt>
                <c:pt idx="13338">
                  <c:v>1</c:v>
                </c:pt>
                <c:pt idx="13339">
                  <c:v>1</c:v>
                </c:pt>
                <c:pt idx="13340">
                  <c:v>1</c:v>
                </c:pt>
                <c:pt idx="13341">
                  <c:v>1</c:v>
                </c:pt>
                <c:pt idx="13342">
                  <c:v>1</c:v>
                </c:pt>
                <c:pt idx="13343">
                  <c:v>1</c:v>
                </c:pt>
                <c:pt idx="13344">
                  <c:v>1</c:v>
                </c:pt>
                <c:pt idx="13345">
                  <c:v>1</c:v>
                </c:pt>
                <c:pt idx="13346">
                  <c:v>1</c:v>
                </c:pt>
                <c:pt idx="13347">
                  <c:v>1</c:v>
                </c:pt>
                <c:pt idx="13348">
                  <c:v>1</c:v>
                </c:pt>
                <c:pt idx="13349">
                  <c:v>1</c:v>
                </c:pt>
                <c:pt idx="13350">
                  <c:v>1</c:v>
                </c:pt>
                <c:pt idx="13351">
                  <c:v>1</c:v>
                </c:pt>
                <c:pt idx="13352">
                  <c:v>1</c:v>
                </c:pt>
                <c:pt idx="13353">
                  <c:v>1</c:v>
                </c:pt>
                <c:pt idx="13354">
                  <c:v>1</c:v>
                </c:pt>
                <c:pt idx="13355">
                  <c:v>1</c:v>
                </c:pt>
                <c:pt idx="13356">
                  <c:v>1</c:v>
                </c:pt>
                <c:pt idx="13357">
                  <c:v>1</c:v>
                </c:pt>
                <c:pt idx="13358">
                  <c:v>1</c:v>
                </c:pt>
                <c:pt idx="13359">
                  <c:v>1</c:v>
                </c:pt>
                <c:pt idx="13360">
                  <c:v>1</c:v>
                </c:pt>
                <c:pt idx="13361">
                  <c:v>1</c:v>
                </c:pt>
                <c:pt idx="13362">
                  <c:v>1</c:v>
                </c:pt>
                <c:pt idx="13363">
                  <c:v>1</c:v>
                </c:pt>
                <c:pt idx="13364">
                  <c:v>1</c:v>
                </c:pt>
                <c:pt idx="13365">
                  <c:v>1</c:v>
                </c:pt>
                <c:pt idx="13366">
                  <c:v>1</c:v>
                </c:pt>
                <c:pt idx="13367">
                  <c:v>1</c:v>
                </c:pt>
                <c:pt idx="13368">
                  <c:v>1</c:v>
                </c:pt>
                <c:pt idx="13369">
                  <c:v>1</c:v>
                </c:pt>
                <c:pt idx="13370">
                  <c:v>1</c:v>
                </c:pt>
                <c:pt idx="13371">
                  <c:v>1</c:v>
                </c:pt>
                <c:pt idx="13372">
                  <c:v>1</c:v>
                </c:pt>
                <c:pt idx="13373">
                  <c:v>1</c:v>
                </c:pt>
                <c:pt idx="13374">
                  <c:v>1</c:v>
                </c:pt>
                <c:pt idx="13375">
                  <c:v>1</c:v>
                </c:pt>
                <c:pt idx="13376">
                  <c:v>1</c:v>
                </c:pt>
                <c:pt idx="13377">
                  <c:v>1</c:v>
                </c:pt>
                <c:pt idx="13378">
                  <c:v>1</c:v>
                </c:pt>
                <c:pt idx="13379">
                  <c:v>1</c:v>
                </c:pt>
                <c:pt idx="13380">
                  <c:v>1</c:v>
                </c:pt>
                <c:pt idx="13381">
                  <c:v>1</c:v>
                </c:pt>
                <c:pt idx="13382">
                  <c:v>1</c:v>
                </c:pt>
                <c:pt idx="13383">
                  <c:v>1</c:v>
                </c:pt>
                <c:pt idx="13384">
                  <c:v>1</c:v>
                </c:pt>
                <c:pt idx="13385">
                  <c:v>1</c:v>
                </c:pt>
                <c:pt idx="13386">
                  <c:v>1</c:v>
                </c:pt>
                <c:pt idx="13387">
                  <c:v>1</c:v>
                </c:pt>
                <c:pt idx="13388">
                  <c:v>1</c:v>
                </c:pt>
                <c:pt idx="13389">
                  <c:v>1</c:v>
                </c:pt>
                <c:pt idx="13390">
                  <c:v>1</c:v>
                </c:pt>
                <c:pt idx="13391">
                  <c:v>1</c:v>
                </c:pt>
                <c:pt idx="13392">
                  <c:v>1</c:v>
                </c:pt>
                <c:pt idx="13393">
                  <c:v>1</c:v>
                </c:pt>
                <c:pt idx="13394">
                  <c:v>1</c:v>
                </c:pt>
                <c:pt idx="13395">
                  <c:v>1</c:v>
                </c:pt>
                <c:pt idx="13396">
                  <c:v>1</c:v>
                </c:pt>
                <c:pt idx="13397">
                  <c:v>1</c:v>
                </c:pt>
                <c:pt idx="13398">
                  <c:v>1</c:v>
                </c:pt>
                <c:pt idx="13399">
                  <c:v>1</c:v>
                </c:pt>
                <c:pt idx="13400">
                  <c:v>1</c:v>
                </c:pt>
                <c:pt idx="13401">
                  <c:v>1</c:v>
                </c:pt>
                <c:pt idx="13402">
                  <c:v>1</c:v>
                </c:pt>
                <c:pt idx="13403">
                  <c:v>1</c:v>
                </c:pt>
                <c:pt idx="13404">
                  <c:v>1</c:v>
                </c:pt>
                <c:pt idx="13405">
                  <c:v>1</c:v>
                </c:pt>
                <c:pt idx="13406">
                  <c:v>1</c:v>
                </c:pt>
                <c:pt idx="13407">
                  <c:v>1</c:v>
                </c:pt>
                <c:pt idx="13408">
                  <c:v>1</c:v>
                </c:pt>
                <c:pt idx="13409">
                  <c:v>1</c:v>
                </c:pt>
                <c:pt idx="13410">
                  <c:v>1</c:v>
                </c:pt>
                <c:pt idx="13411">
                  <c:v>1</c:v>
                </c:pt>
                <c:pt idx="13412">
                  <c:v>1</c:v>
                </c:pt>
                <c:pt idx="13413">
                  <c:v>1</c:v>
                </c:pt>
                <c:pt idx="13414">
                  <c:v>1</c:v>
                </c:pt>
                <c:pt idx="13415">
                  <c:v>1</c:v>
                </c:pt>
                <c:pt idx="13416">
                  <c:v>1</c:v>
                </c:pt>
                <c:pt idx="13417">
                  <c:v>1</c:v>
                </c:pt>
                <c:pt idx="13418">
                  <c:v>1</c:v>
                </c:pt>
                <c:pt idx="13419">
                  <c:v>1</c:v>
                </c:pt>
                <c:pt idx="13420">
                  <c:v>1</c:v>
                </c:pt>
                <c:pt idx="13421">
                  <c:v>1</c:v>
                </c:pt>
                <c:pt idx="13422">
                  <c:v>1</c:v>
                </c:pt>
                <c:pt idx="13423">
                  <c:v>1</c:v>
                </c:pt>
                <c:pt idx="13424">
                  <c:v>1</c:v>
                </c:pt>
                <c:pt idx="13425">
                  <c:v>1</c:v>
                </c:pt>
                <c:pt idx="13426">
                  <c:v>1</c:v>
                </c:pt>
                <c:pt idx="13427">
                  <c:v>1</c:v>
                </c:pt>
                <c:pt idx="13428">
                  <c:v>1</c:v>
                </c:pt>
                <c:pt idx="13429">
                  <c:v>1</c:v>
                </c:pt>
                <c:pt idx="13430">
                  <c:v>1</c:v>
                </c:pt>
                <c:pt idx="13431">
                  <c:v>1</c:v>
                </c:pt>
                <c:pt idx="13432">
                  <c:v>1</c:v>
                </c:pt>
                <c:pt idx="13433">
                  <c:v>1</c:v>
                </c:pt>
                <c:pt idx="13434">
                  <c:v>1</c:v>
                </c:pt>
                <c:pt idx="13435">
                  <c:v>1</c:v>
                </c:pt>
                <c:pt idx="13436">
                  <c:v>1</c:v>
                </c:pt>
                <c:pt idx="13437">
                  <c:v>1</c:v>
                </c:pt>
                <c:pt idx="13438">
                  <c:v>1</c:v>
                </c:pt>
                <c:pt idx="13439">
                  <c:v>1</c:v>
                </c:pt>
                <c:pt idx="13440">
                  <c:v>1</c:v>
                </c:pt>
                <c:pt idx="13441">
                  <c:v>1</c:v>
                </c:pt>
                <c:pt idx="13442">
                  <c:v>1</c:v>
                </c:pt>
                <c:pt idx="13443">
                  <c:v>1</c:v>
                </c:pt>
                <c:pt idx="13444">
                  <c:v>1</c:v>
                </c:pt>
                <c:pt idx="13445">
                  <c:v>1</c:v>
                </c:pt>
                <c:pt idx="13446">
                  <c:v>1</c:v>
                </c:pt>
                <c:pt idx="13447">
                  <c:v>1</c:v>
                </c:pt>
                <c:pt idx="13448">
                  <c:v>1</c:v>
                </c:pt>
                <c:pt idx="13449">
                  <c:v>1</c:v>
                </c:pt>
                <c:pt idx="13450">
                  <c:v>1</c:v>
                </c:pt>
                <c:pt idx="13451">
                  <c:v>1</c:v>
                </c:pt>
                <c:pt idx="13452">
                  <c:v>1</c:v>
                </c:pt>
                <c:pt idx="13453">
                  <c:v>1</c:v>
                </c:pt>
                <c:pt idx="13454">
                  <c:v>1</c:v>
                </c:pt>
                <c:pt idx="13455">
                  <c:v>1</c:v>
                </c:pt>
                <c:pt idx="13456">
                  <c:v>1</c:v>
                </c:pt>
                <c:pt idx="13457">
                  <c:v>1</c:v>
                </c:pt>
                <c:pt idx="13458">
                  <c:v>1</c:v>
                </c:pt>
                <c:pt idx="13459">
                  <c:v>1</c:v>
                </c:pt>
                <c:pt idx="13460">
                  <c:v>1</c:v>
                </c:pt>
                <c:pt idx="13461">
                  <c:v>1</c:v>
                </c:pt>
                <c:pt idx="13462">
                  <c:v>1</c:v>
                </c:pt>
                <c:pt idx="13463">
                  <c:v>1</c:v>
                </c:pt>
                <c:pt idx="13464">
                  <c:v>1</c:v>
                </c:pt>
                <c:pt idx="13465">
                  <c:v>1</c:v>
                </c:pt>
                <c:pt idx="13466">
                  <c:v>1</c:v>
                </c:pt>
                <c:pt idx="13467">
                  <c:v>1</c:v>
                </c:pt>
                <c:pt idx="13468">
                  <c:v>1</c:v>
                </c:pt>
                <c:pt idx="13469">
                  <c:v>1</c:v>
                </c:pt>
                <c:pt idx="13470">
                  <c:v>1</c:v>
                </c:pt>
                <c:pt idx="13471">
                  <c:v>1</c:v>
                </c:pt>
                <c:pt idx="13472">
                  <c:v>1</c:v>
                </c:pt>
                <c:pt idx="13473">
                  <c:v>1</c:v>
                </c:pt>
                <c:pt idx="13474">
                  <c:v>1</c:v>
                </c:pt>
                <c:pt idx="13475">
                  <c:v>1</c:v>
                </c:pt>
                <c:pt idx="13476">
                  <c:v>1</c:v>
                </c:pt>
                <c:pt idx="13477">
                  <c:v>1</c:v>
                </c:pt>
                <c:pt idx="13478">
                  <c:v>1</c:v>
                </c:pt>
                <c:pt idx="13479">
                  <c:v>1</c:v>
                </c:pt>
                <c:pt idx="13480">
                  <c:v>1</c:v>
                </c:pt>
                <c:pt idx="13481">
                  <c:v>1</c:v>
                </c:pt>
                <c:pt idx="13482">
                  <c:v>1</c:v>
                </c:pt>
                <c:pt idx="13483">
                  <c:v>1</c:v>
                </c:pt>
                <c:pt idx="13484">
                  <c:v>1</c:v>
                </c:pt>
                <c:pt idx="13485">
                  <c:v>1</c:v>
                </c:pt>
                <c:pt idx="13486">
                  <c:v>1</c:v>
                </c:pt>
                <c:pt idx="13487">
                  <c:v>1</c:v>
                </c:pt>
                <c:pt idx="13488">
                  <c:v>1</c:v>
                </c:pt>
                <c:pt idx="13489">
                  <c:v>1</c:v>
                </c:pt>
                <c:pt idx="13490">
                  <c:v>1</c:v>
                </c:pt>
                <c:pt idx="13491">
                  <c:v>1</c:v>
                </c:pt>
                <c:pt idx="13492">
                  <c:v>1</c:v>
                </c:pt>
                <c:pt idx="13493">
                  <c:v>1</c:v>
                </c:pt>
                <c:pt idx="13494">
                  <c:v>1</c:v>
                </c:pt>
                <c:pt idx="13495">
                  <c:v>1</c:v>
                </c:pt>
                <c:pt idx="13496">
                  <c:v>1</c:v>
                </c:pt>
                <c:pt idx="13497">
                  <c:v>1</c:v>
                </c:pt>
                <c:pt idx="13498">
                  <c:v>1</c:v>
                </c:pt>
                <c:pt idx="13499">
                  <c:v>1</c:v>
                </c:pt>
                <c:pt idx="13500">
                  <c:v>1</c:v>
                </c:pt>
                <c:pt idx="13501">
                  <c:v>1</c:v>
                </c:pt>
                <c:pt idx="13502">
                  <c:v>1</c:v>
                </c:pt>
                <c:pt idx="13503">
                  <c:v>1</c:v>
                </c:pt>
                <c:pt idx="13504">
                  <c:v>1</c:v>
                </c:pt>
                <c:pt idx="13505">
                  <c:v>1</c:v>
                </c:pt>
                <c:pt idx="13506">
                  <c:v>1</c:v>
                </c:pt>
                <c:pt idx="13507">
                  <c:v>1</c:v>
                </c:pt>
                <c:pt idx="13508">
                  <c:v>1</c:v>
                </c:pt>
                <c:pt idx="13509">
                  <c:v>1</c:v>
                </c:pt>
                <c:pt idx="13510">
                  <c:v>1</c:v>
                </c:pt>
                <c:pt idx="13511">
                  <c:v>1</c:v>
                </c:pt>
                <c:pt idx="13512">
                  <c:v>1</c:v>
                </c:pt>
                <c:pt idx="13513">
                  <c:v>1</c:v>
                </c:pt>
                <c:pt idx="13514">
                  <c:v>1</c:v>
                </c:pt>
                <c:pt idx="13515">
                  <c:v>1</c:v>
                </c:pt>
                <c:pt idx="13516">
                  <c:v>1</c:v>
                </c:pt>
                <c:pt idx="13517">
                  <c:v>1</c:v>
                </c:pt>
                <c:pt idx="13518">
                  <c:v>1</c:v>
                </c:pt>
                <c:pt idx="13519">
                  <c:v>1</c:v>
                </c:pt>
                <c:pt idx="13520">
                  <c:v>1</c:v>
                </c:pt>
                <c:pt idx="13521">
                  <c:v>1</c:v>
                </c:pt>
                <c:pt idx="13522">
                  <c:v>1</c:v>
                </c:pt>
                <c:pt idx="13523">
                  <c:v>1</c:v>
                </c:pt>
                <c:pt idx="13524">
                  <c:v>1</c:v>
                </c:pt>
                <c:pt idx="13525">
                  <c:v>1</c:v>
                </c:pt>
                <c:pt idx="13526">
                  <c:v>1</c:v>
                </c:pt>
                <c:pt idx="13527">
                  <c:v>1</c:v>
                </c:pt>
                <c:pt idx="13528">
                  <c:v>1</c:v>
                </c:pt>
                <c:pt idx="13529">
                  <c:v>1</c:v>
                </c:pt>
                <c:pt idx="13530">
                  <c:v>1</c:v>
                </c:pt>
                <c:pt idx="13531">
                  <c:v>1</c:v>
                </c:pt>
                <c:pt idx="13532">
                  <c:v>1</c:v>
                </c:pt>
                <c:pt idx="13533">
                  <c:v>1</c:v>
                </c:pt>
                <c:pt idx="13534">
                  <c:v>1</c:v>
                </c:pt>
                <c:pt idx="13535">
                  <c:v>1</c:v>
                </c:pt>
                <c:pt idx="13536">
                  <c:v>1</c:v>
                </c:pt>
                <c:pt idx="13537">
                  <c:v>1</c:v>
                </c:pt>
                <c:pt idx="13538">
                  <c:v>1</c:v>
                </c:pt>
                <c:pt idx="13539">
                  <c:v>1</c:v>
                </c:pt>
                <c:pt idx="13540">
                  <c:v>1</c:v>
                </c:pt>
                <c:pt idx="13541">
                  <c:v>1</c:v>
                </c:pt>
                <c:pt idx="13542">
                  <c:v>1</c:v>
                </c:pt>
                <c:pt idx="13543">
                  <c:v>1</c:v>
                </c:pt>
                <c:pt idx="13544">
                  <c:v>1</c:v>
                </c:pt>
                <c:pt idx="13545">
                  <c:v>1</c:v>
                </c:pt>
                <c:pt idx="13546">
                  <c:v>1</c:v>
                </c:pt>
                <c:pt idx="13547">
                  <c:v>1</c:v>
                </c:pt>
                <c:pt idx="13548">
                  <c:v>1</c:v>
                </c:pt>
                <c:pt idx="13549">
                  <c:v>1</c:v>
                </c:pt>
                <c:pt idx="13550">
                  <c:v>1</c:v>
                </c:pt>
                <c:pt idx="13551">
                  <c:v>1</c:v>
                </c:pt>
                <c:pt idx="13552">
                  <c:v>1</c:v>
                </c:pt>
                <c:pt idx="13553">
                  <c:v>1</c:v>
                </c:pt>
                <c:pt idx="13554">
                  <c:v>1</c:v>
                </c:pt>
                <c:pt idx="13555">
                  <c:v>1</c:v>
                </c:pt>
                <c:pt idx="13556">
                  <c:v>1</c:v>
                </c:pt>
                <c:pt idx="13557">
                  <c:v>1</c:v>
                </c:pt>
                <c:pt idx="13558">
                  <c:v>1</c:v>
                </c:pt>
                <c:pt idx="13559">
                  <c:v>1</c:v>
                </c:pt>
                <c:pt idx="13560">
                  <c:v>1</c:v>
                </c:pt>
                <c:pt idx="13561">
                  <c:v>1</c:v>
                </c:pt>
                <c:pt idx="13562">
                  <c:v>1</c:v>
                </c:pt>
                <c:pt idx="13563">
                  <c:v>1</c:v>
                </c:pt>
                <c:pt idx="13564">
                  <c:v>1</c:v>
                </c:pt>
                <c:pt idx="13565">
                  <c:v>1</c:v>
                </c:pt>
                <c:pt idx="13566">
                  <c:v>1</c:v>
                </c:pt>
                <c:pt idx="13567">
                  <c:v>1</c:v>
                </c:pt>
                <c:pt idx="13568">
                  <c:v>1</c:v>
                </c:pt>
                <c:pt idx="13569">
                  <c:v>1</c:v>
                </c:pt>
                <c:pt idx="13570">
                  <c:v>1</c:v>
                </c:pt>
                <c:pt idx="13571">
                  <c:v>1</c:v>
                </c:pt>
                <c:pt idx="13572">
                  <c:v>1</c:v>
                </c:pt>
                <c:pt idx="13573">
                  <c:v>1</c:v>
                </c:pt>
                <c:pt idx="13574">
                  <c:v>1</c:v>
                </c:pt>
                <c:pt idx="13575">
                  <c:v>1</c:v>
                </c:pt>
                <c:pt idx="13576">
                  <c:v>1</c:v>
                </c:pt>
                <c:pt idx="13577">
                  <c:v>1</c:v>
                </c:pt>
                <c:pt idx="13578">
                  <c:v>1</c:v>
                </c:pt>
                <c:pt idx="13579">
                  <c:v>1</c:v>
                </c:pt>
                <c:pt idx="13580">
                  <c:v>1</c:v>
                </c:pt>
                <c:pt idx="13581">
                  <c:v>1</c:v>
                </c:pt>
                <c:pt idx="13582">
                  <c:v>1</c:v>
                </c:pt>
                <c:pt idx="13583">
                  <c:v>1</c:v>
                </c:pt>
                <c:pt idx="13584">
                  <c:v>1</c:v>
                </c:pt>
                <c:pt idx="13585">
                  <c:v>1</c:v>
                </c:pt>
                <c:pt idx="13586">
                  <c:v>1</c:v>
                </c:pt>
                <c:pt idx="13587">
                  <c:v>1</c:v>
                </c:pt>
                <c:pt idx="13588">
                  <c:v>1</c:v>
                </c:pt>
                <c:pt idx="13589">
                  <c:v>1</c:v>
                </c:pt>
                <c:pt idx="13590">
                  <c:v>1</c:v>
                </c:pt>
                <c:pt idx="13591">
                  <c:v>1</c:v>
                </c:pt>
                <c:pt idx="13592">
                  <c:v>1</c:v>
                </c:pt>
                <c:pt idx="13593">
                  <c:v>1</c:v>
                </c:pt>
                <c:pt idx="13594">
                  <c:v>1</c:v>
                </c:pt>
                <c:pt idx="13595">
                  <c:v>1</c:v>
                </c:pt>
                <c:pt idx="13596">
                  <c:v>1</c:v>
                </c:pt>
                <c:pt idx="13597">
                  <c:v>1</c:v>
                </c:pt>
                <c:pt idx="13598">
                  <c:v>1</c:v>
                </c:pt>
                <c:pt idx="13599">
                  <c:v>1</c:v>
                </c:pt>
                <c:pt idx="13600">
                  <c:v>1</c:v>
                </c:pt>
                <c:pt idx="13601">
                  <c:v>1</c:v>
                </c:pt>
                <c:pt idx="13602">
                  <c:v>1</c:v>
                </c:pt>
                <c:pt idx="13603">
                  <c:v>1</c:v>
                </c:pt>
                <c:pt idx="13604">
                  <c:v>1</c:v>
                </c:pt>
                <c:pt idx="13605">
                  <c:v>1</c:v>
                </c:pt>
                <c:pt idx="13606">
                  <c:v>1</c:v>
                </c:pt>
                <c:pt idx="13607">
                  <c:v>1</c:v>
                </c:pt>
                <c:pt idx="13608">
                  <c:v>1</c:v>
                </c:pt>
                <c:pt idx="13609">
                  <c:v>1</c:v>
                </c:pt>
                <c:pt idx="13610">
                  <c:v>1</c:v>
                </c:pt>
                <c:pt idx="13611">
                  <c:v>1</c:v>
                </c:pt>
                <c:pt idx="13612">
                  <c:v>1</c:v>
                </c:pt>
                <c:pt idx="13613">
                  <c:v>1</c:v>
                </c:pt>
                <c:pt idx="13614">
                  <c:v>1</c:v>
                </c:pt>
                <c:pt idx="13615">
                  <c:v>1</c:v>
                </c:pt>
                <c:pt idx="13616">
                  <c:v>1</c:v>
                </c:pt>
                <c:pt idx="13617">
                  <c:v>1</c:v>
                </c:pt>
                <c:pt idx="13618">
                  <c:v>1</c:v>
                </c:pt>
                <c:pt idx="13619">
                  <c:v>1</c:v>
                </c:pt>
                <c:pt idx="13620">
                  <c:v>1</c:v>
                </c:pt>
                <c:pt idx="13621">
                  <c:v>1</c:v>
                </c:pt>
                <c:pt idx="13622">
                  <c:v>1</c:v>
                </c:pt>
                <c:pt idx="13623">
                  <c:v>1</c:v>
                </c:pt>
                <c:pt idx="13624">
                  <c:v>1</c:v>
                </c:pt>
                <c:pt idx="13625">
                  <c:v>1</c:v>
                </c:pt>
                <c:pt idx="13626">
                  <c:v>1</c:v>
                </c:pt>
                <c:pt idx="13627">
                  <c:v>1</c:v>
                </c:pt>
                <c:pt idx="13628">
                  <c:v>1</c:v>
                </c:pt>
                <c:pt idx="13629">
                  <c:v>1</c:v>
                </c:pt>
                <c:pt idx="13630">
                  <c:v>1</c:v>
                </c:pt>
                <c:pt idx="13631">
                  <c:v>1</c:v>
                </c:pt>
                <c:pt idx="13632">
                  <c:v>1</c:v>
                </c:pt>
                <c:pt idx="13633">
                  <c:v>1</c:v>
                </c:pt>
                <c:pt idx="13634">
                  <c:v>1</c:v>
                </c:pt>
                <c:pt idx="13635">
                  <c:v>1</c:v>
                </c:pt>
                <c:pt idx="13636">
                  <c:v>1</c:v>
                </c:pt>
                <c:pt idx="13637">
                  <c:v>1</c:v>
                </c:pt>
                <c:pt idx="13638">
                  <c:v>1</c:v>
                </c:pt>
                <c:pt idx="13639">
                  <c:v>1</c:v>
                </c:pt>
                <c:pt idx="13640">
                  <c:v>1</c:v>
                </c:pt>
                <c:pt idx="13641">
                  <c:v>1</c:v>
                </c:pt>
                <c:pt idx="13642">
                  <c:v>1</c:v>
                </c:pt>
                <c:pt idx="13643">
                  <c:v>1</c:v>
                </c:pt>
                <c:pt idx="13644">
                  <c:v>1</c:v>
                </c:pt>
                <c:pt idx="13645">
                  <c:v>1</c:v>
                </c:pt>
                <c:pt idx="13646">
                  <c:v>1</c:v>
                </c:pt>
                <c:pt idx="13647">
                  <c:v>1</c:v>
                </c:pt>
                <c:pt idx="13648">
                  <c:v>1</c:v>
                </c:pt>
                <c:pt idx="13649">
                  <c:v>1</c:v>
                </c:pt>
                <c:pt idx="13650">
                  <c:v>1</c:v>
                </c:pt>
                <c:pt idx="13651">
                  <c:v>1</c:v>
                </c:pt>
                <c:pt idx="13652">
                  <c:v>1</c:v>
                </c:pt>
                <c:pt idx="13653">
                  <c:v>1</c:v>
                </c:pt>
                <c:pt idx="13654">
                  <c:v>1</c:v>
                </c:pt>
                <c:pt idx="13655">
                  <c:v>1</c:v>
                </c:pt>
                <c:pt idx="13656">
                  <c:v>1</c:v>
                </c:pt>
                <c:pt idx="13657">
                  <c:v>1</c:v>
                </c:pt>
                <c:pt idx="13658">
                  <c:v>1</c:v>
                </c:pt>
                <c:pt idx="13659">
                  <c:v>1</c:v>
                </c:pt>
                <c:pt idx="13660">
                  <c:v>1</c:v>
                </c:pt>
                <c:pt idx="13661">
                  <c:v>1</c:v>
                </c:pt>
                <c:pt idx="13662">
                  <c:v>1</c:v>
                </c:pt>
                <c:pt idx="13663">
                  <c:v>1</c:v>
                </c:pt>
                <c:pt idx="13664">
                  <c:v>1</c:v>
                </c:pt>
                <c:pt idx="13665">
                  <c:v>1</c:v>
                </c:pt>
                <c:pt idx="13666">
                  <c:v>1</c:v>
                </c:pt>
                <c:pt idx="13667">
                  <c:v>1</c:v>
                </c:pt>
                <c:pt idx="13668">
                  <c:v>1</c:v>
                </c:pt>
                <c:pt idx="13669">
                  <c:v>1</c:v>
                </c:pt>
                <c:pt idx="13670">
                  <c:v>1</c:v>
                </c:pt>
                <c:pt idx="13671">
                  <c:v>1</c:v>
                </c:pt>
                <c:pt idx="13672">
                  <c:v>1</c:v>
                </c:pt>
                <c:pt idx="13673">
                  <c:v>1</c:v>
                </c:pt>
                <c:pt idx="13674">
                  <c:v>1</c:v>
                </c:pt>
                <c:pt idx="13675">
                  <c:v>1</c:v>
                </c:pt>
                <c:pt idx="13676">
                  <c:v>1</c:v>
                </c:pt>
                <c:pt idx="13677">
                  <c:v>1</c:v>
                </c:pt>
                <c:pt idx="13678">
                  <c:v>1</c:v>
                </c:pt>
                <c:pt idx="13679">
                  <c:v>1</c:v>
                </c:pt>
                <c:pt idx="13680">
                  <c:v>1</c:v>
                </c:pt>
                <c:pt idx="13681">
                  <c:v>1</c:v>
                </c:pt>
                <c:pt idx="13682">
                  <c:v>1</c:v>
                </c:pt>
                <c:pt idx="13683">
                  <c:v>1</c:v>
                </c:pt>
                <c:pt idx="13684">
                  <c:v>1</c:v>
                </c:pt>
                <c:pt idx="13685">
                  <c:v>1</c:v>
                </c:pt>
                <c:pt idx="13686">
                  <c:v>1</c:v>
                </c:pt>
                <c:pt idx="13687">
                  <c:v>1</c:v>
                </c:pt>
                <c:pt idx="13688">
                  <c:v>1</c:v>
                </c:pt>
                <c:pt idx="13689">
                  <c:v>1</c:v>
                </c:pt>
                <c:pt idx="13690">
                  <c:v>1</c:v>
                </c:pt>
                <c:pt idx="13691">
                  <c:v>1</c:v>
                </c:pt>
                <c:pt idx="13692">
                  <c:v>1</c:v>
                </c:pt>
                <c:pt idx="13693">
                  <c:v>1</c:v>
                </c:pt>
                <c:pt idx="13694">
                  <c:v>1</c:v>
                </c:pt>
                <c:pt idx="13695">
                  <c:v>1</c:v>
                </c:pt>
                <c:pt idx="13696">
                  <c:v>1</c:v>
                </c:pt>
                <c:pt idx="13697">
                  <c:v>1</c:v>
                </c:pt>
                <c:pt idx="13698">
                  <c:v>1</c:v>
                </c:pt>
                <c:pt idx="13699">
                  <c:v>1</c:v>
                </c:pt>
                <c:pt idx="13700">
                  <c:v>1</c:v>
                </c:pt>
                <c:pt idx="13701">
                  <c:v>1</c:v>
                </c:pt>
                <c:pt idx="13702">
                  <c:v>1</c:v>
                </c:pt>
                <c:pt idx="13703">
                  <c:v>1</c:v>
                </c:pt>
                <c:pt idx="13704">
                  <c:v>1</c:v>
                </c:pt>
                <c:pt idx="13705">
                  <c:v>1</c:v>
                </c:pt>
                <c:pt idx="13706">
                  <c:v>1</c:v>
                </c:pt>
                <c:pt idx="13707">
                  <c:v>1</c:v>
                </c:pt>
                <c:pt idx="13708">
                  <c:v>1</c:v>
                </c:pt>
                <c:pt idx="13709">
                  <c:v>1</c:v>
                </c:pt>
                <c:pt idx="13710">
                  <c:v>1</c:v>
                </c:pt>
                <c:pt idx="13711">
                  <c:v>1</c:v>
                </c:pt>
                <c:pt idx="13712">
                  <c:v>1</c:v>
                </c:pt>
                <c:pt idx="13713">
                  <c:v>1</c:v>
                </c:pt>
                <c:pt idx="13714">
                  <c:v>1</c:v>
                </c:pt>
                <c:pt idx="13715">
                  <c:v>1</c:v>
                </c:pt>
                <c:pt idx="13716">
                  <c:v>1</c:v>
                </c:pt>
                <c:pt idx="13717">
                  <c:v>1</c:v>
                </c:pt>
                <c:pt idx="13718">
                  <c:v>1</c:v>
                </c:pt>
                <c:pt idx="13719">
                  <c:v>1</c:v>
                </c:pt>
                <c:pt idx="13720">
                  <c:v>1</c:v>
                </c:pt>
                <c:pt idx="13721">
                  <c:v>1</c:v>
                </c:pt>
                <c:pt idx="13722">
                  <c:v>1</c:v>
                </c:pt>
                <c:pt idx="13723">
                  <c:v>1</c:v>
                </c:pt>
                <c:pt idx="13724">
                  <c:v>1</c:v>
                </c:pt>
                <c:pt idx="13725">
                  <c:v>1</c:v>
                </c:pt>
                <c:pt idx="13726">
                  <c:v>1</c:v>
                </c:pt>
                <c:pt idx="13727">
                  <c:v>1</c:v>
                </c:pt>
                <c:pt idx="13728">
                  <c:v>1</c:v>
                </c:pt>
                <c:pt idx="13729">
                  <c:v>1</c:v>
                </c:pt>
                <c:pt idx="13730">
                  <c:v>1</c:v>
                </c:pt>
                <c:pt idx="13731">
                  <c:v>1</c:v>
                </c:pt>
                <c:pt idx="13732">
                  <c:v>1</c:v>
                </c:pt>
                <c:pt idx="13733">
                  <c:v>1</c:v>
                </c:pt>
                <c:pt idx="13734">
                  <c:v>1</c:v>
                </c:pt>
                <c:pt idx="13735">
                  <c:v>1</c:v>
                </c:pt>
                <c:pt idx="13736">
                  <c:v>1</c:v>
                </c:pt>
                <c:pt idx="13737">
                  <c:v>1</c:v>
                </c:pt>
                <c:pt idx="13738">
                  <c:v>1</c:v>
                </c:pt>
                <c:pt idx="13739">
                  <c:v>1</c:v>
                </c:pt>
                <c:pt idx="13740">
                  <c:v>1</c:v>
                </c:pt>
                <c:pt idx="13741">
                  <c:v>1</c:v>
                </c:pt>
                <c:pt idx="13742">
                  <c:v>1</c:v>
                </c:pt>
                <c:pt idx="13743">
                  <c:v>1</c:v>
                </c:pt>
                <c:pt idx="13744">
                  <c:v>1</c:v>
                </c:pt>
                <c:pt idx="13745">
                  <c:v>1</c:v>
                </c:pt>
                <c:pt idx="13746">
                  <c:v>1</c:v>
                </c:pt>
                <c:pt idx="13747">
                  <c:v>1</c:v>
                </c:pt>
                <c:pt idx="13748">
                  <c:v>1</c:v>
                </c:pt>
                <c:pt idx="13749">
                  <c:v>1</c:v>
                </c:pt>
                <c:pt idx="13750">
                  <c:v>1</c:v>
                </c:pt>
                <c:pt idx="13751">
                  <c:v>1</c:v>
                </c:pt>
                <c:pt idx="13752">
                  <c:v>1</c:v>
                </c:pt>
                <c:pt idx="13753">
                  <c:v>1</c:v>
                </c:pt>
                <c:pt idx="13754">
                  <c:v>1</c:v>
                </c:pt>
                <c:pt idx="13755">
                  <c:v>1</c:v>
                </c:pt>
                <c:pt idx="13756">
                  <c:v>1</c:v>
                </c:pt>
                <c:pt idx="13757">
                  <c:v>1</c:v>
                </c:pt>
                <c:pt idx="13758">
                  <c:v>1</c:v>
                </c:pt>
                <c:pt idx="13759">
                  <c:v>1</c:v>
                </c:pt>
                <c:pt idx="13760">
                  <c:v>1</c:v>
                </c:pt>
                <c:pt idx="13761">
                  <c:v>1</c:v>
                </c:pt>
                <c:pt idx="13762">
                  <c:v>1</c:v>
                </c:pt>
                <c:pt idx="13763">
                  <c:v>1</c:v>
                </c:pt>
                <c:pt idx="13764">
                  <c:v>1</c:v>
                </c:pt>
                <c:pt idx="13765">
                  <c:v>1</c:v>
                </c:pt>
                <c:pt idx="13766">
                  <c:v>1</c:v>
                </c:pt>
                <c:pt idx="13767">
                  <c:v>1</c:v>
                </c:pt>
                <c:pt idx="13768">
                  <c:v>1</c:v>
                </c:pt>
                <c:pt idx="13769">
                  <c:v>1</c:v>
                </c:pt>
                <c:pt idx="13770">
                  <c:v>1</c:v>
                </c:pt>
                <c:pt idx="13771">
                  <c:v>1</c:v>
                </c:pt>
                <c:pt idx="13772">
                  <c:v>1</c:v>
                </c:pt>
                <c:pt idx="13773">
                  <c:v>1</c:v>
                </c:pt>
                <c:pt idx="13774">
                  <c:v>1</c:v>
                </c:pt>
                <c:pt idx="13775">
                  <c:v>1</c:v>
                </c:pt>
                <c:pt idx="13776">
                  <c:v>1</c:v>
                </c:pt>
                <c:pt idx="13777">
                  <c:v>1</c:v>
                </c:pt>
                <c:pt idx="13778">
                  <c:v>1</c:v>
                </c:pt>
                <c:pt idx="13779">
                  <c:v>1</c:v>
                </c:pt>
                <c:pt idx="13780">
                  <c:v>1</c:v>
                </c:pt>
                <c:pt idx="13781">
                  <c:v>1</c:v>
                </c:pt>
                <c:pt idx="13782">
                  <c:v>1</c:v>
                </c:pt>
                <c:pt idx="13783">
                  <c:v>1</c:v>
                </c:pt>
                <c:pt idx="13784">
                  <c:v>1</c:v>
                </c:pt>
                <c:pt idx="13785">
                  <c:v>1</c:v>
                </c:pt>
                <c:pt idx="13786">
                  <c:v>1</c:v>
                </c:pt>
                <c:pt idx="13787">
                  <c:v>1</c:v>
                </c:pt>
                <c:pt idx="13788">
                  <c:v>1</c:v>
                </c:pt>
                <c:pt idx="13789">
                  <c:v>1</c:v>
                </c:pt>
                <c:pt idx="13790">
                  <c:v>1</c:v>
                </c:pt>
                <c:pt idx="13791">
                  <c:v>1</c:v>
                </c:pt>
                <c:pt idx="13792">
                  <c:v>1</c:v>
                </c:pt>
                <c:pt idx="13793">
                  <c:v>1</c:v>
                </c:pt>
                <c:pt idx="13794">
                  <c:v>1</c:v>
                </c:pt>
                <c:pt idx="13795">
                  <c:v>1</c:v>
                </c:pt>
                <c:pt idx="13796">
                  <c:v>1</c:v>
                </c:pt>
                <c:pt idx="13797">
                  <c:v>1</c:v>
                </c:pt>
                <c:pt idx="13798">
                  <c:v>1</c:v>
                </c:pt>
                <c:pt idx="13799">
                  <c:v>1</c:v>
                </c:pt>
                <c:pt idx="13800">
                  <c:v>1</c:v>
                </c:pt>
                <c:pt idx="13801">
                  <c:v>1</c:v>
                </c:pt>
                <c:pt idx="13802">
                  <c:v>1</c:v>
                </c:pt>
                <c:pt idx="13803">
                  <c:v>1</c:v>
                </c:pt>
                <c:pt idx="13804">
                  <c:v>1</c:v>
                </c:pt>
                <c:pt idx="13805">
                  <c:v>1</c:v>
                </c:pt>
                <c:pt idx="13806">
                  <c:v>1</c:v>
                </c:pt>
                <c:pt idx="13807">
                  <c:v>1</c:v>
                </c:pt>
                <c:pt idx="13808">
                  <c:v>1</c:v>
                </c:pt>
                <c:pt idx="13809">
                  <c:v>1</c:v>
                </c:pt>
                <c:pt idx="13810">
                  <c:v>1</c:v>
                </c:pt>
                <c:pt idx="13811">
                  <c:v>1</c:v>
                </c:pt>
                <c:pt idx="13812">
                  <c:v>1</c:v>
                </c:pt>
                <c:pt idx="13813">
                  <c:v>1</c:v>
                </c:pt>
                <c:pt idx="13814">
                  <c:v>1</c:v>
                </c:pt>
                <c:pt idx="13815">
                  <c:v>1</c:v>
                </c:pt>
                <c:pt idx="13816">
                  <c:v>1</c:v>
                </c:pt>
                <c:pt idx="13817">
                  <c:v>1</c:v>
                </c:pt>
                <c:pt idx="13818">
                  <c:v>1</c:v>
                </c:pt>
                <c:pt idx="13819">
                  <c:v>1</c:v>
                </c:pt>
                <c:pt idx="13820">
                  <c:v>1</c:v>
                </c:pt>
                <c:pt idx="13821">
                  <c:v>1</c:v>
                </c:pt>
                <c:pt idx="13822">
                  <c:v>1</c:v>
                </c:pt>
                <c:pt idx="13823">
                  <c:v>1</c:v>
                </c:pt>
                <c:pt idx="13824">
                  <c:v>1</c:v>
                </c:pt>
                <c:pt idx="13825">
                  <c:v>1</c:v>
                </c:pt>
                <c:pt idx="13826">
                  <c:v>1</c:v>
                </c:pt>
                <c:pt idx="13827">
                  <c:v>1</c:v>
                </c:pt>
                <c:pt idx="13828">
                  <c:v>1</c:v>
                </c:pt>
                <c:pt idx="13829">
                  <c:v>1</c:v>
                </c:pt>
                <c:pt idx="13830">
                  <c:v>1</c:v>
                </c:pt>
                <c:pt idx="13831">
                  <c:v>1</c:v>
                </c:pt>
                <c:pt idx="13832">
                  <c:v>1</c:v>
                </c:pt>
                <c:pt idx="13833">
                  <c:v>1</c:v>
                </c:pt>
                <c:pt idx="13834">
                  <c:v>1</c:v>
                </c:pt>
                <c:pt idx="13835">
                  <c:v>1</c:v>
                </c:pt>
                <c:pt idx="13836">
                  <c:v>1</c:v>
                </c:pt>
                <c:pt idx="13837">
                  <c:v>1</c:v>
                </c:pt>
                <c:pt idx="13838">
                  <c:v>1</c:v>
                </c:pt>
                <c:pt idx="13839">
                  <c:v>1</c:v>
                </c:pt>
                <c:pt idx="13840">
                  <c:v>1</c:v>
                </c:pt>
                <c:pt idx="13841">
                  <c:v>1</c:v>
                </c:pt>
                <c:pt idx="13842">
                  <c:v>1</c:v>
                </c:pt>
                <c:pt idx="13843">
                  <c:v>1</c:v>
                </c:pt>
                <c:pt idx="13844">
                  <c:v>1</c:v>
                </c:pt>
                <c:pt idx="13845">
                  <c:v>1</c:v>
                </c:pt>
                <c:pt idx="13846">
                  <c:v>1</c:v>
                </c:pt>
                <c:pt idx="13847">
                  <c:v>1</c:v>
                </c:pt>
                <c:pt idx="13848">
                  <c:v>1</c:v>
                </c:pt>
                <c:pt idx="13849">
                  <c:v>1</c:v>
                </c:pt>
                <c:pt idx="13850">
                  <c:v>1</c:v>
                </c:pt>
                <c:pt idx="13851">
                  <c:v>1</c:v>
                </c:pt>
                <c:pt idx="13852">
                  <c:v>1</c:v>
                </c:pt>
                <c:pt idx="13853">
                  <c:v>1</c:v>
                </c:pt>
                <c:pt idx="13854">
                  <c:v>1</c:v>
                </c:pt>
                <c:pt idx="13855">
                  <c:v>1</c:v>
                </c:pt>
                <c:pt idx="13856">
                  <c:v>1</c:v>
                </c:pt>
                <c:pt idx="13857">
                  <c:v>1</c:v>
                </c:pt>
                <c:pt idx="13858">
                  <c:v>1</c:v>
                </c:pt>
                <c:pt idx="13859">
                  <c:v>1</c:v>
                </c:pt>
                <c:pt idx="13860">
                  <c:v>1</c:v>
                </c:pt>
                <c:pt idx="13861">
                  <c:v>1</c:v>
                </c:pt>
                <c:pt idx="13862">
                  <c:v>1</c:v>
                </c:pt>
                <c:pt idx="13863">
                  <c:v>1</c:v>
                </c:pt>
                <c:pt idx="13864">
                  <c:v>1</c:v>
                </c:pt>
                <c:pt idx="13865">
                  <c:v>1</c:v>
                </c:pt>
                <c:pt idx="13866">
                  <c:v>1</c:v>
                </c:pt>
                <c:pt idx="13867">
                  <c:v>1</c:v>
                </c:pt>
                <c:pt idx="13868">
                  <c:v>1</c:v>
                </c:pt>
                <c:pt idx="13869">
                  <c:v>1</c:v>
                </c:pt>
                <c:pt idx="13870">
                  <c:v>1</c:v>
                </c:pt>
                <c:pt idx="13871">
                  <c:v>1</c:v>
                </c:pt>
                <c:pt idx="13872">
                  <c:v>1</c:v>
                </c:pt>
                <c:pt idx="13873">
                  <c:v>1</c:v>
                </c:pt>
                <c:pt idx="13874">
                  <c:v>1</c:v>
                </c:pt>
                <c:pt idx="13875">
                  <c:v>1</c:v>
                </c:pt>
                <c:pt idx="13876">
                  <c:v>1</c:v>
                </c:pt>
                <c:pt idx="13877">
                  <c:v>1</c:v>
                </c:pt>
                <c:pt idx="13878">
                  <c:v>1</c:v>
                </c:pt>
                <c:pt idx="13879">
                  <c:v>1</c:v>
                </c:pt>
                <c:pt idx="13880">
                  <c:v>1</c:v>
                </c:pt>
                <c:pt idx="13881">
                  <c:v>1</c:v>
                </c:pt>
                <c:pt idx="13882">
                  <c:v>1</c:v>
                </c:pt>
                <c:pt idx="13883">
                  <c:v>1</c:v>
                </c:pt>
                <c:pt idx="13884">
                  <c:v>1</c:v>
                </c:pt>
                <c:pt idx="13885">
                  <c:v>1</c:v>
                </c:pt>
                <c:pt idx="13886">
                  <c:v>1</c:v>
                </c:pt>
                <c:pt idx="13887">
                  <c:v>1</c:v>
                </c:pt>
                <c:pt idx="13888">
                  <c:v>1</c:v>
                </c:pt>
                <c:pt idx="13889">
                  <c:v>1</c:v>
                </c:pt>
                <c:pt idx="13890">
                  <c:v>1</c:v>
                </c:pt>
                <c:pt idx="13891">
                  <c:v>1</c:v>
                </c:pt>
                <c:pt idx="13892">
                  <c:v>1</c:v>
                </c:pt>
                <c:pt idx="13893">
                  <c:v>1</c:v>
                </c:pt>
                <c:pt idx="13894">
                  <c:v>1</c:v>
                </c:pt>
                <c:pt idx="13895">
                  <c:v>1</c:v>
                </c:pt>
                <c:pt idx="13896">
                  <c:v>1</c:v>
                </c:pt>
                <c:pt idx="13897">
                  <c:v>1</c:v>
                </c:pt>
                <c:pt idx="13898">
                  <c:v>1</c:v>
                </c:pt>
                <c:pt idx="13899">
                  <c:v>1</c:v>
                </c:pt>
                <c:pt idx="13900">
                  <c:v>1</c:v>
                </c:pt>
                <c:pt idx="13901">
                  <c:v>1</c:v>
                </c:pt>
                <c:pt idx="13902">
                  <c:v>1</c:v>
                </c:pt>
                <c:pt idx="13903">
                  <c:v>1</c:v>
                </c:pt>
                <c:pt idx="13904">
                  <c:v>1</c:v>
                </c:pt>
                <c:pt idx="13905">
                  <c:v>1</c:v>
                </c:pt>
                <c:pt idx="13906">
                  <c:v>1</c:v>
                </c:pt>
                <c:pt idx="13907">
                  <c:v>1</c:v>
                </c:pt>
                <c:pt idx="13908">
                  <c:v>1</c:v>
                </c:pt>
                <c:pt idx="13909">
                  <c:v>1</c:v>
                </c:pt>
                <c:pt idx="13910">
                  <c:v>1</c:v>
                </c:pt>
                <c:pt idx="13911">
                  <c:v>1</c:v>
                </c:pt>
                <c:pt idx="13912">
                  <c:v>1</c:v>
                </c:pt>
                <c:pt idx="13913">
                  <c:v>1</c:v>
                </c:pt>
                <c:pt idx="13914">
                  <c:v>1</c:v>
                </c:pt>
                <c:pt idx="13915">
                  <c:v>1</c:v>
                </c:pt>
                <c:pt idx="13916">
                  <c:v>1</c:v>
                </c:pt>
                <c:pt idx="13917">
                  <c:v>1</c:v>
                </c:pt>
                <c:pt idx="13918">
                  <c:v>1</c:v>
                </c:pt>
                <c:pt idx="13919">
                  <c:v>1</c:v>
                </c:pt>
                <c:pt idx="13920">
                  <c:v>1</c:v>
                </c:pt>
                <c:pt idx="13921">
                  <c:v>1</c:v>
                </c:pt>
                <c:pt idx="13922">
                  <c:v>1</c:v>
                </c:pt>
                <c:pt idx="13923">
                  <c:v>1</c:v>
                </c:pt>
                <c:pt idx="13924">
                  <c:v>1</c:v>
                </c:pt>
                <c:pt idx="13925">
                  <c:v>1</c:v>
                </c:pt>
                <c:pt idx="13926">
                  <c:v>1</c:v>
                </c:pt>
                <c:pt idx="13927">
                  <c:v>1</c:v>
                </c:pt>
                <c:pt idx="13928">
                  <c:v>1</c:v>
                </c:pt>
                <c:pt idx="13929">
                  <c:v>1</c:v>
                </c:pt>
                <c:pt idx="13930">
                  <c:v>1</c:v>
                </c:pt>
                <c:pt idx="13931">
                  <c:v>1</c:v>
                </c:pt>
                <c:pt idx="13932">
                  <c:v>1</c:v>
                </c:pt>
                <c:pt idx="13933">
                  <c:v>1</c:v>
                </c:pt>
                <c:pt idx="13934">
                  <c:v>1</c:v>
                </c:pt>
                <c:pt idx="13935">
                  <c:v>1</c:v>
                </c:pt>
                <c:pt idx="13936">
                  <c:v>1</c:v>
                </c:pt>
                <c:pt idx="13937">
                  <c:v>1</c:v>
                </c:pt>
                <c:pt idx="13938">
                  <c:v>1</c:v>
                </c:pt>
                <c:pt idx="13939">
                  <c:v>1</c:v>
                </c:pt>
                <c:pt idx="13940">
                  <c:v>1</c:v>
                </c:pt>
                <c:pt idx="13941">
                  <c:v>1</c:v>
                </c:pt>
                <c:pt idx="13942">
                  <c:v>1</c:v>
                </c:pt>
                <c:pt idx="13943">
                  <c:v>1</c:v>
                </c:pt>
                <c:pt idx="13944">
                  <c:v>1</c:v>
                </c:pt>
                <c:pt idx="13945">
                  <c:v>1</c:v>
                </c:pt>
                <c:pt idx="13946">
                  <c:v>1</c:v>
                </c:pt>
                <c:pt idx="13947">
                  <c:v>1</c:v>
                </c:pt>
                <c:pt idx="13948">
                  <c:v>1</c:v>
                </c:pt>
                <c:pt idx="13949">
                  <c:v>1</c:v>
                </c:pt>
                <c:pt idx="13950">
                  <c:v>1</c:v>
                </c:pt>
                <c:pt idx="13951">
                  <c:v>1</c:v>
                </c:pt>
                <c:pt idx="13952">
                  <c:v>1</c:v>
                </c:pt>
                <c:pt idx="13953">
                  <c:v>1</c:v>
                </c:pt>
                <c:pt idx="13954">
                  <c:v>1</c:v>
                </c:pt>
                <c:pt idx="13955">
                  <c:v>1</c:v>
                </c:pt>
                <c:pt idx="13956">
                  <c:v>1</c:v>
                </c:pt>
                <c:pt idx="13957">
                  <c:v>1</c:v>
                </c:pt>
                <c:pt idx="13958">
                  <c:v>1</c:v>
                </c:pt>
                <c:pt idx="13959">
                  <c:v>1</c:v>
                </c:pt>
                <c:pt idx="13960">
                  <c:v>1</c:v>
                </c:pt>
                <c:pt idx="13961">
                  <c:v>1</c:v>
                </c:pt>
                <c:pt idx="13962">
                  <c:v>1</c:v>
                </c:pt>
                <c:pt idx="13963">
                  <c:v>1</c:v>
                </c:pt>
                <c:pt idx="13964">
                  <c:v>1</c:v>
                </c:pt>
                <c:pt idx="13965">
                  <c:v>1</c:v>
                </c:pt>
                <c:pt idx="13966">
                  <c:v>1</c:v>
                </c:pt>
                <c:pt idx="13967">
                  <c:v>1</c:v>
                </c:pt>
                <c:pt idx="13968">
                  <c:v>1</c:v>
                </c:pt>
                <c:pt idx="13969">
                  <c:v>1</c:v>
                </c:pt>
                <c:pt idx="13970">
                  <c:v>1</c:v>
                </c:pt>
                <c:pt idx="13971">
                  <c:v>1</c:v>
                </c:pt>
                <c:pt idx="13972">
                  <c:v>1</c:v>
                </c:pt>
                <c:pt idx="13973">
                  <c:v>1</c:v>
                </c:pt>
                <c:pt idx="13974">
                  <c:v>1</c:v>
                </c:pt>
                <c:pt idx="13975">
                  <c:v>1</c:v>
                </c:pt>
                <c:pt idx="13976">
                  <c:v>1</c:v>
                </c:pt>
                <c:pt idx="13977">
                  <c:v>1</c:v>
                </c:pt>
                <c:pt idx="13978">
                  <c:v>1</c:v>
                </c:pt>
                <c:pt idx="13979">
                  <c:v>1</c:v>
                </c:pt>
                <c:pt idx="13980">
                  <c:v>1</c:v>
                </c:pt>
                <c:pt idx="13981">
                  <c:v>1</c:v>
                </c:pt>
                <c:pt idx="13982">
                  <c:v>1</c:v>
                </c:pt>
                <c:pt idx="13983">
                  <c:v>1</c:v>
                </c:pt>
                <c:pt idx="13984">
                  <c:v>1</c:v>
                </c:pt>
                <c:pt idx="13985">
                  <c:v>1</c:v>
                </c:pt>
                <c:pt idx="13986">
                  <c:v>1</c:v>
                </c:pt>
                <c:pt idx="13987">
                  <c:v>1</c:v>
                </c:pt>
                <c:pt idx="13988">
                  <c:v>1</c:v>
                </c:pt>
                <c:pt idx="13989">
                  <c:v>1</c:v>
                </c:pt>
                <c:pt idx="13990">
                  <c:v>1</c:v>
                </c:pt>
                <c:pt idx="13991">
                  <c:v>1</c:v>
                </c:pt>
                <c:pt idx="13992">
                  <c:v>1</c:v>
                </c:pt>
                <c:pt idx="13993">
                  <c:v>1</c:v>
                </c:pt>
                <c:pt idx="13994">
                  <c:v>1</c:v>
                </c:pt>
                <c:pt idx="13995">
                  <c:v>1</c:v>
                </c:pt>
                <c:pt idx="13996">
                  <c:v>1</c:v>
                </c:pt>
                <c:pt idx="13997">
                  <c:v>1</c:v>
                </c:pt>
                <c:pt idx="13998">
                  <c:v>1</c:v>
                </c:pt>
                <c:pt idx="13999">
                  <c:v>1</c:v>
                </c:pt>
                <c:pt idx="14000">
                  <c:v>1</c:v>
                </c:pt>
                <c:pt idx="14001">
                  <c:v>1</c:v>
                </c:pt>
                <c:pt idx="14002">
                  <c:v>1</c:v>
                </c:pt>
                <c:pt idx="14003">
                  <c:v>1</c:v>
                </c:pt>
                <c:pt idx="14004">
                  <c:v>1</c:v>
                </c:pt>
                <c:pt idx="14005">
                  <c:v>1</c:v>
                </c:pt>
                <c:pt idx="14006">
                  <c:v>1</c:v>
                </c:pt>
                <c:pt idx="14007">
                  <c:v>1</c:v>
                </c:pt>
                <c:pt idx="14008">
                  <c:v>1</c:v>
                </c:pt>
                <c:pt idx="14009">
                  <c:v>1</c:v>
                </c:pt>
                <c:pt idx="14010">
                  <c:v>1</c:v>
                </c:pt>
                <c:pt idx="14011">
                  <c:v>1</c:v>
                </c:pt>
                <c:pt idx="14012">
                  <c:v>1</c:v>
                </c:pt>
                <c:pt idx="14013">
                  <c:v>1</c:v>
                </c:pt>
                <c:pt idx="14014">
                  <c:v>1</c:v>
                </c:pt>
                <c:pt idx="14015">
                  <c:v>1</c:v>
                </c:pt>
                <c:pt idx="14016">
                  <c:v>1</c:v>
                </c:pt>
                <c:pt idx="14017">
                  <c:v>1</c:v>
                </c:pt>
                <c:pt idx="14018">
                  <c:v>1</c:v>
                </c:pt>
                <c:pt idx="14019">
                  <c:v>1</c:v>
                </c:pt>
                <c:pt idx="14020">
                  <c:v>1</c:v>
                </c:pt>
                <c:pt idx="14021">
                  <c:v>1</c:v>
                </c:pt>
                <c:pt idx="14022">
                  <c:v>1</c:v>
                </c:pt>
                <c:pt idx="14023">
                  <c:v>1</c:v>
                </c:pt>
                <c:pt idx="14024">
                  <c:v>1</c:v>
                </c:pt>
                <c:pt idx="14025">
                  <c:v>1</c:v>
                </c:pt>
                <c:pt idx="14026">
                  <c:v>1</c:v>
                </c:pt>
                <c:pt idx="14027">
                  <c:v>1</c:v>
                </c:pt>
                <c:pt idx="14028">
                  <c:v>1</c:v>
                </c:pt>
                <c:pt idx="14029">
                  <c:v>1</c:v>
                </c:pt>
                <c:pt idx="14030">
                  <c:v>1</c:v>
                </c:pt>
                <c:pt idx="14031">
                  <c:v>1</c:v>
                </c:pt>
                <c:pt idx="14032">
                  <c:v>1</c:v>
                </c:pt>
                <c:pt idx="14033">
                  <c:v>1</c:v>
                </c:pt>
                <c:pt idx="14034">
                  <c:v>1</c:v>
                </c:pt>
                <c:pt idx="14035">
                  <c:v>1</c:v>
                </c:pt>
                <c:pt idx="14036">
                  <c:v>1</c:v>
                </c:pt>
                <c:pt idx="14037">
                  <c:v>1</c:v>
                </c:pt>
                <c:pt idx="14038">
                  <c:v>1</c:v>
                </c:pt>
                <c:pt idx="14039">
                  <c:v>1</c:v>
                </c:pt>
                <c:pt idx="14040">
                  <c:v>1</c:v>
                </c:pt>
                <c:pt idx="14041">
                  <c:v>1</c:v>
                </c:pt>
                <c:pt idx="14042">
                  <c:v>1</c:v>
                </c:pt>
                <c:pt idx="14043">
                  <c:v>1</c:v>
                </c:pt>
                <c:pt idx="14044">
                  <c:v>1</c:v>
                </c:pt>
                <c:pt idx="14045">
                  <c:v>1</c:v>
                </c:pt>
                <c:pt idx="14046">
                  <c:v>1</c:v>
                </c:pt>
                <c:pt idx="14047">
                  <c:v>1</c:v>
                </c:pt>
                <c:pt idx="14048">
                  <c:v>1</c:v>
                </c:pt>
                <c:pt idx="14049">
                  <c:v>1</c:v>
                </c:pt>
                <c:pt idx="14050">
                  <c:v>1</c:v>
                </c:pt>
                <c:pt idx="14051">
                  <c:v>1</c:v>
                </c:pt>
                <c:pt idx="14052">
                  <c:v>1</c:v>
                </c:pt>
                <c:pt idx="14053">
                  <c:v>1</c:v>
                </c:pt>
                <c:pt idx="14054">
                  <c:v>1</c:v>
                </c:pt>
                <c:pt idx="14055">
                  <c:v>1</c:v>
                </c:pt>
                <c:pt idx="14056">
                  <c:v>1</c:v>
                </c:pt>
                <c:pt idx="14057">
                  <c:v>1</c:v>
                </c:pt>
                <c:pt idx="14058">
                  <c:v>1</c:v>
                </c:pt>
                <c:pt idx="14059">
                  <c:v>1</c:v>
                </c:pt>
                <c:pt idx="14060">
                  <c:v>1</c:v>
                </c:pt>
                <c:pt idx="14061">
                  <c:v>1</c:v>
                </c:pt>
                <c:pt idx="14062">
                  <c:v>1</c:v>
                </c:pt>
                <c:pt idx="14063">
                  <c:v>1</c:v>
                </c:pt>
                <c:pt idx="14064">
                  <c:v>1</c:v>
                </c:pt>
                <c:pt idx="14065">
                  <c:v>1</c:v>
                </c:pt>
                <c:pt idx="14066">
                  <c:v>1</c:v>
                </c:pt>
                <c:pt idx="14067">
                  <c:v>1</c:v>
                </c:pt>
                <c:pt idx="14068">
                  <c:v>1</c:v>
                </c:pt>
                <c:pt idx="14069">
                  <c:v>1</c:v>
                </c:pt>
                <c:pt idx="14070">
                  <c:v>1</c:v>
                </c:pt>
                <c:pt idx="14071">
                  <c:v>1</c:v>
                </c:pt>
                <c:pt idx="14072">
                  <c:v>1</c:v>
                </c:pt>
                <c:pt idx="14073">
                  <c:v>1</c:v>
                </c:pt>
                <c:pt idx="14074">
                  <c:v>1</c:v>
                </c:pt>
                <c:pt idx="14075">
                  <c:v>1</c:v>
                </c:pt>
                <c:pt idx="14076">
                  <c:v>1</c:v>
                </c:pt>
                <c:pt idx="14077">
                  <c:v>1</c:v>
                </c:pt>
                <c:pt idx="14078">
                  <c:v>1</c:v>
                </c:pt>
                <c:pt idx="14079">
                  <c:v>1</c:v>
                </c:pt>
                <c:pt idx="14080">
                  <c:v>1</c:v>
                </c:pt>
                <c:pt idx="14081">
                  <c:v>1</c:v>
                </c:pt>
                <c:pt idx="14082">
                  <c:v>1</c:v>
                </c:pt>
                <c:pt idx="14083">
                  <c:v>1</c:v>
                </c:pt>
                <c:pt idx="14084">
                  <c:v>1</c:v>
                </c:pt>
                <c:pt idx="14085">
                  <c:v>1</c:v>
                </c:pt>
                <c:pt idx="14086">
                  <c:v>1</c:v>
                </c:pt>
                <c:pt idx="14087">
                  <c:v>1</c:v>
                </c:pt>
                <c:pt idx="14088">
                  <c:v>1</c:v>
                </c:pt>
                <c:pt idx="14089">
                  <c:v>1</c:v>
                </c:pt>
                <c:pt idx="14090">
                  <c:v>1</c:v>
                </c:pt>
                <c:pt idx="14091">
                  <c:v>1</c:v>
                </c:pt>
                <c:pt idx="14092">
                  <c:v>1</c:v>
                </c:pt>
                <c:pt idx="14093">
                  <c:v>1</c:v>
                </c:pt>
                <c:pt idx="14094">
                  <c:v>1</c:v>
                </c:pt>
                <c:pt idx="14095">
                  <c:v>1</c:v>
                </c:pt>
                <c:pt idx="14096">
                  <c:v>1</c:v>
                </c:pt>
                <c:pt idx="14097">
                  <c:v>1</c:v>
                </c:pt>
                <c:pt idx="14098">
                  <c:v>1</c:v>
                </c:pt>
                <c:pt idx="14099">
                  <c:v>1</c:v>
                </c:pt>
                <c:pt idx="14100">
                  <c:v>1</c:v>
                </c:pt>
                <c:pt idx="14101">
                  <c:v>1</c:v>
                </c:pt>
                <c:pt idx="14102">
                  <c:v>1</c:v>
                </c:pt>
                <c:pt idx="14103">
                  <c:v>1</c:v>
                </c:pt>
                <c:pt idx="14104">
                  <c:v>1</c:v>
                </c:pt>
                <c:pt idx="14105">
                  <c:v>1</c:v>
                </c:pt>
                <c:pt idx="14106">
                  <c:v>1</c:v>
                </c:pt>
                <c:pt idx="14107">
                  <c:v>1</c:v>
                </c:pt>
                <c:pt idx="14108">
                  <c:v>1</c:v>
                </c:pt>
                <c:pt idx="14109">
                  <c:v>1</c:v>
                </c:pt>
                <c:pt idx="14110">
                  <c:v>1</c:v>
                </c:pt>
                <c:pt idx="14111">
                  <c:v>1</c:v>
                </c:pt>
                <c:pt idx="14112">
                  <c:v>1</c:v>
                </c:pt>
                <c:pt idx="14113">
                  <c:v>1</c:v>
                </c:pt>
                <c:pt idx="14114">
                  <c:v>1</c:v>
                </c:pt>
                <c:pt idx="14115">
                  <c:v>1</c:v>
                </c:pt>
                <c:pt idx="14116">
                  <c:v>1</c:v>
                </c:pt>
                <c:pt idx="14117">
                  <c:v>1</c:v>
                </c:pt>
                <c:pt idx="14118">
                  <c:v>1</c:v>
                </c:pt>
                <c:pt idx="14119">
                  <c:v>1</c:v>
                </c:pt>
                <c:pt idx="14120">
                  <c:v>1</c:v>
                </c:pt>
                <c:pt idx="14121">
                  <c:v>1</c:v>
                </c:pt>
                <c:pt idx="14122">
                  <c:v>1</c:v>
                </c:pt>
                <c:pt idx="14123">
                  <c:v>1</c:v>
                </c:pt>
                <c:pt idx="14124">
                  <c:v>1</c:v>
                </c:pt>
                <c:pt idx="14125">
                  <c:v>1</c:v>
                </c:pt>
                <c:pt idx="14126">
                  <c:v>1</c:v>
                </c:pt>
                <c:pt idx="14127">
                  <c:v>1</c:v>
                </c:pt>
                <c:pt idx="14128">
                  <c:v>1</c:v>
                </c:pt>
                <c:pt idx="14129">
                  <c:v>1</c:v>
                </c:pt>
                <c:pt idx="14130">
                  <c:v>1</c:v>
                </c:pt>
                <c:pt idx="14131">
                  <c:v>1</c:v>
                </c:pt>
                <c:pt idx="14132">
                  <c:v>1</c:v>
                </c:pt>
                <c:pt idx="14133">
                  <c:v>1</c:v>
                </c:pt>
                <c:pt idx="14134">
                  <c:v>1</c:v>
                </c:pt>
                <c:pt idx="14135">
                  <c:v>1</c:v>
                </c:pt>
                <c:pt idx="14136">
                  <c:v>1</c:v>
                </c:pt>
                <c:pt idx="14137">
                  <c:v>1</c:v>
                </c:pt>
                <c:pt idx="14138">
                  <c:v>1</c:v>
                </c:pt>
                <c:pt idx="14139">
                  <c:v>1</c:v>
                </c:pt>
                <c:pt idx="14140">
                  <c:v>1</c:v>
                </c:pt>
                <c:pt idx="14141">
                  <c:v>1</c:v>
                </c:pt>
                <c:pt idx="14142">
                  <c:v>1</c:v>
                </c:pt>
                <c:pt idx="14143">
                  <c:v>1</c:v>
                </c:pt>
                <c:pt idx="14144">
                  <c:v>1</c:v>
                </c:pt>
                <c:pt idx="14145">
                  <c:v>1</c:v>
                </c:pt>
                <c:pt idx="14146">
                  <c:v>1</c:v>
                </c:pt>
                <c:pt idx="14147">
                  <c:v>1</c:v>
                </c:pt>
                <c:pt idx="14148">
                  <c:v>1</c:v>
                </c:pt>
                <c:pt idx="14149">
                  <c:v>1</c:v>
                </c:pt>
                <c:pt idx="14150">
                  <c:v>1</c:v>
                </c:pt>
                <c:pt idx="14151">
                  <c:v>1</c:v>
                </c:pt>
                <c:pt idx="14152">
                  <c:v>1</c:v>
                </c:pt>
                <c:pt idx="14153">
                  <c:v>1</c:v>
                </c:pt>
                <c:pt idx="14154">
                  <c:v>1</c:v>
                </c:pt>
                <c:pt idx="14155">
                  <c:v>1</c:v>
                </c:pt>
                <c:pt idx="14156">
                  <c:v>1</c:v>
                </c:pt>
                <c:pt idx="14157">
                  <c:v>1</c:v>
                </c:pt>
                <c:pt idx="14158">
                  <c:v>1</c:v>
                </c:pt>
                <c:pt idx="14159">
                  <c:v>1</c:v>
                </c:pt>
                <c:pt idx="14160">
                  <c:v>1</c:v>
                </c:pt>
                <c:pt idx="14161">
                  <c:v>1</c:v>
                </c:pt>
                <c:pt idx="14162">
                  <c:v>1</c:v>
                </c:pt>
                <c:pt idx="14163">
                  <c:v>1</c:v>
                </c:pt>
                <c:pt idx="14164">
                  <c:v>1</c:v>
                </c:pt>
                <c:pt idx="14165">
                  <c:v>1</c:v>
                </c:pt>
                <c:pt idx="14166">
                  <c:v>1</c:v>
                </c:pt>
                <c:pt idx="14167">
                  <c:v>1</c:v>
                </c:pt>
                <c:pt idx="14168">
                  <c:v>1</c:v>
                </c:pt>
                <c:pt idx="14169">
                  <c:v>1</c:v>
                </c:pt>
                <c:pt idx="14170">
                  <c:v>1</c:v>
                </c:pt>
                <c:pt idx="14171">
                  <c:v>1</c:v>
                </c:pt>
                <c:pt idx="14172">
                  <c:v>1</c:v>
                </c:pt>
                <c:pt idx="14173">
                  <c:v>1</c:v>
                </c:pt>
                <c:pt idx="14174">
                  <c:v>1</c:v>
                </c:pt>
                <c:pt idx="14175">
                  <c:v>1</c:v>
                </c:pt>
                <c:pt idx="14176">
                  <c:v>1</c:v>
                </c:pt>
                <c:pt idx="14177">
                  <c:v>1</c:v>
                </c:pt>
                <c:pt idx="14178">
                  <c:v>1</c:v>
                </c:pt>
                <c:pt idx="14179">
                  <c:v>1</c:v>
                </c:pt>
                <c:pt idx="14180">
                  <c:v>1</c:v>
                </c:pt>
                <c:pt idx="14181">
                  <c:v>1</c:v>
                </c:pt>
                <c:pt idx="14182">
                  <c:v>1</c:v>
                </c:pt>
                <c:pt idx="14183">
                  <c:v>1</c:v>
                </c:pt>
                <c:pt idx="14184">
                  <c:v>1</c:v>
                </c:pt>
                <c:pt idx="14185">
                  <c:v>1</c:v>
                </c:pt>
                <c:pt idx="14186">
                  <c:v>1</c:v>
                </c:pt>
                <c:pt idx="14187">
                  <c:v>1</c:v>
                </c:pt>
                <c:pt idx="14188">
                  <c:v>1</c:v>
                </c:pt>
                <c:pt idx="14189">
                  <c:v>1</c:v>
                </c:pt>
                <c:pt idx="14190">
                  <c:v>1</c:v>
                </c:pt>
                <c:pt idx="14191">
                  <c:v>1</c:v>
                </c:pt>
                <c:pt idx="14192">
                  <c:v>1</c:v>
                </c:pt>
                <c:pt idx="14193">
                  <c:v>1</c:v>
                </c:pt>
                <c:pt idx="14194">
                  <c:v>1</c:v>
                </c:pt>
                <c:pt idx="14195">
                  <c:v>1</c:v>
                </c:pt>
                <c:pt idx="14196">
                  <c:v>1</c:v>
                </c:pt>
                <c:pt idx="14197">
                  <c:v>1</c:v>
                </c:pt>
                <c:pt idx="14198">
                  <c:v>1</c:v>
                </c:pt>
                <c:pt idx="14199">
                  <c:v>1</c:v>
                </c:pt>
                <c:pt idx="14200">
                  <c:v>1</c:v>
                </c:pt>
                <c:pt idx="14201">
                  <c:v>1</c:v>
                </c:pt>
                <c:pt idx="14202">
                  <c:v>1</c:v>
                </c:pt>
                <c:pt idx="14203">
                  <c:v>1</c:v>
                </c:pt>
                <c:pt idx="14204">
                  <c:v>1</c:v>
                </c:pt>
                <c:pt idx="14205">
                  <c:v>1</c:v>
                </c:pt>
                <c:pt idx="14206">
                  <c:v>1</c:v>
                </c:pt>
                <c:pt idx="14207">
                  <c:v>1</c:v>
                </c:pt>
                <c:pt idx="14208">
                  <c:v>1</c:v>
                </c:pt>
                <c:pt idx="14209">
                  <c:v>1</c:v>
                </c:pt>
                <c:pt idx="14210">
                  <c:v>1</c:v>
                </c:pt>
                <c:pt idx="14211">
                  <c:v>1</c:v>
                </c:pt>
                <c:pt idx="14212">
                  <c:v>1</c:v>
                </c:pt>
                <c:pt idx="14213">
                  <c:v>1</c:v>
                </c:pt>
                <c:pt idx="14214">
                  <c:v>1</c:v>
                </c:pt>
                <c:pt idx="14215">
                  <c:v>1</c:v>
                </c:pt>
                <c:pt idx="14216">
                  <c:v>1</c:v>
                </c:pt>
                <c:pt idx="14217">
                  <c:v>1</c:v>
                </c:pt>
                <c:pt idx="14218">
                  <c:v>1</c:v>
                </c:pt>
                <c:pt idx="14219">
                  <c:v>1</c:v>
                </c:pt>
                <c:pt idx="14220">
                  <c:v>1</c:v>
                </c:pt>
                <c:pt idx="14221">
                  <c:v>1</c:v>
                </c:pt>
                <c:pt idx="14222">
                  <c:v>1</c:v>
                </c:pt>
                <c:pt idx="14223">
                  <c:v>1</c:v>
                </c:pt>
                <c:pt idx="14224">
                  <c:v>1</c:v>
                </c:pt>
                <c:pt idx="14225">
                  <c:v>1</c:v>
                </c:pt>
                <c:pt idx="14226">
                  <c:v>1</c:v>
                </c:pt>
                <c:pt idx="14227">
                  <c:v>1</c:v>
                </c:pt>
                <c:pt idx="14228">
                  <c:v>1</c:v>
                </c:pt>
                <c:pt idx="14229">
                  <c:v>1</c:v>
                </c:pt>
                <c:pt idx="14230">
                  <c:v>1</c:v>
                </c:pt>
                <c:pt idx="14231">
                  <c:v>1</c:v>
                </c:pt>
                <c:pt idx="14232">
                  <c:v>1</c:v>
                </c:pt>
                <c:pt idx="14233">
                  <c:v>1</c:v>
                </c:pt>
                <c:pt idx="14234">
                  <c:v>1</c:v>
                </c:pt>
                <c:pt idx="14235">
                  <c:v>1</c:v>
                </c:pt>
                <c:pt idx="14236">
                  <c:v>1</c:v>
                </c:pt>
                <c:pt idx="14237">
                  <c:v>1</c:v>
                </c:pt>
                <c:pt idx="14238">
                  <c:v>1</c:v>
                </c:pt>
                <c:pt idx="14239">
                  <c:v>1</c:v>
                </c:pt>
                <c:pt idx="14240">
                  <c:v>1</c:v>
                </c:pt>
                <c:pt idx="14241">
                  <c:v>1</c:v>
                </c:pt>
                <c:pt idx="14242">
                  <c:v>1</c:v>
                </c:pt>
                <c:pt idx="14243">
                  <c:v>1</c:v>
                </c:pt>
                <c:pt idx="14244">
                  <c:v>1</c:v>
                </c:pt>
                <c:pt idx="14245">
                  <c:v>1</c:v>
                </c:pt>
                <c:pt idx="14246">
                  <c:v>1</c:v>
                </c:pt>
                <c:pt idx="14247">
                  <c:v>1</c:v>
                </c:pt>
                <c:pt idx="14248">
                  <c:v>1</c:v>
                </c:pt>
                <c:pt idx="14249">
                  <c:v>1</c:v>
                </c:pt>
                <c:pt idx="14250">
                  <c:v>1</c:v>
                </c:pt>
                <c:pt idx="14251">
                  <c:v>1</c:v>
                </c:pt>
                <c:pt idx="14252">
                  <c:v>1</c:v>
                </c:pt>
                <c:pt idx="14253">
                  <c:v>1</c:v>
                </c:pt>
                <c:pt idx="14254">
                  <c:v>1</c:v>
                </c:pt>
                <c:pt idx="14255">
                  <c:v>1</c:v>
                </c:pt>
                <c:pt idx="14256">
                  <c:v>1</c:v>
                </c:pt>
                <c:pt idx="14257">
                  <c:v>1</c:v>
                </c:pt>
                <c:pt idx="14258">
                  <c:v>1</c:v>
                </c:pt>
                <c:pt idx="14259">
                  <c:v>1</c:v>
                </c:pt>
                <c:pt idx="14260">
                  <c:v>1</c:v>
                </c:pt>
                <c:pt idx="14261">
                  <c:v>1</c:v>
                </c:pt>
                <c:pt idx="14262">
                  <c:v>1</c:v>
                </c:pt>
                <c:pt idx="14263">
                  <c:v>1</c:v>
                </c:pt>
                <c:pt idx="14264">
                  <c:v>1</c:v>
                </c:pt>
                <c:pt idx="14265">
                  <c:v>1</c:v>
                </c:pt>
                <c:pt idx="14266">
                  <c:v>1</c:v>
                </c:pt>
                <c:pt idx="14267">
                  <c:v>1</c:v>
                </c:pt>
                <c:pt idx="14268">
                  <c:v>1</c:v>
                </c:pt>
                <c:pt idx="14269">
                  <c:v>1</c:v>
                </c:pt>
                <c:pt idx="14270">
                  <c:v>1</c:v>
                </c:pt>
                <c:pt idx="14271">
                  <c:v>1</c:v>
                </c:pt>
                <c:pt idx="14272">
                  <c:v>1</c:v>
                </c:pt>
                <c:pt idx="14273">
                  <c:v>1</c:v>
                </c:pt>
                <c:pt idx="14274">
                  <c:v>1</c:v>
                </c:pt>
                <c:pt idx="14275">
                  <c:v>1</c:v>
                </c:pt>
                <c:pt idx="14276">
                  <c:v>1</c:v>
                </c:pt>
                <c:pt idx="14277">
                  <c:v>1</c:v>
                </c:pt>
                <c:pt idx="14278">
                  <c:v>1</c:v>
                </c:pt>
                <c:pt idx="14279">
                  <c:v>1</c:v>
                </c:pt>
                <c:pt idx="14280">
                  <c:v>1</c:v>
                </c:pt>
                <c:pt idx="14281">
                  <c:v>1</c:v>
                </c:pt>
                <c:pt idx="14282">
                  <c:v>1</c:v>
                </c:pt>
                <c:pt idx="14283">
                  <c:v>1</c:v>
                </c:pt>
                <c:pt idx="14284">
                  <c:v>1</c:v>
                </c:pt>
                <c:pt idx="14285">
                  <c:v>1</c:v>
                </c:pt>
                <c:pt idx="14286">
                  <c:v>1</c:v>
                </c:pt>
                <c:pt idx="14287">
                  <c:v>1</c:v>
                </c:pt>
                <c:pt idx="14288">
                  <c:v>1</c:v>
                </c:pt>
                <c:pt idx="14289">
                  <c:v>1</c:v>
                </c:pt>
                <c:pt idx="14290">
                  <c:v>1</c:v>
                </c:pt>
                <c:pt idx="14291">
                  <c:v>1</c:v>
                </c:pt>
                <c:pt idx="14292">
                  <c:v>1</c:v>
                </c:pt>
                <c:pt idx="14293">
                  <c:v>1</c:v>
                </c:pt>
                <c:pt idx="14294">
                  <c:v>1</c:v>
                </c:pt>
                <c:pt idx="14295">
                  <c:v>1</c:v>
                </c:pt>
                <c:pt idx="14296">
                  <c:v>1</c:v>
                </c:pt>
                <c:pt idx="14297">
                  <c:v>1</c:v>
                </c:pt>
                <c:pt idx="14298">
                  <c:v>1</c:v>
                </c:pt>
                <c:pt idx="14299">
                  <c:v>1</c:v>
                </c:pt>
                <c:pt idx="14300">
                  <c:v>1</c:v>
                </c:pt>
                <c:pt idx="14301">
                  <c:v>1</c:v>
                </c:pt>
                <c:pt idx="14302">
                  <c:v>1</c:v>
                </c:pt>
                <c:pt idx="14303">
                  <c:v>1</c:v>
                </c:pt>
                <c:pt idx="14304">
                  <c:v>1</c:v>
                </c:pt>
                <c:pt idx="14305">
                  <c:v>1</c:v>
                </c:pt>
                <c:pt idx="14306">
                  <c:v>1</c:v>
                </c:pt>
                <c:pt idx="14307">
                  <c:v>1</c:v>
                </c:pt>
                <c:pt idx="14308">
                  <c:v>1</c:v>
                </c:pt>
                <c:pt idx="14309">
                  <c:v>1</c:v>
                </c:pt>
                <c:pt idx="14310">
                  <c:v>1</c:v>
                </c:pt>
                <c:pt idx="14311">
                  <c:v>1</c:v>
                </c:pt>
                <c:pt idx="14312">
                  <c:v>1</c:v>
                </c:pt>
                <c:pt idx="14313">
                  <c:v>1</c:v>
                </c:pt>
                <c:pt idx="14314">
                  <c:v>1</c:v>
                </c:pt>
                <c:pt idx="14315">
                  <c:v>1</c:v>
                </c:pt>
                <c:pt idx="14316">
                  <c:v>1</c:v>
                </c:pt>
                <c:pt idx="14317">
                  <c:v>1</c:v>
                </c:pt>
                <c:pt idx="14318">
                  <c:v>1</c:v>
                </c:pt>
                <c:pt idx="14319">
                  <c:v>1</c:v>
                </c:pt>
                <c:pt idx="14320">
                  <c:v>1</c:v>
                </c:pt>
                <c:pt idx="14321">
                  <c:v>1</c:v>
                </c:pt>
                <c:pt idx="14322">
                  <c:v>1</c:v>
                </c:pt>
                <c:pt idx="14323">
                  <c:v>1</c:v>
                </c:pt>
                <c:pt idx="14324">
                  <c:v>1</c:v>
                </c:pt>
                <c:pt idx="14325">
                  <c:v>1</c:v>
                </c:pt>
                <c:pt idx="14326">
                  <c:v>1</c:v>
                </c:pt>
                <c:pt idx="14327">
                  <c:v>1</c:v>
                </c:pt>
                <c:pt idx="14328">
                  <c:v>1</c:v>
                </c:pt>
                <c:pt idx="14329">
                  <c:v>1</c:v>
                </c:pt>
                <c:pt idx="14330">
                  <c:v>1</c:v>
                </c:pt>
                <c:pt idx="14331">
                  <c:v>1</c:v>
                </c:pt>
                <c:pt idx="14332">
                  <c:v>1</c:v>
                </c:pt>
                <c:pt idx="14333">
                  <c:v>1</c:v>
                </c:pt>
                <c:pt idx="14334">
                  <c:v>1</c:v>
                </c:pt>
                <c:pt idx="14335">
                  <c:v>1</c:v>
                </c:pt>
                <c:pt idx="14336">
                  <c:v>1</c:v>
                </c:pt>
                <c:pt idx="14337">
                  <c:v>1</c:v>
                </c:pt>
                <c:pt idx="14338">
                  <c:v>1</c:v>
                </c:pt>
                <c:pt idx="14339">
                  <c:v>1</c:v>
                </c:pt>
                <c:pt idx="14340">
                  <c:v>1</c:v>
                </c:pt>
                <c:pt idx="14341">
                  <c:v>1</c:v>
                </c:pt>
                <c:pt idx="14342">
                  <c:v>1</c:v>
                </c:pt>
                <c:pt idx="14343">
                  <c:v>1</c:v>
                </c:pt>
                <c:pt idx="14344">
                  <c:v>1</c:v>
                </c:pt>
                <c:pt idx="14345">
                  <c:v>1</c:v>
                </c:pt>
                <c:pt idx="14346">
                  <c:v>1</c:v>
                </c:pt>
                <c:pt idx="14347">
                  <c:v>1</c:v>
                </c:pt>
                <c:pt idx="14348">
                  <c:v>1</c:v>
                </c:pt>
                <c:pt idx="14349">
                  <c:v>1</c:v>
                </c:pt>
                <c:pt idx="14350">
                  <c:v>1</c:v>
                </c:pt>
                <c:pt idx="14351">
                  <c:v>1</c:v>
                </c:pt>
                <c:pt idx="14352">
                  <c:v>1</c:v>
                </c:pt>
                <c:pt idx="14353">
                  <c:v>1</c:v>
                </c:pt>
                <c:pt idx="14354">
                  <c:v>1</c:v>
                </c:pt>
                <c:pt idx="14355">
                  <c:v>1</c:v>
                </c:pt>
                <c:pt idx="14356">
                  <c:v>1</c:v>
                </c:pt>
                <c:pt idx="14357">
                  <c:v>1</c:v>
                </c:pt>
                <c:pt idx="14358">
                  <c:v>1</c:v>
                </c:pt>
                <c:pt idx="14359">
                  <c:v>1</c:v>
                </c:pt>
                <c:pt idx="14360">
                  <c:v>1</c:v>
                </c:pt>
                <c:pt idx="14361">
                  <c:v>1</c:v>
                </c:pt>
                <c:pt idx="14362">
                  <c:v>1</c:v>
                </c:pt>
                <c:pt idx="14363">
                  <c:v>1</c:v>
                </c:pt>
                <c:pt idx="14364">
                  <c:v>1</c:v>
                </c:pt>
                <c:pt idx="14365">
                  <c:v>1</c:v>
                </c:pt>
                <c:pt idx="14366">
                  <c:v>1</c:v>
                </c:pt>
                <c:pt idx="14367">
                  <c:v>1</c:v>
                </c:pt>
                <c:pt idx="14368">
                  <c:v>1</c:v>
                </c:pt>
                <c:pt idx="14369">
                  <c:v>1</c:v>
                </c:pt>
                <c:pt idx="14370">
                  <c:v>1</c:v>
                </c:pt>
                <c:pt idx="14371">
                  <c:v>1</c:v>
                </c:pt>
                <c:pt idx="14372">
                  <c:v>1</c:v>
                </c:pt>
                <c:pt idx="14373">
                  <c:v>1</c:v>
                </c:pt>
                <c:pt idx="14374">
                  <c:v>1</c:v>
                </c:pt>
                <c:pt idx="14375">
                  <c:v>1</c:v>
                </c:pt>
                <c:pt idx="14376">
                  <c:v>1</c:v>
                </c:pt>
                <c:pt idx="14377">
                  <c:v>1</c:v>
                </c:pt>
                <c:pt idx="14378">
                  <c:v>1</c:v>
                </c:pt>
                <c:pt idx="14379">
                  <c:v>1</c:v>
                </c:pt>
                <c:pt idx="14380">
                  <c:v>1</c:v>
                </c:pt>
                <c:pt idx="14381">
                  <c:v>1</c:v>
                </c:pt>
                <c:pt idx="14382">
                  <c:v>1</c:v>
                </c:pt>
                <c:pt idx="14383">
                  <c:v>1</c:v>
                </c:pt>
                <c:pt idx="14384">
                  <c:v>1</c:v>
                </c:pt>
                <c:pt idx="14385">
                  <c:v>1</c:v>
                </c:pt>
                <c:pt idx="14386">
                  <c:v>1</c:v>
                </c:pt>
                <c:pt idx="14387">
                  <c:v>1</c:v>
                </c:pt>
                <c:pt idx="14388">
                  <c:v>1</c:v>
                </c:pt>
                <c:pt idx="14389">
                  <c:v>1</c:v>
                </c:pt>
                <c:pt idx="14390">
                  <c:v>1</c:v>
                </c:pt>
                <c:pt idx="14391">
                  <c:v>1</c:v>
                </c:pt>
                <c:pt idx="14392">
                  <c:v>1</c:v>
                </c:pt>
                <c:pt idx="14393">
                  <c:v>1</c:v>
                </c:pt>
                <c:pt idx="14394">
                  <c:v>1</c:v>
                </c:pt>
                <c:pt idx="14395">
                  <c:v>1</c:v>
                </c:pt>
                <c:pt idx="14396">
                  <c:v>1</c:v>
                </c:pt>
                <c:pt idx="14397">
                  <c:v>1</c:v>
                </c:pt>
                <c:pt idx="14398">
                  <c:v>1</c:v>
                </c:pt>
                <c:pt idx="14399">
                  <c:v>1</c:v>
                </c:pt>
                <c:pt idx="14400">
                  <c:v>1</c:v>
                </c:pt>
                <c:pt idx="14401">
                  <c:v>1</c:v>
                </c:pt>
                <c:pt idx="14402">
                  <c:v>1</c:v>
                </c:pt>
                <c:pt idx="14403">
                  <c:v>1</c:v>
                </c:pt>
                <c:pt idx="14404">
                  <c:v>1</c:v>
                </c:pt>
                <c:pt idx="14405">
                  <c:v>1</c:v>
                </c:pt>
                <c:pt idx="14406">
                  <c:v>1</c:v>
                </c:pt>
                <c:pt idx="14407">
                  <c:v>1</c:v>
                </c:pt>
                <c:pt idx="14408">
                  <c:v>1</c:v>
                </c:pt>
                <c:pt idx="14409">
                  <c:v>1</c:v>
                </c:pt>
                <c:pt idx="14410">
                  <c:v>1</c:v>
                </c:pt>
                <c:pt idx="14411">
                  <c:v>1</c:v>
                </c:pt>
                <c:pt idx="14412">
                  <c:v>1</c:v>
                </c:pt>
                <c:pt idx="14413">
                  <c:v>1</c:v>
                </c:pt>
                <c:pt idx="14414">
                  <c:v>1</c:v>
                </c:pt>
                <c:pt idx="14415">
                  <c:v>1</c:v>
                </c:pt>
                <c:pt idx="14416">
                  <c:v>1</c:v>
                </c:pt>
                <c:pt idx="14417">
                  <c:v>1</c:v>
                </c:pt>
                <c:pt idx="14418">
                  <c:v>1</c:v>
                </c:pt>
                <c:pt idx="14419">
                  <c:v>1</c:v>
                </c:pt>
                <c:pt idx="14420">
                  <c:v>1</c:v>
                </c:pt>
                <c:pt idx="14421">
                  <c:v>1</c:v>
                </c:pt>
                <c:pt idx="14422">
                  <c:v>1</c:v>
                </c:pt>
                <c:pt idx="14423">
                  <c:v>1</c:v>
                </c:pt>
                <c:pt idx="14424">
                  <c:v>1</c:v>
                </c:pt>
                <c:pt idx="14425">
                  <c:v>1</c:v>
                </c:pt>
                <c:pt idx="14426">
                  <c:v>1</c:v>
                </c:pt>
                <c:pt idx="14427">
                  <c:v>1</c:v>
                </c:pt>
                <c:pt idx="14428">
                  <c:v>1</c:v>
                </c:pt>
                <c:pt idx="14429">
                  <c:v>1</c:v>
                </c:pt>
                <c:pt idx="14430">
                  <c:v>1</c:v>
                </c:pt>
                <c:pt idx="14431">
                  <c:v>1</c:v>
                </c:pt>
                <c:pt idx="14432">
                  <c:v>1</c:v>
                </c:pt>
                <c:pt idx="14433">
                  <c:v>1</c:v>
                </c:pt>
                <c:pt idx="14434">
                  <c:v>1</c:v>
                </c:pt>
                <c:pt idx="14435">
                  <c:v>1</c:v>
                </c:pt>
                <c:pt idx="14436">
                  <c:v>1</c:v>
                </c:pt>
                <c:pt idx="14437">
                  <c:v>1</c:v>
                </c:pt>
                <c:pt idx="14438">
                  <c:v>1</c:v>
                </c:pt>
                <c:pt idx="14439">
                  <c:v>1</c:v>
                </c:pt>
                <c:pt idx="14440">
                  <c:v>1</c:v>
                </c:pt>
                <c:pt idx="14441">
                  <c:v>1</c:v>
                </c:pt>
                <c:pt idx="14442">
                  <c:v>1</c:v>
                </c:pt>
                <c:pt idx="14443">
                  <c:v>1</c:v>
                </c:pt>
                <c:pt idx="14444">
                  <c:v>1</c:v>
                </c:pt>
                <c:pt idx="14445">
                  <c:v>1</c:v>
                </c:pt>
                <c:pt idx="14446">
                  <c:v>1</c:v>
                </c:pt>
                <c:pt idx="14447">
                  <c:v>1</c:v>
                </c:pt>
                <c:pt idx="14448">
                  <c:v>1</c:v>
                </c:pt>
                <c:pt idx="14449">
                  <c:v>1</c:v>
                </c:pt>
                <c:pt idx="14450">
                  <c:v>1</c:v>
                </c:pt>
                <c:pt idx="14451">
                  <c:v>1</c:v>
                </c:pt>
                <c:pt idx="14452">
                  <c:v>1</c:v>
                </c:pt>
                <c:pt idx="14453">
                  <c:v>1</c:v>
                </c:pt>
                <c:pt idx="14454">
                  <c:v>1</c:v>
                </c:pt>
                <c:pt idx="14455">
                  <c:v>1</c:v>
                </c:pt>
                <c:pt idx="14456">
                  <c:v>1</c:v>
                </c:pt>
                <c:pt idx="14457">
                  <c:v>1</c:v>
                </c:pt>
                <c:pt idx="14458">
                  <c:v>1</c:v>
                </c:pt>
                <c:pt idx="14459">
                  <c:v>1</c:v>
                </c:pt>
                <c:pt idx="14460">
                  <c:v>1</c:v>
                </c:pt>
                <c:pt idx="14461">
                  <c:v>1</c:v>
                </c:pt>
                <c:pt idx="14462">
                  <c:v>1</c:v>
                </c:pt>
                <c:pt idx="14463">
                  <c:v>1</c:v>
                </c:pt>
                <c:pt idx="14464">
                  <c:v>1</c:v>
                </c:pt>
                <c:pt idx="14465">
                  <c:v>1</c:v>
                </c:pt>
                <c:pt idx="14466">
                  <c:v>1</c:v>
                </c:pt>
                <c:pt idx="14467">
                  <c:v>1</c:v>
                </c:pt>
                <c:pt idx="14468">
                  <c:v>1</c:v>
                </c:pt>
                <c:pt idx="14469">
                  <c:v>1</c:v>
                </c:pt>
                <c:pt idx="14470">
                  <c:v>1</c:v>
                </c:pt>
                <c:pt idx="14471">
                  <c:v>1</c:v>
                </c:pt>
                <c:pt idx="14472">
                  <c:v>1</c:v>
                </c:pt>
                <c:pt idx="14473">
                  <c:v>1</c:v>
                </c:pt>
                <c:pt idx="14474">
                  <c:v>1</c:v>
                </c:pt>
                <c:pt idx="14475">
                  <c:v>1</c:v>
                </c:pt>
                <c:pt idx="14476">
                  <c:v>1</c:v>
                </c:pt>
                <c:pt idx="14477">
                  <c:v>1</c:v>
                </c:pt>
                <c:pt idx="14478">
                  <c:v>1</c:v>
                </c:pt>
                <c:pt idx="14479">
                  <c:v>1</c:v>
                </c:pt>
                <c:pt idx="14480">
                  <c:v>1</c:v>
                </c:pt>
                <c:pt idx="14481">
                  <c:v>1</c:v>
                </c:pt>
                <c:pt idx="14482">
                  <c:v>1</c:v>
                </c:pt>
                <c:pt idx="14483">
                  <c:v>1</c:v>
                </c:pt>
                <c:pt idx="14484">
                  <c:v>1</c:v>
                </c:pt>
                <c:pt idx="14485">
                  <c:v>1</c:v>
                </c:pt>
                <c:pt idx="14486">
                  <c:v>1</c:v>
                </c:pt>
                <c:pt idx="14487">
                  <c:v>1</c:v>
                </c:pt>
                <c:pt idx="14488">
                  <c:v>1</c:v>
                </c:pt>
                <c:pt idx="14489">
                  <c:v>1</c:v>
                </c:pt>
                <c:pt idx="14490">
                  <c:v>1</c:v>
                </c:pt>
                <c:pt idx="14491">
                  <c:v>1</c:v>
                </c:pt>
                <c:pt idx="14492">
                  <c:v>1</c:v>
                </c:pt>
                <c:pt idx="14493">
                  <c:v>1</c:v>
                </c:pt>
                <c:pt idx="14494">
                  <c:v>1</c:v>
                </c:pt>
                <c:pt idx="14495">
                  <c:v>1</c:v>
                </c:pt>
                <c:pt idx="14496">
                  <c:v>1</c:v>
                </c:pt>
                <c:pt idx="14497">
                  <c:v>1</c:v>
                </c:pt>
                <c:pt idx="14498">
                  <c:v>1</c:v>
                </c:pt>
                <c:pt idx="14499">
                  <c:v>1</c:v>
                </c:pt>
                <c:pt idx="14500">
                  <c:v>1</c:v>
                </c:pt>
                <c:pt idx="14501">
                  <c:v>1</c:v>
                </c:pt>
                <c:pt idx="14502">
                  <c:v>1</c:v>
                </c:pt>
                <c:pt idx="14503">
                  <c:v>1</c:v>
                </c:pt>
                <c:pt idx="14504">
                  <c:v>1</c:v>
                </c:pt>
                <c:pt idx="14505">
                  <c:v>1</c:v>
                </c:pt>
                <c:pt idx="14506">
                  <c:v>1</c:v>
                </c:pt>
                <c:pt idx="14507">
                  <c:v>1</c:v>
                </c:pt>
                <c:pt idx="14508">
                  <c:v>1</c:v>
                </c:pt>
                <c:pt idx="14509">
                  <c:v>1</c:v>
                </c:pt>
                <c:pt idx="14510">
                  <c:v>1</c:v>
                </c:pt>
                <c:pt idx="14511">
                  <c:v>1</c:v>
                </c:pt>
                <c:pt idx="14512">
                  <c:v>1</c:v>
                </c:pt>
                <c:pt idx="14513">
                  <c:v>1</c:v>
                </c:pt>
                <c:pt idx="14514">
                  <c:v>1</c:v>
                </c:pt>
                <c:pt idx="14515">
                  <c:v>1</c:v>
                </c:pt>
                <c:pt idx="14516">
                  <c:v>1</c:v>
                </c:pt>
                <c:pt idx="14517">
                  <c:v>1</c:v>
                </c:pt>
                <c:pt idx="14518">
                  <c:v>1</c:v>
                </c:pt>
                <c:pt idx="14519">
                  <c:v>1</c:v>
                </c:pt>
                <c:pt idx="14520">
                  <c:v>1</c:v>
                </c:pt>
                <c:pt idx="14521">
                  <c:v>1</c:v>
                </c:pt>
                <c:pt idx="14522">
                  <c:v>1</c:v>
                </c:pt>
                <c:pt idx="14523">
                  <c:v>1</c:v>
                </c:pt>
                <c:pt idx="14524">
                  <c:v>1</c:v>
                </c:pt>
                <c:pt idx="14525">
                  <c:v>1</c:v>
                </c:pt>
                <c:pt idx="14526">
                  <c:v>1</c:v>
                </c:pt>
                <c:pt idx="14527">
                  <c:v>1</c:v>
                </c:pt>
                <c:pt idx="14528">
                  <c:v>1</c:v>
                </c:pt>
                <c:pt idx="14529">
                  <c:v>1</c:v>
                </c:pt>
                <c:pt idx="14530">
                  <c:v>1</c:v>
                </c:pt>
                <c:pt idx="14531">
                  <c:v>1</c:v>
                </c:pt>
                <c:pt idx="14532">
                  <c:v>1</c:v>
                </c:pt>
                <c:pt idx="14533">
                  <c:v>1</c:v>
                </c:pt>
                <c:pt idx="14534">
                  <c:v>1</c:v>
                </c:pt>
                <c:pt idx="14535">
                  <c:v>1</c:v>
                </c:pt>
                <c:pt idx="14536">
                  <c:v>1</c:v>
                </c:pt>
                <c:pt idx="14537">
                  <c:v>1</c:v>
                </c:pt>
                <c:pt idx="14538">
                  <c:v>1</c:v>
                </c:pt>
                <c:pt idx="14539">
                  <c:v>1</c:v>
                </c:pt>
                <c:pt idx="14540">
                  <c:v>1</c:v>
                </c:pt>
                <c:pt idx="14541">
                  <c:v>1</c:v>
                </c:pt>
                <c:pt idx="14542">
                  <c:v>1</c:v>
                </c:pt>
                <c:pt idx="14543">
                  <c:v>1</c:v>
                </c:pt>
                <c:pt idx="14544">
                  <c:v>1</c:v>
                </c:pt>
                <c:pt idx="14545">
                  <c:v>1</c:v>
                </c:pt>
                <c:pt idx="14546">
                  <c:v>1</c:v>
                </c:pt>
                <c:pt idx="14547">
                  <c:v>1</c:v>
                </c:pt>
                <c:pt idx="14548">
                  <c:v>1</c:v>
                </c:pt>
                <c:pt idx="14549">
                  <c:v>1</c:v>
                </c:pt>
                <c:pt idx="14550">
                  <c:v>1</c:v>
                </c:pt>
                <c:pt idx="14551">
                  <c:v>1</c:v>
                </c:pt>
                <c:pt idx="14552">
                  <c:v>1</c:v>
                </c:pt>
                <c:pt idx="14553">
                  <c:v>1</c:v>
                </c:pt>
                <c:pt idx="14554">
                  <c:v>1</c:v>
                </c:pt>
                <c:pt idx="14555">
                  <c:v>1</c:v>
                </c:pt>
                <c:pt idx="14556">
                  <c:v>1</c:v>
                </c:pt>
                <c:pt idx="14557">
                  <c:v>1</c:v>
                </c:pt>
                <c:pt idx="14558">
                  <c:v>1</c:v>
                </c:pt>
                <c:pt idx="14559">
                  <c:v>1</c:v>
                </c:pt>
                <c:pt idx="14560">
                  <c:v>1</c:v>
                </c:pt>
                <c:pt idx="14561">
                  <c:v>1</c:v>
                </c:pt>
                <c:pt idx="14562">
                  <c:v>1</c:v>
                </c:pt>
                <c:pt idx="14563">
                  <c:v>1</c:v>
                </c:pt>
                <c:pt idx="14564">
                  <c:v>1</c:v>
                </c:pt>
                <c:pt idx="14565">
                  <c:v>1</c:v>
                </c:pt>
                <c:pt idx="14566">
                  <c:v>1</c:v>
                </c:pt>
                <c:pt idx="14567">
                  <c:v>1</c:v>
                </c:pt>
                <c:pt idx="14568">
                  <c:v>1</c:v>
                </c:pt>
                <c:pt idx="14569">
                  <c:v>1</c:v>
                </c:pt>
                <c:pt idx="14570">
                  <c:v>1</c:v>
                </c:pt>
                <c:pt idx="14571">
                  <c:v>1</c:v>
                </c:pt>
                <c:pt idx="14572">
                  <c:v>1</c:v>
                </c:pt>
                <c:pt idx="14573">
                  <c:v>1</c:v>
                </c:pt>
                <c:pt idx="14574">
                  <c:v>1</c:v>
                </c:pt>
                <c:pt idx="14575">
                  <c:v>1</c:v>
                </c:pt>
                <c:pt idx="14576">
                  <c:v>1</c:v>
                </c:pt>
                <c:pt idx="14577">
                  <c:v>1</c:v>
                </c:pt>
                <c:pt idx="14578">
                  <c:v>1</c:v>
                </c:pt>
                <c:pt idx="14579">
                  <c:v>1</c:v>
                </c:pt>
                <c:pt idx="14580">
                  <c:v>1</c:v>
                </c:pt>
                <c:pt idx="14581">
                  <c:v>1</c:v>
                </c:pt>
                <c:pt idx="14582">
                  <c:v>1</c:v>
                </c:pt>
                <c:pt idx="14583">
                  <c:v>1</c:v>
                </c:pt>
                <c:pt idx="14584">
                  <c:v>1</c:v>
                </c:pt>
                <c:pt idx="14585">
                  <c:v>1</c:v>
                </c:pt>
                <c:pt idx="14586">
                  <c:v>1</c:v>
                </c:pt>
                <c:pt idx="14587">
                  <c:v>1</c:v>
                </c:pt>
                <c:pt idx="14588">
                  <c:v>1</c:v>
                </c:pt>
                <c:pt idx="14589">
                  <c:v>1</c:v>
                </c:pt>
                <c:pt idx="14590">
                  <c:v>1</c:v>
                </c:pt>
                <c:pt idx="14591">
                  <c:v>1</c:v>
                </c:pt>
                <c:pt idx="14592">
                  <c:v>1</c:v>
                </c:pt>
                <c:pt idx="14593">
                  <c:v>1</c:v>
                </c:pt>
                <c:pt idx="14594">
                  <c:v>1</c:v>
                </c:pt>
                <c:pt idx="14595">
                  <c:v>1</c:v>
                </c:pt>
                <c:pt idx="14596">
                  <c:v>1</c:v>
                </c:pt>
                <c:pt idx="14597">
                  <c:v>1</c:v>
                </c:pt>
                <c:pt idx="14598">
                  <c:v>1</c:v>
                </c:pt>
                <c:pt idx="14599">
                  <c:v>1</c:v>
                </c:pt>
                <c:pt idx="14600">
                  <c:v>1</c:v>
                </c:pt>
                <c:pt idx="14601">
                  <c:v>1</c:v>
                </c:pt>
                <c:pt idx="14602">
                  <c:v>1</c:v>
                </c:pt>
                <c:pt idx="14603">
                  <c:v>1</c:v>
                </c:pt>
                <c:pt idx="14604">
                  <c:v>1</c:v>
                </c:pt>
                <c:pt idx="14605">
                  <c:v>1</c:v>
                </c:pt>
                <c:pt idx="14606">
                  <c:v>1</c:v>
                </c:pt>
                <c:pt idx="14607">
                  <c:v>1</c:v>
                </c:pt>
                <c:pt idx="14608">
                  <c:v>1</c:v>
                </c:pt>
                <c:pt idx="14609">
                  <c:v>1</c:v>
                </c:pt>
                <c:pt idx="14610">
                  <c:v>1</c:v>
                </c:pt>
                <c:pt idx="14611">
                  <c:v>1</c:v>
                </c:pt>
                <c:pt idx="14612">
                  <c:v>1</c:v>
                </c:pt>
                <c:pt idx="14613">
                  <c:v>1</c:v>
                </c:pt>
                <c:pt idx="14614">
                  <c:v>1</c:v>
                </c:pt>
                <c:pt idx="14615">
                  <c:v>1</c:v>
                </c:pt>
                <c:pt idx="14616">
                  <c:v>1</c:v>
                </c:pt>
                <c:pt idx="14617">
                  <c:v>1</c:v>
                </c:pt>
                <c:pt idx="14618">
                  <c:v>1</c:v>
                </c:pt>
                <c:pt idx="14619">
                  <c:v>1</c:v>
                </c:pt>
                <c:pt idx="14620">
                  <c:v>1</c:v>
                </c:pt>
                <c:pt idx="14621">
                  <c:v>1</c:v>
                </c:pt>
                <c:pt idx="14622">
                  <c:v>1</c:v>
                </c:pt>
                <c:pt idx="14623">
                  <c:v>1</c:v>
                </c:pt>
                <c:pt idx="14624">
                  <c:v>1</c:v>
                </c:pt>
                <c:pt idx="14625">
                  <c:v>1</c:v>
                </c:pt>
                <c:pt idx="14626">
                  <c:v>1</c:v>
                </c:pt>
                <c:pt idx="14627">
                  <c:v>1</c:v>
                </c:pt>
                <c:pt idx="14628">
                  <c:v>1</c:v>
                </c:pt>
                <c:pt idx="14629">
                  <c:v>1</c:v>
                </c:pt>
                <c:pt idx="14630">
                  <c:v>1</c:v>
                </c:pt>
                <c:pt idx="14631">
                  <c:v>1</c:v>
                </c:pt>
                <c:pt idx="14632">
                  <c:v>1</c:v>
                </c:pt>
                <c:pt idx="14633">
                  <c:v>1</c:v>
                </c:pt>
                <c:pt idx="14634">
                  <c:v>1</c:v>
                </c:pt>
                <c:pt idx="14635">
                  <c:v>1</c:v>
                </c:pt>
                <c:pt idx="14636">
                  <c:v>1</c:v>
                </c:pt>
                <c:pt idx="14637">
                  <c:v>1</c:v>
                </c:pt>
                <c:pt idx="14638">
                  <c:v>1</c:v>
                </c:pt>
                <c:pt idx="14639">
                  <c:v>1</c:v>
                </c:pt>
                <c:pt idx="14640">
                  <c:v>1</c:v>
                </c:pt>
                <c:pt idx="14641">
                  <c:v>1</c:v>
                </c:pt>
                <c:pt idx="14642">
                  <c:v>1</c:v>
                </c:pt>
                <c:pt idx="14643">
                  <c:v>1</c:v>
                </c:pt>
                <c:pt idx="14644">
                  <c:v>1</c:v>
                </c:pt>
                <c:pt idx="14645">
                  <c:v>1</c:v>
                </c:pt>
                <c:pt idx="14646">
                  <c:v>1</c:v>
                </c:pt>
                <c:pt idx="14647">
                  <c:v>1</c:v>
                </c:pt>
                <c:pt idx="14648">
                  <c:v>1</c:v>
                </c:pt>
                <c:pt idx="14649">
                  <c:v>1</c:v>
                </c:pt>
                <c:pt idx="14650">
                  <c:v>1</c:v>
                </c:pt>
                <c:pt idx="14651">
                  <c:v>1</c:v>
                </c:pt>
                <c:pt idx="14652">
                  <c:v>1</c:v>
                </c:pt>
                <c:pt idx="14653">
                  <c:v>1</c:v>
                </c:pt>
                <c:pt idx="14654">
                  <c:v>1</c:v>
                </c:pt>
                <c:pt idx="14655">
                  <c:v>1</c:v>
                </c:pt>
                <c:pt idx="14656">
                  <c:v>1</c:v>
                </c:pt>
                <c:pt idx="14657">
                  <c:v>1</c:v>
                </c:pt>
                <c:pt idx="14658">
                  <c:v>1</c:v>
                </c:pt>
                <c:pt idx="14659">
                  <c:v>1</c:v>
                </c:pt>
                <c:pt idx="14660">
                  <c:v>1</c:v>
                </c:pt>
                <c:pt idx="14661">
                  <c:v>1</c:v>
                </c:pt>
                <c:pt idx="14662">
                  <c:v>1</c:v>
                </c:pt>
                <c:pt idx="14663">
                  <c:v>1</c:v>
                </c:pt>
                <c:pt idx="14664">
                  <c:v>1</c:v>
                </c:pt>
                <c:pt idx="14665">
                  <c:v>1</c:v>
                </c:pt>
                <c:pt idx="14666">
                  <c:v>1</c:v>
                </c:pt>
                <c:pt idx="14667">
                  <c:v>1</c:v>
                </c:pt>
                <c:pt idx="14668">
                  <c:v>1</c:v>
                </c:pt>
                <c:pt idx="14669">
                  <c:v>1</c:v>
                </c:pt>
                <c:pt idx="14670">
                  <c:v>1</c:v>
                </c:pt>
                <c:pt idx="14671">
                  <c:v>1</c:v>
                </c:pt>
                <c:pt idx="14672">
                  <c:v>1</c:v>
                </c:pt>
                <c:pt idx="14673">
                  <c:v>1</c:v>
                </c:pt>
                <c:pt idx="14674">
                  <c:v>1</c:v>
                </c:pt>
                <c:pt idx="14675">
                  <c:v>1</c:v>
                </c:pt>
                <c:pt idx="14676">
                  <c:v>1</c:v>
                </c:pt>
                <c:pt idx="14677">
                  <c:v>1</c:v>
                </c:pt>
                <c:pt idx="14678">
                  <c:v>1</c:v>
                </c:pt>
                <c:pt idx="14679">
                  <c:v>1</c:v>
                </c:pt>
                <c:pt idx="14680">
                  <c:v>1</c:v>
                </c:pt>
                <c:pt idx="14681">
                  <c:v>1</c:v>
                </c:pt>
                <c:pt idx="14682">
                  <c:v>1</c:v>
                </c:pt>
                <c:pt idx="14683">
                  <c:v>1</c:v>
                </c:pt>
                <c:pt idx="14684">
                  <c:v>1</c:v>
                </c:pt>
                <c:pt idx="14685">
                  <c:v>1</c:v>
                </c:pt>
                <c:pt idx="14686">
                  <c:v>1</c:v>
                </c:pt>
                <c:pt idx="14687">
                  <c:v>1</c:v>
                </c:pt>
                <c:pt idx="14688">
                  <c:v>1</c:v>
                </c:pt>
                <c:pt idx="14689">
                  <c:v>1</c:v>
                </c:pt>
                <c:pt idx="14690">
                  <c:v>1</c:v>
                </c:pt>
                <c:pt idx="14691">
                  <c:v>1</c:v>
                </c:pt>
                <c:pt idx="14692">
                  <c:v>1</c:v>
                </c:pt>
                <c:pt idx="14693">
                  <c:v>1</c:v>
                </c:pt>
                <c:pt idx="14694">
                  <c:v>1</c:v>
                </c:pt>
                <c:pt idx="14695">
                  <c:v>1</c:v>
                </c:pt>
                <c:pt idx="14696">
                  <c:v>1</c:v>
                </c:pt>
                <c:pt idx="14697">
                  <c:v>1</c:v>
                </c:pt>
                <c:pt idx="14698">
                  <c:v>1</c:v>
                </c:pt>
                <c:pt idx="14699">
                  <c:v>1</c:v>
                </c:pt>
                <c:pt idx="14700">
                  <c:v>1</c:v>
                </c:pt>
                <c:pt idx="14701">
                  <c:v>1</c:v>
                </c:pt>
                <c:pt idx="14702">
                  <c:v>1</c:v>
                </c:pt>
                <c:pt idx="14703">
                  <c:v>1</c:v>
                </c:pt>
                <c:pt idx="14704">
                  <c:v>1</c:v>
                </c:pt>
                <c:pt idx="14705">
                  <c:v>1</c:v>
                </c:pt>
                <c:pt idx="14706">
                  <c:v>1</c:v>
                </c:pt>
                <c:pt idx="14707">
                  <c:v>1</c:v>
                </c:pt>
                <c:pt idx="14708">
                  <c:v>1</c:v>
                </c:pt>
                <c:pt idx="14709">
                  <c:v>1</c:v>
                </c:pt>
                <c:pt idx="14710">
                  <c:v>1</c:v>
                </c:pt>
                <c:pt idx="14711">
                  <c:v>1</c:v>
                </c:pt>
                <c:pt idx="14712">
                  <c:v>1</c:v>
                </c:pt>
                <c:pt idx="14713">
                  <c:v>1</c:v>
                </c:pt>
                <c:pt idx="14714">
                  <c:v>1</c:v>
                </c:pt>
                <c:pt idx="14715">
                  <c:v>1</c:v>
                </c:pt>
                <c:pt idx="14716">
                  <c:v>1</c:v>
                </c:pt>
                <c:pt idx="14717">
                  <c:v>1</c:v>
                </c:pt>
                <c:pt idx="14718">
                  <c:v>1</c:v>
                </c:pt>
                <c:pt idx="14719">
                  <c:v>1</c:v>
                </c:pt>
                <c:pt idx="14720">
                  <c:v>1</c:v>
                </c:pt>
                <c:pt idx="14721">
                  <c:v>1</c:v>
                </c:pt>
                <c:pt idx="14722">
                  <c:v>1</c:v>
                </c:pt>
                <c:pt idx="14723">
                  <c:v>1</c:v>
                </c:pt>
                <c:pt idx="14724">
                  <c:v>1</c:v>
                </c:pt>
                <c:pt idx="14725">
                  <c:v>1</c:v>
                </c:pt>
                <c:pt idx="14726">
                  <c:v>1</c:v>
                </c:pt>
                <c:pt idx="14727">
                  <c:v>1</c:v>
                </c:pt>
                <c:pt idx="14728">
                  <c:v>1</c:v>
                </c:pt>
                <c:pt idx="14729">
                  <c:v>1</c:v>
                </c:pt>
                <c:pt idx="14730">
                  <c:v>1</c:v>
                </c:pt>
                <c:pt idx="14731">
                  <c:v>1</c:v>
                </c:pt>
                <c:pt idx="14732">
                  <c:v>1</c:v>
                </c:pt>
                <c:pt idx="14733">
                  <c:v>1</c:v>
                </c:pt>
                <c:pt idx="14734">
                  <c:v>1</c:v>
                </c:pt>
                <c:pt idx="14735">
                  <c:v>1</c:v>
                </c:pt>
                <c:pt idx="14736">
                  <c:v>1</c:v>
                </c:pt>
                <c:pt idx="14737">
                  <c:v>1</c:v>
                </c:pt>
                <c:pt idx="14738">
                  <c:v>1</c:v>
                </c:pt>
                <c:pt idx="14739">
                  <c:v>1</c:v>
                </c:pt>
                <c:pt idx="14740">
                  <c:v>1</c:v>
                </c:pt>
                <c:pt idx="14741">
                  <c:v>1</c:v>
                </c:pt>
                <c:pt idx="14742">
                  <c:v>1</c:v>
                </c:pt>
                <c:pt idx="14743">
                  <c:v>1</c:v>
                </c:pt>
                <c:pt idx="14744">
                  <c:v>1</c:v>
                </c:pt>
                <c:pt idx="14745">
                  <c:v>1</c:v>
                </c:pt>
                <c:pt idx="14746">
                  <c:v>1</c:v>
                </c:pt>
                <c:pt idx="14747">
                  <c:v>1</c:v>
                </c:pt>
                <c:pt idx="14748">
                  <c:v>1</c:v>
                </c:pt>
                <c:pt idx="14749">
                  <c:v>1</c:v>
                </c:pt>
                <c:pt idx="14750">
                  <c:v>1</c:v>
                </c:pt>
                <c:pt idx="14751">
                  <c:v>1</c:v>
                </c:pt>
                <c:pt idx="14752">
                  <c:v>1</c:v>
                </c:pt>
                <c:pt idx="14753">
                  <c:v>1</c:v>
                </c:pt>
                <c:pt idx="14754">
                  <c:v>1</c:v>
                </c:pt>
                <c:pt idx="14755">
                  <c:v>1</c:v>
                </c:pt>
                <c:pt idx="14756">
                  <c:v>1</c:v>
                </c:pt>
                <c:pt idx="14757">
                  <c:v>1</c:v>
                </c:pt>
                <c:pt idx="14758">
                  <c:v>1</c:v>
                </c:pt>
                <c:pt idx="14759">
                  <c:v>1</c:v>
                </c:pt>
                <c:pt idx="14760">
                  <c:v>1</c:v>
                </c:pt>
                <c:pt idx="14761">
                  <c:v>1</c:v>
                </c:pt>
                <c:pt idx="14762">
                  <c:v>1</c:v>
                </c:pt>
                <c:pt idx="14763">
                  <c:v>1</c:v>
                </c:pt>
                <c:pt idx="14764">
                  <c:v>1</c:v>
                </c:pt>
                <c:pt idx="14765">
                  <c:v>1</c:v>
                </c:pt>
                <c:pt idx="14766">
                  <c:v>1</c:v>
                </c:pt>
                <c:pt idx="14767">
                  <c:v>1</c:v>
                </c:pt>
                <c:pt idx="14768">
                  <c:v>1</c:v>
                </c:pt>
                <c:pt idx="14769">
                  <c:v>1</c:v>
                </c:pt>
                <c:pt idx="14770">
                  <c:v>1</c:v>
                </c:pt>
                <c:pt idx="14771">
                  <c:v>1</c:v>
                </c:pt>
                <c:pt idx="14772">
                  <c:v>1</c:v>
                </c:pt>
                <c:pt idx="14773">
                  <c:v>1</c:v>
                </c:pt>
                <c:pt idx="14774">
                  <c:v>1</c:v>
                </c:pt>
                <c:pt idx="14775">
                  <c:v>1</c:v>
                </c:pt>
                <c:pt idx="14776">
                  <c:v>1</c:v>
                </c:pt>
                <c:pt idx="14777">
                  <c:v>1</c:v>
                </c:pt>
                <c:pt idx="14778">
                  <c:v>1</c:v>
                </c:pt>
                <c:pt idx="14779">
                  <c:v>1</c:v>
                </c:pt>
                <c:pt idx="14780">
                  <c:v>1</c:v>
                </c:pt>
                <c:pt idx="14781">
                  <c:v>1</c:v>
                </c:pt>
                <c:pt idx="14782">
                  <c:v>1</c:v>
                </c:pt>
                <c:pt idx="14783">
                  <c:v>1</c:v>
                </c:pt>
                <c:pt idx="14784">
                  <c:v>1</c:v>
                </c:pt>
                <c:pt idx="14785">
                  <c:v>1</c:v>
                </c:pt>
                <c:pt idx="14786">
                  <c:v>1</c:v>
                </c:pt>
                <c:pt idx="14787">
                  <c:v>1</c:v>
                </c:pt>
                <c:pt idx="14788">
                  <c:v>1</c:v>
                </c:pt>
                <c:pt idx="14789">
                  <c:v>1</c:v>
                </c:pt>
                <c:pt idx="14790">
                  <c:v>1</c:v>
                </c:pt>
                <c:pt idx="14791">
                  <c:v>1</c:v>
                </c:pt>
                <c:pt idx="14792">
                  <c:v>1</c:v>
                </c:pt>
                <c:pt idx="14793">
                  <c:v>1</c:v>
                </c:pt>
                <c:pt idx="14794">
                  <c:v>1</c:v>
                </c:pt>
                <c:pt idx="14795">
                  <c:v>1</c:v>
                </c:pt>
                <c:pt idx="14796">
                  <c:v>1</c:v>
                </c:pt>
                <c:pt idx="14797">
                  <c:v>1</c:v>
                </c:pt>
                <c:pt idx="14798">
                  <c:v>1</c:v>
                </c:pt>
                <c:pt idx="14799">
                  <c:v>1</c:v>
                </c:pt>
                <c:pt idx="14800">
                  <c:v>1</c:v>
                </c:pt>
                <c:pt idx="14801">
                  <c:v>1</c:v>
                </c:pt>
                <c:pt idx="14802">
                  <c:v>1</c:v>
                </c:pt>
                <c:pt idx="14803">
                  <c:v>1</c:v>
                </c:pt>
                <c:pt idx="14804">
                  <c:v>1</c:v>
                </c:pt>
                <c:pt idx="14805">
                  <c:v>1</c:v>
                </c:pt>
                <c:pt idx="14806">
                  <c:v>1</c:v>
                </c:pt>
                <c:pt idx="14807">
                  <c:v>1</c:v>
                </c:pt>
                <c:pt idx="14808">
                  <c:v>1</c:v>
                </c:pt>
                <c:pt idx="14809">
                  <c:v>1</c:v>
                </c:pt>
                <c:pt idx="14810">
                  <c:v>1</c:v>
                </c:pt>
                <c:pt idx="14811">
                  <c:v>1</c:v>
                </c:pt>
                <c:pt idx="14812">
                  <c:v>1</c:v>
                </c:pt>
                <c:pt idx="14813">
                  <c:v>1</c:v>
                </c:pt>
                <c:pt idx="14814">
                  <c:v>1</c:v>
                </c:pt>
                <c:pt idx="14815">
                  <c:v>1</c:v>
                </c:pt>
                <c:pt idx="14816">
                  <c:v>1</c:v>
                </c:pt>
                <c:pt idx="14817">
                  <c:v>1</c:v>
                </c:pt>
                <c:pt idx="14818">
                  <c:v>1</c:v>
                </c:pt>
                <c:pt idx="14819">
                  <c:v>1</c:v>
                </c:pt>
                <c:pt idx="14820">
                  <c:v>1</c:v>
                </c:pt>
                <c:pt idx="14821">
                  <c:v>1</c:v>
                </c:pt>
                <c:pt idx="14822">
                  <c:v>1</c:v>
                </c:pt>
                <c:pt idx="14823">
                  <c:v>1</c:v>
                </c:pt>
                <c:pt idx="14824">
                  <c:v>1</c:v>
                </c:pt>
                <c:pt idx="14825">
                  <c:v>1</c:v>
                </c:pt>
                <c:pt idx="14826">
                  <c:v>1</c:v>
                </c:pt>
                <c:pt idx="14827">
                  <c:v>1</c:v>
                </c:pt>
                <c:pt idx="14828">
                  <c:v>1</c:v>
                </c:pt>
                <c:pt idx="14829">
                  <c:v>1</c:v>
                </c:pt>
                <c:pt idx="14830">
                  <c:v>1</c:v>
                </c:pt>
                <c:pt idx="14831">
                  <c:v>1</c:v>
                </c:pt>
                <c:pt idx="14832">
                  <c:v>1</c:v>
                </c:pt>
                <c:pt idx="14833">
                  <c:v>1</c:v>
                </c:pt>
                <c:pt idx="14834">
                  <c:v>1</c:v>
                </c:pt>
                <c:pt idx="14835">
                  <c:v>1</c:v>
                </c:pt>
                <c:pt idx="14836">
                  <c:v>1</c:v>
                </c:pt>
                <c:pt idx="14837">
                  <c:v>1</c:v>
                </c:pt>
                <c:pt idx="14838">
                  <c:v>1</c:v>
                </c:pt>
                <c:pt idx="14839">
                  <c:v>1</c:v>
                </c:pt>
                <c:pt idx="14840">
                  <c:v>1</c:v>
                </c:pt>
                <c:pt idx="14841">
                  <c:v>1</c:v>
                </c:pt>
                <c:pt idx="14842">
                  <c:v>1</c:v>
                </c:pt>
                <c:pt idx="14843">
                  <c:v>1</c:v>
                </c:pt>
                <c:pt idx="14844">
                  <c:v>1</c:v>
                </c:pt>
                <c:pt idx="14845">
                  <c:v>1</c:v>
                </c:pt>
                <c:pt idx="14846">
                  <c:v>1</c:v>
                </c:pt>
                <c:pt idx="14847">
                  <c:v>1</c:v>
                </c:pt>
                <c:pt idx="14848">
                  <c:v>1</c:v>
                </c:pt>
                <c:pt idx="14849">
                  <c:v>1</c:v>
                </c:pt>
                <c:pt idx="14850">
                  <c:v>1</c:v>
                </c:pt>
                <c:pt idx="14851">
                  <c:v>1</c:v>
                </c:pt>
                <c:pt idx="14852">
                  <c:v>1</c:v>
                </c:pt>
                <c:pt idx="14853">
                  <c:v>1</c:v>
                </c:pt>
                <c:pt idx="14854">
                  <c:v>1</c:v>
                </c:pt>
                <c:pt idx="14855">
                  <c:v>1</c:v>
                </c:pt>
                <c:pt idx="14856">
                  <c:v>1</c:v>
                </c:pt>
                <c:pt idx="14857">
                  <c:v>1</c:v>
                </c:pt>
                <c:pt idx="14858">
                  <c:v>1</c:v>
                </c:pt>
                <c:pt idx="14859">
                  <c:v>1</c:v>
                </c:pt>
                <c:pt idx="14860">
                  <c:v>1</c:v>
                </c:pt>
                <c:pt idx="14861">
                  <c:v>1</c:v>
                </c:pt>
                <c:pt idx="14862">
                  <c:v>1</c:v>
                </c:pt>
                <c:pt idx="14863">
                  <c:v>1</c:v>
                </c:pt>
                <c:pt idx="14864">
                  <c:v>1</c:v>
                </c:pt>
                <c:pt idx="14865">
                  <c:v>1</c:v>
                </c:pt>
                <c:pt idx="14866">
                  <c:v>1</c:v>
                </c:pt>
                <c:pt idx="14867">
                  <c:v>1</c:v>
                </c:pt>
                <c:pt idx="14868">
                  <c:v>1</c:v>
                </c:pt>
                <c:pt idx="14869">
                  <c:v>1</c:v>
                </c:pt>
                <c:pt idx="14870">
                  <c:v>1</c:v>
                </c:pt>
                <c:pt idx="14871">
                  <c:v>1</c:v>
                </c:pt>
                <c:pt idx="14872">
                  <c:v>1</c:v>
                </c:pt>
                <c:pt idx="14873">
                  <c:v>1</c:v>
                </c:pt>
                <c:pt idx="14874">
                  <c:v>1</c:v>
                </c:pt>
                <c:pt idx="14875">
                  <c:v>1</c:v>
                </c:pt>
                <c:pt idx="14876">
                  <c:v>1</c:v>
                </c:pt>
                <c:pt idx="14877">
                  <c:v>1</c:v>
                </c:pt>
                <c:pt idx="14878">
                  <c:v>1</c:v>
                </c:pt>
                <c:pt idx="14879">
                  <c:v>1</c:v>
                </c:pt>
                <c:pt idx="14880">
                  <c:v>1</c:v>
                </c:pt>
                <c:pt idx="14881">
                  <c:v>1</c:v>
                </c:pt>
                <c:pt idx="14882">
                  <c:v>1</c:v>
                </c:pt>
                <c:pt idx="14883">
                  <c:v>1</c:v>
                </c:pt>
                <c:pt idx="14884">
                  <c:v>1</c:v>
                </c:pt>
                <c:pt idx="14885">
                  <c:v>1</c:v>
                </c:pt>
                <c:pt idx="14886">
                  <c:v>1</c:v>
                </c:pt>
                <c:pt idx="14887">
                  <c:v>1</c:v>
                </c:pt>
                <c:pt idx="14888">
                  <c:v>1</c:v>
                </c:pt>
                <c:pt idx="14889">
                  <c:v>1</c:v>
                </c:pt>
                <c:pt idx="14890">
                  <c:v>1</c:v>
                </c:pt>
                <c:pt idx="14891">
                  <c:v>1</c:v>
                </c:pt>
                <c:pt idx="14892">
                  <c:v>1</c:v>
                </c:pt>
                <c:pt idx="14893">
                  <c:v>1</c:v>
                </c:pt>
                <c:pt idx="14894">
                  <c:v>1</c:v>
                </c:pt>
                <c:pt idx="14895">
                  <c:v>1</c:v>
                </c:pt>
                <c:pt idx="14896">
                  <c:v>1</c:v>
                </c:pt>
                <c:pt idx="14897">
                  <c:v>1</c:v>
                </c:pt>
                <c:pt idx="14898">
                  <c:v>1</c:v>
                </c:pt>
                <c:pt idx="14899">
                  <c:v>1</c:v>
                </c:pt>
                <c:pt idx="14900">
                  <c:v>1</c:v>
                </c:pt>
                <c:pt idx="14901">
                  <c:v>1</c:v>
                </c:pt>
                <c:pt idx="14902">
                  <c:v>1</c:v>
                </c:pt>
                <c:pt idx="14903">
                  <c:v>1</c:v>
                </c:pt>
                <c:pt idx="14904">
                  <c:v>1</c:v>
                </c:pt>
                <c:pt idx="14905">
                  <c:v>1</c:v>
                </c:pt>
                <c:pt idx="14906">
                  <c:v>1</c:v>
                </c:pt>
                <c:pt idx="14907">
                  <c:v>1</c:v>
                </c:pt>
                <c:pt idx="14908">
                  <c:v>1</c:v>
                </c:pt>
                <c:pt idx="14909">
                  <c:v>1</c:v>
                </c:pt>
                <c:pt idx="14910">
                  <c:v>1</c:v>
                </c:pt>
                <c:pt idx="14911">
                  <c:v>1</c:v>
                </c:pt>
                <c:pt idx="14912">
                  <c:v>1</c:v>
                </c:pt>
                <c:pt idx="14913">
                  <c:v>1</c:v>
                </c:pt>
                <c:pt idx="14914">
                  <c:v>1</c:v>
                </c:pt>
                <c:pt idx="14915">
                  <c:v>1</c:v>
                </c:pt>
                <c:pt idx="14916">
                  <c:v>1</c:v>
                </c:pt>
                <c:pt idx="14917">
                  <c:v>1</c:v>
                </c:pt>
                <c:pt idx="14918">
                  <c:v>1</c:v>
                </c:pt>
                <c:pt idx="14919">
                  <c:v>1</c:v>
                </c:pt>
                <c:pt idx="14920">
                  <c:v>1</c:v>
                </c:pt>
                <c:pt idx="14921">
                  <c:v>1</c:v>
                </c:pt>
                <c:pt idx="14922">
                  <c:v>1</c:v>
                </c:pt>
                <c:pt idx="14923">
                  <c:v>1</c:v>
                </c:pt>
                <c:pt idx="14924">
                  <c:v>1</c:v>
                </c:pt>
                <c:pt idx="14925">
                  <c:v>1</c:v>
                </c:pt>
                <c:pt idx="14926">
                  <c:v>1</c:v>
                </c:pt>
                <c:pt idx="14927">
                  <c:v>1</c:v>
                </c:pt>
                <c:pt idx="14928">
                  <c:v>1</c:v>
                </c:pt>
                <c:pt idx="14929">
                  <c:v>1</c:v>
                </c:pt>
                <c:pt idx="14930">
                  <c:v>1</c:v>
                </c:pt>
                <c:pt idx="14931">
                  <c:v>1</c:v>
                </c:pt>
                <c:pt idx="14932">
                  <c:v>1</c:v>
                </c:pt>
                <c:pt idx="14933">
                  <c:v>1</c:v>
                </c:pt>
                <c:pt idx="14934">
                  <c:v>1</c:v>
                </c:pt>
                <c:pt idx="14935">
                  <c:v>1</c:v>
                </c:pt>
                <c:pt idx="14936">
                  <c:v>1</c:v>
                </c:pt>
                <c:pt idx="14937">
                  <c:v>1</c:v>
                </c:pt>
                <c:pt idx="14938">
                  <c:v>1</c:v>
                </c:pt>
                <c:pt idx="14939">
                  <c:v>1</c:v>
                </c:pt>
                <c:pt idx="14940">
                  <c:v>1</c:v>
                </c:pt>
                <c:pt idx="14941">
                  <c:v>1</c:v>
                </c:pt>
                <c:pt idx="14942">
                  <c:v>1</c:v>
                </c:pt>
                <c:pt idx="14943">
                  <c:v>1</c:v>
                </c:pt>
                <c:pt idx="14944">
                  <c:v>1</c:v>
                </c:pt>
                <c:pt idx="14945">
                  <c:v>1</c:v>
                </c:pt>
                <c:pt idx="14946">
                  <c:v>1</c:v>
                </c:pt>
                <c:pt idx="14947">
                  <c:v>1</c:v>
                </c:pt>
                <c:pt idx="14948">
                  <c:v>1</c:v>
                </c:pt>
                <c:pt idx="14949">
                  <c:v>1</c:v>
                </c:pt>
                <c:pt idx="14950">
                  <c:v>1</c:v>
                </c:pt>
                <c:pt idx="14951">
                  <c:v>1</c:v>
                </c:pt>
                <c:pt idx="14952">
                  <c:v>1</c:v>
                </c:pt>
                <c:pt idx="14953">
                  <c:v>1</c:v>
                </c:pt>
                <c:pt idx="14954">
                  <c:v>1</c:v>
                </c:pt>
                <c:pt idx="14955">
                  <c:v>1</c:v>
                </c:pt>
                <c:pt idx="14956">
                  <c:v>1</c:v>
                </c:pt>
                <c:pt idx="14957">
                  <c:v>1</c:v>
                </c:pt>
                <c:pt idx="14958">
                  <c:v>1</c:v>
                </c:pt>
                <c:pt idx="14959">
                  <c:v>1</c:v>
                </c:pt>
                <c:pt idx="14960">
                  <c:v>1</c:v>
                </c:pt>
                <c:pt idx="14961">
                  <c:v>1</c:v>
                </c:pt>
                <c:pt idx="14962">
                  <c:v>1</c:v>
                </c:pt>
                <c:pt idx="14963">
                  <c:v>1</c:v>
                </c:pt>
                <c:pt idx="14964">
                  <c:v>1</c:v>
                </c:pt>
                <c:pt idx="14965">
                  <c:v>1</c:v>
                </c:pt>
                <c:pt idx="14966">
                  <c:v>1</c:v>
                </c:pt>
                <c:pt idx="14967">
                  <c:v>1</c:v>
                </c:pt>
                <c:pt idx="14968">
                  <c:v>1</c:v>
                </c:pt>
                <c:pt idx="14969">
                  <c:v>1</c:v>
                </c:pt>
                <c:pt idx="14970">
                  <c:v>1</c:v>
                </c:pt>
                <c:pt idx="14971">
                  <c:v>1</c:v>
                </c:pt>
                <c:pt idx="14972">
                  <c:v>1</c:v>
                </c:pt>
                <c:pt idx="14973">
                  <c:v>1</c:v>
                </c:pt>
                <c:pt idx="14974">
                  <c:v>1</c:v>
                </c:pt>
                <c:pt idx="14975">
                  <c:v>1</c:v>
                </c:pt>
                <c:pt idx="14976">
                  <c:v>1</c:v>
                </c:pt>
                <c:pt idx="14977">
                  <c:v>1</c:v>
                </c:pt>
                <c:pt idx="14978">
                  <c:v>1</c:v>
                </c:pt>
                <c:pt idx="14979">
                  <c:v>1</c:v>
                </c:pt>
                <c:pt idx="14980">
                  <c:v>1</c:v>
                </c:pt>
                <c:pt idx="14981">
                  <c:v>1</c:v>
                </c:pt>
                <c:pt idx="14982">
                  <c:v>1</c:v>
                </c:pt>
                <c:pt idx="14983">
                  <c:v>1</c:v>
                </c:pt>
                <c:pt idx="14984">
                  <c:v>1</c:v>
                </c:pt>
                <c:pt idx="14985">
                  <c:v>1</c:v>
                </c:pt>
                <c:pt idx="14986">
                  <c:v>1</c:v>
                </c:pt>
                <c:pt idx="14987">
                  <c:v>1</c:v>
                </c:pt>
                <c:pt idx="14988">
                  <c:v>1</c:v>
                </c:pt>
                <c:pt idx="14989">
                  <c:v>1</c:v>
                </c:pt>
                <c:pt idx="14990">
                  <c:v>1</c:v>
                </c:pt>
                <c:pt idx="14991">
                  <c:v>1</c:v>
                </c:pt>
                <c:pt idx="14992">
                  <c:v>1</c:v>
                </c:pt>
                <c:pt idx="14993">
                  <c:v>1</c:v>
                </c:pt>
                <c:pt idx="14994">
                  <c:v>1</c:v>
                </c:pt>
                <c:pt idx="14995">
                  <c:v>1</c:v>
                </c:pt>
                <c:pt idx="14996">
                  <c:v>1</c:v>
                </c:pt>
                <c:pt idx="14997">
                  <c:v>1</c:v>
                </c:pt>
                <c:pt idx="14998">
                  <c:v>1</c:v>
                </c:pt>
                <c:pt idx="14999">
                  <c:v>1</c:v>
                </c:pt>
                <c:pt idx="15000">
                  <c:v>1</c:v>
                </c:pt>
                <c:pt idx="15001">
                  <c:v>1</c:v>
                </c:pt>
                <c:pt idx="15002">
                  <c:v>1</c:v>
                </c:pt>
                <c:pt idx="15003">
                  <c:v>1</c:v>
                </c:pt>
                <c:pt idx="15004">
                  <c:v>1</c:v>
                </c:pt>
                <c:pt idx="15005">
                  <c:v>1</c:v>
                </c:pt>
                <c:pt idx="15006">
                  <c:v>1</c:v>
                </c:pt>
                <c:pt idx="15007">
                  <c:v>1</c:v>
                </c:pt>
                <c:pt idx="15008">
                  <c:v>1</c:v>
                </c:pt>
                <c:pt idx="15009">
                  <c:v>1</c:v>
                </c:pt>
                <c:pt idx="15010">
                  <c:v>1</c:v>
                </c:pt>
                <c:pt idx="15011">
                  <c:v>1</c:v>
                </c:pt>
                <c:pt idx="15012">
                  <c:v>1</c:v>
                </c:pt>
                <c:pt idx="15013">
                  <c:v>1</c:v>
                </c:pt>
                <c:pt idx="15014">
                  <c:v>1</c:v>
                </c:pt>
                <c:pt idx="15015">
                  <c:v>1</c:v>
                </c:pt>
                <c:pt idx="15016">
                  <c:v>1</c:v>
                </c:pt>
                <c:pt idx="15017">
                  <c:v>1</c:v>
                </c:pt>
              </c:numCache>
            </c:numRef>
          </c:yVal>
          <c:smooth val="0"/>
        </c:ser>
        <c:dLbls>
          <c:showLegendKey val="0"/>
          <c:showVal val="0"/>
          <c:showCatName val="0"/>
          <c:showSerName val="0"/>
          <c:showPercent val="0"/>
          <c:showBubbleSize val="0"/>
        </c:dLbls>
        <c:axId val="1911346192"/>
        <c:axId val="1911353808"/>
      </c:scatterChart>
      <c:valAx>
        <c:axId val="1911346192"/>
        <c:scaling>
          <c:logBase val="10"/>
          <c:orientation val="minMax"/>
        </c:scaling>
        <c:delete val="0"/>
        <c:axPos val="b"/>
        <c:numFmt formatCode="General" sourceLinked="1"/>
        <c:majorTickMark val="out"/>
        <c:minorTickMark val="none"/>
        <c:tickLblPos val="nextTo"/>
        <c:crossAx val="1911353808"/>
        <c:crosses val="autoZero"/>
        <c:crossBetween val="midCat"/>
      </c:valAx>
      <c:valAx>
        <c:axId val="1911353808"/>
        <c:scaling>
          <c:logBase val="10"/>
          <c:orientation val="minMax"/>
        </c:scaling>
        <c:delete val="0"/>
        <c:axPos val="l"/>
        <c:majorGridlines/>
        <c:numFmt formatCode="General" sourceLinked="1"/>
        <c:majorTickMark val="out"/>
        <c:minorTickMark val="none"/>
        <c:tickLblPos val="nextTo"/>
        <c:crossAx val="1911346192"/>
        <c:crosses val="autoZero"/>
        <c:crossBetween val="midCat"/>
      </c:valAx>
    </c:plotArea>
    <c:plotVisOnly val="1"/>
    <c:dispBlanksAs val="gap"/>
    <c:showDLblsOverMax val="0"/>
  </c:chart>
  <c:externalData r:id="rId1">
    <c:autoUpdate val="0"/>
  </c:externalData>
</c:chartSpace>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1.emf"/></Relationships>
</file>

<file path=ppt/drawings/drawing1.xml><?xml version="1.0" encoding="utf-8"?>
<c:userShapes xmlns:c="http://schemas.openxmlformats.org/drawingml/2006/chart">
  <cdr:relSizeAnchor xmlns:cdr="http://schemas.openxmlformats.org/drawingml/2006/chartDrawing">
    <cdr:from>
      <cdr:x>0.10764</cdr:x>
      <cdr:y>0.07973</cdr:y>
    </cdr:from>
    <cdr:to>
      <cdr:x>0.5382</cdr:x>
      <cdr:y>0.90365</cdr:y>
    </cdr:to>
    <cdr:cxnSp macro="">
      <cdr:nvCxnSpPr>
        <cdr:cNvPr id="3" name="Straight Connector 2"/>
        <cdr:cNvCxnSpPr/>
      </cdr:nvCxnSpPr>
      <cdr:spPr>
        <a:xfrm xmlns:a="http://schemas.openxmlformats.org/drawingml/2006/main">
          <a:off x="533400" y="228600"/>
          <a:ext cx="2133600" cy="2362200"/>
        </a:xfrm>
        <a:prstGeom xmlns:a="http://schemas.openxmlformats.org/drawingml/2006/main" prst="line">
          <a:avLst/>
        </a:prstGeom>
        <a:ln xmlns:a="http://schemas.openxmlformats.org/drawingml/2006/main" w="38100"/>
      </cdr:spPr>
      <cdr:style>
        <a:lnRef xmlns:a="http://schemas.openxmlformats.org/drawingml/2006/main" idx="1">
          <a:schemeClr val="accent2"/>
        </a:lnRef>
        <a:fillRef xmlns:a="http://schemas.openxmlformats.org/drawingml/2006/main" idx="0">
          <a:schemeClr val="accent2"/>
        </a:fillRef>
        <a:effectRef xmlns:a="http://schemas.openxmlformats.org/drawingml/2006/main" idx="0">
          <a:schemeClr val="accent2"/>
        </a:effectRef>
        <a:fontRef xmlns:a="http://schemas.openxmlformats.org/drawingml/2006/main" idx="minor">
          <a:schemeClr val="tx1"/>
        </a:fontRef>
      </cdr:style>
    </cdr:cxnSp>
  </cdr:relSizeAnchor>
</c:userShapes>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2155.72363" units="1/cm"/>
          <inkml:channelProperty channel="Y" name="resolution" value="3449.15796" units="1/cm"/>
          <inkml:channelProperty channel="F" name="resolution" value="5.68611" units="1/deg"/>
        </inkml:channelProperties>
      </inkml:inkSource>
      <inkml:timestamp xml:id="ts0" timeString="2021-08-24T10:41:49.039"/>
    </inkml:context>
    <inkml:brush xml:id="br0">
      <inkml:brushProperty name="width" value="0.05292" units="cm"/>
      <inkml:brushProperty name="height" value="0.05292" units="cm"/>
      <inkml:brushProperty name="color" value="#FF0000"/>
    </inkml:brush>
  </inkml:definitions>
  <inkml:trace contextRef="#ctx0" brushRef="#br0">6142 16521 144,'0'0'97,"0"0"-57,0 0-4,0 0-2,0 0-3,0 0-11,0 0-15,0 0-4,0 0-1,0 0 9,0 0 11,0 0 11,0-4-10,0 4 5,0 0-7,0-5-11,0 5 3,0-3 5,0-2 2,0 0-2,0-3-4,0 2-7,0 2 7,0-4 4,-4 3 2,0 4-2,-5 1-6,-1 0-7,-2 0-3,-1 0 0,-1 6-2,3 16-1,3 4 1,1 9 2,4 10-2,3-4-4,0-2-1,7-2-7,13-12-9,5-6-3,1-5 10,3-10-3,1-4 4,-1 0 10,-3 0 1,-4-12 1,-6-10 3,-3-2 0,-3 1 7,-2-7 1,-6-6-1,-2 4 2,0-8 13,-2 4 4,-16 6-7,3 2-2,1 8 5,-1 10-4,4 4-5,-1 6 7,2 0-8,-2 0-12,-1 0-2,0 2 2,1 12-1,3 1 0,3 4-1,2 6 1,4-2-2,0 4 2,0-4-3,0-4 4,0-12-1,0-1-2,0-6 1,0 0 1,0 0 1,0 0 5,0 0 0,0 0 4,0-10 2,0-6-7,0 6-3,0 0-1,0 6 1,0-1 0,0 3-1,0-4 1,0 1-1,0-3 0,0 2 0,0 2 0,0-4 0,0 8 5,-2-5-3,-5 5-2,4 0-3,-6 0-8,3 0 4,-6 0 4,1 5-3,-2 7 6,-1 13-1,5 0-5,5 7 2,4 5-9,0-8-1,0 3-7,13-10-6,10-4-11,2-5 14,2-13-1,-2 0 2,2 0 20,-4 0 3,2-16-1,-8-4 2,1-7 1,-5 1 1,-3-1-3,-4 0 5,-6 1-5,0-6 6,0 2 8,-6 5 13,-4 8-4,1 9 1,5 4-8,0 4 9,2 0-13,2 0-11,0 0-1,-3 0-5,3 14 0,0 16 4,0 10 1,5 4-4,12 2-9,6 2-18,1-4 1,1-3-1,-3-9 4,0-11 14,-2-2 7,-2-15-8,0-2 6,2-2 2,-5 0 6,2-10 1,-5-16 3,-3-7 0,-5-11 3,0-6 6,-4-3 5,0-8-5,-10 1 7,-9-3-3,-6 2 1,-2 3-4,0-1-14,5 5 3,4 14 0,4 10-3,4 12 3,3 7 4,1 11 19,2 0-24,4-2 0,0 2 3,-2 0 3,2 0-2,0 0-6,0 17-8,0 10 8,0 0 1,0 4 0,2 5-1,15-1 0,5 1 2,3 0 2,-1-1-3,0-7-1,1-6 1,2-4-1,0-10-6,0-8-21,1 0-36,1-12-49,-2-10-65,-9-2-133</inkml:trace>
  <inkml:trace contextRef="#ctx0" brushRef="#br0" timeOffset="370.157">6254 16383 262,'0'0'262,"0"0"-198,0 0-35,0 0-5,0 0-24,0 0 4,30-9 6,7-13 21,8-6-22,-1 2-9,-1-1-5,-9 0 2,-7 6-26,-12 6 9,-7 7 0,-2 2 9,-4 6 7,-2 0-23,0 0-20,0 0-62,0 10-107</inkml:trace>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2155.72363" units="1/cm"/>
          <inkml:channelProperty channel="Y" name="resolution" value="3449.15796" units="1/cm"/>
          <inkml:channelProperty channel="F" name="resolution" value="5.68611" units="1/deg"/>
        </inkml:channelProperties>
      </inkml:inkSource>
      <inkml:timestamp xml:id="ts0" timeString="2021-08-24T10:59:08.603"/>
    </inkml:context>
    <inkml:brush xml:id="br0">
      <inkml:brushProperty name="width" value="0.05292" units="cm"/>
      <inkml:brushProperty name="height" value="0.05292" units="cm"/>
      <inkml:brushProperty name="color" value="#FF0000"/>
    </inkml:brush>
  </inkml:definitions>
  <inkml:trace contextRef="#ctx0" brushRef="#br0">7941 2002 262,'0'0'170,"0"0"-54,0 0-35,0 0-26,0 0-25,0 0-23,0 0-7,0 0-9,-6-8 0,-4 19 9,4 1 1,-3-2 2,5-6 0,4-4 1,0 0 1,0 0 7,0 0 15,0-2 16,0-20-6,6 0-37,5 0-1,3 8-10,3 9-10,6 5-1,8 0-15,0 21-15,-2 23 15,-11 14-9,-15 10 20,-3 4 20,-32 0 6,-19-1 4,-7-8-2,-5-7 23,5-12 4,10-11-15,13-13-2,12-12 3,9-8-13,3-5 32,3-30 21,1-3-55,7-6 0,0 8 0,0 8 9,17 6-2,8 8-3,4 10-4,11 4-6,3 0 5,7 0-3,2 16-5,0 6-26,-4 0-27,1-4-58,-2-8-65,-2-10-123</inkml:trace>
  <inkml:trace contextRef="#ctx0" brushRef="#br0" timeOffset="314.6207">8269 2123 222,'0'0'79,"0"0"-8,0 0 9,-24 121-38,24-79-2,0-1-8,6 2-18,17-7-1,3-6-11,3-8-2,5-9 21,-5-6-5,-5-7 12,-6 0 16,-5-7 24,-6-18 23,-7-11-28,0-10-17,-9-8-14,-18-4-16,-7 1-16,-1 10-1,-1 10-6,-1 14-16,-4 10-25,-5 13-37,2 0-50,0 19-13,11 13-72</inkml:trace>
  <inkml:trace contextRef="#ctx0" brushRef="#br0" timeOffset="1093.7692">8756 2117 347,'0'0'120,"0"0"-120,0 0 2,0 0 10,16 109 31,-5-69-13,0-4-19,-1-9 0,-6-6 8,-2-8-11,0-12 5,-2-1 10,0 0 25,2-6 30,1-25 25,2-10-54,-3-7-47,5 5 1,-3 7-3,-2 15-1,2 10 1,-2 10-5,0 1 5,1 0-15,9 7-15,3 17 20,5 7 10,7-2 1,-5-7-1,-2 1-1,-5-9 1,-1-7-5,-8-2-3,6-5-3,1 0 11,7-21 1,7-8 9,-3-14-2,3-1-2,-2-6-4,-8 0-2,1 14 4,-8 9-4,-6 18 0,-2 9 3,-2 0-3,0 0-15,0 12-6,2 14 5,7 12 16,1 6 3,7-2-1,-1-3-2,5-10 0,2-11-15,6-6-7,4-9-5,3-3-14,-1-4-1,-3-21 1,-11-12 29,-7-1 12,-11-9 5,-3 0 25,0 12 13,-5 5-12,-4 14-3,5 10-8,2 6-20,2 0-1,0 0-11,0 4 0,0 16 8,0 8-1,0 7 4,6-4-3,15 3-21,3-2-47,0-2-66,-3-6-94</inkml:trace>
  <inkml:trace contextRef="#ctx0" brushRef="#br0" timeOffset="1275.2406">9348 1773 124,'0'0'410,"0"0"-295,0 0-47,0 0-21,0 0-47,0 0-22,-43-37-78,67 37-136,3 10-106</inkml:trace>
  <inkml:trace contextRef="#ctx0" brushRef="#br0" timeOffset="2075.9256">9735 2366 482,'0'0'97,"0"0"-40,0 0 28,0 0 7,0 0-44,0 0-37,40-153-6,-31 75 1,-9-12 12,0 2 1,0 5-3,-14 19-16,-1 23-1,-1 14-2,5 11 2,3 10-1,3 2 2,0 4-7,5 0 3,0 0-9,0 4-44,0 27 5,0 10 50,2 13 1,19 8 0,1 3 1,5-3-1,0-8-4,2-8-27,-1-12-7,1-15-11,2-9 10,3-10 4,0 0 32,3-25-19,3-18-60,-6-14 2,-8-9 53,-15-9 28,-8 3 67,-3 3 15,0 4-32,-14 15-13,-3 14-23,1 15-4,3 8-6,-3 7 5,3 6-4,1 0-3,2 0-2,-1 19 3,1 8-6,4 11 3,6 8-6,0 7 6,0-2 5,8 6-5,13-4 2,1-6-2,9-9-10,3-12-20,3-12-9,9-14-14,0 0-1,3-18-9,-5-14-13,-4-6 33,-11-4 43,-13 2 61,-11 5 93,-5 12-36,0 9-41,0 10-45,0 4-1,0 0-30,0 0-1,-7 0-2,1 15 2,-2 7 2,6 7 1,2 5-3,0 1 2,0 8-1,12-3-2,5-2 1,-1-4-32,1-3-43,2-13-60,-4-9-80</inkml:trace>
  <inkml:trace contextRef="#ctx0" brushRef="#br0" timeOffset="2221.922">10370 1621 105,'0'0'266,"0"0"-250,0 0-16,0 0-201</inkml:trace>
  <inkml:trace contextRef="#ctx0" brushRef="#br0" timeOffset="2541.6962">10638 1758 409,'0'0'132,"0"0"-115,0 0-17,0 0 0,0 0 1,0 0 8,-8 102-1,8-75-2,0-6-6,10-4-7,2-10 1,5-4 6,5-3 51,0-8 24,5-17-20,-2-4-42,-8-3-3,-11-2 15,-6-3 17,0 3-30,0 8-12,-10 10-15,-5 6-17,-8 10-32,0 0-54,-1 2-91,4 14-61</inkml:trace>
  <inkml:trace contextRef="#ctx0" brushRef="#br0" timeOffset="2896.8355">10892 1721 216,'0'0'208,"0"0"-156,0 0-19,0 0-8,0 0-1,84 106-1,-73-78-9,-2-6-8,-1-8-3,0-6 4,-4-6 0,1-2 4,1 0 10,8-14 41,5-15-17,6-9-33,0-2-1,0 2 2,-2 9 13,0 6-9,-5 10-8,-6 10-7,-2 3-2,1 0-5,4 16-16,4 14 13,-1 5 6,-1-2-3,-3-2 0,1-9-21,-2-6-24,-1-6-12,-1-6-46,-3-4-141</inkml:trace>
  <inkml:trace contextRef="#ctx0" brushRef="#br0" timeOffset="3603.7475">11997 1680 521,'0'0'208,"0"0"-124,0 0-84,0 0-3,-14 111 3,14-35 27,0 14-8,22-1-13,6 0-6,7-15-3,-2-16-52,0-18-86,-6-15-139</inkml:trace>
  <inkml:trace contextRef="#ctx0" brushRef="#br0" timeOffset="3840.6463">12030 1636 428,'0'0'107,"0"0"-66,0 0-15,0 0-11,142-67-15,-97 68-10,-7 25 6,-16 10-6,-11 3-6,-11 6-1,-4-3 17,-27-2 2,-11 3 10,-3-6-4,3-7-8,6-6-84,14-12-93</inkml:trace>
  <inkml:trace contextRef="#ctx0" brushRef="#br0" timeOffset="4448.3599">12311 1877 239,'0'0'210,"0"0"-124,129-61-39,-84 36-27,-1-2-4,-11 1 26,-20 7-6,1-4 4,-14 4 27,0 5-35,-18 1-32,-9 7-9,-4 6-11,-5 0-1,-1 16-4,1 14 2,5 1 20,9 6 3,6-1 4,9-3-4,7-3-11,0-6 7,25-4-10,22-10 0,12-8 14,7-2-9,3-12-32,-7-15 6,-15-5 24,-9 0 11,-13 0 7,-14 0 15,-1 0 49,-8 2-20,0 6-6,4 10-7,-6 8-25,0 6-13,0 0-15,0 0-11,0 8-3,0 13 20,0 8 9,0 1 2,0 2 0,6 0-4,11-5 2,8-5-7,4-6 7,2-9 0,3-7 6,-3 0-2,-2 0 5,-10-13 2,0-7 6,-10-4 17,-9-5 21,0-1-4,-9 1-36,-17 2-15,-9 9-7,0 10 0,-7 8-46,-2 0-51,-1 0-23,12 11-41,14-4-132</inkml:trace>
  <inkml:trace contextRef="#ctx0" brushRef="#br0" timeOffset="4679.2598">13454 1621 555,'0'0'271,"0"0"-187,0 0-84,0 0-22,0 0-16,31 103 36,-11-43 2,2 5 6,7-6-4,0 2-2,-2-5-28,0-10-33,-7-8-28,-7-6-54,-7-11-125</inkml:trace>
  <inkml:trace contextRef="#ctx0" brushRef="#br0" timeOffset="4944.3057">13398 1483 366,'0'0'150,"0"0"-55,0 0-36,0 0-30,0 0-29,0 0-2,138-21 0,-98 42-4,-9 8-1,-10 3 5,-10 0-1,-9 2 1,-2 2 2,-2-5 0,-21 0 4,-6-3-4,0-7-57,2-5-116,14-9-187</inkml:trace>
  <inkml:trace contextRef="#ctx0" brushRef="#br0" timeOffset="5136.7892">13730 1382 456,'0'0'144,"0"0"-113,0 0 10,23 107 24,-4-52-17,6-1-25,4-2-19,-2-4-2,-3-8-2,-2-8-50,-4-8-59,2-5-52,-2-12-92</inkml:trace>
  <inkml:trace contextRef="#ctx0" brushRef="#br0" timeOffset="5462.9101">14053 1748 205,'0'0'202,"0"0"-118,0 0-31,0 0 17,0 0-3,0 0-22,60-54-29,-41 31-10,0 4 0,-10-1 13,-9 1 14,0 0 8,0 2-16,-16 10-22,-8 3-3,-7 4-11,-5 0 10,4 11-23,9 14-3,2 3 17,8 2 9,6 4 0,7-7-5,0 0 3,4-6-1,21-6 2,8-3 2,4-1 0,5-8 0,0-3-52,1 0-58,1-3-149</inkml:trace>
  <inkml:trace contextRef="#ctx0" brushRef="#br0" timeOffset="5731.6786">14860 1627 687,'0'0'147,"0"0"-57,0 0-23,0 0-28,0 0-39,0 0-15,0 0-13,-2 57 28,8-15 3,-1 2-3,1-4-11,-5 1-47,2-1-44,-1-8-48,1-11-63</inkml:trace>
  <inkml:trace contextRef="#ctx0" brushRef="#br0" timeOffset="5894.7239">14706 1498 377,'0'0'182,"0"0"-145,0 0-37,0 0-22,0 0-186,0 0-109</inkml:trace>
  <inkml:trace contextRef="#ctx0" brushRef="#br0" timeOffset="6367.698">14989 1724 231,'0'0'227,"0"0"-122,0 0-36,0 0-16,0 0-14,0 0-13,0-8-19,0 8-7,0 0-7,0 0-4,6 17 2,8 1 9,8 5 0,-6-1 0,-5-2 0,-5-8-4,-1-3 4,-2-9 4,3 0-2,1 0 6,6-9 10,3-18 11,1-11 20,5-5-12,-1 3-13,-4 8-8,1 8-7,-7 13-7,-7 6-2,2 5 0,0 0-17,9 18-11,8 16 17,4 4 11,-5-3-3,-9-2 2,-2-7-7,-6-2-2,-5-3-38,0-6-57,0-4-110,0-7-214</inkml:trace>
  <inkml:trace contextRef="#ctx0" brushRef="#br0" timeOffset="7187.4174">16018 1552 518,'0'0'186,"0"0"-104,0 0-62,0 0-20,0 0-30,0 0 30,25 148 52,-3-82-3,3-4-37,4-3-10,4-9-1,1-12 1,-3-14-2,-4-14 3,-6-10 8,0-2 29,1-32 34,-7-14-24,-3-10-19,-8-7-6,-4 1-21,0 6-4,0 8-3,0 14-6,-7 13-14,3 14-28,-3 5-34,5 4-34,2 0-100,0 0-211</inkml:trace>
  <inkml:trace contextRef="#ctx0" brushRef="#br0" timeOffset="7687.9496">16641 1580 379,'0'0'208,"0"0"-153,0 0-52,0 0 3,0 0 42,16 158 33,1-89-41,-4 1-13,-5-3-22,-1-6-2,-2-11-3,-3-10-7,0-12-43,0-10-56,-2-10-45,0-8-33,0-16 20,0-29-16,-8-16 179,-8-11 1,3-5 25,1-5 17,5 0 11,3 6 51,0 9 60,4 15-55,-2 10-25,2 10 7,0 7-15,0 3-12,0 4-22,13 3-28,5 9-3,4 5-10,9 1-1,7 3-6,0 19-1,-5 7 1,-10 0-4,-12 4-5,-11 1 9,0 0 4,-9-2-5,-22-2 5,-5-2 1,-7-2-20,-3-7-40,3 0-53,10-11-112</inkml:trace>
  <inkml:trace contextRef="#ctx0" brushRef="#br0" timeOffset="9076.8959">17404 1841 391,'0'0'205,"0"0"-100,0 0-18,0 0-16,0 0-15,0 0-23,0 0-2,-5-4-13,5 1-12,9 2-6,24-5-29,23 2 22,16-3-40,8 5-54,-4 2-38,-9 0-63,-5 0-147</inkml:trace>
  <inkml:trace contextRef="#ctx0" brushRef="#br0" timeOffset="9347.8502">18482 1654 516,'0'0'194,"0"0"-141,0 0-39,0 0-14,0 0 0,7 129 24,9-55 22,-3 6-34,-2 2-9,-2-2 0,2-10-3,1-13-9,-4-12-46,1-10-38,-2-14-39,0-12-59,1-9-133</inkml:trace>
  <inkml:trace contextRef="#ctx0" brushRef="#br0" timeOffset="9596.9729">18513 1539 179,'0'0'342,"0"0"-229,0 0-43,0 0-18,0 0-31,145-45-18,-103 71-3,-8 8-4,-12 6 3,-15 4-11,-7 4 7,-9-4 5,-24-1 0,-9-8 0,-3-5-29,3-5-41,11-10-106,17-8-101</inkml:trace>
  <inkml:trace contextRef="#ctx0" brushRef="#br0" timeOffset="9894.8982">18839 1640 462,'0'0'200,"0"0"-121,0 0-34,0 0-45,0 0-5,0 0-19,-2 73 24,15-31 5,7-6 6,5-3-7,6-8-3,0-11 5,0-8-3,-7-6 7,-6 0 19,-5-23 22,-5-9 4,-8-13 7,0-8-21,-21 0-21,-8 3-19,-6 11-1,-5 17-17,-9 12-44,-9 10-39,-3 14-30,3 22-56,16 6-71</inkml:trace>
  <inkml:trace contextRef="#ctx0" brushRef="#br0" timeOffset="10156.9296">19095 1638 363,'0'0'316,"0"0"-228,0 0-88,0 0-28,0 0 28,14 140 48,-1-69-9,3 5-30,-3 4-8,-5-2-1,-3-8 0,-3-14-5,-2-16-32,0-13-30,0-14-16,0-8-12,5-5-25,0-5-86</inkml:trace>
  <inkml:trace contextRef="#ctx0" brushRef="#br0" timeOffset="10388.7727">19055 1610 241,'0'0'127,"0"0"-52,0 0-4,-4-116-25,23 102 3,8 5-26,2 8 2,4 1-7,5 0-16,3 22 0,-1 10-1,-7 4 3,-10 2-3,-13 2-2,-10-2 2,0-1-2,-15-8 1,-16-2-6,-8-8-36,0-2-52,1-12-106</inkml:trace>
  <inkml:trace contextRef="#ctx0" brushRef="#br0" timeOffset="10972.9935">19536 1574 491,'0'0'79,"0"0"-75,0 0 51,7 120 1,4-80-35,2-5-13,1-13-8,-1-8-6,1-12 6,5-2 1,12 0 15,6-16-16,-4-12 0,-4-7-6,-12-3 6,-3 5 17,-3 8 19,-7 9 10,-1 13-26,-3 3-20,0 0-10,0 0-17,0 14 11,4 13 16,6 3 0,5-1-1,7-6 2,5-8-1,2-6 0,6-9 6,5 0-3,0 0-3,-1-20-1,-8-12 1,-6-12 0,-8-12 2,-6-10 9,-11-5 23,0 1-14,-2 8-9,-20 12-10,-1 16 1,-1 14 3,1 12-5,4 4-5,1 4 3,5 0 0,-1 12 2,3 14 9,4 12-9,7 12 3,0 10 7,3 5 4,21-1-8,2 0-2,1-6-4,4-5-44,3-11-70,9-13-75,8-8-205</inkml:trace>
  <inkml:trace contextRef="#ctx0" brushRef="#br0" timeOffset="11333.9392">20628 1483 509,'0'0'112,"0"0"-76,0 0-6,-129-20-24,94 43-6,-2 3 0,8 4-1,10-1 1,5-2-2,14-5-3,0-4-7,11-6 4,29-2 7,12-10-10,-2 0 11,-2 0 10,-11-18-1,-10 0-6,-6-2 7,-8 4 21,-7 2 15,-2 9-4,-4 2-25,0 3-17,0 0-15,0 0-8,0 11 4,0 12 19,6 3 5,0 0-5,3-2-12,9-2-68,4-7-162</inkml:trace>
  <inkml:trace contextRef="#ctx0" brushRef="#br0" timeOffset="11579.8807">20942 1259 593,'0'0'143,"0"0"-25,0 0-55,0 0-63,0 0-27,0 0 19,-2 136 8,15-72 17,-1 3-14,-2-3-2,-1-8-1,-2-6-4,2-13-25,-2-7-49,-1-13-42,-3-9-49,4-8-87</inkml:trace>
  <inkml:trace contextRef="#ctx0" brushRef="#br0" timeOffset="11858.3904">20938 1602 164,'0'0'292,"0"0"-172,0 0-17,0 0-52,0 0-36,0 0-15,143-70-7,-88 59 7,-8 4 1,-12 3 5,-14 0-2,-10 1 8,-5 2 28,-4 1 4,-2 0-1,0 0-6,0 0-16,0 0-21,8 12-5,-6 16 2,2 7 3,-2 4 4,-2-3-4,0-2-3,0-6-45,0-8-82,7-12-80,7-8-277</inkml:trace>
  <inkml:trace contextRef="#ctx0" brushRef="#br0" timeOffset="11994.6473">21247 1175 414,'0'0'89,"0"0"-89,0 0-23,0 0-159</inkml:trace>
  <inkml:trace contextRef="#ctx0" brushRef="#br0" timeOffset="12599.8955">21505 1386 323,'0'0'83,"0"0"-67,0 0 56,-2 108-1,2-72-22,0-4-32,12-8-7,-5-10-8,-1-8-2,0-6 0,4 0 0,5 0 22,10-23 16,4-6-37,2-9 3,-2-4-4,0 1 1,-6 9 8,-2 13-9,-5 8 5,-3 11-5,1 0 0,-3 6-11,0 26 1,-2 8 9,0 9 0,-7-1 2,-2-4-1,0-8 1,0-14 4,0-10-3,0-8 0,4-4-1,13 0 5,0-20 16,10-10-18,2-8-1,0-5 2,-2-1-1,-1 7 38,-2 6 15,-3 11-11,-7 13-34,-7 2-9,-2 5-3,0 0-4,3 0-11,6 14 11,7 9 4,2 3 1,0-4 1,4 0-1,-5-4 1,5-2 0,-1-4 4,5-6 3,8-6-1,5 0-4,12-2-4,2-17-29,-7-2-45,-8-2-29,-14-1-36,-14 1-61</inkml:trace>
  <inkml:trace contextRef="#ctx0" brushRef="#br0" timeOffset="12736.695">22687 1351 388,'0'0'143,"0"0"-79,0 0-52,0 0-12,0 0-180</inkml:trace>
  <inkml:trace contextRef="#ctx0" brushRef="#br0" timeOffset="21458.8441">8561 3407 426,'0'0'108,"0"0"-21,0 0 15,0 0-9,0 0-16,0 0-27,0 0-30,0 0-20,-2-34-17,2 63-17,0 17 32,4 17 2,8 8 1,1-2 3,2-7-3,-4-11 1,2-17-2,-3-15 0,-6-10 1,1-6-2,-3-3-1,2 0 2,0-13 10,3-17 4,5-13-9,1 2-4,3 6-1,-3 11-4,3 16 0,-3 8-4,7 0-6,8 8 0,13 16 6,3 0 7,4 1 1,3-6 3,-5-6-1,-3-8-1,-3-5 0,-3 0 8,1-26-6,3-12 5,-10-2-4,-9-2-1,-13 2 3,-9 0-2,0 6-1,-7 8-3,-10 7 0,-2 14-13,-5 5-9,-2 0-6,-2 18-20,0 10 40,3 2 8,9-3 4,7-2-4,9-1-5,0 0-3,9 0 8,20-4-2,11-4 2,7-10 1,7-6 5,0 0-6,-4-22-4,-3-6 4,-7-4 5,-11-2-1,-8 0 2,-13 0 4,-8 2-4,0 2 6,0 4 9,-8 8-16,-4 4 2,3 6-2,1 2 11,3 3-5,1 2 0,1 1 4,3 0-2,0 0-6,0 0-7,0 10-22,0 13 9,12 10 12,7 3 1,6 0 4,4-3-4,-2-4-11,2-3-51,-2-8-21,-1-4-61,-1-14-39,-10 0-125</inkml:trace>
  <inkml:trace contextRef="#ctx0" brushRef="#br0" timeOffset="21591.9452">9356 3260 63,'0'0'389,"0"0"-295,0 0-34,0 0-60,0 0 0,0 0-72,2-41-185</inkml:trace>
  <inkml:trace contextRef="#ctx0" brushRef="#br0" timeOffset="22478.7059">7004 3942 352,'0'0'142,"0"0"-66,0 0-3,-103-106 5,82 106-32,4 0-34,-1 16-12,1 20 2,5 8-2,7 4 0,5-4-1,0-4 0,5-9 1,17-13-6,-3-13 2,7-5 4,3-4 0,-1-26 15,7-6-2,-9 1-1,-6 2-4,-6 13 5,-8 10-6,-1 6-7,-3 4-4,2 0-9,7 0-2,9 13 8,5 6 7,2 6-1,2-5 0,-7-6-71,-4-9-17,-7-5-33,-4 0 36,-3-18 61,-4-8-39,0-5 52,0 0 12,0-1 50,0 4 3,0 8 3,0 8-10,0 8 19,0 4-16,7 2-49,13 19-3,4 8 3,9 0 30,-1 0-9,-8-5-14,-3-8 4,-11-8 5,-2-8 18,-6 0 17,0 0 18,0-2-8,0-20-8,-2-6-33,0-2-18,0 4-2,0 9-23,0 10-41,0 7-28,0 0-34,3 4-133,17 14-97</inkml:trace>
  <inkml:trace contextRef="#ctx0" brushRef="#br0" timeOffset="22970.8516">7877 3757 301,'0'0'371,"-116"-14"-303,67 14-7,9 0-17,8 23-34,8 7-10,4 6-4,8-2 0,8-2 2,4-6-4,0-12 3,10-8-14,23-6 4,7-6 8,9-23 5,0-4 3,-14-5 5,-12 2-1,-15 7 7,-5 5 5,-3 17 1,0 3-12,0 4-8,0 0-15,0 18-37,0 24 17,0 14 35,0 7 0,20 2 5,5 6-4,4-1-1,4-2 4,-2 0-4,-2-8 0,-6-8 0,-10-7 3,-9-13-3,-4-8 4,0-12 6,-15-11 13,-14-1 21,-12-12 16,-5-22-31,-1-16-11,5-11-14,10-10-4,14-4-2,16 7-4,2 8-10,23 4-69,26 4-12,13-2-88,3-2-184</inkml:trace>
  <inkml:trace contextRef="#ctx0" brushRef="#br0" timeOffset="23122.8361">8093 3723 94,'0'0'433,"0"0"-311,0 0-35,0 0-4,0 0-27,0 0-32,-40 20-24,40-20-2,0 0-42,0 0-70,15-20-110</inkml:trace>
  <inkml:trace contextRef="#ctx0" brushRef="#br0" timeOffset="24976.0338">9851 3338 416,'0'0'90,"0"0"31,0 0-33,0 0-6,-52-106-1,35 104-41,-6 2-40,-3 4-5,-6 22-6,6 8 10,6 0-2,6-3-3,10-12 4,4-6-16,0-9-20,16-4 8,12 0 5,6-18 25,-2-13 10,-7-1-4,-2 6-6,-7 4 0,-5 8 0,-3 8 2,-3 4-2,0 2-9,6 15-26,4 27 19,10 16 16,8 15 4,3 16 1,6 13-5,0 2 0,-1-2 2,-3-10-1,-12-21 2,-12-15-3,-14-20-4,0-13-5,0-13 7,-23-10 2,-3 0 15,-8-22 4,3-16-14,5-16-2,5-19-3,13-15-6,8-19 1,0-5-1,17 2-9,16 11-37,3 17 13,-9 14 24,-9 14 15,-12 10 5,-6 10 6,3 10 5,-3 12 10,0 8 16,0 4-14,0 0-28,2 18-14,7 24-10,9 20 24,2 12 37,7-2-17,-3-1 0,0-11-6,-3-17-9,-6-18-3,-3-15-1,-8-10 2,2 0 2,3-6 13,3-28 7,5-14-6,1-10-12,3-5-7,-6 12 0,-1 12 0,-6 20 0,-3 12 0,-5 7-8,4 0-14,5 4-9,7 17 28,6-2 3,7 3 1,7-8-1,4-6 7,1-8-5,0 0 1,-5-9 4,-5-20-1,-12-8-4,-9-10-1,-10-7-1,-2-4 8,-29-1 14,-5 2-2,0 10 6,4 13-1,11 16 3,7 11-9,3 7-12,3 0-6,-2 15-1,-1 17 4,7 11-1,4 7-3,9 5-2,28 10 2,15 3 5,8 1-5,0-8-3,-6-8-60,-12-9-73,-17-8-4,-17-10-45,-8-12-75</inkml:trace>
  <inkml:trace contextRef="#ctx0" brushRef="#br0" timeOffset="25133.7037">10584 3186 474,'0'0'156,"0"0"-55,0 0-30,0 0-69,0 0-2,136-122-49,-39 85-60,17 2-109,13-1-171</inkml:trace>
  <inkml:trace contextRef="#ctx0" brushRef="#br0" timeOffset="25965.8016">11500 3062 398,'0'0'105,"0"0"-29,0 0-13,0 0-30,0 0-27,0 0-6,-94 82 22,78-32 20,6 0-11,4-3 1,6-10-14,0-8-18,19-9-1,3-12-6,3-8-3,-1 0 7,-4-11 3,0-15-5,-9-8 5,-9-2-19,-2-2 18,-6 7-7,-17 4-7,-1 9 4,4 6 7,6 4-20,10 2 24,4-2-2,0-6-10,29-4-54,16-7 0,17 0 6,7-3-25,-4 4-54,-17 1 39,-19 6 100,-17 5 19,-12 3 132,0 3 51,0 3-70,-6 0-48,-8 3-38,3 0-21,-3 0-16,1 22 0,-3 12-5,7 14-3,7 15 10,2 10 1,0 10-2,18 12-5,8 5-1,3 5 0,8 2-2,0-14 0,1-19-2,-3-23 0,0-19-17,-3-18-5,5-14 2,-4 0 9,2-27-6,-3-13 15,-11-4 4,-11-6 0,-10-4 9,-2 3-4,-25 7 0,-9 8-4,-9 11-3,-11 18-10,-10 7-15,-10 2 0,2 22 11,10-1-11,17-8 25,23-9 0,17-6 4,7 0 8,0-21-12,27-18 0,26-14-31,23-4-23,20-5-90,10-6-222</inkml:trace>
  <inkml:trace contextRef="#ctx0" brushRef="#br0" timeOffset="27166.7723">12565 3221 275,'0'0'350,"0"0"-278,0 0-72,0 0 0,0 107 4,4-33 25,14 15-11,1 8-3,6 3-2,2-11-10,2-14-3,-2-21-45,-5-20-50,-9-15-6,-4-14-17,-9-5-70,0-14-6</inkml:trace>
  <inkml:trace contextRef="#ctx0" brushRef="#br0" timeOffset="27400.3993">12569 3491 162,'0'0'85,"-53"-134"25,37 91 18,7 11-6,7 7-39,2-2-11,0 4-14,5-4-22,21 5-13,1 4-5,9 5-10,4 13-8,-1 0-15,11 19 3,-8 12 5,-7 11-1,-14 2 2,-17 2 0,-4-1-7,-9 2-1,-24-3-4,-3-5-34,7-10-29,11-11-73,16-14-145</inkml:trace>
  <inkml:trace contextRef="#ctx0" brushRef="#br0" timeOffset="27980.9715">13077 3341 455,'0'0'227,"0"0"-129,0 0-38,0 0-17,0 0-16,0 0-20,61-49-4,-32 27-2,0-2-1,-10-2 1,-5 2 1,-10 4-1,-4 7-1,0 6-1,0 7-10,-4 0-27,-19 14-43,-6 18 44,0 6 37,2 0 3,14-2-3,13-5-5,0-7-5,9-8-5,22-9 10,11-7 5,14 0 5,7-25-3,-1-11-2,-6-7-5,-14 3 5,-18 1 11,-12 1-4,-7 11 17,-5 9 23,0 8-27,0 10 10,0 0-30,0 0-21,0 3-11,0 16 19,0 9 11,0 2 0,0 4 2,6-1-4,12-5-5,6-9 2,5-2 4,4-12 3,6-5 0,-4 0 0,-1-9 3,-7-12-3,-14-3 5,-9-2 3,-4-2 12,-4-4 28,-23 6-24,-2 2-7,-3 9-17,-1 9-8,-2 6-3,-4 0-26,5 9-41,5 13-33,8 2-83,15-6-178</inkml:trace>
  <inkml:trace contextRef="#ctx0" brushRef="#br0" timeOffset="28218.8391">14102 3086 816,'0'0'117,"0"0"-117,0 0-26,0 0 0,0 104 24,16-40 2,6 1 7,0-6-3,0-8-4,0-5-12,-3-6-45,-5-6-22,-4-6-29,-5-13-91,-5-6-99</inkml:trace>
  <inkml:trace contextRef="#ctx0" brushRef="#br0" timeOffset="28457.8424">14002 3171 467,'0'0'141,"0"0"-55,0 0-32,0 0-4,27-107-26,2 93-9,4 6-10,5 8-5,2 0-6,-3 8-3,-8 15-2,-10 10 1,-13 3-2,-6-1-9,0 2-5,-11-5 1,-16-2-1,-4-4-29,0-9-98,3-8-118</inkml:trace>
  <inkml:trace contextRef="#ctx0" brushRef="#br0" timeOffset="28664.6079">14287 2873 495,'0'0'202,"0"0"-113,0 0-35,0 0-33,0 0-18,0 0-3,18 93 25,6-42 8,7 5-10,2 1-21,2-5 3,-6-2-5,-3-8-68,-4-3-70,-6-14-69,1-11-316</inkml:trace>
  <inkml:trace contextRef="#ctx0" brushRef="#br0" timeOffset="29020.8119">14699 3254 692,'0'0'84,"0"0"-79,0 0-1,0 0 13,0 0-13,116-64-4,-92 43 2,-8-6-2,-9 1-3,-7 2 3,0 2 3,-7 6 0,-11 1-3,-9 12-6,-4 3-5,-5 0 8,-1 14-5,1 12 2,12 2 2,6 0 2,11 4-5,7-4 1,0-1 1,11-6 1,20-1 4,12-7 0,12-8 4,5-5-4,-2 0-29,-9 0-60,-11-5-110,-11-8-148</inkml:trace>
  <inkml:trace contextRef="#ctx0" brushRef="#br0" timeOffset="32159.8858">15706 3180 404,'0'0'117,"0"0"-8,0 0-3,0 0-12,0 0-7,0 0-21,0 0-8,0 0-42,-22-9-16,22 51-26,0 11 26,5 9 2,10-1-1,3-7-1,-1-9-56,2-14-58,-2-11-63,-3-17-71,-8-3-191</inkml:trace>
  <inkml:trace contextRef="#ctx0" brushRef="#br0" timeOffset="32301.7429">15693 3003 500,'0'0'136,"0"0"-77,0 0-24,0 0-35,0 0-67,0 0-124,46 30 12</inkml:trace>
  <inkml:trace contextRef="#ctx0" brushRef="#br0" timeOffset="32644.7491">15871 3207 375,'0'0'174,"0"0"-120,0 0-50,0 0 26,53 124 32,-24-77-13,0 2-9,-2-7-15,-4-6-8,-10-14-11,-7-14-4,2-8 3,-6 0 17,4-24 45,5-14-18,-2-14-43,0-2 1,2 1-7,-4 8 0,3 6 0,4 16-7,-5 8 5,1 11 2,-6 4-1,4 0-11,11 0-7,5 21 13,2 6-3,3 11 3,-6 4 0,-4 1-20,-3 0-45,0-6-55,-5-9-42,0-11-155</inkml:trace>
  <inkml:trace contextRef="#ctx0" brushRef="#br0" timeOffset="32976.2432">16524 3094 579,'0'0'139,"0"0"-108,0 0-31,0 0-11,0 0 11,0 0 39,109 134 1,-62-92-23,-3-3-12,-1-7-4,-3-9 1,-5-6 2,-5-9 4,-8-2-7,-9-6 22,-2 0 29,1-17 14,-4-16-14,-1-16-20,-7-5-16,0 0-16,0 2 0,-11 12-18,-3 13-29,3 10-31,-2 9-50,1 6-66,4 2-119</inkml:trace>
  <inkml:trace contextRef="#ctx0" brushRef="#br0" timeOffset="33194.943">17156 2999 624,'0'0'203,"0"0"-114,0 0-75,0 0-14,0 0-12,-2 109 12,23-46 38,1 6-20,0 0-13,3-5-5,-1-6 0,-4-8-52,0-8-47,-6-10-58,-8-14-54</inkml:trace>
  <inkml:trace contextRef="#ctx0" brushRef="#br0" timeOffset="33453.7595">17108 2998 344,'0'0'232,"0"0"-127,0 0-28,0 0-6,0 0-38,77-113-12,-41 111-21,5 2-1,-9 0-9,0 16 1,-7 12 2,-10 7-2,-8 1 8,-7 2 1,0-1-1,-13 3-1,-19-5-3,-8 5-22,-2-7-16,2 0-66,7-11-96</inkml:trace>
  <inkml:trace contextRef="#ctx0" brushRef="#br0" timeOffset="33756.159">17999 3169 426,'0'0'160,"0"0"-71,0 0-2,0 0-13,0 0-38,0 0-14,55-27-6,-3 6-16,19-2-81,5-5-74,6 0-179</inkml:trace>
  <inkml:trace contextRef="#ctx0" brushRef="#br0" timeOffset="34159.8512">18964 2891 436,'0'0'93,"0"0"-32,0 0 30,-145-90-51,118 58-8,7 1-17,6 0-10,10 5-5,4 3 0,0 2-2,4 1 2,19 4 1,6 2 12,4 8-7,3 6-6,-1 0-7,1 21-1,-9 16-5,-7 5 8,-9 8 3,-11 2-2,0 0 4,0 2 4,-11-2 2,-5 3 1,1-3 11,-1 0-8,-1-2-5,3-2-4,9-8 6,5-5-7,12-14-57,34-13-102,19-6-261</inkml:trace>
  <inkml:trace contextRef="#ctx0" brushRef="#br0" timeOffset="34316.6199">19255 3601 669,'0'0'178,"0"0"-124,0 0-46,0 0-8,0 0-161,0 0-177</inkml:trace>
  <inkml:trace contextRef="#ctx0" brushRef="#br0" timeOffset="37627.7366">7852 3002 249,'0'0'74,"0"0"-26,0 0 0,0 0-27,0 0 4,0 0-9,0 0-10,31 0 1,14 0-2,16-4 4,14-12 4,12-7-6,17-7 14,17-8-9,14-8-1,22-11-11,20-6 5,18-8-3,17-2-1,4-1 5,-7-1-6,-6 6 4,-14 2 0,-21 0-3,-14 5 0,-15 6 2,-7 4-3,-16 10 0,-16 10 1,-22 4-1,-22 6 0,-21 8 3,-15 4-3,-13 6 10,-5 4 8,-2 0 13,0 0 0,0 0-12,0 0-15,0 0-3,0 0 3,0 0-1,0 0-2,0 0 1,0 0 0,0 0-2,0 0-7,0 0-38,-2 6-45,-5 2-22,-2-2-58</inkml:trace>
  <inkml:trace contextRef="#ctx0" brushRef="#br0" timeOffset="39194.7283">6466 3324 292,'0'0'27,"0"0"-18,0 0 3,0 0-1,0 0 21,0 0 4,83-86-25,-50 67-8,5-6-2,9-3-1,6-4 3,12-8-1,11-8 1,9 1 0,1 1 2,-1 2-5,-11 6 2,-26 6 0,-14 6-1,-16 14-2,-14 5 2,-2 1-1,-2-1 0,0-1-6,0-4-51,-4-3-14,-16-2-46,-5 1 56,-8-1 19,-5 3 9</inkml:trace>
  <inkml:trace contextRef="#ctx0" brushRef="#br0" timeOffset="39452.859">6967 2588 68,'0'0'83,"0"0"-50,0 0 5,0 0 42,0 0-24,0 0-51,-17-28-5,40 28-1,12 13 1,9 6 1,8 6 4,-4 0-1,4 6-2,-5-3 7,-5-2-3,2-2 8,-10-2-11,-5 4-3,-9 4 0,-14 6 0,-6 8 2,-4 13 12,-34 4-4,-11 6-10,-9-5-50,1-9-177</inkml:trace>
  <inkml:trace contextRef="#ctx0" brushRef="#br0" timeOffset="42772.8032">7362 1989 211,'0'0'89,"0"0"-44,0 0 17,0 0-1,0 0-21,0 0-12,0 0-16,-13-14 5,13 14-17,0 10-5,0 34-14,13 26 19,5 19 4,7 6-3,1-1 0,3 0-1,7-5 1,0-3 0,4-3-1,-3-13 0,1-10-8,-9-14-2,-4-12 5,-12-10 5,-2-5-10,-6-9-19,-4-6-45,-1-4-71,0 0 3</inkml:trace>
  <inkml:trace contextRef="#ctx0" brushRef="#br0" timeOffset="43633.8285">7420 1941 292,'0'0'90,"0"0"-29,0 0-19,0 0 12,0 0-21,0 0-24,-4-34 0,43 10 1,22-8-3,19-6 2,16-6-8,10-6 9,15-9-7,13-5-1,12-5 1,8 0-2,4-1-1,6 5 2,-6 9 5,-5 6-3,-5 2-2,-11 3 2,0 2-4,-8-1 0,0 1 0,-9-1 0,-8 2 1,-10 4-1,-8 1 0,-7 4-5,-12 3 5,-10 2 0,-18 7 6,-18 10-6,-16 7 0,-11 1 0,-2 3-1,0 0 1,0-1-3,0 1 1,2 0 0,-2-3-2,2 3-6,1 0-2,-3-1 5,0 1 6,0 0 1,0 0-1,0 0-3,0 0-2,0 0 1,5 0 0,-1 0 4,3 10-3,3 8 1,4 9 2,6 12 1,7 11 0,6 12 0,6 10 1,0 7-1,8 1 1,2-7 4,1-8-4,-2-11-1,-1-10 0,-3-6 0,-4-6 0,-6-6 0,-8-5 0,-5-6 1,-5-2-2,-5-3 2,-5-6-1,1 2 0,-3-3 1,-1 2 0,-1-5-1,-2 2 0,0 0-1,0-2 1,0 0 1,0 0-1,0 0 3,0 0-2,0 0-1,2 0-37,0 0-74,-2 4-109</inkml:trace>
  <inkml:trace contextRef="#ctx0" brushRef="#br0" timeOffset="44280.9104">8131 3234 236,'0'0'21,"0"0"-3,158-124 33,-63 60 4,30-15-4,34-9-27,39-16 9,31-10-20,28-9-12,5-2 1,0-5 0,-19 6 3,-21 11-1,-28 24-1,-38 26-3,-43 26 2,-44 18-2,-38 14 0,-24 5 0,-7 0 4,0 0 51,0 0-26,-13 0-10,-5 5-18,5 6 1,0-3 3,3-2-5,10 0-25,0-1-46,0-1-33,0-4-21,21 0-118</inkml:trace>
  <inkml:trace contextRef="#ctx0" brushRef="#br0" timeOffset="60158.4283">8725 1527 211,'0'0'211,"0"0"-170,0 0-4,0 0 18,0 0-1,0 0-17,0 0-16,0-29 21,0 20-2,-8-4 6,-10-10-17,-6 0 7,3-13-13,-8-7-8,0 5-7,-14-12-8,-10 2-3,0 0-2,0 2 4,6 6 0,7 5-1,11 12-10,6 5 11,10 7-1,9 7-7,1 4 7,3 0 2,0 0-5,0 0-3,-2 0 0,2 0-3,0 0-19,0 0-21,0 0-10,0 0-29,0 4 21,0 9 45,0 3-34,0-1-76,0 5-30</inkml:trace>
  <inkml:trace contextRef="#ctx0" brushRef="#br0" timeOffset="60854.8514">8180 1401 207,'0'0'130,"0"0"-67,0 0-13,0 0-15,0 0-25,0 0-2,33-2 7,-6 16 13,9 3 9,1-2-16,5 6 4,8 1-10,1 0-4,2 1-6,-6-4-3,-5-2 0,-11-6 0,-6-3-1,-11-4 2,-3-2-1,-9 4 0,0-6-1,3 0 3,-3 0 7,5 0 22,0-12 2,-1-6 2,1-6 2,-1-6-19,2-4-8,-6-3 2,0 1 8,-2 0-7,0 4-8,0 8-6,0 6 0,0 7 0,0 5-1,0 1-1,0 3-3,0 2-7,0 0-18,0 0-36,0 4-44,0 13-112,0 8-40</inkml:trace>
  <inkml:trace contextRef="#ctx0" brushRef="#br0" timeOffset="134084.8991">6410 708 396,'0'0'224,"0"0"-162,0 0-27,0 0 21,0 0 2,0 0-9,0 0 0,0-2-4,0 2-29,0 4-16,10 34-24,16 20 18,3 18 6,-2 11 7,-9 2-7,-7-6-7,-5-11 6,0-16-43,0-16-53,6-16-51,5-18-76,5-6-211</inkml:trace>
  <inkml:trace contextRef="#ctx0" brushRef="#br0" timeOffset="134422.8685">6759 721 233,'0'0'288,"0"0"-205,0 0-66,0 0-17,0 0-19,0 0 19,17 99 28,3-59-16,3-4-9,1-6 5,0-6-8,1-10 0,0-8 0,-7-6 11,-1 0 10,-4-4 24,-3-20 18,-8-10 3,-2-7-7,0-6-23,-14-3-11,-11 4-15,-4 8-9,-2 10-1,-4 9-16,-3 13-26,-4 6-33,1 0-25,4 25-41,10 5-53,16-2-141</inkml:trace>
  <inkml:trace contextRef="#ctx0" brushRef="#br0" timeOffset="134672.8039">7186 850 526,'0'0'129,"0"0"-90,0 0-9,0 0-17,0 0-2,-9 108 9,11-72-12,10-4-8,3-7-59,8-7-102,-1-17-150</inkml:trace>
  <inkml:trace contextRef="#ctx0" brushRef="#br0" timeOffset="135617.0292">7326 506 479,'0'0'151,"0"0"-131,0 0-20,0 0 15,0 0-8,0 0-2,-16 145-2,37-104-2,10-3-1,2-8 0,1-10 1,-3-4-1,-11-6 0,-7-6-1,-3-4 1,-8 0 3,0-18 3,-2-14 15,0-8-3,0 0-18,-11-4-2,-11 7-16,-3 3-1,-2 11-44,7 8 21,9 7 16,7 4 9,4 2 15,0-2-26,6-3-23,23-1 42,11-7 9,9 1 4,1 1 2,-6 12 2,-9 1 29,-6 0-6,-8 22-18,-6 7 12,-3 8 31,-2 3-15,1-4-10,-1-2-5,1-10-19,-1-5-4,4-9-3,1-4 0,6-4-4,-3-2 4,4 0 1,0-8 2,1-12-3,-4-3 0,-3-5 0,-9-7 2,-7-5 4,0-1 1,-13 3-7,-18 7-28,-8 12-24,-1 9-13,0 7-21,7 3-35,13 0-6,11 0 84,9 0 43,0 0-2,0 0 2,23-8 45,6 3 36,4-2-23,2-2-24,-3 9-8,-6 0 4,-2 0-10,-1 2-4,-1 17-15,1 4 4,-6 6-1,-1 5-2,-3-3 10,-1-2-4,5 2 4,-1-1-8,1-4 0,4-3-4,-2-8 0,2-4-3,1-5-2,1-2-3,-2-4 8,2 0 2,-3-9 8,0-10 7,-2-7 19,-5-9 18,-7-9-17,-6 2 22,0 0 22,-17 6-27,-16 8-20,-10 5-34,-1 7 0,0 9-1,-2 3-9,7 4-10,-1 0-47,1 4-52,4 10 6,4 2-42,8 0-90</inkml:trace>
  <inkml:trace contextRef="#ctx0" brushRef="#br0" timeOffset="138354.7059">8939 206 113,'0'0'309,"0"0"-203,0 0-18,0 0-24,0 0-14,0 0-23,-69-16-16,40 18-7,-6 20 0,1 11 0,8 0-4,5-2 0,13-7-2,5-4-4,3-6-2,0 0-12,27 2 12,9-7 5,9 6 3,3-3 0,2 2 6,-6 2-6,-9-2 0,-8 2-1,-6-5-1,-11 2-1,-5 1-3,-5 2-2,0 6 8,-24 8 2,-13-1 3,-4-4 6,-4-4-11,5-14-28,6-4-79,12-3-133</inkml:trace>
  <inkml:trace contextRef="#ctx0" brushRef="#br0" timeOffset="139102.8178">9120 317 572,'0'0'72,"0"0"-72,0 0 0,0 0 7,43 139 13,-26-90-13,1-9-4,-1-12-3,-5-12-6,-1-13-19,0-3 6,3-6 19,6-24 3,0-7 7,-2-7-8,-5 6 5,-5 6 7,-8 12-1,0 16 1,0 4-14,0 0-8,8 6-8,-2 12 3,7 4 13,5 7 5,7-2-2,6-5-3,3-8 0,3-10-10,5-4 0,-3 0 3,-4-18-13,-6-16 8,-7-8 12,-8-10 1,-14-6 30,0-5 52,-4 1-42,-19 10 18,1 14-6,2 14-33,6 13 4,8 6-20,1 5-2,5 0-2,-2 0-5,0 16-1,2 14 6,0 16 0,0 9-3,18 4 2,8-1-6,1-8-17,-4-7-17,-8-12 1,-6-12 15,-2-11 0,-6-8 5,2 0 11,1 0-1,3-18 10,5-8 14,3-7-11,3 8 1,-1 6-4,4 8-2,1 11 0,0 0-4,2 0-3,-1 0 8,-3 5 0,-4 10-6,-6-4 1,-4 6-3,-6-6 8,0 2 1,0-1 16,0-2-1,-21 4 7,-10-4 2,-4 2-7,-6-1-11,1-7-6,2-4-47,7 0-59,6 0-104,10-21-198</inkml:trace>
  <inkml:trace contextRef="#ctx0" brushRef="#br0" timeOffset="139895.235">10265 363 268,'0'0'51,"0"0"-43,0 0 4,0 0 5,0 0 10,0 0 19,0 1 4,0-1-2,0 0 32,0 0-9,0-6-20,0-5-7,0-5-28,-2 2-14,-7 3-2,-2 11 0,5 0-8,-6 0-2,3 0-6,3 11 9,-2 7 4,6 2-2,2 6 2,0 4-6,10 3-3,19-4 9,6-1 2,7-4-1,-2-4 2,-9-4 2,-10-4-1,-7-4 1,-12-1-2,-2-3 0,0-1-1,-5 10 1,-27-2 13,-12 6 6,-7-4-18,0-7-1,4-2-39,13-4-108,16 0-101</inkml:trace>
  <inkml:trace contextRef="#ctx0" brushRef="#br0" timeOffset="140430.6579">10457 421 395,'0'0'107,"0"0"-55,0 0-30,0 0-17,0 0 16,115-43-17,-80 21 5,-12-1-7,-2-2 6,-8-3 8,-8 6 7,-5 2 24,0 6 20,0 7-35,0 3-25,-20 4-7,-3 0-9,-10 13-12,6 16 1,4 3 8,4 5 11,7 6-4,8-2-23,4-4 1,0-5-16,20-15 2,18-15 10,9-2 13,11-15 4,4-22-15,-3-12-4,-7-1 13,-11-3 18,-15 3 2,-12 2 19,-10 4 59,-4 7-4,0 7 11,0 13-25,-8 5-22,-2 8-3,6 4-10,1 0-18,3 0 3,0 0-10,0 0-3,0 2-9,0 23 5,0 11 7,14 3 0,8 9 0,5-1-1,0-3-19,2-8-29,0-8-24,-3-9-33,-3-8-90</inkml:trace>
  <inkml:trace contextRef="#ctx0" brushRef="#br0" timeOffset="140642.8219">10907 148 609,'0'0'107,"0"0"-85,0 0-20,0 0-2,171-82-6,-112 60-32,-9 5-35,0 6-42,-11 5-8,-9 6-144</inkml:trace>
  <inkml:trace contextRef="#ctx0" brushRef="#br0" timeOffset="140958.8239">10572 703 535,'0'0'101,"0"0"-89,119-21 42,-25-16 16,23-12-26,12-9-33,6-7-7,-8 3-4,-19 7 0,-23 16-1,-29 10 1,-23 11 0,-18 12-10,-7 5-24,-6 1-12,-2 0-21,0 0-60,0 6-112,-10 1-68</inkml:trace>
  <inkml:trace contextRef="#ctx0" brushRef="#br0" timeOffset="142057.7332">9994 2421 319,'0'0'81,"0"0"-81,0 0 1,0 0 0,0 0 0,0 0 13,42 3-4,-13-3 10,11 0 3,11-4 2,9-12 12,27-8 4,13-14-14,27 0-3,16-6-6,11 4-3,0 3-1,-19-5-4,-25 6-7,-35 2 6,-25 9 14,-31 20 14,-9 3 22,-10 2 3,0-1-12,0 1-28,0 0-14,0 0-8,0 0 0,2 0-3,2 0-5,-4 0-20,2 0-23,5 0-27,4 0-43,13-3-92,10-7-153</inkml:trace>
  <inkml:trace contextRef="#ctx0" brushRef="#br0" timeOffset="144533.0737">12081 489 419,'0'0'178,"0"0"-132,0 0-17,0 0 1,0 0-15,0 0-13,0 0 1,85 10 16,-9-10 42,20 0-24,10 0-15,2-10-17,-16 0-1,-16 0-1,-26 6-5,-25 2 2,-17 2-11,-8 0-14,0 0-18,-2 0-41,-25 0-30,-8 6-63,-13 0-211</inkml:trace>
  <inkml:trace contextRef="#ctx0" brushRef="#br0" timeOffset="144877.8278">12348 263 124,'0'0'540,"0"0"-441,0 0-57,0 0-13,0 0-25,0 0-4,-39 38-3,10-1 3,-9 19 0,-1 6 3,4-1 6,6-7-9,9-8 0,11-10-1,9-7 0,0-8-6,0-7 4,14-4 3,7 1 1,11-10 2,6-1 5,0 0-1,-5 0-7,-6 0-27,-9 0-61,-14 0-77,-4 0-148</inkml:trace>
  <inkml:trace contextRef="#ctx0" brushRef="#br0" timeOffset="147156.8656">13770 1083 199,'0'0'228,"0"0"-174,0 0-36,0 0 21,0 0-5,0 0-23,6 0-6,-3 0-5,4 0 0,1 4 0,3 4 20,12 2-3,-3-1-6,5 0 6,-1-4-7,-2 0-3,3-3 3,-3-2 10,0 0-8,1 0 1,-3 0 1,2-7 7,0-8 3,1-7 4,4 1 2,-6-4 0,2-1-13,-1 1-1,-1-3 1,2-2-8,2 2 3,-2-3 4,-1 0-6,2 1-4,-2 0-2,3-3-2,0 4-1,-8 0-1,6 4 0,-7 4 0,1-5 1,-1-1-1,-3 8 0,0-3 0,-1 5 0,-2 0 0,4-3 0,-1 2 0,-2 4-2,1 1 2,-3 3-1,-1 5 1,0-3 0,0 0 0,1 4-2,-1-4 1,2 0 1,-1 2 0,-3 2-2,-1 0 2,-3 0-1,1 2 0,1 2 0,0 0 0,3 0 0,-4-2 0,3 2 1,-2 0 0,-1-2-1,-1 2 0,0 0-3,3 0 0,-3 0 2,6 0-2,1 0-1,1 0 4,0 0 0,-3 0 1,3 0 0,-4 0-7,0 4 0,3 2 0,3 4 0,1 0 5,1 0-3,1 2 5,1 4-2,0-2 2,1 2-1,0 0 0,0 0 1,-2 2-1,1-2 1,-1 2-7,1-2 4,-1 0 1,-1-2 0,1 0 0,-1 2-4,-3 0 2,5-4-4,-1 1 0,3-1 6,-3-1-1,-1 2 0,-1-2 0,0 1 3,3 1 1,-1 1-1,1 0-1,-1 0-1,2 0 3,-5-3-1,5-4 0,-2-1 0,1-2 0,4 0 2,-3-2-1,4 2 0,-4-2-2,1 2 2,-5 0 0,-1 3-1,-3-6 0,-5 2 2,6 0-2,-4-2 1,3 2 0,1-1 1,0-1 5,0 2-3,2-1-1,-3 0-2,2-2 3,0 0 0,3 0-2,-4 0 4,7 0 5,-2 0-8,1 0-3,-1 0 1,-1 0 2,-3 0-3,-5 0 6,4 0-5,-2 0 1,3 0 4,3-2-2,-3-3-2,-3 2 0,2 0-2,-4 2 0,-3 1-2,-1 0 2,-2 0-1,0 0 0,0 0 1,0-1 0,0 1-12,0 0-33,0-2-64,0-2-122</inkml:trace>
  <inkml:trace contextRef="#ctx0" brushRef="#br0" timeOffset="155833.7617">13776 1099 228,'0'0'167,"0"0"-121,0 0-39,0 0-1,0 0-6,0 0 0,0 0 0,0 0 7,0-3 24,0 3 16,0 0 2,0 0-19,0-1-11,0-7-1,0-2 6,0-1-6,0 2 6,0 3-3,0 1-13,0 4-4,0 1-4,0 0-8,0 0-6,0 3-1,0 12 13,0 3 2,0 0 0,3-3 0,0-2-4,-1-5 3,0-2-1,0-2 2,-2-4 1,0 0-1,0 0 0,0 0 2,2 0-1,-2 0 1,0 0 2,0-10-1,0-11-3,0-1-3,0-1 3,0 5 3,0 5-3,0 9 1,0 4-1,0 0-12,0 0-17,0 4-6,0 15 33,0-2 2,0 5 0,0-5 1,0-2-1,0-2 0,2-8 0,3 0 0,-5-5 0,2 0 0,-2 0 1,0 0 2,0-14 8,0-12 25,0-7 0,0-3-7,-2 1 12,-5-1-31,3 9-10,2 3 0,2 8-9,0 8-38,0 0-86,0 8-131</inkml:trace>
  <inkml:trace contextRef="#ctx0" brushRef="#br0" timeOffset="157483.6694">13090 894 228,'0'0'307,"0"0"-246,0 0-32,0 0 16,0 0-11,0 0-34,0-12-7,0 40-13,0 8 20,0 10 5,0-1-3,-2-8 1,2-6 4,0-13-7,0-8 0,0-6 0,14-4-5,8 0 5,7 0 5,2-18 1,-4-5-2,-3 1 0,-11-1 6,-6-2-2,-4 0 0,-3 4 26,0 4 9,0 8-20,0 5-11,0 4 8,0 0-20,0 0-2,0 0-7,0 0 0,0 11-2,0 14 4,0 13 5,0 4 2,0 3 0,0-1 0,2-4 0,2-6-39,1-11-67,1-10-70,1-13-150</inkml:trace>
  <inkml:trace contextRef="#ctx0" brushRef="#br0" timeOffset="158908.8013">13369 712 300,'0'0'283,"0"0"-174,0 0-48,0 0-16,0 0-22,0 0-23,-2-4-7,2 6-4,0 21-13,0 8 24,0 7 8,4-2-8,0-4-34,-2-2-66,6-9-103,-2-6-156</inkml:trace>
  <inkml:trace contextRef="#ctx0" brushRef="#br0" timeOffset="159423.9906">13565 852 343,'0'0'197,"0"0"-176,0 0-14,0 0-7,0 0 5,-16 111-5,16-84 1,0-6-1,11-6 3,2-4 2,1-7 5,0-4-2,-1 0-4,-1 0 10,-4 0 23,-3-11 4,-3-5 10,-2-2-6,0-4-9,0-4-2,-7-1-25,-9 6-9,-3-2 2,-2 6-2,-1 1-2,5-1-6,-2 2-5,9-1 6,0-4-9,8 0-2,2-3-4,0 2-5,2-2 17,14 1 9,2 3 1,-3 4 11,-1 1 20,-5 6 0,-3 2-16,-1 4-15,1 2-6,2 0-11,0 23 3,-3 6 14,1 5-2,-4 3 2,-2-1-30,0-4 6,0 0-26,-8-10-38,-1-3-62,2-9-121</inkml:trace>
  <inkml:trace contextRef="#ctx0" brushRef="#br0" timeOffset="159656.8102">13717 477 435,'0'0'120,"0"0"-80,0 0-33,0 0-7,0 0-32,0 0 27,6 67 5,-1-40 0,-1 1-14,0-6-36,1-7-23,-1-9 21,4-6-18,0 0-26,1-4-5</inkml:trace>
  <inkml:trace contextRef="#ctx0" brushRef="#br0" timeOffset="159797.7125">13717 477 199,'88'-31'133,"-88"31"-19,0 0-31,0 0-36,0 0-16,0 10-29,0 11 3,0 7-2,0 5-3,0-4-10,0 7-92,0-8-72</inkml:trace>
  <inkml:trace contextRef="#ctx0" brushRef="#br0" timeOffset="160874.3841">16103 670 89,'0'0'446,"0"0"-339,0 0-61,0 0-22,0 0-24,0 0 0,-116 154 4,96-88-2,13-2 6,-4-5-3,11-14-2,0-8-3,11-13-4,22-8 4,-4-10 1,10-6-1,-4 0 5,-1-8 7,-5-11-2,-7-4 29,-7-5 9,-8-5-4,-5 4-4,-2 2-6,0 11-14,-15 8-20,-16 8 0,-12 0-5,-8 20-6,0 6-13,4 2-6,11-4-53,14-6-38,13-7-123</inkml:trace>
  <inkml:trace contextRef="#ctx0" brushRef="#br0" timeOffset="161479.0218">16319 387 435,'0'0'158,"0"0"-92,0 0-24,0 0-42,0 0-7,0 0-3,0-2 3,0 19 1,-2 16 6,0 13 10,-4 4-10,3 7-7,-5-3-67,2-4-96,6-6-107</inkml:trace>
  <inkml:trace contextRef="#ctx0" brushRef="#br0" timeOffset="161958.8828">16564 806 22,'0'0'547,"0"0"-456,0 0-34,0 0-20,-42-104-2,49 85-20,8 6-7,3-2-3,-5 9 18,-6 2-4,2 4-10,4 0-9,5 0-12,7 8 8,-2 10 2,-2 6-3,-5 7-4,-10 3-7,-6 6 7,0-2-11,-11 0-2,-11-6 17,2-8 4,1-6 1,9-10 0,5-3 2,5-5 1,0 0-3,0 0 3,0-2-1,0-11 10,7-3-4,9 1 20,3 2-6,6 1 0,0 4-13,2 1-2,0 4-7,-1 3-2,2 0-7,5 0-18,0 0-24,-2 0-88,0-7-215</inkml:trace>
  <inkml:trace contextRef="#ctx0" brushRef="#br0" timeOffset="162446.1872">16887 308 650,'0'0'168,"0"0"-97,0 0-17,0 0-39,0 0-15,0 0-26,-3 39-4,3-8 27,0 8 0,0-5-32,0-8-24,0-8-37,0-7-40,0-11-79,10 0-74</inkml:trace>
  <inkml:trace contextRef="#ctx0" brushRef="#br0" timeOffset="162847.3192">16983 295 390,'0'0'161,"0"0"-88,0 0-23,0 0-22,0 0 2,0 0-7,0 88-21,7-60-2,6 2-84,1 4-193</inkml:trace>
  <inkml:trace contextRef="#ctx0" brushRef="#br0" timeOffset="166661.3235">14719 489 93,'0'0'64,"0"0"-22,0 0-10,0 0 12,0 0-2,0 0-15,0 0 5,0-1-2,0 1 3,0 0 7,0-3-4,0 1-10,0-6-2,0 0-3,0-3-7,0 0-8,0-7 4,0-3 22,-4-7-9,-1-3-2,1 3-2,2-3-13,-1 6-6,-1 4 0,1 7 4,-1 5-2,2 1-2,0 3 2,2 1-1,0 2-1,0 2 0,0-2 1,-2 2-2,2 0 0,0 0-5,0 0-5,0 0 2,0 0 6,0 0 3,-3 0 1,3 0-1,0 0-2,0 0-11,0 0 0,0 6-15,0 10 4,0 4 23,0 4 1,0 9 0,5 1-3,-1 4-14,3-1 7,0 2-1,-3-3-9,3-2 9,-3-4-8,-2-4-4,3-3 6,-1-4 11,-2-5-8,-2-5-4,3-6 10,-3-3 8,0 0 1,2 0-1,-2 0 1,0 0 4,0 0 2,2 0 18,-2-13 0,0-12-13,0-5-7,0-6 3,0-3-5,0-1 7,0-2-6,0 2 2,0 3-6,0 1 1,0 5 5,0 8-4,0 0 4,0 7 0,0 0-3,-2 5-1,2 6 10,0 3 7,0 2 3,0 0-22,0 0-5,-2 0-14,2 18-29,0 9 43,-3 10 1,3 8 4,0 9-14,0 8 8,0-4 5,-2 0-1,0-3-9,2-12-2,0-7-7,0-8-8,0-10 15,0-5 9,0-7 1,0-2-15,0-4 2,0 0 4,0 0-11,0 0 7,0 0 16,0-19 8,0-9-6,0-8 5,0-9 23,-2-8-16,-1-3-7,-1 1 16,2 6-7,0 9-2,-3 5-10,3 13 17,0 4-9,0 5 8,-1 7-16,1 1 4,2 4 0,0 1-8,0 0-1,0 0-20,0 23 4,0 18 17,0 13 3,0 12-2,0 4 0,0 4 0,0-6-1,0-6 2,0-5 0,5-8 0,4-8-2,-1-5-1,1-6 0,-2-8-4,-2-7-1,-5-8 0,0-3 6,0-4 1,0 0-1,4 0-10,-2-10-34,5-16 12,-5-8 7,-2-6 25,0-5 18,0-4 13,0-4 15,-7 2 0,0-6-16,3 4-16,0 6-1,1 5-2,3 10-1,0 8-9,0 8-1,0 8 0,0 6 3,0 2-3,0 0-6,0 2-10,0 24 10,0 16 6,0 14 17,0 10-7,0 1-7,0-5 3,0-2-6,0-7-1,0-3-2,0 0-12,0-5-2,3-2 6,1-8-4,-4-7 6,0-7 7,0-10 2,0-2 0,0-7 2,0-2-1,0 0 1,0 0 4,0 0-6,0-21 8,3-10 0,-3-14 6,0-13 20,0-10-10,0-6 5,0 4 5,1 12-11,4 14-8,-3 15-15,-2 15 0,0 7 5,0 7-5,0 0-15,0 0-40,0 25-7,7 11 54,5 12 8,-2 7 1,3-3-1,-1-2 3,-3 0 3,-1-3-1,-2-8-3,-2-5-1,-2-7 1,-2-10 0,0-7-2,2-3 0,-2-6-7,0-1-25,2 0 2,-2 0 5,0 0-11,0 0-15,0-11-9,0-4 35,0-3 19,0-2-21,0-1 2,0 0-18,0 1 9,0-2-4,0 4-9,0 0 26,0 2-5,0 1-17,0 2 43,-2-1 21,0 4 46,-2 2 36,4 6-21,-2 2-13,-2 0-15,4 0-19,0 0-4,0 0-4,0 0-9,0 0-4,0 0-7,0 0-7,0 0 1,0 0 0,0 0 5,0 22 18,0 10 1,0 11-11,0 8-9,0 1 0,0-1-5,0-8 0,6-6-3,-4-9-12,2-6-11,-2-10 0,5-6 2,-3-2 1,-2-4 12,3 0-5,0 0-54,1 0-52,1-2-137</inkml:trace>
  <inkml:trace contextRef="#ctx0" brushRef="#br0" timeOffset="167893.7918">13358 1339 268,'0'0'146,"0"0"-132,0 0-14,0 0 1,0 0 17,0 0 14,127 0-8,-69 0-3,11 0 0,13 0 4,16-10-8,14-4-1,13-2-2,19-4-13,14-2-1,10-4 0,10-4-10,0-4-18,4-2 28,1-3 5,-2 2-3,-7 2-2,-12 3 0,-8 5-1,-13 2 1,-14 6 0,-19 0 4,-21 3-4,-20 1 3,-15-2 3,-19 3 22,-13 4 8,-7 3 0,-8 4-2,-3 1 13,0 2-6,-2 0-25,0 0-16,0 0-1,0 0-1,0 0 1,0 0-1,0 0-1,0 0 3,0 0-1,0 0-8,0 0-23,0 0-25,-15 0-47,-12 0-99</inkml:trace>
  <inkml:trace contextRef="#ctx0" brushRef="#br0" timeOffset="169157.9043">14937 1199 264,'0'0'160,"0"0"-81,0 0 5,0 0-35,0 0-25,0 0-24,-19-10-2,9 10 2,-3 13 0,-1 14 0,2 1-1,3 0 1,7-6 0,2-4-1,0-4-2,2-7-2,11-4 3,3-3 0,-1 0 2,-1 0 12,-1-8-4,-2-8 39,-2-4-34,-4-2 10,-5 0 3,0 0 7,0 2-14,-3 6-4,-6 8-15,-2 3-4,-2 3-1,-5 0-10,-3 3 8,0 15 6,5-2-2,5 0 1,7-2-4,4-6-15,0 3-7,2-5 14,11-3 9,-2-3 0,7 0 4,-2 0 2,3-3 2,-3-12 18,0-1-14,-5-2 1,-9 2 1,-2-2 4,0 0-10,0 4 17,-7 2-20,-8 8-3,-6 4-2,0 0-19,-2 7 11,1 12 10,5 3-1,5 0 0,7-3-2,5-2-1,0-3-3,0-6 2,21-2 2,6-6 6,-1 0 0,-6 0 2,-4-2 5,-5-8 11,-7-2 8,-2-3-2,-2 2-6,0 1 0,0 0-18,0 5-1,-4 4-12,-7 3-14,-3 0-38,1 0-62,-3 12-41,8 2-34</inkml:trace>
  <inkml:trace contextRef="#ctx0" brushRef="#br0" timeOffset="171034.7568">15194 1255 97,'0'0'352,"0"0"-236,0 0-53,0 0-26,0 0-15,0 0-15,-18-14-1,18 14-2,0 0 2,0 0-4,0 0 9,0 0-5,0 0 3,0-2 1,0 2-3,0 0 3,0 0-2,0 0-5,0 0-3,0 0-1,0 0-2,0 0-6,0 12-12,2 16 17,11 4 4,-1 2 2,1 1-2,-5-6 1,0-5 0,-4-5-1,-4-12 2,2-4-2,-2-3 5,3 0 7,-3-4-2,0-16 0,0-6-8,0-9 3,0 2-4,0 0 2,4 1 0,8 8-3,3 7 0,-2 2-4,1 7 2,-1 4-1,0 4 2,0 0-9,3 0-1,0 18 5,0 5 5,-6 4-3,-1 3 4,-5-3-3,0-8 3,-2-5 0,-2-7 0,2-6 0,-2-1 3,2 0 0,-2 0-2,2 0 3,0-18 0,5-9 6,5-10-10,0 3-2,1 2 2,1 8 7,-5 8-6,-3 8 1,-3 6 3,-3 2-5,0 0-3,0 0-10,2 0-9,3 16 12,2 6 10,1-1 4,1-2-3,5-3-1,3-4-4,6-6 3,-1-3-7,3-3 2,-6 0 3,-1-5 3,-5-11 4,1-5 1,-7 2 3,-5-6 8,-2 2-3,0 5 12,0 3-7,-7 7-6,1 3-12,-4 5-6,1 0-3,1 0-5,-4 2-1,-1 12 15,5 2 0,2 7-2,6 0-15,0 1-7,0-2-13,19-6-27,5-6-5,8-10 16,1 0 42,0 0 3,-2-7-13,-6-14 9,-8-2 12,-7-4 20,-8-1 43,-2 2-12,0 6 15,0 6-17,-6 8-30,-4 3-12,4 3-7,-5 0-6,1 0-9,2 13 15,1-1 0,5-2-4,2-1 2,0-3-5,0 3-9,0-7 9,0 0 1,11-2 4,3 0 2,1 0 1,3 0 5,-3 0-5,-3-8 4,-6 6 10,-3-1 10,-1 3 0,2 0-25,0 0-10,3 11 7,0 3-1,0-1-6,-3-2 8,0-1 0,-2-4 0,1-2-11,-1-4 8,-2 0 3,2 0 0,3 0-5,0 0 3,3-12 4,5-4 15,3 0-10,0 4 1,-5 6-6,-2 2-1,-3 4-4,-1 0-5,0 0 3,-1 0 4,0 0-2,1 6 4,-1 4 0,0-2-1,2-4-3,-2 0-14,2-4 5,3 0 14,7-10 42,4-6-3,2 0 1,-4 3-20,-5 6-12,-4 3-8,1 4-7,-4 0-40,3 0-10,7 0-16,1 4-31,-1 4-56</inkml:trace>
  <inkml:trace contextRef="#ctx0" brushRef="#br0" timeOffset="171351.6182">15532 1476 500,'0'0'193,"0"0"-180,0 0-8,0 0 2,0 0 13,128-6 10,-51-12-3,12-4-21,1 1-1,-1 1 0,-7 0-4,-15 2 0,-25 6-1,-17 5-2,-16 4-21,-9 3 13,1 0 1,-1 0-33,0 0-43,0 0-63,-6 0-103</inkml:trace>
  <inkml:trace contextRef="#ctx0" brushRef="#br0" timeOffset="179797.8773">6275 1433 34,'0'0'97,"0"0"-80,0 0 8,0 0 37,0 0-24,0 0-7,0 0-12,-11 61 1,22-57 5,14 1-5,8-2 14,10-3 11,12 0-27,9 0 0,9-12-6,10-11-2,9-4-8,-3-5 0,17-7-2,6-2-2,6-6-16,11-7 3,-6-2 3,-5-5 4,0 5 1,-1 3 5,-2 5 2,-8 5 2,-13 9-1,-19 10 1,-15 4 2,-17 8-2,-17 7 5,-12-2-5,-12 7 0,-2 0 20,0 0 0,0 0-22,0 0-6,0 0-19,-2 0-6,-16 0-15,-16 8-63,-10 2-49</inkml:trace>
  <inkml:trace contextRef="#ctx0" brushRef="#br0" timeOffset="180329.2766">6237 1660 141,'0'0'114,"0"0"-96,0 0 7,0 0 23,0 0 26,0 0-16,147 6-36,-85-6 6,10 0 10,5-12-17,13-10 6,13-8 15,16-10-21,18-3-9,8-5-6,1-3-4,-3 2 3,-8 1-5,-4 2 0,-12 4 5,-14 8-4,-25 8 0,-27 9 0,-23 8 3,-16 5-3,-12 4 0,-2 0 5,0 0 1,0 0-6,0 0-1,0 0-6,0 0-29,0 0-36,0 0-67,0 10-49,-16 2-49</inkml:trace>
  <inkml:trace contextRef="#ctx0" brushRef="#br0" timeOffset="180854.5335">6500 1917 267,'0'0'82,"0"0"-74,0 0 27,0 0 19,0 0-13,0 0-30,-9 0-7,9 0-4,4 0 6,19 0 24,12-15 12,17-4-5,15-9-12,18-4-4,19-8 4,21-9-12,12-3-8,11-3 0,-1 2-5,-6 3-2,-17 6 2,-19 3-1,-25 14 2,-29 10-1,-26 10 1,-17 5 6,-6 2 22,-2 0 6,0 0-24,2 0-11,2 0 0,-2 0-4,-2 0 1,0 0-21,2 0-23,2-3-42,7-3-70,5-6-163</inkml:trace>
  <inkml:trace contextRef="#ctx0" brushRef="#br0" timeOffset="190583.6708">6154 966 401,'0'0'223,"0"0"-152,0 0-21,0 0 21,0 0-6,0 0-33,-147-59 6,99 42 3,-10 3-27,-5 7-11,-24 7-3,-13 0-6,-20 5-1,-7 17-7,2 2-8,22 2-9,26-6 12,23-6-8,29-8-5,14-2-5,11-4 0,0 0-55,12 0-71,34 0 15,9 0-53</inkml:trace>
  <inkml:trace contextRef="#ctx0" brushRef="#br0" timeOffset="190861.9459">5248 777 149,'0'0'340,"0"0"-229,0 0-49,0 0-22,0 0-4,-116-7-16,91 35-13,1 12 3,1 8-1,6 6-1,6-2-5,8-2 5,3-11-7,12-7-1,25-10 1,14-11 2,19-6-3,10-5-98,4-2-248</inkml:trace>
  <inkml:trace contextRef="#ctx0" brushRef="#br0" timeOffset="191834.1693">636 1788 389,'0'0'59,"0"0"-54,0 0 63,0 0 19,0 0-16,0 0-5,104-130-7,-100 82-17,-4-10-7,0 0-25,0 3-5,-6 11-5,-3 16-14,-1 14 3,4 10-13,-5 4-5,-9 0-9,2 22-4,-6 6-3,4 0 34,9-6 7,4-8-4,7-6-26,0-8 1,20 0 33,13-8 12,10-14 30,1-2-13,-1 5-13,-9 7-4,-8 8-8,-4 4-4,1 0-4,3 19 4,1 13 1,0 6 10,-5 5-7,-2-1 2,-5-4-6,-4-6-32,3-10-69,2-10-125</inkml:trace>
  <inkml:trace contextRef="#ctx0" brushRef="#br0" timeOffset="192345.7384">1139 1462 206,'0'0'401,"0"0"-380,0 0-13,0 0-8,0 0 26,0 0-1,83-54-22,-64 28-1,-7-3 6,-12-1 0,0 1-1,-7 0 5,-16 9-5,1 13-5,-2 7-2,2 6-6,-1 29-5,1 11 0,9 6 6,11 4 1,2-3-13,11-7-8,22-8-17,9-16-14,9-14-2,5-8-28,-2-12-78,-10-24-2,-15-6 81,-20-5 85,-9 1 211,0-2-2,-16 4-81,-1 7-44,4 12-10,1 11-12,8 11-21,4 3-30,0 0-11,0 6-17,0 30 8,2 12 9,18 10 2,7 6 0,2 2-2,6 2 0,-1-3-4,-5-8-3,-2-7-36,-7-6-24,-7-11-45,-4-14-39,-2-19-69</inkml:trace>
  <inkml:trace contextRef="#ctx0" brushRef="#br0" timeOffset="192571.7804">1440 1202 401,'0'0'141,"0"0"-67,0 0-1,0 0-4,0 0-21,0 0-30,-18-58-18,40 58-7,5 0-10,2 27 0,-4 10 5,-10 10-20,-11 3-8,-4-4-3,0-6 22,-21-10 7,0-6-34,3-11-89,9-13-108</inkml:trace>
  <inkml:trace contextRef="#ctx0" brushRef="#br0" timeOffset="193245.0896">1525 1135 500,'0'0'197,"0"0"-123,0 0 9,0 0-27,0 0-56,0 0-14,27-14-14,13 37 21,2 6 1,-3 3-33,-6-4-5,-14-4 2,-7-10 7,-8-6 12,-4-4-6,0-2 6,0-2 23,0 0 1,0 0 17,0-6-18,0-16-23,0-6-11,11-10-22,19-9 21,9-5 35,0 1 8,-4 2 0,-14 15 48,-11 12 15,-8 10-6,-2 9 8,0 3-29,0 0-44,0 5-10,-2 17 10,-8 8 6,8 8-6,2 3-4,0-6-4,0-3-6,18-7 6,5-7 1,3-10-6,1-6-19,4-2-6,2-10-2,2-18 9,-10-10 4,-6-6 7,-9-2 20,-10-7 30,0 5 14,0 7 9,-2 10-29,-11 14-4,2 12-13,0 5-3,0 0 0,-2 4-4,3 18-12,4 6 1,6-2 2,0-1 2,4 0-9,19-5 16,1 0-1,7-1 1,3-4 0,-1-1-1,1 0-2,-3-1-9,-10 3 6,-7-1-16,-11 6-11,-3 3 12,-3 2 21,-23 5 0,-8-6-14,-1-3-74,-1-11-136</inkml:trace>
  <inkml:trace contextRef="#ctx0" brushRef="#br0" timeOffset="194084.8685">2460 890 472,'0'0'171,"0"0"-171,0 0-13,0 0 13,0 0 9,0 0-6,102-98 0,-94 72 7,-8 4 21,0-1 55,-8 10-22,-4 4-38,-7 9-4,6 0-16,-3 9-6,1 19-7,7 6 4,-1 6-3,9 4 0,0-2-3,13-4 3,14-3-17,4-12-20,2-8-11,5-15 16,-3 0 10,-1-15-2,-5-19-7,-7-5 37,-7-6 13,-5 1 43,-8 3 24,0 8 14,0 10-46,-2 11-19,0 8-13,0 4-16,3 0 0,5 4-30,4 21 2,5 5 28,2 10 0,-2 2-5,-1-4-23,-5-8-19,0-14-7,-4-14 24,-1-2 30,5-14 4,1-16 18,1-10-13,1-4 19,-3 5 14,-1 6-23,4 9-19,-3 10 0,0 10-7,1 4-13,1 0-31,7 18 29,5 1 22,2 2-5,-4-5-11,2-9-23,2-7-10,0 0 10,-5-12 11,-2-15-7,-9-7 35,-8-5 5,-3-5 78,0-8 4,-19-8-2,-3-3 1,-2 6-39,2 13-19,5 20-6,11 14 15,1 7-13,3 3-7,2 0-15,0 0 5,0 0-6,0 0-1,0 17-8,2 16-11,21 14 19,8 9 0,5 6 0,-3-5-13,-2-4-80,-6-3-48,-8-12-70,-9-7-60</inkml:trace>
  <inkml:trace contextRef="#ctx0" brushRef="#br0" timeOffset="194244.5871">3106 511 556,'0'0'193,"0"0"-153,0 0-31,38-106-9,20 65-41,15 5-91,10 6-153</inkml:trace>
  <inkml:trace contextRef="#ctx0" brushRef="#br0" timeOffset="194806.9644">3557 287 276,'0'0'303,"0"0"-266,0 0 5,-97 121 8,84-80-21,7 4-17,6-4-12,0-3-4,0-8 0,14-7 1,9-16-5,9-7-4,1 0-24,0-10 0,-4-18 10,-10-11 22,-11-2 4,-8-1 59,0 0 27,0 7-10,-2 8-21,-4 10-21,3 10 2,1 4-13,0 3-23,2 0-15,0 19-8,0 14 0,11 0 20,11 1-3,5-6-18,4-12-21,3-8 0,3-8 15,-1 0-15,-5-30-4,-4-9-8,-14-9 57,-6-6 5,-7 0 52,0-4-5,-14 2 10,-8 6 3,3 9-13,5 22-18,1 11-15,6 8 5,5 0 2,-1 0-25,3 0-1,0 4-7,0 24-8,0 15 5,10 14 0,9 7 4,6 7-17,-3-3-51,1-8-14,-6-6-21,-7-13-91,-4-12-67</inkml:trace>
  <inkml:trace contextRef="#ctx0" brushRef="#br0" timeOffset="195033.1037">3877 423 474,'0'0'96,"0"0"-62,0 0 10,34-104-13,-12 83-3,4 3-12,2 7-13,-5 5-3,2 6-5,-2 0-6,-3 7 1,0 18 10,-2 7 2,-3 5 12,-3 5-11,-6-2 4,-1-5-3,-1-5-4,-2-6-41,-2-4-72,0-10-84</inkml:trace>
  <inkml:trace contextRef="#ctx0" brushRef="#br0" timeOffset="195182.8119">3991 94 499,'0'0'159,"0"0"-98,0 0-39,0 0-22,0 0-16,0 0-107,-6-4-94,31 16-14</inkml:trace>
  <inkml:trace contextRef="#ctx0" brushRef="#br0" timeOffset="195430.6431">4254 226 149,'0'0'337,"0"0"-302,0 0 5,0 0 29,0 0-33,0 0 1,53 112-26,-40-105-3,-1-7-1,-1 0 14,1-4 38,-2-20 9,1-10-39,-4-7-5,-7-3 0,0 2-14,0 6-10,0 12-49,0 11-81,0 11-94,0 2-293</inkml:trace>
  <inkml:trace contextRef="#ctx0" brushRef="#br0" timeOffset="195744.015">4682 200 526,'0'0'46,"0"0"-37,0 0 21,37-104-3,-37 77 28,0 0 15,0 9-14,0 8-39,-8 6-11,-8 4-11,0 0 5,-4 9-8,1 16-2,0 7 5,4 9 0,6 0 1,6 3-9,3-2-1,0-6-1,10-3 7,14-13-1,7-11-8,8-9-19,5-1-12,3-29-24,-3-5-32,-8 3-73</inkml:trace>
  <inkml:trace contextRef="#ctx0" brushRef="#br0" timeOffset="196495.3495">2200 1805 270,'0'0'262,"0"0"-231,0 0 28,11-111 45,-11 101-32,0 6 8,0 4-32,0 0-28,0 0-20,-16 2-4,-8 20-1,-9 10-16,2 8 11,8 0 10,9-7-1,14-8-18,0-4-15,4-9-8,25-5 28,10-4 3,12-3-1,13 0-8,4 0-4,-8 0-8,-18 0 10,-19 0 19,-17 0 2,-6 0 2,0 0 2,0 0 32,0 0-20,-14 4-14,-19 16 9,-14 6-10,-6 2-9,6-2-26,9-3-62,14-15-116</inkml:trace>
  <inkml:trace contextRef="#ctx0" brushRef="#br0" timeOffset="197084.6738">2572 1780 395,'0'0'215,"0"0"-187,0 0-2,0 0-1,0 0-3,0 0-3,80-56 5,-64 42 0,-5-8-9,-7 0-10,-4 2 31,0-5 27,-7 14-52,-13 5-10,-2 6 2,-2 0-2,1 4-1,-6 18 0,7 6-3,4 2-1,2 3-4,14 3 1,2-5-9,8 0-9,20-9-9,17-8-1,8-12-7,8-2-16,3-15-35,-4-17-36,-11-5 21,-12-8 64,-14-3 44,-13-5 70,-10-3 45,0-1 50,-25-5-57,-4 1-45,0 9-20,4 9-20,5 18 3,7 11-7,5 9-2,5 5-2,-2 0 6,3 0-17,2 0-4,-3 3-4,3 24-8,0 10 2,3 13 10,19 8-6,7 1 6,2-3 0,3-4-1,-3-10 1,-2-7-4,2-12-22,-2-7-43,2-13-26,0-3-38,1-9-53,-10-21-170</inkml:trace>
  <inkml:trace contextRef="#ctx0" brushRef="#br0" timeOffset="197327.1724">2877 1474 10,'0'0'662,"0"0"-529,0 0-50,0 0-23,0 0-23,0 0-17,116-79-20,-54 45 0,2 0 2,-8 2-1,-8 6-2,-22 9-4,-15 9 0,-6 8-8,-5 0-30,0 0-43,0 1-51,-7 15-99,-9 6-195</inkml:trace>
  <inkml:trace contextRef="#ctx0" brushRef="#br0" timeOffset="197770.5465">2674 2061 492,'0'0'149,"0"0"-126,0 0 13,0 0 8,0 0-13,0 0-12,154-122-3,-69 64-4,19-9-8,12-5 3,5-4-7,-10 4-3,-21 11 3,-21 17 3,-30 17 9,-19 10 43,-17 13 7,-3 2-11,0 2-37,0 0-14,-8 0-6,-11 5-10,-10 10-14,0 3-18,4 1-14,9-5-23,10-8-68,6-6-143</inkml:trace>
  <inkml:trace contextRef="#ctx0" brushRef="#br0" timeOffset="201286.9179">13946 1371 223,'0'0'64,"0"0"-23,0 0 3,0 0 10,0 0-19,0 0-4,0 0-10,-4 2-6,4-2 4,17 0-3,14 0 20,14 0-1,18 0-16,14-12-8,22-4-8,14-4 0,12-4-3,9-2 0,1-3-3,2 2 0,-4-1 3,-10-2 1,-12 0-1,-13 0 0,-14 2-1,-5-3 1,-10 5 0,-7 2 0,-8 1 0,-12 0 0,-7 3 2,-10 2-1,-2-2-1,-3 1 7,-1-4-6,2-2 6,-1 2-4,-5-4 5,-4 0 7,1-5-6,-6-3-2,-4 0 14,-2-4-17,0-5 7,-4 0-11,-18 0-4,-8-2 0,-7 8 0,-13 3-3,-14 2 4,-18 6-2,-17 4 4,-14-4-5,-9 4 3,1-6 3,5-3 1,10-3 0,8 0 0,9 3-1,-1 7 3,3 13-1,-8 3-2,-8 9-4,-4 0 4,-1 9-2,9 10 0,1 1 1,3-4 1,5 2-1,3 0 1,2 8 0,-1 5-2,3 6 2,-4 10 0,0 7 0,0-1 0,3 2 0,10-5 0,7-4 0,9-3 2,10-1-2,-2-3 0,10-1-2,5 1 1,-1 0 1,7 6 0,-4 3 0,4 6-3,6 0 3,3 3-5,11-9 3,9-2-2,0-3 3,0-6-3,27 1-5,9-6 8,13-1 0,6-8-6,15-1 4,3 0-2,14-6 3,7-1-10,8-7 2,10-7 6,1-1-6,3 0 4,-5-7 0,-11-8-3,-15 3 4,-22 2 5,-23 4 1,-20 5-1,-9 1 1,-9 0-1,-2 0 2,0 0-2,0 0-3,0 0-60,6-6-60,8-7-79</inkml:trace>
  <inkml:trace contextRef="#ctx0" brushRef="#br0" timeOffset="205027.1258">10960 2155 397,'0'0'99,"0"0"-73,0 0-21,0 0 13,0 0 3,114-16-2,-78 18 7,22 10-1,4 8-10,23-8 1,26 5-2,14 2 11,20 4-16,11-1-6,18 4 2,9 3-3,14-2 10,15-1-10,6-6 3,12-1-4,0-5-1,1 3 0,-3 3 1,-6 0 0,3 3-1,-9-2 0,-4 3 0,-3 2 0,-8 0-1,-5 1-1,-7 0 0,-6-3 2,-6 1 4,-9-1-4,2 2 2,-5 0-2,-9 0 0,-16 0-2,-15-2 0,-18 0 2,-12-4-2,-14-4 1,-14-2 1,-3-2 3,-2-1-3,9-1 8,10 0 0,4-1 0,2 2-7,-7 0 2,-5 3-3,-1-2 0,5 3 3,2-1-3,6 0 0,3 0 0,-8 0 0,-4-2 0,-6-5 0,-8 2 0,-1-3 1,-5 0-1,-3 0 1,-2 0 0,5-2 4,0-1-1,3-2 5,-1 4-7,0-3 3,-4 4-2,-8 3-1,-10-3-2,-13 0-2,-7-2 2,-5 1-2,1-3 2,-1-2-2,0 0-5,4 0-1,4 0 7,3 0-2,7 0-5,6 0 1,3 0-6,-1 0 3,-3 0-17,-3 1 19,-8 5 5,-3-2 3,1 2 0,-1-2 0,7-2 1,4 0 0,6 0 2,9 2 2,8 4-5,13 3 0,5 0 2,-1 3 0,-2-2-4,-13-1 4,-13-4-2,-9-1 0,-12-3 0,-11 1 0,-6-4 1,-7 0-1,0 0 0,0 0-4,0 0-2,0 0 0,0 0-3,0 0-14,-7 0-48,-6-4-76,-3-6-47</inkml:trace>
  <inkml:trace contextRef="#ctx0" brushRef="#br0" timeOffset="205275.0153">20028 3154 344,'0'0'86,"0"0"-79,0 0 2,0 0 34,0 0-3,0 0-22,43 20 11,-16 8-8,-2 8-16,-10 2 2,-9-1-5,-6-2 25,0 2 0,0-5 2,-24 3-13,-10-2 11,-8-5-8,-11-2-4,-8-4-3,3-1-11,-2-2-1,0 3-37,5-2-88,3-6-120</inkml:trace>
  <inkml:trace contextRef="#ctx0" brushRef="#br0" timeOffset="207693.0408">20622 4009 366,'0'0'11,"122"0"1,-22 0 60,23 0-20,14 0-17,19 0-14,18-11-10,11-1 1,23-7-12,21-4 3,28-1-2,23 2 21,18 4 15,-1 2-17,-21 8-2,-31 0-3,-49 4 0,-57 0-7,-50 0 6,-45 0-3,-30 1 10,-14 3 39,0 0 13,0 0-40,0-1-20,0-1-9,0-1-4,4-4-50,7-7-115,0-2-201</inkml:trace>
  <inkml:trace contextRef="#ctx0" brushRef="#br0" timeOffset="209239.7144">20862 3810 398,'0'0'121,"0"0"-96,0 0 1,0 0-4,0 0-21,0 0 2,13 30 26,16-22 15,11 0-12,14-5 1,6-3 2,5 0-9,6-13-11,-2-7 0,2-6-2,-2-4-1,-4-2 3,-3-4-6,-10-3 7,-6-1 4,-7 1 6,-8-4 0,-2 3-13,-5 4 6,-4 0-12,0 2-3,2-4 4,0 0-3,1-3 2,2-1-3,-2-2 0,2 4 1,2 2-3,-2 1-2,2 2 4,-1 0-1,1-1 0,1 0-3,9-1-2,-2-2 0,1 3 2,-3 2-1,-4 6 1,-2 5 0,-8 0 1,0 2 0,-3 0 3,1-1-4,1-2-1,-4 4 1,1 4 0,-4 3-3,-2 5 3,0 4-3,0-2 1,-3 4-1,1 1-3,0-2 3,2 3-1,2 0-1,1 0 0,0 0-4,1 6 3,4 8 0,1 7 3,-1 1-2,3 6 4,-4 4 1,0 2 0,-1 1-1,-1 4 0,3-1 0,3-2 0,5-1 1,-3 0 0,4-2 2,-1 1-2,2 2 1,0 1-1,-2-2-1,0 3 0,-2 0 0,0 1 1,-3-1-1,-1-3 1,4 0 0,-1-3 1,2-6 0,-1-2-1,4-1 0,-3-1-2,-1-1 2,-4 0 0,2 0 1,-4-3-1,3-2 0,5-2-1,4 0-2,7-4 0,8 0 3,3-4-5,7 0-2,-6-2-4,-3 2-4,-7-6 8,-5 0 1,1 0 6,-3 0 0,2 0 1,3-2 0,4-8-1,9-4 0,5-2 0,4 0 2,0-5-2,-10 4 2,-7 1-2,-14 3 3,-10 6 0,-8 3 7,-6 0 3,-1 2-4,2 0-4,1 0-5,3-4-1,-1 2-5,0-2-36,-3-1-79,-4 1-206</inkml:trace>
  <inkml:trace contextRef="#ctx0" brushRef="#br0" timeOffset="210817.2454">15272 605 295,'0'0'211,"0"0"-179,0 0-32,0 0-3,0 0 3,0 0 39,0 0-12,33 62 8,-24-53 4,-2-5-11,2-4-4,6 0 1,5 0 14,14-10 31,17-24-31,12-16-22,8-17-7,-1-3-8,-2-1 4,-17 12 0,-14 13 15,-12 13-4,-13 17-6,-6 11 7,-6 3 1,0 2-12,0 0-7,0 0-9,0 0-19,0 0-32,4 0-73,10 3-110,10 1-151</inkml:trace>
  <inkml:trace contextRef="#ctx0" brushRef="#br0" timeOffset="211877.9853">23021 3021 105,'0'0'374,"0"0"-288,0 0-48,0 0 31,0 0-35,0 0-34,9 39 0,-7 3 0,5 2 20,4-2-14,2-9 2,8-8 2,5-8 9,10-16 5,19-1 2,26-18 15,16-24 7,15-8-26,-3-10-15,-6 4 5,-14 1 0,-16 10 10,-17 10-2,-20 14 3,-16 8-3,-13 7-5,-7 6-2,0 0-13,0 0 0,0 0-3,0 0-3,0 0-8,0 0-32,0 0-22,0 10-48,0 2-19,-5 1-187</inkml:trace>
  <inkml:trace contextRef="#ctx0" brushRef="#br0" timeOffset="227592.0896">13999 5403 138,'0'0'62,"0"0"-62,0 0 1,0 0-1,0 0 6,0 0-6,0 0 0,-1 0-1,1 1 1,0 5 1,0-5 0,0 4-1,0-4 0,6-1 0,7 3 3,7 0 8,7 2-1,13-3 1,16 0-6,21-2-5,22 0 0,15 0 1,17-10 0,11-8-1,8 0 1,1-1 0,-3 4-1,-13 5 2,-12 4-4,-11 4 1,-12 2 1,-7 0 1,-6 0 1,2 0 0,5 0-2,4 0 0,2-2 0,-7-1 0,-12 3 0,-14 0 0,-9 0-1,-12 0 2,-7 0-1,-6 0 0,-6 0 0,-4 0 1,4-1 0,5-4-1,3-1 0,10 3 0,9-1 0,8-2 9,9 2 1,2 2-5,2 0 0,-5 2-4,-1 0 0,-4 0 2,-9 0-2,-7 0-1,-11 0 0,-7-4 0,-4 0 1,-5-2 0,5-3-1,4 2 3,1-3-2,7 2 11,8 2-9,6-1 0,12 6 4,7 1-6,5 0-1,4 0-2,1 0-1,1 0-2,4 0 1,2-6-14,2 1 0,3-1-6,-1-2-11,-1 1-8,1-2-20</inkml:trace>
  <inkml:trace contextRef="#ctx0" brushRef="#br0" timeOffset="227867.9761">20718 5253 53,'0'0'27,"133"19"-3,-65-9-2,4-3 18,2 2 1,-8-1-13,-6-3 10,-12-2-9,-17-1-8,-16-2-8,-9 0-2,-6 0 48,0 0 17,0 0-24,0 0-38,0 0-13,0 0-1,0 0 0,0 0-4,0 0-28,0 0-72,-8 0-216</inkml:trace>
  <inkml:trace contextRef="#ctx0" brushRef="#br0" timeOffset="232944.7204">11509 6389 57,'0'0'239,"0"0"-221,0 0-18,0 0 0,124 0 1,-70 0 17,9 0 23,3 5-15,7 1-10,4 3-11,-2-1 1,3 0 3,4 2 2,3-3-9,9 4 1,8-7-2,14-2 0,9-2 0,7 0-1,10 0 0,9-12 5,10-4 13,4-2-3,0 2 0,-10 1 12,-9 1 1,-13 2-10,-13 0-7,-10 2-8,-10 3 1,-18 0 0,-20 1-1,-21 3 0,-19 2-2,-13 1 0,-9 0 1,0 0 9,0 0-7,0 0-4,-2 0-6,-2 0-8,-2 0-22,-4 0-49,1 0-50,-5 0-189</inkml:trace>
  <inkml:trace contextRef="#ctx0" brushRef="#br0" timeOffset="234491.8119">15037 6404 203,'0'0'148,"0"0"-123,0 0-23,0 0-2,0 0 28,166 23 33,-89-6-13,17 0-5,24-1-22,21-4 3,25-4-3,28-2-1,22-4-9,18-2-9,5 0-2,-2 0 0,-15 0 0,-21-7 0,-34 6 1,-42-2 3,-39 3 8,-42 0-1,-24 0-7,-13 0-1,-5 0 16,0 0 15,0 0-14,0 0-2,0 0-4,0 0-2,0 0-9,0 0-1,0 0-2,0 0-1,0 0 0,0 0-1,0 0-10,0 0-17,0-2-21,0 2-24,0 0-42,0 0-81</inkml:trace>
  <inkml:trace contextRef="#ctx0" brushRef="#br0" timeOffset="235307.8138">18567 6303 375,'0'0'88,"0"0"-50,0 0 6,0 0 1,0 0-12,0 0-21,-4 0-11,4 0-1,6 0 0,32 0 0,28 0 33,40 6 5,34-4-18,34 1-6,18-1-6,17-2-8,-8 0 4,-22 0-1,-27 0-3,-36 0-1,-35-12 0,-29 2 1,-23 4 0,-12 0 4,-11 4 5,-6 0 25,0-2-7,0 2-13,0 0-13,0 2-1,0-2-6,0 2-4,0-2-41,0 2-45,0 0-76,0 0-111</inkml:trace>
  <inkml:trace contextRef="#ctx0" brushRef="#br0" timeOffset="236771.8704">2951 7135 270,'0'0'10,"0"0"-8,0 0 15,143 1 28,-83 1-5,13 4-1,16 3-3,15-3-29,25-2-1,19-4-6,22 0 2,21-25-2,23-9 0,31-4 0,27-4 0,33 4 5,18 0 2,16 7-2,1 12-4,-16 7-1,-22 10 0,-16 2 0,-32 0 3,-27 0-3,-31-2 0,-35-7 0,-32 2 5,-34-5 8,-30-2 15,-24 3 11,-22-1 6,-9 5-1,-6-1 8,-4-1-9,0 4-14,0 1-25,0-1-1,0 1-3,0 1-5,2-2-26,-2-1-29,5-2-52,-1-7-136</inkml:trace>
  <inkml:trace contextRef="#ctx0" brushRef="#br0" timeOffset="263146.3106">12616 8658 320,'0'0'65,"0"0"-65,0 0 0,0 0 22,0 0 20,0 0-3,0 0-7,31 30-10,-8-19 1,3-2-14,7 1-4,8 1 5,9-5-9,13 0 3,7-4-3,7-2-1,8 0-10,3 0-19,5 0-28,-4-2 13,-2-4 22,-3 2-5,3-1 27,2 0 2,0 2 3,1 0-4,-2 3-1,2 0 0,4 0-1,6 0 1,8 0 0,2 0 0,-6 0 2,-3 0-1,-7 0-1,-10 0-1,-8 0 1,-14 0 4,-10 0-4,-15 0 0,-12 0 3,-12 0 2,-9 0-4,-4 0 10,0 0 16,0 0-1,0 0-23,0 0-3,0 0-7,0 0-7,0 0-18,0 0-87</inkml:trace>
  <inkml:trace contextRef="#ctx0" brushRef="#br0" timeOffset="264465.7507">17904 8757 208,'0'0'25,"0"0"-17,0 0 39,119 24 8,-82-17-6,0 2-8,5-1-16,0 0-5,3 0-17,1-4-1,2 0 7,1-1-8,4 0 0,-2 0-1,5 0 2,-2-1-4,1 2 1,3-2-12,4 2-5,1 0 3,3-2 0,2 2 5,1-2-21,2-2-9,3 3 2,-1-2-1,2 5 39,0 0 7,-2-2-3,-2 0-4,1 0 0,3 0-3,3 0 2,2 0 1,1 0 1,-3-1 0,0-2-2,4-1 1,5 0 0,0 0 0,2 0 0,-5 0 0,-1 0 0,-7 0 5,-5 0-4,1 0-1,-6 0 4,1 0 4,4 0-1,1 5-3,-3-4 9,4 4-7,1-4 2,-1 3 3,4-2 4,-2 2-2,-2 0-9,1-2 5,-3-2 4,-2 0-10,3 0 4,-3 2-6,2-2 0,-5 2-1,0-2 0,-9 0-15,-3 0-20,-5 0 19,-1 0 16,0-4 52,0-6-11,6 0-2,0 1-21,-3 2-5,-9 1-10,-13 2 2,-14 0-5,-9 2 0,-6 0-26,0 0-9,-23 2 11,-4 0-41,0 0-100</inkml:trace>
  <inkml:trace contextRef="#ctx0" brushRef="#br0" timeOffset="266310.2737">2759 9293 363,'0'0'59,"0"0"-59,0 0-38,0 0 38,0 0 26,0 0 4,179 25 10,-102-21-14,17-2-17,6-2-8,11 0 2,14 0-3,11-12-10,7-6-5,6-4 14,-2 0-4,-5-2 10,-13 2 2,-19 4 14,-32 6 9,-29 4 12,-24 5-20,-19 3-12,-4 0 18,-2 0 13,2 0-26,0 0-15,1 0-2,6 0-34,6-3-75,10-7-48</inkml:trace>
  <inkml:trace contextRef="#ctx0" brushRef="#br0" timeOffset="267404.9132">7837 9526 123,'0'0'146,"0"0"-98,0 0-41,0 0 40,0 0 19,0 0-24,107 5-26,-76-1 5,6 4-1,11-2-4,12 0 1,11-2 4,18-4 2,15 0-14,15 0-9,12-10 2,23-7-2,13 2 0,14 1 8,8-1 4,-2 3-8,-6 1 1,-10 3 1,-12-3 5,-24 3-2,-19 1 0,-26 2-2,-30 1-7,-23 4 1,-19-1 0,-11-2 3,-7 3 9,0-1 20,0-2-7,0 3-10,0 0-8,0 0-5,0 0-3,0-1-2,0 1-16,0-3-30,7-1-45,3-2-86,6-4-156</inkml:trace>
  <inkml:trace contextRef="#ctx0" brushRef="#br0" timeOffset="268418.2017">12219 9488 218,'0'0'126,"0"0"-91,0 0-33,0 0 31,143 20 21,-80-13-15,21 2 12,25-7 0,27 1 2,27-3-12,33 0-8,31-10-16,38-8-12,34 2-2,26 3-2,13 4 1,-3 3-2,-25-1 0,-35 3-1,-40 1 0,-37 0-6,-44 0 0,-36-3 6,-37 0 1,-39 2 0,-22 0 1,-18 0 0,-2 1 13,0 1 9,0 2-7,0 0-1,0 0 7,0 0-9,-2 0-10,-3 0-3,3 0-10,2 0-29,0-2-48,0-1-132,2-10-276</inkml:trace>
  <inkml:trace contextRef="#ctx0" brushRef="#br0" timeOffset="307635.0046">17961 10391 433,'0'0'47,"0"0"-47,0 0-8,0 0 8,120 10 34,-22-8 25,38-2-16,29 0-12,20-16-10,18-6-10,5 0-8,-6-2 3,1 2-4,-7 1 0,-16 2-1,-17-1-1,-27 4 0,-29 2 2,-31 3-2,-30 3 3,-26 2 1,-13 0 3,-7 1 19,0-2 1,2 5-13,0-2-7,-2 0-7,2 3-2,1 1-53,1-3-80,8-3-154</inkml:trace>
  <inkml:trace contextRef="#ctx0" brushRef="#br0" timeOffset="309804.5852">19222 10401 680,'0'0'0,"0"0"0,0 0 19,0 0 36,0 0-41,0 0-14,-58-8 0,58 8-5,0-2-2,9-10 0,38-16 7,33-18 5,36-22-5,35-16 8,21-15 6,4-1 6,-5 8 3,-26 11 3,-37 21-6,-33 18 14,-35 16-9,-24 12-14,-10 7 6,-6 4-13,0-1-4,3 3-11,-1-4-54,2 4-57,8 1 3,9 0-50,11-5 13,11-1-149</inkml:trace>
  <inkml:trace contextRef="#ctx0" brushRef="#br0" timeOffset="310333.8485">21462 9621 540,'0'0'43,"0"0"19,0 0-5,0 0-14,0 0 8,0 0-42,41-33-9,-33 70-8,-1 17 8,1 16 11,0 6-2,2-2-4,3-14-2,7-9-2,7-15 1,-1-12-1,3-10 4,2-8 6,-2-6-5,5-3 3,4-30 17,-2-14 5,-1-10-17,1-15-4,-3-3-4,-2 1-5,-2 8-2,-4 16 0,-10 12-6,-1 16-32,-10 10-18,-1 8-54,-1 4-97,2 0-252</inkml:trace>
  <inkml:trace contextRef="#ctx0" brushRef="#br0" timeOffset="310575.9413">22305 9535 634,'0'0'8,"0"0"-5,0 0-3,0 124 5,0-52-2,0 10-3,0 1-5,0-3-40,0-10-5,0-10 6,0-4 8,-4-6-2,-15-11-28,-8-14-60,2-19 17,1-6 11</inkml:trace>
  <inkml:trace contextRef="#ctx0" brushRef="#br0" timeOffset="310832.8068">22446 9314 359,'0'0'69,"0"0"-22,0 0 10,0 0 12,0 0-22,0 0-38,87-78-7,-67 110-2,0 10 3,-6 4-2,-10 2-2,-4 2 1,0-3-4,-27 3 2,-10-4 2,-8 0 3,1-2-3,1-6-2,11-1-55,17-12-78,15-11-160</inkml:trace>
  <inkml:trace contextRef="#ctx0" brushRef="#br0" timeOffset="310996.4088">22716 9796 582,'0'0'107,"0"0"-94,0 0 15,0 0 22,0 0-50,0 0-20,62-22-82,-24 5-97</inkml:trace>
  <inkml:trace contextRef="#ctx0" brushRef="#br0" timeOffset="354122.2518">12791 7707 12,'0'0'537,"0"0"-509,0 0-28,0 0 0,0 0 4,0 0 12,0 0 3,0 0 11,12 25 3,3-25-18,16 0 3,21-2 26,29-24-2,25-15-1,25-12-24,12-10-3,0-5 2,-14 4 3,-18 8-6,-28 10 1,-27 14 7,-27 12 1,-19 10 10,-7 6-10,-3 1-14,2 1-6,0-2-2,1 2-10,8-1-61,9-1-87,6-3-122</inkml:trace>
  <inkml:trace contextRef="#ctx0" brushRef="#br0" timeOffset="355197.8353">16674 11908 614,'0'0'8,"0"0"-5,0 0-6,0 0 3,0 0 0,0 0 0,-17-27 20,11 27 22,-6 12 8,-5 10 0,-1 4-8,-4-1-6,8 0-10,6-4-16,6-4-3,2 1-6,4-1 2,29-6 3,25-8 14,29-3-2,34-29-8,27-23-6,18-6-2,3-6 0,-8 8 4,-21 8 2,-27 8 10,-25 9-6,-26 5 0,-22 8 7,-16 2 7,-14 9 1,-4 2-9,-6 3-8,0 2-7,0 0-3,0 0-2,0 0-1,0 0-1,0 0 2,0 0-15,0-4-33,8-8-70,21-9-75,10-12-199</inkml:trace>
  <inkml:trace contextRef="#ctx0" brushRef="#br0" timeOffset="360449.6694">14746 7943 435,'0'0'34,"0"0"-34,0 0 3,0 0 3,0 0 9,-40-107 13,31 85 0,-4 1-2,-6 0-12,-4-2-13,-12-2-1,-7 1 13,-16 2-13,-4-2 0,-9 2-1,-8-3-5,4 4 3,-3 1 0,-4 4 2,1-1-2,-1 8 3,-1 1 10,-3 2-10,-3 3-16,-3 2 15,-1-2 1,-1 3-10,-2 0 8,3 0 1,4 4 1,4 8-1,-2 1-2,5-2 3,-1 2 0,0-3-3,8 3 3,1 1 2,3 3 2,2 3-4,2 0 1,5 4 1,0 2-4,4 2 3,6 4-5,6 7 4,7 0-2,2 5 1,3 2 1,3 1-1,4-5 2,5-2-2,6 0 1,6-2-1,-2 2-2,3 1 3,1 3 0,0-3 0,4 5-1,4 1 0,0-5 0,2 2-3,27-2 0,23 0 4,16 0 8,26 1 27,18-1-15,13-2-4,10 0-2,12 2-9,5-4-2,4-4-3,-2-6 4,-5-9-7,0-6 3,-1-5-1,-6-2-8,-4-3-10,-6-3-6,-10 0-6,-8 0 9,-8 0-6,-10 0 9,-2-7-1,-3-7 8,-6-3-1,-8-4 13,-5-1 1,-5-2 5,-2-2-1,-5 2 3,-2-2-3,-4 0 14,-12 2-2,-7 0 2,-8 4 15,-7-4-3,-7-1-15,1 1 3,-3-3-5,4-2 0,3-1-11,5 1 2,2-4 3,3 5-6,-1 2-1,-1 0 4,-5 6-5,-6 4 7,-3 2-7,-4 0 2,-3-1-1,-3 1 0,-2-4 4,0-4 9,0-5 1,-9-4-13,-13-3-2,-7-1-3,-5 0 3,-10-3 0,-10-2 3,-6-1-5,-9 0 3,-5 1-2,-1 2 1,-6 1-2,-3 3 2,-7 2-1,-6 2-4,-3 4 4,2 4 0,3 7-13,3 12-13,5 3-15,-2 0-19,0 18-50,3 10-47</inkml:trace>
  <inkml:trace contextRef="#ctx0" brushRef="#br0" timeOffset="363040.695">18587 12178 204,'0'0'0,"0"0"-28,0 0 28,0 0 30,-58-116 31,38 89-24,-5 0-15,-8-2 7,-11 1-19,-14 2 6,-16 2 3,-17-1 2,-16 6-5,-9 3-1,-5 1 12,0 5-15,7 6-1,6 4 2,10 0 3,14 0 0,8 0-4,10 4 8,1 5-3,5 0 3,-3 4-11,1 1-2,-6 1-3,-3 4-1,3-3-1,-3 4-2,1 0 0,3-2 1,3 0-1,3-4 0,3 1 0,10-2 0,-1-5 1,7 2-1,-1-4-2,3 3 0,-2 0 1,-3 3-2,1 2 2,-2 7-4,0 1 5,1 2-2,5 3-2,7 4 3,8 0-4,8 7 4,3 4-6,10-1 4,4-3-1,0-2 1,13-3 6,14-6-3,8 2 13,6-1-1,12 2 2,12 0-9,15-2 4,25 0 6,18-1-8,10-4-4,2 5-3,-2-2-1,-11 0-1,-7-1-6,-5-3-4,-12-2-2,-5-4 6,-1-4-2,-1-4-1,3-4-2,-3-3 4,0 2 6,1-2-9,-3-1-17,-4 0 6,-3 0 10,-8 0 9,-5 0 4,-7 0-16,3 0 9,3 0 3,11-1 4,10-3-1,7 0 1,2 4 1,-7 0 0,-8 0-1,-12 0 0,-9 4 17,-10-4-8,-6 0-6,1 0-2,-1 0 1,6-9-4,4-4 2,-3 0 0,5-1 0,-5-2 0,-1 2 0,-4 0 0,-2 4 3,-11-3-3,-4 2 3,-10 1-2,-8-2 15,-3 2-11,4-2 8,-1-4-13,5 0 0,5-2 0,-1 0 2,0 0-2,1 4 0,-6 0 0,-1-3 0,-4 4 5,1-1 3,-2-4 3,-5 2-11,3-2 2,-2-3 10,-3 2-10,3-6 3,-7-1-3,0-4-2,0-5-1,-7-5 1,-22-5 0,-8-4-5,-15-1-4,-6 0-2,-2 5 3,2-1-21,0 4 6,7 3 8,4 3 10,-1 6 4,-4 4-9,-8 2 6,-7 6-2,-14 5 3,-12 10 3,-18 3 0,-17 0 0,-20 3-2,-6 18 2,0 1-2,5-6 1,20-6-6,19-8 7,19-2 3,20 0 19,9 0-1,3 0-1,-1 0-17,-4 0-1,-5 0-4,-7 9-1,-2 2-3,-5 5-16,3 2-16,2 1-38,9 2-35,16-8-89</inkml:trace>
  <inkml:trace contextRef="#ctx0" brushRef="#br0" timeOffset="403625.0528">17014 15958 89,'0'0'144,"0"0"-92,0 0-26,0 0 39,0 0 5,0 0-27,0 0-12,0 0-5,3 0-9,-3 0-1,2 0-1,4 0-6,9 0-6,8 0-2,8-4 13,12-4 4,3 4-16,8-2 7,8 1-8,3 1 1,8 0 1,1 0-1,-3-2-1,-6 2-1,-9 0 3,-7 1-3,-7 0 1,-4 2-2,1-1 1,4-2-2,-3 4 2,0-5 0,-1 1 2,-4-2-4,-4 4 2,-6 0 0,-6-2 2,-2 4-2,-7-4 2,-1 0-2,1-1 5,-6 4-2,2-2 4,3-1 0,1-1 0,5-1-6,1-2 5,-1 0-4,3-2 6,-1 1 6,-1-4 0,-3 1 4,-3 1 4,-6 1 3,-4-1 7,0 1-8,0-9-6,0 2-5,0-5-11,0 0 2,-9 0-4,-4-5 0,-6 4-2,0 1 0,-1-1 2,-3-3-2,-1 0 2,2 2 1,0-2-1,4-2 0,0 3 0,5-2-2,-3-3-6,3 2 5,-3-7-1,1 4-4,3 3 8,-1-4 0,1 6 3,-1 3-2,0 2 3,-4 2 5,5 1-8,-4 5-1,1 0-1,-1 3-8,-3 6 4,3 0 2,-5-1-8,-4 5 10,-8 0-5,-7 0-15,-2 0 15,-1 5 3,-1 3-1,-7 2 4,-8 0-8,-1 2-17,-2 0 7,7 2 12,4 1-2,9-2 5,7 1 3,7 3-7,8-4-16,6-3 9,3 3 2,7-2-5,0 0-12,1-2 21,-1 4-10,1-3 1,-1 2 13,-1 2 3,1 0 1,-5 0-1,3 0 1,-4 2-1,4-6 1,-1 1-2,-1 4 0,-2-5-2,4 3 1,-1-9 0,3 0-1,2 0 2,0 1-2,2-1 4,-4 2-2,4 6 0,0-3-18,0 4 18,0-3-1,-4 4 0,0 2 3,-1-2 0,3 4 1,0 0 0,2 0-1,0 5 0,0 3 0,2-2 0,9 2 0,3 0 0,-3-4 1,-3-1-1,0 0 1,-6-4 2,0 0-2,-2-7-1,0-2 6,0 1 3,0-5 6,0 0-3,0-4-6,0 0-3,0 5 2,0-1-5,0-4 2,0 4 1,0-2-2,0-2 0,0 4-1,0-4 0,0 4 0,0 0 1,0 2-1,0 3 0,0 2 0,0 3 1,0-4-1,0 3 0,0-4 0,0-5 0,0-4 2,0 4-1,0-4 1,0 0-2,0 0 2,0 0-2,0 0-1,0 0 1,0 0 0,0 0 0,0 0 1,0 0 1,0 0 0,0 0 0,0 0 2,0 0-3,0 0 1,0 0-2,0 0 1,0 0-1,0 0-2,0 0 1,0 0-1,0 0 0,0 2-2,0 2 4,0 0 1,0-4-1,0 0 0,0 0 5,0 0-1,0 0 1,0 0 1,0 0 3,0 0-2,0 0-2,0 0-5,0 0 2,0-8-2,0-2-9,0 1-10,0-6 0,0 3-68,0-5-105</inkml:trace>
  <inkml:trace contextRef="#ctx0" brushRef="#br0" timeOffset="404705.5635">19166 15816 134,'0'0'46,"0"0"-45,0 0 7,0 0 21,0 0-10,0 0 1,0 0 0,49 59 8,-40-55-9,1 0 10,3 0 21,5-4-5,2 5-14,10-1 2,4-2-4,4 2-2,6 3-3,12-7-8,13 4-6,20-4-1,16 0-1,13 0-1,7 0-6,7-4 11,-3-6-5,-4 3-4,-9 2-2,-18-3 0,-19 6 4,-16 0 1,-12 0 9,-12 2 3,-9 0-7,-12 0-2,-7 0 1,-7 0 2,-4 0-2,0 0 2,0 0-4,0 0-5,0 0 2,0 0 2,0 0-3,0 0-4,0 0-25,2 0-53,8 0-75,3-4-206</inkml:trace>
  <inkml:trace contextRef="#ctx0" brushRef="#br0" timeOffset="406518.7302">20063 14958 254,'0'0'98,"0"0"-81,0 0-12,0 0 10,0 0 23,0 0-10,50 71 31,-5-57-14,11-5-32,26-9-3,22 0-3,33-21 13,27-19 5,23-10-25,0-10 5,-8-5 1,-30 7 0,-39 12-1,-37 8 23,-38 18 18,-23 12 22,-10 6 12,-2 2-25,0 0-31,0 0-24,0 0-4,-11 0-1,-7 6-4,2 2 2,1 2-3,3-4-22,12 11-48,0 0-33,32 2-14,11-6-94</inkml:trace>
  <inkml:trace contextRef="#ctx0" brushRef="#br0" timeOffset="439051.8255">3345 17592 231,'0'0'169,"0"0"-169,0 0 13,0 0-7,0 0 67,0 0-21,0 0-23,0 0-9,0 0-16,7 0 5,11 0-8,8 0 5,15 0 15,9 0-6,20 0-9,16 1-3,15 4 1,14-1-4,8 4 2,13 2-1,9 4-2,11 4 0,15 4-7,12-6-2,6-10 10,12-6-3,4 0 2,4 0 2,12-17 0,0-2 0,-1-4 1,5 2-2,-7 3 2,-2 0 7,-4 10-7,-12-2 14,-9 6 2,-18 0-1,-24 4-10,-20 0 0,-26 0 6,-30 0-12,-23 0 5,-21 0-6,-18-2 1,-9 2 3,-2-4-4,0 4 8,0 0 7,0 0-4,0 0-7,0 0-2,0 0 0,0 0-2,0 0-4,0 0 3,0 0-2,0 0-3,0 0 0,0 0 6,0 0 8,0 0-2,0 0-2,0 0-1,0 0-1,0 0 0,-2 0 2,0 0-2,-1 0 0,3 0-2,-2 0 1,0 0 0,0 0-1,0 0-1,-4 0 0,4 0 1,-2 0 0,2 0-1,0 0 0,0 0 1,2 0 1,0 0 0,0 0-1,0 0 0,0 0 1,0 0-1,0 0 1,0 0 1,0 0-1,0 0-1,0 0 0,0 0 0,0 0 1,0 0-1,0 0 0,0 0-1,0 0-2,0 0 0,-4 0 3,4 0 0,-1 0 1,-1 0 0,0 0 0,2 0-1,0 0 4,0 0-3,0 0 0,0 0 1,0 0-2,0 0 0,0 0 0,0 0-2,-2 0 1,0 0-5,-4 0 1,4 0-1,0 0 1,0 0 2,0 0 1,-1 0-5,-1-5-5,0 5 1,0-4 3,0 4-1,2 0-12,-2-3-1,4 3-21,0 0-6,-2 0-22,0 0-37,-5 0-110</inkml:trace>
  <inkml:trace contextRef="#ctx0" brushRef="#br0" timeOffset="441070.7">9151 17554 362,'0'0'0,"0"0"-25,0 0 24,152 0 1,-94 0 23,8 0-6,17 0 2,11 0-1,8 0-7,7 0 5,10 4-3,5 0 1,5 0-12,7 2 1,2-2-3,10 0 0,8 3 0,6-1 0,5-1 2,5-1-2,4-4-1,-3 0 1,3 0-3,-4 0 2,-11 0-1,-5 0 2,-7-9 1,-3 3-1,2-5 2,-3 1 0,2-4-1,-3-2 1,-1 2 4,-2 5-6,-12 9 5,-9 0-3,-7 0-1,-7 0-1,-9 0 3,-10 4-2,-9 1-1,-6-5 5,-3 0-3,-3 0 3,-3 0-3,-7 0 10,-12 0 4,-11 0 1,-6 0-2,-11 0 1,-1 0 5,-5 0-14,-4 0-2,-1 0-3,-3 0-2,-2 0 0,0 0 2,0 0 7,0 0 0,0 0 1,0 0 8,0 0 3,0 0-7,0 0-1,0 0 0,0 0 1,0 0 2,0 0-1,0 0-9,0 0-1,0 0-5,0 0-3,0 0 0,0 0-3,0 0-17,0 0-15,0 0-17,-5 0-18,-9 0-26,-1 0-52,-1 0-78</inkml:trace>
  <inkml:trace contextRef="#ctx0" brushRef="#br0" timeOffset="445576.8448">15419 17610 228,'0'0'34,"0"0"-34,0 0-2,0 0-3,0 0-18,0 0 2,0 0 11,-12 19-4,12-19 14,0 0 10,0 0 30,0 0-10,0 0 3,0 0 22,0 0 6,0 0-8,0 0-14,0 0-9,0 0-8,-2 0 3,2 0-3,0 0-6,0 0-8,0 0-3,0 0 1,0 0 7,0 0-2,0 0 1,0 0-4,0 0 0,0 0 1,0 0-5,0 0 0,0 0-4,0 0 0,0 0 0,2 0-3,19 0 1,10 0-1,11-5 3,11 5 4,12 0-2,9 0 0,6 0 4,11 0-1,7 0 4,12 0-2,4 0-1,1 10-2,0 6-4,-2-2-1,-9 1 0,-3-2 0,1-1 1,-11-6 2,-7-6-1,-7 0-1,-9 0 0,-5 0 0,-5 0 1,-7 0 0,-2-2-1,-8-2 3,-8 0-3,-8 4 0,-12 0 0,-7 0-1,-2 0 1,-4 0 0,0 0 1,0 0 3,0 0 14,0 0 5,0 0 4,0 0-1,0 0-4,0 0-1,0 0-2,0 0-2,0 0-4,0 0-7,0 0-4,0 0-2,0 0 1,0 0 0,0 0-1,0 0 0,0-4-1,0 4 1,0 0 0,0 0 0,0 0-1,0 0-2,0 0-5,-2 0-6,0 0-15,-7 0-22,-4 0-28,-7 0-30,-6 4-100,5 0-123</inkml:trace>
</inkml:ink>
</file>

<file path=ppt/ink/ink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2155.72363" units="1/cm"/>
          <inkml:channelProperty channel="Y" name="resolution" value="3449.15796" units="1/cm"/>
          <inkml:channelProperty channel="F" name="resolution" value="5.68611" units="1/deg"/>
        </inkml:channelProperties>
      </inkml:inkSource>
      <inkml:timestamp xml:id="ts0" timeString="2021-08-24T11:07:54.477"/>
    </inkml:context>
    <inkml:brush xml:id="br0">
      <inkml:brushProperty name="width" value="0.05292" units="cm"/>
      <inkml:brushProperty name="height" value="0.05292" units="cm"/>
      <inkml:brushProperty name="color" value="#FF0000"/>
    </inkml:brush>
  </inkml:definitions>
  <inkml:trace contextRef="#ctx0" brushRef="#br0">13821 3591 394,'0'0'72,"0"0"-65,0 0-1,0 0 15,0 0-10,0 0-6,0 0 8,121 43 2,-46-32 11,30-1 4,42-2-12,49-5-7,56-3 30,47 0-23,32-18-9,37-3-7,15-1 6,12 8-8,-4 5 0,-19 4 0,-17 5 4,-27 0-4,-26 2 0,-20 8 0,-37 0-3,-32-2-2,-32-4 5,-36 2 1,-33-4-1,-39 0 0,-31 3 0,-22-5 3,-18 0-2,-2 1 51,0-1 6,0 0-37,0 0-21,0 0-18,-4-6-88,-7-23-262</inkml:trace>
  <inkml:trace contextRef="#ctx0" brushRef="#br0" timeOffset="1496.1985">14501 3451 345,'0'0'122,"0"0"-83,0 0 21,0 0-6,0 0-33,0 0-16,-9-8-3,9 8 0,7 14 8,13 2 22,2 0-1,7-3-5,8-2-4,6-3-4,8-8 4,7 0-8,4-12 3,3-12-17,-5-2 14,-4-4-9,-5-8 11,-6-5 4,2-9-6,-3-4-5,5-2-1,1-4 3,-2 2-11,2 3 0,-4 2 9,-1-2-8,-1 4 1,-2-4 0,1-3-2,-3 2 0,0-4 1,-4-2 1,0 3 3,-1 5-5,-4 6 0,-2 1 0,3 2 0,-1-3 2,0-1 4,0 8-1,-2 1-5,-4 5-2,2 3 0,-1 0 3,5 9-4,-4 6-1,-3 5 2,-1 3 2,-8 5-4,5 3-1,-1 3 1,2 0-4,6 0 3,2 12 1,7 3 4,1 4-1,8 3 1,-1 6 0,6 2-2,-1 4 0,0 2 1,0 2 1,2-4 0,-2 2 0,-3-1 1,4-3-1,-1 2 0,-2 0 0,-2 4 2,-6-1-2,-3 1-3,-3-1-1,-2-1 1,1 3-4,-1-4 7,2 0-3,0-1 3,6-3-6,-1 3 5,2-3 0,-3-4 1,2-2-1,-4-1 1,-1-2 0,-1-1 0,-1 0-1,7 2 0,2-3 1,-4-2 0,3-3 0,-2 3 2,5 0-2,3 0 0,6 5 0,-1-2 0,4 0 0,1-2-1,2 2-1,2-2-1,5-2-1,-2-1 3,7-3 0,0-3 1,-3-8-6,-1 3 6,-1-3 0,-9-2 1,-2 0-1,-8 0 0,1 0 0,-3 0 1,-1-4 1,-5-6 0,-9 3-2,-10-2-17,-13-1-108,-6-4-99</inkml:trace>
  <inkml:trace contextRef="#ctx0" brushRef="#br0" timeOffset="3480.091">14494 3770 207,'0'0'203,"0"0"-114,0 0 2,0 0 0,0 0-22,0 0 2,-31 0-6,22-13-19,0-9-16,0-11-9,3-16-2,-4-8-19,4-4 3,1 3-3,1 10-3,4 14-17,0 10-2,0 10-20,0 5-39,0 6-15,0-1-7,0 4-33,9 0-86</inkml:trace>
  <inkml:trace contextRef="#ctx0" brushRef="#br0" timeOffset="4336.1176">14023 2917 216,'0'0'225,"0"0"-112,0 0-9,0 0-18,0 0-28,0 0-23,-4-26-28,4 38-7,0 26-11,0 17 11,0 6 11,0-4 4,0-11-4,2-16-8,6-11 2,3-14-5,2-5-6,9 0 4,9-7 2,5-24 0,2-7-20,-4-2-21,-11-2 5,-6 6 24,-13 4 12,-4 10 7,0 8 10,0 7 2,0 7 29,0 0-39,0 0-9,0 14-21,0 16 21,0 8 10,0 6 12,0 5-6,4 0-8,8-5-8,3-11 0,3-9-59,4-14-82,3-10-99,-3 0-200</inkml:trace>
  <inkml:trace contextRef="#ctx0" brushRef="#br0" timeOffset="4660.9502">14345 2607 351,'0'0'224,"0"0"-119,0 0-40,0 0-32,0 0-33,0 0 3,-29 70 4,27-32 0,2-1-7,0-6-3,0-3-78,17-7-76,8-7-164</inkml:trace>
  <inkml:trace contextRef="#ctx0" brushRef="#br0" timeOffset="5167.57">14663 2829 332,'0'0'127,"0"0"-94,0 0 10,-15 110 16,15-76-36,0-4-1,0-6-15,13-7-7,5-7-4,2-8 3,2-2 1,5 0 9,-2 0 7,-3-12-3,-7-3 16,-8 2-13,-3-4 0,-4 3 22,0-1-2,0-2-12,-17 2-7,-8 0-11,-8 1-6,-5 3-1,-5-2 1,1-1 0,7 0 0,8-4 0,9-2-9,9 0-13,7-2-20,2 0 18,0-2 18,0 1-2,15 2 6,5 1 1,-3 4 1,0 6 8,-1 4-1,-1 6-7,-1 0 4,-1 0-4,-2 10-7,3 14 7,-7 9 4,-1 6-4,-4 3 0,-2 2 0,0-6-58,0-9-72,0-16-162</inkml:trace>
  <inkml:trace contextRef="#ctx0" brushRef="#br0" timeOffset="5396.0616">14821 2454 166,'0'0'444,"0"0"-305,0 0-51,0 0-43,0 0-45,0 0-8,-15 6-12,15 8 14,11 0 2,3 2-24,-3-4-36,2-4-17,-2-2-28,2-6-61,1 0-99</inkml:trace>
  <inkml:trace contextRef="#ctx0" brushRef="#br0" timeOffset="5529.955">14821 2454 232,'79'-22'257,"-81"22"-163,-1 16-81,3 7 11,0 7-5,0-3-19,13-3-4,10-6-104,10-11-257</inkml:trace>
  <inkml:trace contextRef="#ctx0" brushRef="#br0" timeOffset="6417.9893">19360 2813 539,'0'0'164,"0"0"-94,0 0 36,0 0-47,0 0-51,0 0-8,-45 8-7,28 30 7,4 8 0,10 11-3,3 1 3,3-2 0,25-5-5,6-7-21,6-11-1,-2-11 10,-3-12 1,-6-8-3,-6-2 19,-8 0 0,-8-14 26,-7-10 27,0-2-6,0-2-9,-11 5-12,-12 8-26,-10 11-6,-9 4-55,-7 4-25,-2 22-25,6 0-86,12-2-148</inkml:trace>
  <inkml:trace contextRef="#ctx0" brushRef="#br0" timeOffset="6849.0701">19563 2526 432,'0'0'293,"0"0"-168,0 0-39,0 0-75,0 0-11,0 0-38,-9 51 22,9-11-15,0-3-52,0-4-79,13-9-142</inkml:trace>
  <inkml:trace contextRef="#ctx0" brushRef="#br0" timeOffset="7606.0671">19982 2761 436,'0'0'143,"0"0"-91,0 0 7,0 0 0,0 0 16,0 0-21,-27-36-7,27 26-31,0-1-14,0 1-2,7 3-6,11 1-7,6 6 0,1 0 4,9 6 8,-5 24-20,-8 14-12,-7 14 4,-14 6 3,0 9 15,-23-6-23,-14-4 9,-6-15-3,5-13 8,5-16 6,6-11 14,4-8 4,6 0 2,5-12 6,4-8 1,6-6 7,2 1 5,0 0 6,0 6 0,18 2-9,3 4-22,11 10 3,8 3-3,7 0-5,6 3-14,-1 14-39,-4-3-41,0-8-52,-4-6-77</inkml:trace>
  <inkml:trace contextRef="#ctx0" brushRef="#br0" timeOffset="7817.0503">20240 2490 747,'0'0'159,"0"0"-111,0 0-48,0 0-11,0 0-15,0 0 24,12 129-38,-1-96-74,-1-8-20,4-13-32,-1-12-26</inkml:trace>
  <inkml:trace contextRef="#ctx0" brushRef="#br0" timeOffset="7965.9363">20354 2436 199,'0'0'249,"0"0"-100,0 0-22,0 0-30,0 0-38,0 0-59,2-12-21,0 46 9,7 9 10,5-2 1,5-2-98,6-13-144</inkml:trace>
  <inkml:trace contextRef="#ctx0" brushRef="#br0" timeOffset="9168.2639">16301 1867 112,'0'0'125,"0"0"-36,0 0-28,0 0-34,0 0-25,0 0-2,3 6 18,5 4 14,-3 1-4,1 2-3,3 3 4,-4 5-16,2 6 5,1 9-1,1 8-5,-2 10 3,0 4-6,-1 0-5,-1 3-2,-1-5 1,-2 2-2,-2-2 0,0 0-2,0 2-3,0-3-30,0-7-36,0-10-45,0-10-68</inkml:trace>
  <inkml:trace contextRef="#ctx0" brushRef="#br0" timeOffset="9889.8093">16439 2898 56,'0'0'151,"0"0"-90,0 0-6,0 0 0,0 0-11,0 0-10,-6-39-2,6 39-9,0 0-16,-2 0 3,0 0 22,2 0 3,0 0-13,0 0-9,-4-4-5,2-2-8,0 1-2,0-1-18,-1 0 17,2 3 3,-2 3-2,1 0-5,-4 0-15,-1 17 1,2 13 21,-1 3 15,6 3-9,0-2-6,0 3-5,0-1-16,0 2-10,8 2-16,0 0 17,0-6-35,1-4-39,-3-12-25,0-6 32</inkml:trace>
  <inkml:trace contextRef="#ctx0" brushRef="#br0" timeOffset="10238.9881">16441 3269 0,'0'0'75,"0"0"-37,0 0 19,0 0 14,0 0-23,0 0-18,0 0-7,0 1 26,0 5 1,0 0 3,0 4-20,0 2-21,0 4-11,0 2-1,0 7-25,0 1-8,0-1-12,0 0-11,0-5-29,-2-4 50,0-6 16,2-2 9,0-5 10,0-1 0,-2 5 0,0-1 32,2 2 63,0 0-44,0-1-18,0-6-4,0 5-9,0-5-11,0 3-3,0 1-6,0-1 0,0 4-9,0 0-31,2 0 4,0 1 1,-2-2 5,0 1 5,0-6-30,2-2-86</inkml:trace>
  <inkml:trace contextRef="#ctx0" brushRef="#br0" timeOffset="11290.8891">16448 4018 428,'0'0'175,"0"0"-122,0 0-53,0 0-17,0 0 17,0 0 30,38 141-13,-38-102 5,0-6 9,0-11-17,0-12-4,0-6 0,0-4-7,0 0-2,0 0 1,0 0 4,3 0 0,8 2-3,11 7-1,9-1 2,7 4 1,0 3-4,-7 4-1,-8-5-1,-9 7-3,-11 1-6,-3 5 5,-13-2 5,-25 0-15,-7-9-9,-4-10-16,2-6-47,12-9-84,6-22-214</inkml:trace>
  <inkml:trace contextRef="#ctx0" brushRef="#br0" timeOffset="11481.8521">16386 4077 248,'0'0'313,"0"0"-190,0 0-54,0 0-18,0 0-25,122-87-9,-86 71-13,-5 5-4,-9 2-17,-3 8-73,-4-2-72,-5 1-122</inkml:trace>
  <inkml:trace contextRef="#ctx0" brushRef="#br0" timeOffset="12632.3829">16778 3717 531,'0'0'141,"0"0"-75,0 0 2,0 0-5,0 0-20,0 0-19,-4-5-24,4 6-4,0 21-23,0 13 13,0 7 14,0 0-2,0 7-32,0-6-88,0-5-115</inkml:trace>
  <inkml:trace contextRef="#ctx0" brushRef="#br0" timeOffset="14572.7569">17046 4132 114,'0'0'67,"0"0"-57,0 0-10,0 0 0,0 0 19,0 0 26,0-5 45,0 5 12,0-3-7,0 3-9,0 0-8,0 0-13,0 0-22,0 4-43,0 22-23,-6 15 23,2 3 5,4 3 16,0-4-20,0-11 1,14-7 3,5-10-4,8-9-1,4-6 0,1 0-5,-1 0 1,-7-8 0,-5-5 4,-11 0 1,-5-3 3,-3-2 3,0-2 4,-19-4 4,-12 0 3,-4 1-3,-12 4-15,-2 1 2,3 2 2,4 0-3,16 1 4,11 4-2,6-1-3,9-2-2,0-3-5,0-1-1,9-4 0,11 0 7,0 2 0,4 6 2,-3 4 5,-4 7 6,-1 3-12,-3 0-3,3 6-8,1 19 2,-1 9 0,0 9 2,-7-1 2,-4-1-22,-5-4-36,0-11-62,0-14-104</inkml:trace>
  <inkml:trace contextRef="#ctx0" brushRef="#br0" timeOffset="14824.9437">17239 3770 520,'0'0'140,"0"0"-54,0 0-34,0 0-52,0 0-4,0 0 4,-4 84 30,4-50-18,0-2-6,0-6-6,6-5-82,3-8-71,3-9-101</inkml:trace>
  <inkml:trace contextRef="#ctx0" brushRef="#br0" timeOffset="14971.1647">17366 3800 375,'0'0'278,"0"0"-162,0 0-68,0 0-48,0 0 2,0 0-8,2 73 6,9-40-98,3-1-98</inkml:trace>
  <inkml:trace contextRef="#ctx0" brushRef="#br0" timeOffset="18242.1746">16281 1907 57,'0'0'69,"0"0"-39,0 0-10,0 0-8,0 0-6,0 0-2,0 0 18,38-38 3,-36 33-4,-2 5 13,0 0-2,0 0-5,0 0-15,0 0-11,0 0-1,0 0 10,0 0 9,0 0 1,0 0 6,0 0 16,0 0-4,0 0-10,0 0-10,0 3-11,0 4-7,0 8 0,-4 3 3,-1 6-1,2-3-1,2 4 1,-1-3-1,0 0-1,2-2 1,-3 4 9,3 2 1,0 2-9,0 1-2,0 0 2,0 1-2,0 1 1,3-2-1,1 0 1,0-1-1,-1-4-4,1-1 2,-2 4-1,0 1-1,0 3 0,1 2-4,-1 0 1,3-2 5,-1-3 0,1-2 1,-1-2-4,0-2 3,1-3 1,-1-1-2,3-5-4,0 4 4,-1-3-9,1 0 1,-1 4 10,4 3 0,-4 0 1,3 3-2,-3-2 2,2-1 0,-2-3 0,1 0 0,-1-4 0,2-1 0,-4 1-1,0 0 1,3 1 0,-3 2 4,3 5-3,-2 1 1,-5 2-2,2 0 0,0 0 0,-2 0 0,0 0-2,0-2 1,0-1 1,0 0-1,0-1 1,0 0 0,0 3 0,0-2-3,-2 0 3,0-1-2,0-3 1,2-7-7,0 0 0,0-1 2,0-6 0,0-2 2,0 0 4,0-2-1,0 0 1,0 0-1,0 0 0,0 4-1,0-2 2,0 2 0,0-4-4,0 0 3,0 0 0,0 0-1,0 0 0,0 0 0,0 0-3,0 0-8,0 0-8,0 0 9,0 0 7,0 0-4,0 0-30,0 0-61,0 0-101</inkml:trace>
  <inkml:trace contextRef="#ctx0" brushRef="#br0" timeOffset="19945.1287">15376 1503 432,'0'0'47,"0"0"-40,0 0 42,2 117 6,16-91-14,5-9-9,8-10-18,11-7 19,16-18 21,23-34 0,19-22-25,16-13-14,-1-1-14,-5 6 4,-28 9-2,-19 16-1,-30 14-2,-10 16 4,-15 13 13,-6 10-8,3 1-9,-5 3-12,2 0-57,-2 3-68,0 15-94,0 4-98</inkml:trace>
  <inkml:trace contextRef="#ctx0" brushRef="#br0" timeOffset="21625.9675">16722 1163 540,'0'0'178,"0"0"-105,0 0-73,0 0-23,0 0 20,62 125 3,-35-50 43,-2 7-34,-2-1-6,-8-3-3,1-12-43,-3-17-71,-5-22-87,1-18-141</inkml:trace>
  <inkml:trace contextRef="#ctx0" brushRef="#br0" timeOffset="21854.122">16774 1095 482,'0'0'146,"0"0"-78,0 0 0,0 0-6,60-109-40,-31 109-22,4 0-6,-2 22-15,-9 25 11,-8 9-5,-14 10-13,-7-2-6,-26-6 31,-3-8-13,8-13-72,7-15-105,17-17-172</inkml:trace>
  <inkml:trace contextRef="#ctx0" brushRef="#br0" timeOffset="22300.9498">17088 1008 213,'0'0'299,"0"0"-249,0 0-38,0 0 48,0 113-19,10-71-1,11-6-34,1-2-5,0-12 0,-2-6-1,-4-10 0,-3-6-23,0 0-2,-3-18 19,-6-14 3,-4-8-10,0-2-37,-16 2 9,-10 5 4,-6 11-32,4 11-2,3 4-35,11 4 65,12 0-12,2-4 34,13-6-16,19-5 35,2-2 30,1 0 42,-4 6 18,-2 4 7,-6 4-36,-6 8-13,-1 0-4,-3 2-20,5 27 14,4 16 9,3 12-4,-3 7-8,5 4-20,-2 0-3,-4-8-11,2-4 2,-7-12-3,-3-11-61,-7-10-31,-1-13-77,-5-10-114</inkml:trace>
  <inkml:trace contextRef="#ctx0" brushRef="#br0" timeOffset="22518.4379">17339 884 436,'0'0'149,"0"0"-53,0 0-4,0 0-40,0 0-50,0 0-2,94-38-18,-72 69 6,-7 12 2,-9 3-10,-6 2-28,-3-1-1,-19-6-1,-5-6-85,7-11-105</inkml:trace>
  <inkml:trace contextRef="#ctx0" brushRef="#br0" timeOffset="23027.0868">17605 846 506,'0'0'143,"0"0"-139,0 0 22,0 0 19,15 123-30,3-100-7,-1-7-5,-1-10-3,0-6-25,2-6-6,0-22 22,-1-6 1,-3-4-18,-7 6 24,-5 8 2,0 10 6,-2 9 3,0 5-9,0 0-8,6 19-14,8 9 22,6 5 15,2-6 5,7-6-17,3-8 4,3-13-7,5 0 1,-4-10 8,0-22-6,-9-8-2,-17-6-1,-10-6 1,0-4 29,-29-2 7,-6-5-9,-3 2-12,2 11-12,5 17 20,7 15-10,8 12 5,7 6-17,1 0 4,0 7-6,2 22-11,6 13 7,0 12-4,8 7 8,21 0 0,12-4-1,14-9-76,13-12-37,7-13 0,1-20-174</inkml:trace>
  <inkml:trace contextRef="#ctx0" brushRef="#br0" timeOffset="23515.4628">18360 649 339,'0'0'166,"0"0"-99,0 0-58,0 0-4,0 0-1,-71 111 7,71-73-9,0-6-1,0-8-2,4-11-7,12-13-11,3 0 3,2-15-16,-1-10 30,-7 0 2,-6 0 25,-3 1-9,1 1 31,-1 5-11,1 5-4,1 9-22,-1 4-10,3 0-30,4 15 2,5 7 28,8-1 5,4-3-5,6-3-1,1-12-16,3-3-4,-9 0 1,-2-15 15,-9-11 5,-9-6 5,-10-7 37,0-5 9,-10-1 9,-13-5-12,2 7 0,1 11-17,7 13-8,5 12 6,6 5-9,-2 2-20,4 0-2,0 14-15,0 14 10,2 16 4,23 4 3,10 4 0,8-2-1,1-5-59,-6-9-26,-9-8-32,-13-12-44,-8-12-51</inkml:trace>
  <inkml:trace contextRef="#ctx0" brushRef="#br0" timeOffset="23747.9096">18823 619 394,'0'0'268,"0"0"-180,0 0-5,0 0-24,0 0-40,0 0-12,22-38-1,5 36-6,-2 2-6,0 0-1,-4 0-6,0 17 3,-4 8-4,-1 2 8,-5-4-1,-2 0-21,-2-5-7,2-3-21,-1-6-99,6-9-215</inkml:trace>
  <inkml:trace contextRef="#ctx0" brushRef="#br0" timeOffset="23890.3727">18808 295 319,'0'0'0,"0"0"-20,0 0-119</inkml:trace>
  <inkml:trace contextRef="#ctx0" brushRef="#br0" timeOffset="24356.4211">19191 571 401,'0'0'42,"0"0"-10,0 0 21,0 0-39,11 111-10,-2-107-3,2-4-1,3 0 1,1-10 38,3-17-19,5-7-4,-6-6-16,-1-4 1,-1-2 4,-1 10 8,-3 10 15,-3 11-10,-1 15-16,0 0-2,4 3-8,7 15 8,0 4 0,0 4 0,-1-2 4,-3-2-2,-5-7-2,-3-11-15,4-4 15,-2-4 5,7-23 20,2-7-13,0-2 9,-4 6 0,1 2 16,-5 12-7,0 5 20,-3 10-17,3 1-19,7 0-14,9 0-4,6 9-2,11 12 6,7-4 4,2 2-4,-6 1-71,-9-3-77,-24 6-106</inkml:trace>
  <inkml:trace contextRef="#ctx0" brushRef="#br0" timeOffset="24775.0245">17817 1674 638,'0'0'47,"0"0"-45,0 0 6,0 0 1,0 0 1,0 0 6,12 0 19,42-20 5,31-14-11,42-17-9,44-20-9,41-10-3,36-7-8,23 0-37,-1 5-13,-16 9-2,-36 13 43,-51 12 6,-58 11 3,-46 16 4,-37 10 3,-17 8 46,-9 4 20,0 0-31,0 0-31,0 0-11,0 0 1,0 0-2,0 0-41,0 0-56,4 0-44,12 0-48,9-4-94</inkml:trace>
  <inkml:trace contextRef="#ctx0" brushRef="#br0" timeOffset="25898.7751">20472 4378 233,'0'0'212,"0"0"-183,0 0-17,0 0 20,0 0-14,0 0-15,0 0 23,85 29 73,-3-23-39,30-3-21,31-3-9,29 0-2,45-9-4,37-12-8,42 0-7,32-2-7,7 2-1,3 3-2,-15 4-1,-22 0-28,-27 4-30,-47 2-13,-55-1 26,-64 2 38,-54 2 9,-33 3 13,-21-1 59,0-3 12,0-4-41,0-2-37,0 0-6,0-2-5,0 1-51,15 0-66,5-1-122</inkml:trace>
  <inkml:trace contextRef="#ctx0" brushRef="#br0" timeOffset="27863.8696">20608 4325 358,'0'0'166,"0"0"-139,0 0-26,0 0 21,0 0 8,0 0-9,53 3-2,-19-3 30,6 0-27,7-3-4,7-17-4,0-4-3,9-11 2,0-2-9,-6-9-3,-5-4-1,-15 0-1,-5-6 1,-10-7-2,-1-5-6,0-12 7,4-7-6,6-1 4,2 9-15,1 16 0,-3 11 18,-7 3 5,2 5-5,0-3 2,1-4 3,2 3 10,-4 0 7,8 2-11,-5 2 3,1 4-5,2 1-2,-2 3-1,5 0-1,0 0 0,4 0-3,8-2-2,3 0 0,3 2 0,-6 3 1,-8 12 2,-11 5 3,-9 6 6,-7 6 1,0 0-6,0-4-5,4 2-2,6 0-2,1-2-3,3 4 4,-6 0 1,0 1 0,-6 2-3,-2 1 3,-4 0 0,-1 0-2,3 0 1,1 0 2,0 0-1,1 0 0,1 0 0,-3 0 0,-1 0 0,-1 0-1,0 0 1,0 0 0,-1 1-2,1 3 1,2 0 1,0 2-2,-1 2 1,1 1-4,1 0 3,3 4 1,1 3 1,3 2 0,3 2 4,1 4 2,2 2-5,6 2 2,3 6 2,1 3 2,2 1-2,-2-1-3,2 1 1,0 1-2,1-2 0,4 3-1,-5 1 2,-2-1-2,2 2 0,-6 0 2,2-2-2,-3-2-2,-1 0 2,2-1 0,-4-1 0,6-2 0,0 1 2,0 3-2,3-3-3,-1 3 1,0-6-2,6-2-2,1-1 2,0-6-2,0 4 1,-2-5 2,-2-3-2,-3 2 5,0-5-1,1 2 1,-1-2 0,6 0-1,0 2-1,-2 1 2,4-4 2,-6 1-2,2-1 0,3-4-1,2 3 0,7-2 1,3-4 0,-2-2 3,0-3-2,-4-3 3,1 0-3,-3 0 0,3 0 6,-5 0-7,-4 0 1,-10-3 1,-9 0 0,-8 0 0,-3 0 6,-6 0 7,0-1-14,0 0-1,0-4-43,0-3-63,-2-3-144</inkml:trace>
  <inkml:trace contextRef="#ctx0" brushRef="#br0" timeOffset="29319.9491">20617 4334 338,'0'0'174,"0"0"-130,0 0-31,0 0-7,0 0-6,0 0 0,31 48 13,-22-14 14,-2 2-7,-3 1-6,0 3-1,0-2-11,0-1-2,-2-5-9,2-8-105,-2-8-144</inkml:trace>
  <inkml:trace contextRef="#ctx0" brushRef="#br0" timeOffset="29902.9045">20437 4931 596,'0'0'159,"0"0"-133,0 0-26,0 0-1,0 0-6,0 0 7,4 30 0,-4-20 5,0-4-3,0-6 4,0 0 5,0 0 0,2 0-1,-2 0 1,2 0 3,-2 0 5,0 0-1,0 0 2,0 0-3,0 0-7,0 0-5,0 0-4,0 0 1,0 0-2,0 0 0,0 0 3,0 0 2,0 0 10,0 0-6,0 0 1,0 0-7,0 0-3,0 0-1,0 0-11,0 0-17,0 0-46,0 0-69,-10 0-101</inkml:trace>
  <inkml:trace contextRef="#ctx0" brushRef="#br0" timeOffset="30384.8697">19870 3928 426,'0'0'190,"0"0"-111,0 0-43,0 0-20,0 0-15,0 0 14,50 88 48,-19-40-32,0-3-19,0-9-6,-2-10-2,-4-15-3,-4-11 0,6 0 7,0-15 1,4-20-9,-6-5-6,-10 2-12,-7 7 18,-8 6 4,0 11-2,0 6 2,0 8 0,0 0-4,0 0-23,0 28 5,4 14 18,5 10 12,7 11-12,3 1 1,-1-4-1,-1-6 0,0-9-92,-4-20-81,3-15-166</inkml:trace>
  <inkml:trace contextRef="#ctx0" brushRef="#br0" timeOffset="30648.0136">20352 3609 631,'0'0'149,"0"0"-66,0 0-52,0 0-31,0 0-4,0 0 4,0 114 0,6-73-43,12-3-77,2-6-89,2-6-245</inkml:trace>
  <inkml:trace contextRef="#ctx0" brushRef="#br0" timeOffset="31081.0074">20547 3876 370,'0'0'111,"0"0"-74,0 0 30,0 0-13,39 133-24,-15-104-21,5-4-7,2-7 3,-2-12-6,-2-5 2,-9-1 6,-3 0 9,-6-7-6,-9-8 12,0 2-6,0-3-4,-22-8-9,-9-1 23,-10-4-3,-1-4-16,3-1-4,3-2 1,5 3-4,8 2-6,9 3-2,8 3 2,4 3 0,2 3-2,0 6 8,0 1 2,0 5 4,8 0-6,9 5 11,1 2-11,1 0-7,-1 20-5,-5 19 4,-1 7 8,-5 2 4,-7-2-4,0-8-24,0-11-73,2-8-46,6-19-144</inkml:trace>
  <inkml:trace contextRef="#ctx0" brushRef="#br0" timeOffset="31392.5423">20670 3437 507,'0'0'162,"0"0"-117,0 0-38,0 0-3,0 0-4,0 0 8,12 76-2,1-58-1,-2-8-5,-2-10-27,0 0 10,-3-6 17,4-18 17,-6-3-16,-4-3 3,0 7 5,0 6 5,0 7 8,0 7 21,0 3 0,0 0-25,0 0-18,0 0-14,7 13-7,3 18 20,3 12-20,6 10-78,-3 2-131</inkml:trace>
  <inkml:trace contextRef="#ctx0" brushRef="#br0" timeOffset="32627.3156">24549 3213 287,'0'0'319,"0"0"-222,0 0-44,0 0-36,0 0-14,0 0 13,-100 106 21,75-40 5,6 3-3,5 12-22,8-1-13,6-11-2,0-14 0,22-15-4,14-15-5,3-13 7,3-11-5,-5-1-4,-8 0 7,-12-19 2,-10-6 11,-7-5 5,0 4-7,-9 2-8,-11 10-1,-6 12-4,-11 2-2,-7 21-40,-7 16-31,0 4-29,6-10-66,19-12-184</inkml:trace>
  <inkml:trace contextRef="#ctx0" brushRef="#br0" timeOffset="32823.0175">24580 3134 686,'0'0'123,"0"0"-48,0 0-75,0 0-2,0 0-9,-10 106-30,30-55-66,4-1-55,0-6-250</inkml:trace>
  <inkml:trace contextRef="#ctx0" brushRef="#br0" timeOffset="33113.8102">24848 3266 534,'0'0'116,"0"0"-87,0 0-29,0 0-2,0 0 0,0 0-3,94 147-2,-94-87 3,-7 1-9,-15-7 13,1-10 21,6-19 1,6-9 12,5-10-13,4-6-17,0 0 2,0-16 11,26-12 9,9-12-26,8-6-63,-3-1-62,-6-1-113</inkml:trace>
  <inkml:trace contextRef="#ctx0" brushRef="#br0" timeOffset="33430.4737">24973 3098 417,'0'0'207,"0"0"-110,0 0-56,0 0-41,0 0 0,0 0 1,49 78 1,-34-62-2,-3-8-44,1-6-15,0-2-18,3-2 14,-6-21-16,-3-4-63,-7-2 76,0 0 66,0-3 10,0 4 9,0 8 21,0 7 48,0 13 12,0 0-48,0 8-49,0 23-3,0 13 33,0 6-25,0 8-8,0-4-40,0-2-166</inkml:trace>
  <inkml:trace contextRef="#ctx0" brushRef="#br0" timeOffset="34721.0266">22440 2610 62,'0'0'102,"0"0"-23,0 0 10,0 0-13,0 0-26,0 0-28,0-3-8,0 3-6,0 0-8,0 0 1,0 0 23,0 0 5,0 0 0,0 1-3,0 14-12,0 7 7,0 4 2,0 7-4,0 4-7,0 3-2,2 0-2,3 2 1,5 0 9,-3 2-5,2 3-2,-5 3-1,3 4-2,-1 4-1,-4 4-1,5-2 0,0-2 9,0-1-3,-1-4-8,4 4 2,1 1 2,-3 2-3,6-1 1,-3-3-5,0-6 9,3-4-9,-3-2-1,-2-2 0,0 1 1,-1-2 1,1-1-2,1 0 2,-2-1-1,1-3-1,0 0 2,-2 0-3,-3-4 2,1 1 0,-3-1 0,0-5 1,0-3-2,0-5 0,0-1 0,2-5 0,0 1 0,0 2 2,-2-3-2,3 0 0,-3-2 0,-2-4 1,2-3-2,-2-1 2,0-2-1,0-1 0,0 0 2,0 0-1,0 0-1,0 0 0,0 0-8,0 0-20,2 0-30,5 0-41,4-12-106</inkml:trace>
  <inkml:trace contextRef="#ctx0" brushRef="#br0" timeOffset="36509.9966">22791 4592 494,'0'0'166,"0"0"-82,0 0 8,0 0-15,0 0-44,0 0-28,0 0-5,-35-6 0,17 50-2,5 8 2,4 8 0,9 1 0,0-5-6,6-6 3,21-8 1,4-7 2,5-4-3,2-7-3,-5-8-10,-4-8-7,-9-8 8,-9 0 15,-8 0 6,-3-6 26,0-17 17,0-8-24,0 1-16,0 6-3,-3 5-6,-8 12 0,-3 5-9,-9 2-9,-14 0-15,-13 19-7,-8 8-38,4 1-31,18-2-53,21-7-79</inkml:trace>
  <inkml:trace contextRef="#ctx0" brushRef="#br0" timeOffset="38551.1045">22725 4742 417,'0'0'192,"0"0"-116,0 0-27,0 0 3,0 0-8,0 0-18,-11-18-19,35 10 3,14-4 13,11 0-14,0-2-2,-11 3-2,-18 5-3,-11 5-2,-9 1-3,0 0-32,0 0-51,-13 7-8,-10 8 10,-4 1-21,-4-4 2,0 0-19,-2-2 3,-1-4 42,7-2 77,7-2 37,9-2 47,4 0 59,3 0-35,1-2-31,3-4-16,-2 2 3,2 2-14,-2 2 2,2 0-13,-2 0-26,2 0-13,0 0-10,-2 0 7,0 0-1,2 17 0,-5 12 4,1 11 0,0 11 0,-4 5 3,0 5-2,-1-3 1,5-5-2,1-13 0,3-14-1,0-20-4,0-6-5,0 0-6,20-14 16,2-13 3,7-8 13,-2 5-13,-4 4 6,-6 4 0,-1 7 6,-3 8-6,-2 5-9,3 2-2,3 0-11,6 9 6,-1 14 2,1 7 2,-6 0 2,-1 4 1,-9 2-4,-5 6 4,-2 4 0,-5 3 4,-26-3 10,-12-4 7,-5-7-2,-8-8-12,2-9 2,4-13 4,5-5-5,13 0-8,11-15-12,13-11-55,8-2-92,2-8-141</inkml:trace>
  <inkml:trace contextRef="#ctx0" brushRef="#br0" timeOffset="41011.2659">23039 4539 18,'0'0'52,"0"0"1,0 0-6,0 0 12,0 0 16,0 0-4,2 0 16,-2 0-14,0 0-7,0-4-5,0-2-11,2 0 16,0 0 3,-2 0-5,0 6-19,0 0-7,0 0-7,0 0-15,0 0-16,0 3-9,0 18-11,0 8 11,0 5 8,0-2-3,0-3-30,0-8-47,0-5-49,5-3-44,3-8-103</inkml:trace>
  <inkml:trace contextRef="#ctx0" brushRef="#br0" timeOffset="41275.3517">23221 4678 478,'0'0'171,"0"0"-103,0 0-18,0 0-30,0 0-5,0 0 20,34 125 5,-18-77-19,1 2-9,3-6-5,1-3-7,-2-6 0,4-8-28,-5-4-64,-1-10-30,1-11-77,0-2-160</inkml:trace>
  <inkml:trace contextRef="#ctx0" brushRef="#br0" timeOffset="41625.218">23535 4717 601,'0'0'137,"0"0"-63,0 0-18,0 0-24,0 0-32,0 0-2,-4 65 2,4-20 7,0-1-6,9-2 1,5-4-2,1-5 0,3-10-3,4-7-14,0-5-14,5-10 2,2-1 21,0 0 7,-2-7 1,-5-16 5,-7-1-1,-7-6 5,-8-8 32,0-4 2,-5 2-17,-15 1 7,-2 8-17,-1 10-16,-6 7 0,0 5-29,-2 9-50,-5 0-63,7 0-88,12 0-187</inkml:trace>
  <inkml:trace contextRef="#ctx0" brushRef="#br0" timeOffset="41839.1553">23780 4448 325,'0'0'437,"0"0"-337,0 0-50,0 0-50,0 0-11,0 0-9,0 45 19,0-18 0,5-8-70,7-2-11,3-12-30,3-5-49,4 0-132</inkml:trace>
  <inkml:trace contextRef="#ctx0" brushRef="#br0" timeOffset="41979.1451">23780 4448 486,'125'11'172,"-125"-11"-85,0 0-28,0 4-47,0 17-11,0 2-1,2 5 0,6 3-3,-2-1-117,1 0-212</inkml:trace>
  <inkml:trace contextRef="#ctx0" brushRef="#br0" timeOffset="47017.3654">22698 2876 1,'0'0'117,"0"0"-55,0 0-26,0 0 0,0 0-6,0 0-13,0 0-9,0 0-6,0 0 4,0 3 16,-7 3 16,3 7 1,-8 1-17,4 7-2,-1 12-1,-7 15-7,6 14-6,0 12-4,-3 12-1,-3 1 4,-2 3-5,5-7-28,7-10-57,6-19-42,0-24-62</inkml:trace>
  <inkml:trace contextRef="#ctx0" brushRef="#br0" timeOffset="47304.8483">22885 3106 346,'0'0'150,"0"0"-110,0 0-40,0 0-11,0 0 11,0 0 2,0 168 7,0-91-9,0 11 0,-7 2 8,-3-2-18,-11-2-9,5-16-10,1-11-33,-1-11-73,9-15-48</inkml:trace>
  <inkml:trace contextRef="#ctx0" brushRef="#br0" timeOffset="47560.5337">23028 3354 379,'0'0'83,"0"0"-78,0 0-4,0 0 5,0 0 22,0 130-23,0-57-1,0 2-4,-2 5-5,-10-6-7,3-10 0,1-1 12,1-12-1,7-11-61,0-14-76,0-14-82</inkml:trace>
  <inkml:trace contextRef="#ctx0" brushRef="#br0" timeOffset="47778.5262">23375 3671 475,'0'0'66,"0"0"-66,0 0 0,0 0 5,-17 102-5,7-54 0,-1 2-5,-5 5-9,1-7-13,-1-4-3,8-8-75,5-12-78</inkml:trace>
  <inkml:trace contextRef="#ctx0" brushRef="#br0" timeOffset="47987.8542">23638 3770 433,'0'0'88,"0"0"-84,0 0 3,0 0 3,0 0 1,-29 106-11,20-62-1,-2 2-10,-2 4-5,-2 0-11,1-3-47,2-12-83</inkml:trace>
  <inkml:trace contextRef="#ctx0" brushRef="#br0" timeOffset="48189.237">24023 3842 251,'0'0'79,"0"0"-79,0 0 0,-50 121 0,36-77-3,-3 0-26,-2 0-41,5-11-82</inkml:trace>
  <inkml:trace contextRef="#ctx0" brushRef="#br0" timeOffset="48474.7406">24133 3994 43,'0'0'50,"0"0"-9,0 0-1,0 0-10,-72 134-9,57-103-1,1-4-18,5-2-2,5-9-73</inkml:trace>
  <inkml:trace contextRef="#ctx0" brushRef="#br0" timeOffset="48917.2047">24570 4034 304,'0'0'17,"0"0"-15,0 0 12,0 0 9,0 0-18,0 0-4,-11 0 5,8 0 3,-2 0-9,-5 0 1,-9 14 2,-2 11 8,-13 5-6,-9 6-5,-3 4-26,-8-2-108</inkml:trace>
  <inkml:trace contextRef="#ctx0" brushRef="#br0" timeOffset="68942.9764">24387 4748 164,'0'0'136,"0"0"-39,0 0-33,0 0-18,0 0-8,0 0 2,0 0-8,6-75-3,-6 63 9,0 1-16,0-1-7,-6-3-3,-3 3 1,0 1-3,-3-5 7,0 4-10,-4-4-6,-3 6-2,2-2-2,-5 0 3,-3 0-1,-4-2 1,-7-4 0,-3 1-3,-3-3 3,-8 0-25,4 2 24,1 0 2,-5 0-1,2 0 2,-6 3-2,-8 0 2,-5 1-2,-13 4 0,-6 4-3,-11 2 3,5 3 1,6 1-1,14 0-2,10 0 2,9 0 0,4 0 0,-2 7 1,2 7-2,-9 6-1,-9 6 2,-7 2-1,-6 4 0,-4 0-3,-1 1 4,5-3 1,10-4-1,12-2 0,12-4 0,6 0 1,4 0-1,-2 4-1,-2 8-1,-7 6 2,-6 6 0,-1 5 5,1-1 3,2-4-3,6-7-2,12-2 0,4-4-2,8 0-1,2 3 0,0 4 4,2 10-3,3 9 3,8 1-4,6 1 2,0 0-1,11-3 0,22-4-1,16-1 4,14-6-4,12-4 0,12-4 2,9-1 4,11-5-4,12-5-1,3-5 1,3-4-1,-3-5-1,-1-6-1,-4-2-2,-3-4-3,-1 0-1,2 0 0,0-10-7,-3-6 4,-6 0-3,-9-4 6,-13 1 7,-4 1 0,-4-2 0,-12 1 2,2-1-1,-9-3 0,-1 4 2,4-1-3,-4 0 2,4 2-4,-4 0 5,2-1-6,-7 1 3,-6 0-5,-8-2 5,-5-2 0,-1 0 1,-2-6 2,2 1 2,-2 0-3,0-6 13,-4 2-2,-4-3 5,-5 1-13,-7 0 28,-5 0-6,-4 1 10,0-4-6,0 2-7,-4-6-5,-7 2-2,2-2-6,-2-1-6,-2 4 4,-3 1-6,-4 3-3,-4 1 0,-1 5-1,-2 2 1,2 0 0,1 4 0,4 1-1,-5 3-14,1-2-33,-5 7-44,-9 4-33,-11 8-41,-12 0-156</inkml:trace>
  <inkml:trace contextRef="#ctx0" brushRef="#br0" timeOffset="80052.038">21706 1740 197,'0'0'258,"0"0"-191,0 0-50,0 0-11,-118 26-2,83 9-1,4 6-6,10 4-1,10-1-2,11-4 6,0-4 1,25-5 11,13-4 8,4-4 15,5-6-5,-3-1-12,-3-2-3,-8-4-4,-11 2 11,-6-2-4,-10 3-9,-6 1-2,0 1-2,-13 5 9,-27 3-5,-11 1 6,-7-2-6,-2-6-9,8-6-3,12-10-64,18 0-82,22-4-214</inkml:trace>
  <inkml:trace contextRef="#ctx0" brushRef="#br0" timeOffset="80414.5943">22081 1899 677,'0'0'134,"0"0"-68,0 0-41,0 0-25,0 0-3,0 0 0,-127 122 1,104-80 1,10-10 0,11-12-5,2-5-10,9-12-3,20-3-3,11 0 9,5-22 9,-6-12 4,-3-5 7,-9 2 11,-11 3 38,-3 8 4,-9 10-7,0 8-13,-4 8-14,0 0-24,0 0-2,0 0-16,0 12-10,0 16 15,2 9 10,4-2-28,5 1-98,-2-10-80,13-8-263</inkml:trace>
  <inkml:trace contextRef="#ctx0" brushRef="#br0" timeOffset="81071.4212">22353 1845 64,'0'0'512,"0"0"-425,0 0-85,0 0-1,0 0 47,15 136-24,-4-92-22,-2-8-2,-2-12-6,0-13-26,-5-6 19,2-5 13,1-6 32,1-20 25,1-5-46,0-5 14,0 7 12,-1 5-37,-2 7 0,1 14 0,-1 3-23,4 0-48,2 26 22,5 4 37,1 4 10,1-1-6,-2-8-3,-5-7-13,2-8 14,-3-10 10,2 0 5,5-4 13,1-22-5,3-10-8,-1-4-3,-6-1 2,-5 8 3,-3 10 4,-2 10 1,-3 13-12,1 0-4,-1 0-17,5 16-5,2 4 23,1 1 3,6 4 3,6-8 0,2-4 0,9-12 5,5-1 1,5 0-5,1-23-4,-7-5-17,-8-6 11,-11-2 6,-10 0 15,-3 5 46,-3 5 4,0 8-5,0 8-19,0 7-12,0 3-29,0 0-7,0 7-18,0 25 3,0 17 20,0 13 2,0 8 2,6 4 1,5-4 0,-2-3-3,-2-9-40,-5-8-75,-2-17-83,0-14-182</inkml:trace>
  <inkml:trace contextRef="#ctx0" brushRef="#br0" timeOffset="81314.8395">23047 1684 293,'0'0'425,"0"0"-296,0 0-69,0 0-47,0 0-13,0 0-10,137 56 2,-127-13-3,-10 2-10,0 0-15,-17-5 4,-16-2-3,-6-6-16,-1-8-65,7-8-204</inkml:trace>
  <inkml:trace contextRef="#ctx0" brushRef="#br0" timeOffset="81519.9666">23342 1492 706,'0'0'203,"0"0"-130,0 0-49,0 0-20,49 114 10,-25-50-10,-8 6-3,-5 0-2,-4-3-38,2-12-131,8-16-107</inkml:trace>
  <inkml:trace contextRef="#ctx0" brushRef="#br0" timeOffset="81868.9711">23662 1716 56,'0'0'545,"0"0"-454,0 0-49,0 0 21,0 0-5,0 0-30,128-47-28,-88 22-36,-13 0 28,-12-2 8,-9-5 17,-6 5 27,0 4 10,-6 5-28,-14 9-26,-4 9-3,-7 0-6,-5 16-5,1 18-3,2 7 7,9 5 8,9-2-7,10 0 6,5-6 3,7-1 0,22-7 19,12-9-2,9-10-17,10-11-21,9 0-96,1-12-79,-6-13-243</inkml:trace>
  <inkml:trace contextRef="#ctx0" brushRef="#br0" timeOffset="82314.9943">22411 2410 470,'0'0'123,"0"0"-66,0 0-10,0 0-23,0 0-24,0 0-6,-12 9 6,30-7 34,9 1 23,15-3 2,28 0 5,41-24-19,42-20-17,37-12-20,21 0 0,-10 6-7,-28 5-1,-32 7-10,-39 4 4,-31 6 6,-19 6 13,-21 8 41,-17 6 7,-7 4-14,-7 4-27,0 0-16,0 0-4,0 0-44,-9-5-54,-5 0-98,10-9-278</inkml:trace>
  <inkml:trace contextRef="#ctx0" brushRef="#br0" timeOffset="84327.1268">20187 1225 93,'0'0'215,"0"0"-149,0 0-42,0 0 44,127 38 25,-29-19-25,14 1-45,4 5-9,-1-3-11,-11 2-1,-19-6 1,-22-4-3,-28-3 1,-19-7 1,-9-3 15,-7 1 17,0-2 2,0 3-12,0-3-13,0 0 0,0 0-5,1 0 1,-1 0-2,0 0-4,0 0 1,0 0 3,0 0 1,0 0 19,0 0 10,0 0-10,0 0-13,0 0-9,0 0-2,0 0-1,0 0-3,0 0-6,0 0-10,0 0-3,0 0 3,0 0 9,0 0 2,0 0-5,0 0-4,0 0-7,3 0-26,-3 0-27,0 0 21,2-3-36,-2 0-6,0 0-15,0 2-75</inkml:trace>
  <inkml:trace contextRef="#ctx0" brushRef="#br0" timeOffset="85332.1887">21018 1252 189,'0'0'156,"0"0"-77,0 0-25,0 0-16,0 0-8,0 0 4,11 7 18,0 7-14,5 1-2,7 4-3,-2 6 0,4 2-24,-6 2-4,2 3-4,-5-3-1,-6-2 4,0-7-4,-6-6 0,-1-5 0,-3-8-2,0 0 2,0-1 2,0 5-2,0-1 0,-10 2 0,-14 0 5,-9 2 0,-8 0 3,-3 3-7,4-4-1,8 0-41,10 2-36,11-7-96,11-2-97</inkml:trace>
  <inkml:trace contextRef="#ctx0" brushRef="#br0" timeOffset="86005.0851">21129 1788 317,'0'0'153,"0"0"-44,0 0-26,0 0-31,0 0-2,-127-31-3,73 14-7,-14-2-8,-15 0 2,-11-1-16,-6 4-13,4 4-2,7 0-3,16 6-3,13-3-1,11 8-3,7-4-9,6 5 2,3 0 1,8 0-5,0 0 3,5 0-4,5 0-15,1 0 3,8 0-7,1 0-8,3 0-3,0 0-38,0 0 10,0 3 21,2-3 18,0 0 20,0 0 8,0 0-1,0-16 11,0 0 24,0-2 8,0-2-18,2-2 29,2 9 6,-2 0 12,-2 6 7,0 6-11,0 1-3,0 0-15,0 0-33,0 0-6,0 0-9,0 18-3,0 10 9,-4 8 3,4 0-2,0 0 2,0-4 1,17-9 0,12-6-1,12-7 0,5-8-10,10-2-65,2 0-166</inkml:trace>
  <inkml:trace contextRef="#ctx0" brushRef="#br0" timeOffset="86674.0376">20376 1005 630,'0'0'161,"0"0"-58,0 0-46,0 0-57,0 0-15,0 0 15,59 172 39,-15-76 21,14 14-30,0 5-12,2 0-12,-9-8 2,-6-14-8,-12-17-4,-8-19-15,-9-14-16,-3-13-6,-9-11-15,-2-8-36,2-11-18,-1 0 14,-1-8 7,0-22-280</inkml:trace>
  <inkml:trace contextRef="#ctx0" brushRef="#br0" timeOffset="87024.9334">20867 938 397,'0'0'150,"0"0"-123,0 0 28,-63 114 20,23-39-4,-15 13-35,-17 14 27,-15 8-18,-16 7-21,-1 2-10,3-6-7,17-12 0,20-20-7,16-20-1,22-23 1,10-18 0,9-12 0,7-8 0,0 0 1,0 0 5,3 0-6,19-18-6,11-5-41,10-4-69,5 1-127</inkml:trace>
  <inkml:trace contextRef="#ctx0" brushRef="#br0" timeOffset="92029.1512">24364 2994 496,'0'0'66,"0"0"-26,0 0 15,-91-121 7,69 87-24,2 4-2,4 0 2,-1 3-8,-2 2-3,-5 0-23,-8 4-4,-12-2-11,-12 0 9,-17-4-9,-20 3 6,-19 3-63,-21 4 27,-21 9 5,-6 2 29,-4 2-9,6 2 9,9 2 7,2 0 1,0 12-1,-13 24-3,-8 11 2,-6 13 0,1 4-11,3 6 12,12 3 2,12-2 1,22 8-3,24-1 0,13 10 0,16 10 0,9 11-3,6 14 3,12 16 5,6 8-5,10 7 5,20 3-3,8-9-2,18-4 0,42-13 0,36-15-1,35-18-2,39-19 3,30-16-1,20-14-3,17-17-7,-1-14-10,-2-12-10,-11-6 10,-16 0-12,-13-4 25,-11-16-10,-12-6 10,-3-7 8,-10-2 5,-4-6 0,-5-4 1,-7-2 11,-6-3 7,-13-3-24,-14-4 18,-18-8 4,-15-11-1,-13-9 7,-8-12 14,-10-7 6,-10-10-7,-8-15 6,-14-12 9,-11-4-23,-2-5-3,-17 9-2,-23 5-12,-12 5-13,-6 4 3,-8 15-6,-3 13-2,-5 20-17,1 20 19,-8 23-17,-12 21-10,-28 15-22,-26 29-7,-26 36-24,-21 23-23,-7 11-52,14-2-65</inkml:trace>
  <inkml:trace contextRef="#ctx0" brushRef="#br0" timeOffset="93371.8069">20859 6300 628,'0'0'130,"0"0"-127,0 0 1,0 0-4,0 147 57,23-73 7,-1-3-30,-1-12-25,-8-21-5,-3-18 1,-2-16-4,-2-4-1,3-29 27,7-26 23,4-15-39,0-3-10,-3 16-2,-1 17 0,-10 21-3,-1 16 1,-3 3 0,8 14-42,7 22-18,8 10 63,4 4 0,4-2 2,3-8-2,-1-12-8,-4-10-47,-4-16-16,-4-2 42,-10-18 24,-6-21 5,-5-8 0,-2-4 14,0 4 10,0 7-16,0 11-4,0 15 18,0 10 3,0 4-25,0 7-19,2 18 2,16 10 17,4-3 9,7-5-1,0-6-4,2-11-3,-1-8 2,-4-2 4,-5 0 10,-4-10 21,-13-13 7,-4-6-17,-4-3-5,-31 4-3,-15 3-20,-6 16-11,3 6-15,0 3-42,11 8-45,8 13-74,12-3-154</inkml:trace>
  <inkml:trace contextRef="#ctx0" brushRef="#br0" timeOffset="93582.8916">21630 5997 394,'0'0'393,"0"0"-292,0 0-101,0 0 0,37 133 21,-8-53 30,2 4-28,0-4-17,-5-10-5,-1-17-2,-7-21-58,-1-20-63,-3-12-50,-3-13-122</inkml:trace>
  <inkml:trace contextRef="#ctx0" brushRef="#br0" timeOffset="93724.3801">21653 6294 120,'0'0'594,"0"0"-408,0 0-108,0 0-42,0 0-36,116-88-24,-33 54-131,14 2-247</inkml:trace>
  <inkml:trace contextRef="#ctx0" brushRef="#br0" timeOffset="94483.0601">22324 6586 604,'0'0'99,"0"0"-68,0 0 56,60-111-14,-56 65-42,-4-2 8,0 9-19,-20 11-7,-8 12-13,-7 12-13,-2 4-8,-3 0 5,4 6-20,10 5 21,14-6 9,10-3 4,2-2-35,20-2 24,25-17 13,10-2 10,5 1-7,-4 8-2,-6 10-1,-11 2 0,-3 2-7,-9 26-2,-3 4 2,-4 5 7,0-1 0,1-6 0,-2-6-1,4-8 0,-3-13 0,3-3 1,-2 0 8,-1-21 1,1-8-4,-6-1 3,-9-4-1,-6 2 30,0 6 21,-2 8-15,-11 8-26,-5 7-13,-3 3-4,2 0-6,-1 13 5,3 13-4,3 6-4,7 4 0,7 4 0,0 1-1,2-9-12,23-7 2,6-6-36,7-15-8,7-4-13,-3 0-18,-9-23 4,-6-6 83,-14-3 8,-9-8 36,-4 2 62,0-4 8,0 13-3,-6 8-36,0 14-19,1 6-25,5 1-19,-2 0-4,2 21-9,0 16 9,0 15 16,0 7-7,13 8-6,10 5 0,3 8-3,1 2-10,-3 1-30,-4-7-16,-4-14-42,-7-16-28,-9-18-51,0-16-121</inkml:trace>
  <inkml:trace contextRef="#ctx0" brushRef="#br0" timeOffset="94717.9155">22849 6397 526,'0'0'108,"0"0"-55,-42-111 16,42 91-4,0 4-14,7 4-39,26 2-5,9 6-7,5 4-2,-2 2-6,-7 26-1,-12 10-12,-10 11-11,-14 4 7,-2 1-16,-13-1-16,-18-6-50,0-9 3,4-11-31,9-11-166</inkml:trace>
  <inkml:trace contextRef="#ctx0" brushRef="#br0" timeOffset="95410.9194">23121 6300 756,'0'0'153,"0"0"-131,0 0 31,0 0-39,0 0-14,132-39-6,-110 70-1,-11 5-3,-11 4 7,0 1 0,-20-6-8,-4-4 10,-1-12-3,14-6 3,4-11 2,7-2 8,0-6-9,18-25 5,24-10-5,14-9-14,11-1-11,-5 1-24,-8 6-16,-15 11 43,-15 2 22,-11 12 1,-11 2 19,-2 9 38,0 3-10,0 5-22,-12 0-26,-7 13-3,-6 12-2,3 8 4,1 7 0,8-2-1,7 1-6,6-3 1,0-9-15,6-4 3,15-10 4,6-9-1,4-4-17,2-4-4,-2-24 13,-4-7 8,-7-8 16,-7-2 8,-4-3 6,-7 7 15,3 7 15,-5 14-15,0 13-9,0 4-1,0 3-19,0 0-10,0 0-13,0 10 16,0 8 4,0 2 6,6-1-3,12 0 1,9 0 2,2 2 0,5 0-3,-1 0 4,-6-1-3,-8-3 0,-5 4-1,-12 0 0,-2 0 0,0 3 1,-25 5 8,-12 3 10,-10 1-14,-6-2-5,1-7-20,10-10-93,13-14-105,15-2-219</inkml:trace>
  <inkml:trace contextRef="#ctx0" brushRef="#br0" timeOffset="96250.9062">23981 6266 111,'0'0'593,"0"0"-517,0 0-51,0 0 14,0 0-30,0 0-9,67-55 0,-44 32 0,-10-4 2,-5 0-1,-8 2 12,0-2 24,0 6 10,-6 10-13,-9 8-14,-1 3-20,-2 0-5,0 13 1,3 11 0,-2 8-1,11 5-2,2 0 6,4 1 1,0-6-1,9-8 1,11-8-2,2-10-12,5-6 3,-1 0 1,3-14 7,-2-12-11,-6-6 10,-10 1 4,-5 0 6,-2 7 4,-4 10 9,2 10-10,-2 4-9,0 0-3,0 0-11,0 0-6,8 6 8,1 8 12,1 0 1,2-2 2,-1-4-3,-5-4-2,1-4-2,0 0 4,2 0 6,4-15 4,1-10-8,1-9-2,1-2 2,-5 0-1,0 11 3,-4 10-1,-3 8-3,-2 7-2,2 0-8,3 19-12,3 9 15,3 3 7,2 0 1,1-7 1,2-4-2,-1-8-3,4-12-6,1 0-10,0-10 11,1-18-1,-3-6-8,-9 0 17,-11-6 0,0-2 8,-2-7 36,-19-5 2,0-2-18,-2 6 1,3 12 11,5 13-2,3 16-11,3 4-16,7 5 5,0 0 4,0 0 2,2 0-19,0 0-3,0 25-6,0 15-3,0 12 9,4 4 0,9-2-23,1-8-41,-1-6-45,-1-7-43,-2-13-41,1-12-116</inkml:trace>
  <inkml:trace contextRef="#ctx0" brushRef="#br0" timeOffset="96410.8985">24532 5855 620,'0'0'157,"0"0"-56,0 0-34,0 0-60,0 0-7,120-96-31,-65 78-90,1 6-112,-4 5-233</inkml:trace>
  <inkml:trace contextRef="#ctx0" brushRef="#br0" timeOffset="97102.0531">24950 5763 370,'0'0'264,"0"0"-190,0 0-33,-133 44 8,102-6-8,4 2-8,9 0-12,7-2-4,6-2-11,5-7-6,0-10-3,6-5 1,15-11-9,8-3 2,5-4-9,-1-22-10,-4-6 5,-6-3 23,-15-1 0,-1 2 25,-7 6 21,0 6-4,0 9-10,0 8 6,0 4-18,0 1-20,0 0-15,4 8-12,6 15 22,3 2 5,-1-6 0,7-3-17,1-10-24,4-6 4,5 0 10,2-24-7,-7-12-9,-7-6 4,-15-8 39,-2-5 15,-4 0 38,-21-4-15,-4 3 14,6 11-8,6 14-4,5 18 5,10 10-7,0 3-25,-2 0-13,4 16-14,0 18 2,0 14 11,4 7 0,16-4-9,3-2-40,-4-10-25,-2-8-24,-9-13 14,-6-8 32,0-6-7,-2-4 30,0 0 30,0-13 11,0-6-11,0-1 16,0-3 29,0 9 4,0 3-20,0 0 12,0 6 0,0-1 2,9 2-6,3 4-27,3 0-10,3 6-7,-1 16 2,-3 6-4,-3 2-3,-9 4-36,-2-5-43,0-10-51,0-7-104</inkml:trace>
  <inkml:trace contextRef="#ctx0" brushRef="#br0" timeOffset="97265.8306">25104 5453 712,'0'0'134,"0"0"-50,0 0-28,0 0-56,0 0-13,0 0-62,4-11-96,10 25-54,1 0-216</inkml:trace>
  <inkml:trace contextRef="#ctx0" brushRef="#br0" timeOffset="97690.8139">25104 5453 323,'53'103'155,"-50"-85"-51,11 0 7,1 0-49,3-1-24,1-2-7,-2-4-22,-4-5-3,-5-6 0,4 0 2,1 0 13,3-14-1,-3-4-16,1 1-4,-6 7 0,-3 2 0,-3 7 1,-2-2-1,0 3 1,0 0-1,0 0-6,0 0-2,2 0-1,2 0 2,2-2 7,2-3 1,3-8 5,1-2-1,-6-6-3,-1-1-2,-5 0-14,0 4 12,0 7 0,0 8-1,-5 3-23,-6 0 2,0 8 22,2 12 2,3 5-6,6 0 4,0 1 2,0-2 0,2-2 0,13-8-2,5-6-42,0-4-41,2-4-91,1 0-227</inkml:trace>
  <inkml:trace contextRef="#ctx0" brushRef="#br0" timeOffset="98547.838">23444 7113 400,'0'0'81,"-2"112"-38,2-54 27,7-9-16,13-7-14,4-17-24,3-11-9,0-12 19,4-2-6,-4-8 8,2-20-3,-7-9-2,-13-2-17,-9-1-3,0 6-1,-27 4-2,-16 6-14,-7 9-5,-2 12-20,3 3-6,9 0 17,20 0 14,18 0 9,2-8-29,31-17-19,22-11 9,14-5 30,-2-3 14,-3 2 1,-10 4-1,-13 7 32,-12 6 34,-13 14 4,-9 7 17,-5 4-18,2 0-69,6 32-26,4 22 26,7 18 26,4 12-7,4 8-8,0 7-11,-4-2 1,0-1-1,-3-14 0,-2-12-10,2-18 1,3-12 6,-2-15-3,0-16-15,-5-9 6,-1 0 15,-3-16 9,-6-11-5,-6-2 0,0-1 2,-10 4 4,-21 0-5,-6 6-5,-10 5-9,-6 5 0,1 5 4,6 0 0,5 0 5,17-5-16,10-5-52,14-9-53,10-10-180</inkml:trace>
  <inkml:trace contextRef="#ctx0" brushRef="#br0" timeOffset="99387.2408">24200 6994 402,'0'0'366,"0"0"-303,0 0-26,0 0-27,0 0-6,0 0 3,64 86 6,-51-46-7,-3-6 5,-8-6-6,-2-7-2,0-13 2,0-8 2,0 0 7,0-8 7,0-24 12,0-15-33,4-9-1,5-2 1,5 9-1,1 14-3,-1 13-2,-2 12 3,5 10-4,4 0-3,8 15-5,0 16 5,-2 5-2,-6 2-4,-8-2-1,-7-9-5,-4-10 14,0-7 8,2-10 2,0 0 2,0 0 17,5-22 29,2-6-28,3-4-16,-4 4-4,2 6-2,-3 4 0,-3 6 0,-2 8-3,-1 4-4,-1 0-5,5 0 1,2 0 7,4 12 0,1-2-4,-1-3-5,1-7 6,-4 0 5,3 0 2,-1-7 2,-2-17-2,0-6-1,-5 0 1,-5-3 0,0 1 7,0 6 6,0 8 13,0 11-6,0 4-14,0 3-6,0 0-11,6 6-11,7 13 8,8-1 13,2-8-9,10-10-34,2 0-21,3-17-4,-1-16-12,-5-4-6,-12 0 84,-11 4 3,-9 2 48,0 1 53,0 9-1,0 9-34,-3 8-13,-3 4-36,-1 18-17,3 26 6,0 20-1,4 24 11,0 12-8,2 11-1,15 0 17,4-11-6,-6-10-13,-6-10-5,-9-10-7,-11-9-56,-27-14-56,0-19-95,5-17-234</inkml:trace>
  <inkml:trace contextRef="#ctx0" brushRef="#br0" timeOffset="100024.0754">21773 8516 611,'0'0'131,"0"0"-117,0 0-5,-2 125 20,15-35 52,12 16-35,6 8-37,-2-2-9,0-13 0,-4-25-25,-7-30-77,-7-25-23,-3-19 8,-4-9-29,-4-31-43</inkml:trace>
  <inkml:trace contextRef="#ctx0" brushRef="#br0" timeOffset="100229.0307">21811 8781 148,'0'0'201,"-11"-109"-77,11 69-7,0 8-23,23 8-28,6 6-12,7 7-13,14 8-18,1 3-16,1 10-1,-10 29-3,-15 14-3,-14 14-5,-13 2 4,-3 0 1,-26-8-21,-2-7-16,2-14-43,12-14-56,8-23-202</inkml:trace>
  <inkml:trace contextRef="#ctx0" brushRef="#br0" timeOffset="100709.0074">22143 8618 410,'0'0'102,"0"0"-61,0 0 63,4 117-30,12-70-36,7 2-9,5-6-16,-1-10 3,-2-9-14,-7-10 0,-7-12 1,-1-2-2,-1-26 10,-4-20-11,-5-12-17,0-4-24,-14 7 6,-9 9 13,2 10-7,8 14 16,4 4 6,6 6 7,3 0-1,0-2-7,25-4 0,19-5 1,8 0 0,4 4 6,-10 4 0,-15 7 1,-15 4 0,-9 2 6,-7 2 24,0 0 11,2 0-15,0 8-23,6 26 6,0 18 20,5 19 23,8 8-11,3 12-6,5 7-3,5 4-12,1-2-13,1-6-7,-3-19 0,-6-20-9,-7-20-44,-5-19-43,-8-16-20,-3 0-24,-4-31 10,0-16-172</inkml:trace>
  <inkml:trace contextRef="#ctx0" brushRef="#br0" timeOffset="100925.9285">22593 8675 255,'0'0'154,"0"0"-78,-33-125 22,33 93 11,0 7-29,4 2-18,14 9-4,9 8-30,4 6-24,4 0-4,2 13-4,-6 24 2,-12 10 1,-7 6 1,-12 1 0,0-1-1,-10-5 1,-16-2-45,0-10-37,5-10-82,10-15-160</inkml:trace>
  <inkml:trace contextRef="#ctx0" brushRef="#br0" timeOffset="101253.5144">22924 8460 614,'0'0'127,"0"0"-89,0 0 11,0 0-7,0 0-18,-27 112-8,40-74-6,16-5-4,4-9-6,5-9 7,2-9-2,-2-6-4,0 0-1,-7-20 0,-9-5 0,-13-8 0,-9 1 1,-6-3-1,-24 2 0,-3 9-2,4 6-4,4 7-10,7 10 15,5-1 1,-2-1 2,-1 3-2,1 0-15,1 0-44,5-2-23,7-3-15,2 1-68,0 2-60</inkml:trace>
  <inkml:trace contextRef="#ctx0" brushRef="#br0" timeOffset="102513.136">22932 8342 248,'0'0'159,"0"0"-63,0 0 12,0 0-26,0 0-57,0 0-22,-54 52 43,50-2 21,4 5-26,0 0 1,13-3-17,16-9-15,2-11-2,7-17-1,5-11-6,3-4 3,1-6 1,-3-24-5,-12-12-4,-14-10-3,-16-11 7,-2 2 7,-11 1 1,-13 12 1,1 16-1,6 14-5,5 12 8,5 3 4,5 3-9,2 0-6,0 4-3,0 20-6,0 9 8,18 7-2,16 10 3,10 4 1,8-4-1,0-6-1,0-14-10,-7-12-9,-12-12 5,-1-6-5,-7-12 5,-2-28-1,-7-16 5,-14-8 11,-2-8 2,-2-4 3,-20 2-1,-1-1 2,1 13-4,2 16-2,4 15 8,5 15 22,5 9-12,3 5 10,3 2-21,0 0-7,0 8-15,0 23 13,11 16 2,14 11 8,10 6-5,3 4 2,5 0-3,-1-5 0,-4-9-2,0-13-3,0-14-1,0-12-13,-3-15-4,-6 0-7,-2-19 6,-8-17 15,-2-10-4,-13-6 4,-4 2 7,0 6 9,-11 8 5,-9 14 11,4 9-22,3 10-3,0 3-12,-1 0 10,2 9 0,4 9-3,2 1-3,6-4 4,0-1-5,0-4 6,6-5 3,7-5 2,3 0 3,-1 0 1,4-5 0,-2-6-1,3-2-2,-1 4-3,-2 1 0,-1 5-2,-1 3-2,3 0 1,4 0-1,3 0 2,1 5-8,1 2-14,-2-7-16,2 0-12,-3-1 8,-4-17 3,-4-7 11,-12-3 29,-4-6 1,0-6 10,-18-7 42,-7 0 10,2-2-13,2 7-11,3 12 10,9 13 17,3 6-10,6 10-26,0 1-24,0 0-5,0 12-22,6 23 12,21 12 10,4 10 0,1 8 0,-1-3-33,-6-1-62,-8-10-57,-8-10-62,-9-11-131</inkml:trace>
  <inkml:trace contextRef="#ctx0" brushRef="#br0" timeOffset="102740.9579">24239 8122 39,'0'0'435,"0"0"-384,0 0-9,0 0 18,0 0-13,118-97-6,-101 96-17,-4 1-3,0 1-18,0 21-1,1 6-2,-5 6 2,0-4-2,-3 0-12,-1-8-63,-3-4-87,0-9-177</inkml:trace>
  <inkml:trace contextRef="#ctx0" brushRef="#br0" timeOffset="102873.9857">24318 7810 563,'0'0'131,"0"0"-131,0 0 0,0 0-84,0 0-73,0 0-104</inkml:trace>
  <inkml:trace contextRef="#ctx0" brushRef="#br0" timeOffset="103302.8778">24547 7903 257,'0'0'115,"0"0"-61,0 0 0,0 0-32,20 122-15,-13-109-7,-3-6 0,0-7-1,1 0 1,2-2 10,0-20 20,-1-8-20,1-7 14,-5 0 4,0-3-6,-2 1 2,3 11 16,-1 11-19,-1 6-17,3 9-4,-4 2-4,4 0-4,5 0-2,0 0 6,0 8 2,-3-3-10,-1-1-4,-3-4 6,2 0 10,3 0 5,2-11 2,4-9-5,3-2 0,7-2 26,3 3-1,0 4 11,-1 7 2,-4 10-16,-2 0-24,-1 12-10,5 14 3,-4 7-21,-1 0-80,-7-3-89</inkml:trace>
  <inkml:trace contextRef="#ctx0" brushRef="#br0" timeOffset="103677.0683">23235 9432 375,'0'0'271,"0"0"-200,0 0 1,0 0 48,0 0-61,156-122-43,-12 32 9,35-18-17,20-7-8,7-3-3,-5 4-1,-22 13 1,-26 11-11,-33 17 3,-31 22 11,-34 14 8,-23 20 4,-20 9 11,-10 6 5,-2 2-3,0 0-16,0 0-9,0 0-1,2 0-6,-2 0-22,2 0-28,0 0-30,1 0-89,3 0-114</inkml:trace>
  <inkml:trace contextRef="#ctx0" brushRef="#br0" timeOffset="142421.3843">12362 15819 323,'0'0'13,"0"0"-13,0 0-2,0 0 2,0 0 30,0 0-6,0 0-18,-14 0-6,14 0 0,0 0 0,0 0 0,0 0 2,0 2-2,0 2-4,0-4 4,9 8 3,16-2 3,8 3 8,19-1 14,14 5-15,15-5 10,15-2 4,6 3-19,10-5-6,10-4 2,16 0-4,18 0 4,16 0-17,19-15 28,12-1-30,9-1 13,1 2-1,-14 3-11,-10 6 14,-19 6 17,-24 0-10,-16 0-4,-25 0-2,-25 0 1,-23 0 1,-16 0 1,-19 0-4,-9 0 0,-6 0-3,-1 0-2,8 0-13,15 0-30,20 0-56,23 0-136</inkml:trace>
  <inkml:trace contextRef="#ctx0" brushRef="#br0" timeOffset="142890.7344">18282 15946 210,'0'0'83,"0"0"-83,0 0-19,140 0 19,-33 0 46,29 0 16,26 0 4,30 0-46,13 0-9,21 8-8,3 1 3,-12 5-3,-11 2-3,-27-5-2,-25-2 1,-23 0-6,-25-5 7,-23-4-8,-21 0 3,-22 0-9,-13 0 0,-15 0 14,-8 0 0,-4 0-8,0 0-17,0 0 1,-2 0-25,-12 0-128</inkml:trace>
  <inkml:trace contextRef="#ctx0" brushRef="#br0" timeOffset="145201.9978">2932 16842 164,'0'0'155,"0"0"-149,0 0-6,0 0 5,0 0-5,0 0 0,-2-5-10,2 10 5,23 13 5,12 1 3,17-2 35,14-3 14,26-4-18,24-6 18,30-4-28,31 0 5,30-22-13,24-14-4,14-10-4,12-2-2,-7-2-1,-19 1 0,-13 3-5,-28 8 2,-29 10-1,-37 6-1,-44 10 0,-35 10 1,-28 2 10,-11 0 28,-6-4 27,0 4-7,0 0-19,0 0-24,0 0-13,0 0-2,0 0 0,0 0 2,0 0 1,0 0 0,0 0-1,0 0-1,2 0-1,0 0-1,-2 0 0,0 0 0,0 0 0,0 0-1,0 0 1,0 0 0,0 0 1,0 0 0,0 0 1,0 0-2,0 0 1,0 0 0,0 0-1,0 0 1,0 0-1,0 0 0,0 0 0,0 0-1,0 0-6,0 0-25,0 4-53,-16 20-56,-6 10-36,-5-6-132</inkml:trace>
  <inkml:trace contextRef="#ctx0" brushRef="#br0" timeOffset="146021.2372">3929 16981 628,'0'0'62,"0"0"-62,0 0-9,0 0 9,0 0 28,100-111 9,-19 34-11,23-17-4,21-12-8,15-6-2,-6 10 1,-14 21 6,-28 31-14,-37 25-3,-29 12-1,-18 13-1,-8 0-12,0 0 10,0 0-14,-14 0-20,-6 2-27,-2 9-23,-1 6-24,-2 14-34,-8-4-66</inkml:trace>
  <inkml:trace contextRef="#ctx0" brushRef="#br0" timeOffset="146529.1852">4378 17369 614,'0'0'51,"0"0"-34,0 0 16,0 0-4,0 0 4,0 0-32,-8-48-1,8 48-11,0 0 0,0 4 4,8 14 4,15 4 3,2 6 1,4 2-1,0 2 0,0-10 2,-2-6 1,-4-5-3,-2-7 0,-3-4 1,4 0 2,-2 0 6,0-19 15,0-7 12,-6-10 0,-9-8-16,-5-6 1,0-2 5,0-6-25,-11 8 11,1 6-11,-1 7 7,4 15-5,0 4-2,3 6-1,1 6 0,3-2-6,0 5-35,0-3-53,0 1-64,11 5-131,5 0-58</inkml:trace>
  <inkml:trace contextRef="#ctx0" brushRef="#br0" timeOffset="147034.0004">4815 17084 153,'0'0'476,"0"0"-436,0 0-40,0 0-26,0 0 26,0 0 0,112 157 28,-73-99-11,-5-18-10,-2-4-3,-6-6-4,1-8 0,-5 5-4,-7-8-2,-1-3-32,-7-1-41,-5-6 16,-2 0 0,0-9 11,0 0-25,-9-18 71,-15-27 6,-8-9 0,-3-12 27,-1-2 32,1-2 2,4 11-12,4 14-16,4 4 14,10 11 4,4 8-24,4 4-8,5 5-6,0 4-4,0-5 4,0 4-10,5 1-3,4 7 0,-1 2-4,6 0-6,4 7 2,7 11 8,-1 8 1,-4 2-1,-4 2 1,-7 2 3,-5 4-4,-4 5 1,0 3 0,0 2-1,-4-2-1,-5-8-21,7-5-96,2-18-116</inkml:trace>
  <inkml:trace contextRef="#ctx0" brushRef="#br0" timeOffset="147198.1451">5314 17262 669,'0'0'231,"0"0"-205,0 0-21,0 0-6,0 0 1,0 0-5,0 0-73,5-6-88,4-19-227</inkml:trace>
</inkml:ink>
</file>

<file path=ppt/ink/ink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2155.72363" units="1/cm"/>
          <inkml:channelProperty channel="Y" name="resolution" value="3449.15796" units="1/cm"/>
          <inkml:channelProperty channel="F" name="resolution" value="5.68611" units="1/deg"/>
        </inkml:channelProperties>
      </inkml:inkSource>
      <inkml:timestamp xml:id="ts0" timeString="2021-08-24T11:12:56.769"/>
    </inkml:context>
    <inkml:brush xml:id="br0">
      <inkml:brushProperty name="width" value="0.05292" units="cm"/>
      <inkml:brushProperty name="height" value="0.05292" units="cm"/>
      <inkml:brushProperty name="color" value="#FF0000"/>
    </inkml:brush>
  </inkml:definitions>
  <inkml:trace contextRef="#ctx0" brushRef="#br0">14449 2482 392,'0'0'76,"0"0"-74,0 0-2,-25 159 71,19-87-4,4 3-45,2-4-9,0-1 2,2-1-9,14-3-6,0-4 0,1-6-19,-4-12-94,4-19-92</inkml:trace>
  <inkml:trace contextRef="#ctx0" brushRef="#br0" timeOffset="538.193">14465 2526 187,'0'0'273,"0"0"-205,0 0-13,0 0-27,0 0-21,0 0-5,132-57-2,-56 54 0,8 3-2,7 0-3,5 0-6,-5 0 9,-4 3 2,-16 2 1,-15 1-1,-11 2 2,-16-2 1,-7 2 2,-4 3 5,-7-1-6,3 4 5,1 3 0,3 7 4,3 11 13,4 4-18,7 10-3,1 7 4,8 4-5,-4 5-2,3-3 2,-1-3-3,-6-2-1,-7-4-1,-6-14 1,-6-5 0,-7-7-6,-7-12 4,0-1-3,0-8 5,-4 0 2,-21 3 27,-18-2-1,-14 1 9,-24-2-3,-19 2-10,-14-2-9,-13 3-4,-6 0-11,8 2-1,11-1-5,21-2-18,24-7-16,15 1-5,17-2-8,10 0-30,11 0-46,9-7-40</inkml:trace>
  <inkml:trace contextRef="#ctx0" brushRef="#br0" timeOffset="2788.0373">13734 1788 319,'0'0'157,"0"0"-64,0 0-4,0 0-29,0 0-21,0 0-25,-62-42-7,24 51-6,-9 23-1,-4 15-1,2 14-2,9 2 4,9-2-2,13-11-3,13-12-7,5-12-2,9-8 8,24-2 4,15-7 2,5-2-1,8 1 0,-1 0 5,-12 0-2,-10-3 0,-16 0-3,-13-2-1,-9 3-2,0 1-6,0 6 2,-29 5 7,-17 4 11,-12 2 2,-11-2-13,2-4-8,7-4-53,15-8-76,20-6-56,23 0-142</inkml:trace>
  <inkml:trace contextRef="#ctx0" brushRef="#br0" timeOffset="3674.8409">13955 1932 448,'0'0'165,"0"0"-132,0 0-26,0 0 0,-119 70-7,94-27 4,2 0-4,11-12 2,10-6-2,2-10-7,2-8-2,33-7 9,9 0 1,9-11 5,-2-14-3,-8-6-6,-14-3 6,-12-4 10,-5 0 13,-8 4 38,-4 10-6,0 12-5,0 7-8,0 5-38,0 0-7,0 21-23,0 13 2,0 8 18,7-2-10,1-3-27,2-12-1,1-11 1,-5-8 13,-1-6 23,2 0 4,0-7 12,3-20 31,4-7-16,1-4 4,-2-4-11,1 6 16,-3 10 9,-5 16-27,0 5-17,-2 5-1,3 0-16,5 24-16,5 11 26,3 7 6,-1-2 4,-5-6-3,1-8 0,-1-9 3,-5-11-2,0-3-2,-1-3 0,6 0 0,7-22 17,2-9 0,0-6-10,-5 1 5,-7 4-4,0 4-6,-4 8-2,-3 10-4,1 8 2,-3 2-8,0 0-15,4 4-14,1 14 15,5 0 20,-6-2 0,3-6 2,-5-4 1,4-6-4,4 0-3,2 0 1,6-10 5,2-8 0,-1 1-2,0 0-7,-2 3 1,1 0-16,2 2-7,-2-1 15,0 3 10,-5 3 7,2-5 2,-7 0 3,1-1 3,-3 6 18,-6 2-2,0 5-12,-2 0-11,2 12-18,9 26-3,7 17 21,9 9 35,6-2-23,3-5 0,1-5-8,-3-15-4,-3-9-74,-2-14-70,-7-9-115</inkml:trace>
  <inkml:trace contextRef="#ctx0" brushRef="#br0" timeOffset="3898.9131">14855 1827 287,'0'0'152,"0"0"-31,0 0-12,0 0-49,-53-103-17,53 99-10,8-2-7,24 2-10,12 4 0,5 0-6,-2 3-8,-9 20-2,-13 15-4,-14 8-5,-11 8 1,0-1-27,-27-11-13,-9-6-19,3-16-40,6-14-74,12-6-191</inkml:trace>
  <inkml:trace contextRef="#ctx0" brushRef="#br0" timeOffset="4079.9528">15085 1462 481,'0'0'203,"0"0"-71,0 0-47,0 0-43,0 0-42,0 0-16,15 52 13,-1 3 3,3 3 5,5 7-2,12-6-3,9-8-84,9-11-60,7-18-133</inkml:trace>
  <inkml:trace contextRef="#ctx0" brushRef="#br0" timeOffset="4386.235">15409 1682 119,'0'0'362,"0"0"-277,0 0-52,0 0 0,0 0-10,0 0-12,45-19 37,-3 2-17,-1-3-12,-10-6-5,-11 0-4,-16 4 2,-4 3 8,0 10-7,0 4-13,-6 5-2,-17 0-9,-5 19 2,-3 14 6,4 6 3,7 1-5,7-4 2,7-1 3,6-5 0,0-8-5,19-8 2,20-13-8,22-1-55,30-14-86,23-24-28,13-4-93</inkml:trace>
  <inkml:trace contextRef="#ctx0" brushRef="#br0" timeOffset="4663.9454">16281 1394 302,'0'0'274,"0"0"-155,0 0-36,0 0-36,0 0-33,-129-45-14,101 45 7,5 18-7,2 4 1,8 6 0,7 7 1,6 1-2,0 2 0,21 0-2,20-4 1,12-6-2,5-4 3,-6-8 4,-10-2-2,-16-2 0,-12-6-1,-9-2-1,-5 1-5,0 2-3,-10 0-11,-12 5 10,-10-7-20,0-5-45,7 0-61,9-8-95</inkml:trace>
  <inkml:trace contextRef="#ctx0" brushRef="#br0" timeOffset="5150.3339">16531 1550 164,'0'0'271,"0"0"-168,0 0-33,0 0-25,0 0-21,0 0-5,102-12 18,-55-7-20,-11-11-7,-12 3 8,-11-3 25,-13-3 20,0 7-42,0 4-11,-20 10-10,-6 12-5,-5 0-7,0 6 4,-4 22 2,9 11 0,6 7 0,14 4 2,6-2-2,6-6-4,31-6-2,22-12-19,12-8-1,7-14-30,0-2-50,-9-10 0,-16-20 51,-14-12 61,-15-6 10,-15-6 79,-7-5 0,-2 2-25,0 0 16,-8 11-54,-6 14 15,3 14 13,7 12-2,-2 4-2,4 2-29,-2 0-21,-3 14-23,5 12 15,0 13 3,2 6 3,0 7 2,0 6 1,7-1-1,13-11-17,5-8-74,1-14-61,5-14-87</inkml:trace>
  <inkml:trace contextRef="#ctx0" brushRef="#br0" timeOffset="5317.9738">17194 1432 32,'0'0'772,"0"0"-638,0 0-83,0 0-51,121-65-11,-39 43-103,12 0-115,10-5-181</inkml:trace>
  <inkml:trace contextRef="#ctx0" brushRef="#br0" timeOffset="5931.8767">20915 1521 727,'0'0'135,"0"0"-87,0 0-27,0 0-3,0 0-18,0 0-9,-8 103 9,8-19 28,0 13-11,0 3-16,4 0-1,4-11-15,13-17-72,1-22-160,3-27-276</inkml:trace>
  <inkml:trace contextRef="#ctx0" brushRef="#br0" timeOffset="6156.7507">20862 1486 485,'0'0'173,"0"0"-102,0 0 10,0 0-30,0 0-24,0 0-27,84-56-4,-55 64 0,0 25-7,-10 16-1,-13 5 6,-6 8 2,-11-6-23,-20-6-71,-3-14-36,6-12-48,10-16-10</inkml:trace>
  <inkml:trace contextRef="#ctx0" brushRef="#br0" timeOffset="6702.5663">21158 1489 468,'0'0'181,"0"0"-121,0 0-46,0 0-14,0 0 7,0 0 10,0 99-1,9-60-10,11-3-3,3-9 0,1-10 5,5-11 0,-7-6-3,1 0 10,-7-11 11,-10-15 15,-6-6-4,0-10-13,-14-2-16,-17 5-8,-3 2-8,1 14-2,4 8-31,10 7-14,7 4-21,10 2 1,2-2-6,4-1 25,32-4-40,15-4 95,14-4 1,4-6 0,-5 3 1,-12 2 13,-19 2 31,-12 7 27,-13 2 20,-6 6-2,-2 1-1,0 0-44,0 0-31,0 0-14,0 0-7,0 0 1,0 0-1,0 0 6,0 0 1,0 0 3,0 0 5,0 0-2,0 0-2,0 0 2,0 0-1,0 0-5,0 0 0,-2 0-1,2 0-6,0 0-26,-4 0-27,-5 0-34,-7 1-17,-1 9-49,-1-2-103</inkml:trace>
  <inkml:trace contextRef="#ctx0" brushRef="#br0" timeOffset="7019.7583">21551 1467 527,'0'0'144,"0"0"-67,0 0-17,0 0-60,0 0-11,0 0-9,26 116 20,-6-42 0,-2 9 3,-5 10 0,-6-1-2,0-6-1,-1-9-37,-1-21-69,-5-17-98,0-16-129</inkml:trace>
  <inkml:trace contextRef="#ctx0" brushRef="#br0" timeOffset="7259.7549">21569 1657 311,'0'0'87,"-12"-175"-16,6 116 22,6 18-19,0 12-13,0 9-22,6 4-21,21 4-9,6 3-4,7 8 0,3 1 1,-3 12-6,0 22-6,-11 8 2,-9 8-1,-16 3 5,-4-1-4,-20-4 0,-20-8 0,-6-9-18,1-8-46,9-11-56,20-8-115</inkml:trace>
  <inkml:trace contextRef="#ctx0" brushRef="#br0" timeOffset="7726.0497">21956 1436 371,'0'0'135,"0"0"-130,0 0 57,0 0 13,29 128-53,-14-90-8,1-10-11,-1-10-2,-1-8-1,-5-10 1,7 0 5,-1-4 9,7-16 2,-1-6-8,-4 0 1,-3 4 11,-3 8-1,-5 7-3,1 6-12,-4 1-5,3 0-11,12 0 1,8 0 7,14 0 3,14 0 3,4-5 4,0-8-7,-5-11-9,-14-5-2,-15-2-7,-17-10 10,-7-1 8,0 0 0,-25 2 31,-4 8-7,0 8 7,4 10-1,6 8-23,7 5 12,3 1 12,5 0-12,0 0-19,2 21-5,2 16-3,0 12 8,0 9 0,13-1 0,16-2-9,8-5-70,11-7 0,10-11-50,2-15-102</inkml:trace>
  <inkml:trace contextRef="#ctx0" brushRef="#br0" timeOffset="8171.6863">22876 1433 345,'0'0'191,"0"0"-88,0 0-26,0 0-35,0 0-42,0 0-3,-104-47 3,83 69 0,9 0-1,6 0-4,6-7 3,0-2-3,2-7 1,17-6 4,5 0 4,5 0 11,3-12-10,-3-4 1,-6-3-2,-2 7 0,-5 5 1,-5 3-5,-3 4-1,2 0-10,1 7-4,4 14 13,9-2 0,3 0-2,2-7-15,-2-8-6,-2-4-4,-5 0 20,-3-18 9,-4-13 10,-5-6 9,-6-8 25,-2-1 0,0 0-12,-10 0-11,-5 4-16,7 12 17,-4 12 11,8 10 8,1 8-26,-1 0-15,-2 27-25,-2 20 12,2 15 11,4 9 1,2-6-26,0-5-87,4-9-75,10-17-164</inkml:trace>
  <inkml:trace contextRef="#ctx0" brushRef="#br0" timeOffset="8407.7377">23135 1339 448,'0'0'119,"0"0"-57,0 0-13,0 0-32,0 0-4,0 0-4,136-95-2,-105 95-2,-2 0-5,2 13 0,-7 3-2,-2 6-2,-3 2 2,-11 3-2,-1 4 2,-5 0 2,-2-3-5,0-5-40,0 0-41,0-7-35,0-8-145</inkml:trace>
  <inkml:trace contextRef="#ctx0" brushRef="#br0" timeOffset="8547.7539">23427 1111 672,'0'0'124,"0"0"-69,0 0-55,0 0-16,0 0-148,0 0 34,50 91-111</inkml:trace>
  <inkml:trace contextRef="#ctx0" brushRef="#br0" timeOffset="8924.0069">23629 1395 211,'0'0'77,"0"0"10,0 0-26,0 0-50,0 0-11,0 0 0,31 41 22,-11-64 30,3-4 12,-4-4 16,2 1-27,-1 1-30,0 8-11,-2 7-8,0 5-4,-7 8-2,-3 1-3,1 0-7,3 0-1,3 10 5,1 6 7,-3-2 1,-1-4 3,-4-4 2,1-4-3,-3-2 25,6 0 54,-1 0 16,3 0-39,1 0-39,-4 0-11,-2 0-8,0 0 0,-2 0-1,2 0-8,4 0-27,0 2-56,3 10-50,1 1-157</inkml:trace>
  <inkml:trace contextRef="#ctx0" brushRef="#br0" timeOffset="9247.7633">24605 1161 383,'0'0'56,"0"0"-15,0 0-27,0 0-14,-120 52 1,111-30-1,5 0 0,4 4 0,0-2 6,13 2-5,13 2 9,10 2 2,-1-1 6,-3-4-14,-12 1-2,-11-5-2,-9-3-4,0-1-1,-11-2-3,-16-3-5,-6-2-40,-3-5-73,3-5-100</inkml:trace>
  <inkml:trace contextRef="#ctx0" brushRef="#br0" timeOffset="9709.8672">24790 1389 439,'0'0'119,"0"0"-33,0 0-9,0 0-20,0 0 4,0 0 3,104-101-7,-104 98-51,-2 3-6,-15 0-15,-10 3 11,0 16 0,0 10-3,0 6 1,8 10 1,5 1 1,10-6-6,4-4-18,0-8-26,18-11-15,11-6-3,3-11 23,5 0 10,-2-17 12,-3-16-2,-10-12 29,-7-9 49,-3-9 40,-3-6-47,-3 1-21,-2 6-10,-4 16 16,0 14 4,0 15 26,0 13-12,0 4-11,0 0-34,0 11-22,0 21-6,5 14 28,9 10 2,-1 4-1,9 0-1,-2-1-52,0-5-69,-4-8-80,-6-10-191</inkml:trace>
  <inkml:trace contextRef="#ctx0" brushRef="#br0" timeOffset="9883.529">24871 1213 651,'0'0'22,"0"0"-9,0 0-26,195 0-59,-101 0-284</inkml:trace>
  <inkml:trace contextRef="#ctx0" brushRef="#br0" timeOffset="10852.7742">21414 2496 407,'0'0'187,"0"0"-115,-127-38-30,67 38-26,-11 26-13,-6 16-1,0 9 1,15-4 1,18-2 4,19-7-8,19-7-2,6-4-4,13-1-3,26 0 9,17 1 7,11-4 14,7 1-3,-1-2-6,-9-3-4,-14-2-7,-17-3-1,-12 0-2,-13 5-1,-8 1-2,0 6 5,-13 5 1,-21 9 1,-10-1 2,-5 1-3,-7 2 2,5-6 3,10-5-6,13-8 0,17-10-1,11-4-4,0-4-6,8-4 5,23 4 6,12-2 25,4 4 6,-2 3-12,-5 5-17,-7 7-2,-6 10-3,-7 7-5,-5 7 6,-3 2-1,-6 2 3,1-3 1,-3-3 1,6-8-2,5-8-2,16-6-34,25-14-56,27-8-154</inkml:trace>
  <inkml:trace contextRef="#ctx0" brushRef="#br0" timeOffset="11588.8531">23431 2507 343,'0'0'201,"0"0"-48,0 0-28,0 0-47,0 0-35,0 0-24,83-38-12,-25 35-7,6 1-1,-6 1-5,-6 1 0,-8-3-3,-15 1-7,-12 2 11,-10 0 5,-7 0 0,0 0-7,-2 0-34,-20 16 1,-7 14 40,0 4 5,6 1-5,7-1 0,14-6-1,2 1-2,0-4 2,10-3 1,19-2 0,6 0 2,9-6 1,6-2 0,0-1 1,4-8 1,0 1-4,-8-4 5,-5 1-4,-19 2-2,-8-3-2,-12 2-8,-2-1-2,0 4-4,-9 1-2,-14 6 18,-6 4 4,-4 4-2,2 4-1,0 4-1,6 3 0,10 2-1,3 4 1,12 3-4,0-2 4,4 2 0,21-2 1,6-4-1,3-2 1,-5-8 2,-5-4-2,-7-6-1,-11-6 2,-4-3-2,-2-3 6,0 2 3,0 3-5,-18 5-4,-20 2 0,-15 4-64,-18-1-181</inkml:trace>
  <inkml:trace contextRef="#ctx0" brushRef="#br0" timeOffset="12870.9502">14646 3632 489,'0'0'124,"0"0"-26,0 0-62,0 0-36,-125-23-6,74 55 6,-5 11 3,4 5-3,6 2-2,6 2 1,7 4-3,6-4 1,9-2 1,9-10-9,9-8-14,0-9-2,11-12 3,24-6 21,17-5 3,10 0 11,3-2 7,-9-8 5,-17 6-8,-12 1-9,-11 3-5,-11 0-1,-5 0-10,0 23 8,0 2 2,-21 10 12,-10 2-3,-7-2 4,-9 1-10,10-10 1,1-4-8,1-4-4,10-6-7,3-2 8,13-4-20,4-4 27,5 0 2,0-2 1,0 0-3,0 0-1,0 0-7,5 6-10,19 4 18,8 6 1,5 7 8,1 5-6,-3 5 2,-7 10 2,2 3 0,-7 2-4,-3-1 4,0-3 3,-5-2-9,1-10 0,2-13-2,9-11-14,22-8-62,31-26-60,34-32-120</inkml:trace>
  <inkml:trace contextRef="#ctx0" brushRef="#br0" timeOffset="13604.6933">16011 3491 197,'0'0'243,"0"0"-167,0 0-11,0 0-17,0 0 3,148-68-14,-90 52-14,0 4-6,-14 6-9,-13 2 4,-18 1-6,-8 3-6,-5 0-8,0 3-9,0 19 11,0 10 6,0 10 5,-11 2 1,-2 8-2,6 0-3,2-5-1,5-3 0,0-8-3,18-8-1,15-5 3,9-7 1,12-1 2,13-9-2,5-4-1,-7-2-11,-3 0-10,-20 0-3,-13 0 12,-15 0 12,-8 0-1,-4 2-5,-2 6-3,0 3-11,0 12 17,-6 7-6,-8 3-11,1 0 15,6-1 5,4-2 2,3-1-1,0-2 7,8-3 0,11-1 9,6 1-2,6-3-2,2 0 6,-4-2 0,-2-2 0,-9-3-9,-9-2-1,-5-2-2,-4-1-6,0 4-10,-6 1-62,-23-5-132</inkml:trace>
  <inkml:trace contextRef="#ctx0" brushRef="#br0" timeOffset="15255.5721">22045 2845 173,'0'0'163,"0"0"-82,0 0-22,0 0 5,0 0-2,0 0-13,0 0-6,7-50-1,-7 43 3,0-4-25,0 3 5,0-2-9,0 0-1,0-1-11,0-4 3,0-1 4,-5-4 2,1 0-2,-5-1-8,2 2 0,-2 0-1,1 3 4,-2 2-4,1 2-1,-1 0-1,-2 0-1,-1 2 1,0-2 0,-1 0 2,3 2-1,3 0 2,-2 0-3,1 2 1,1 2-1,0-1 0,0 2-4,-3-1 2,-3 2-5,1-2 6,-1 2 1,1-1 0,0 2-1,1-2 0,2 0 1,-6-1 1,3 2 0,0-2-1,1 2 3,8 2-2,4 2 0,-3 0-1,3 0-1,0-2 1,0 2-1,0 0-1,0 0 2,0 0-2,0 0-1,0 0 1,0 0-3,0 0-6,0 0-9,0 0-14,0 0-29,0 0-22,16 0-2,4 12-19,2 6-118</inkml:trace>
  <inkml:trace contextRef="#ctx0" brushRef="#br0" timeOffset="16030.5569">21677 2985 410,'0'0'217,"0"0"-122,0 0-12,0 0-6,0 0-35,0 0-42,0 9-3,0 24 3,0 11 14,0 5 14,0-5-16,0-1-7,0-6 0,3-8 0,1-10-5,6-7-34,-1-6-66,7-2-47,5-4-82</inkml:trace>
  <inkml:trace contextRef="#ctx0" brushRef="#br0" timeOffset="16328.6249">22036 3274 372,'0'0'325,"0"0"-222,0 0-47,0 0-14,0 0-27,0 0-15,0-1-2,0 6 1,0 15 1,-2 9 6,-14 3-3,-4 1 3,-2 0-6,0-6-44,3-2-50,9-9-84,10-13-242</inkml:trace>
  <inkml:trace contextRef="#ctx0" brushRef="#br0" timeOffset="16714.7969">22350 3100 248,'0'0'400,"0"0"-299,0 0-31,0 0-20,0 0-49,0 0-1,7 0-20,26 0-35,15-2-41,2-4-123,0-7-261</inkml:trace>
  <inkml:trace contextRef="#ctx0" brushRef="#br0" timeOffset="16855.7478">22739 3050 387,'0'0'212,"0"0"-129,0 0-43,0 0-36,0 0-4,0 0-92,77-18-100</inkml:trace>
  <inkml:trace contextRef="#ctx0" brushRef="#br0" timeOffset="17013.6428">23068 3012 238,'0'0'323,"0"0"-241,0 0-47,0 0-13,0 0-22,0 0-55,42 0-92,-10-6-190</inkml:trace>
  <inkml:trace contextRef="#ctx0" brushRef="#br0" timeOffset="18238.2679">23130 2988 332,'0'0'148,"0"0"-59,0 0-23,0 0-22,0 0-9,0 0-16,22-18-10,-13 18-9,0 12-3,5 12 3,-1 8 2,-2 0 2,-2 2-1,-3-4-1,-3-8-2,-3-4 3,0-6-3,0-8 0,0-2 1,0-2 1,0 0 21,2-22 9,0-14-16,8-4-1,5-2 14,7 0-10,9 5-9,3 8-10,-3 8 0,-2 7 0,-9 6 7,-7 6 12,-4 2-3,-2 0-16,6 0-5,3 22-6,4 5 7,-2 4 2,-1 0 2,-5-2 4,-3-6-2,-4-6-1,0 0-1,3-9-1,-4-4-59,1-4-52,3 0-39,1 0-39</inkml:trace>
  <inkml:trace contextRef="#ctx0" brushRef="#br0" timeOffset="19744.8437">14966 3917 385,'0'0'189,"0"0"-76,0 0-37,0 0-14,0 0-16,0 0-16,0 0-7,0-1-1,0 1-4,0 0-18,0 10 0,-2 18-18,-2 16 18,-3 9 4,3 0-1,-1-6 2,5-9-4,0-10-1,0-4-17,12-6-90,9-6-62,4-4-153</inkml:trace>
  <inkml:trace contextRef="#ctx0" brushRef="#br0" timeOffset="20144.7668">15276 4181 175,'0'0'401,"0"0"-299,0 0-50,0 0 11,0 0-19,0 0-25,0 20-18,0 2 4,0 1 5,0 9-3,0-3-3,0 0-4,-2 2-11,-15-5-99,-2-10-117,3-6-289</inkml:trace>
  <inkml:trace contextRef="#ctx0" brushRef="#br0" timeOffset="20352.7868">15494 4104 501,'0'0'178,"0"0"-133,0 0-20,0 0-18,0 0-7,0 0-15,23-22-3,10 6-16,9-6-129,1 1-216</inkml:trace>
  <inkml:trace contextRef="#ctx0" brushRef="#br0" timeOffset="20510.7745">15853 4014 461,'0'0'170,"0"0"-131,0 0-38,0 0-1,0 0-57,0 0-25,58-4-27,-36-3-88</inkml:trace>
  <inkml:trace contextRef="#ctx0" brushRef="#br0" timeOffset="20651.0271">16040 3974 521,'0'0'124,"0"0"-70,0 0-22,0 0-27,0 0-5,0 0-105,5 4-175</inkml:trace>
  <inkml:trace contextRef="#ctx0" brushRef="#br0" timeOffset="20931.8722">16236 3866 546,'0'0'177,"0"0"-112,0 0-19,0 0-26,0 0-20,0 0-16,-13 32 16,13 2 6,-2 4 16,2 1-13,0-6-4,0-1-1,13-5 1,5-5-4,-1-10-1,8-6-11,2-6-40,0 0-80,0-24-118</inkml:trace>
  <inkml:trace contextRef="#ctx0" brushRef="#br0" timeOffset="21189.7141">16161 3615 228,'0'0'166,"0"0"-81,0 0-11,0 0-30,0 0-13,0 0-14,-11 98-2,20-98-12,-5 0 4,5-4 87,-3-17 23,2-8-89,-6 5-25,-2 2-3,0 4-6,-7 7-41,-7 4-56,1 5-81,2 2-249</inkml:trace>
  <inkml:trace contextRef="#ctx0" brushRef="#br0" timeOffset="24336.6811">22560 3579 330,'0'0'83,"0"0"-57,0 0 13,0 0 9,0 0-1,0 0-14,0 0-7,0-6-5,0 6-5,0 0-12,-2 0-3,0 0-1,-4 6-7,0 18 7,-3 11 2,-5 4-1,-3 7 0,-1 4-1,1 0 1,-2-3 0,2-1-1,1-3 1,-6-6-1,-5 1-1,-4-2 1,-11 1 0,-8-9-7,-3-2 0,-7-2 1,-2-2-1,-1 0-8,-1 2 14,-4 2 0,-5 4 2,-7 6 0,-7-2 0,-4 3 6,-8 0-5,-3 2 7,-4 1-8,-2-2 4,4-2 1,1-4-5,5-3 0,-4 2 5,-3-9-6,-5-2 5,-1-3 1,-4-2 3,-6-1-2,-3 3-4,-3-6-2,2-1-2,5-2 1,6 2-4,4 1-6,-5 3 4,-3-3 0,-5 3 3,-2 3-3,-4-3 3,2 2-15,7-7-1,8 0 2,12-5 5,4 0-1,-2-2-7,-4-2 11,-1 0-5,-4 0 3,0 0 10,-2 0-6,-10 0 7,-5 0-5,-1 0 5,4-4 3,13-2-3,5-3 3,13-3 20,3 1-7,8 0-8,6 0 9,2 3-7,5-1 0,4 0 0,2-1-3,8-3 2,8 0 4,7-4-1,10 3 8,7 1 2,6-6-12,10 1 0,0-2-3,2-3-2,2 2 5,0 3-2,0-1-7,0-2 3,0 5-4,0-2 0,0 4 0,4 2-2,2 1-2,-1 5 4,-3 2 1,-2 3-1,0 1 0,0 0 0,0 0-1,0 0 0,0 0 0,0 0 1,0 0 1,0 0-1,0 0 1,0 0-1,0 0 0,0 0-3,0 0-5,-5 0 4,-10 4 1,-9 20-2,-8 9 2,1 11 0,2 5 2,7 2 1,7-3-1,4-10-1,8-8 1,3-15-3,0-9 3,0-1 0,0-5-3,0 0 4,0 0 8,0-17 3,0-13-8,3-15 3,8-6 10,4-6-1,1 2-9,3 11 13,2 16 6,-6 9 30,3 8-32,0 0-18,9 5-2,9 0 3,6 6 0,5 0-6,-1 0 0,-3 3-2,-1 13-2,-11 2 1,-4-5-7,-10 2-25,-1-7-12,-3-6-47,3-2-93,4 0-217</inkml:trace>
  <inkml:trace contextRef="#ctx0" brushRef="#br0" timeOffset="28406.8493">22698 3601 295,'0'0'150,"0"0"-128,0 0-17,0 0 30,24 115 35,-3-47-10,0 8-34,8 4-2,-2 3-10,2-5 15,-2-8-19,-2-10-5,-4-13-2,-4-14-3,-7-10 0,-5-12-4,2-10-30,-3-1-26,3-4-5,2-21-24,-9-14-45,0-12 45,0-8 89,-16-2 16,-4-5-11,-5 1-5,2 10 29,-4 12 32,-4 13 22,2 14-14,4 7-30,4 7-4,6 2-17,-1 0-7,3 2-2,-1 13-2,4-5 5,5-2 13,1-4-10,4-4 0,0 0 26,0 0 33,0-14 18,9-15-50,9-4-42,3 1 0,0 3 0,-5 12 1,-5 6-1,-5 5 1,1 6-1,2 0-6,6 6-11,10 26 9,2 17-12,-2 17-49,-12 13-75,-11 14-95</inkml:trace>
  <inkml:trace contextRef="#ctx0" brushRef="#br0" timeOffset="28757.7658">22785 4961 569,'0'0'134,"0"0"-98,-9-127 37,7 104 4,2 10-40,0 9-18,0 4-19,0 0-12,0 0-4,0 26 2,0 10 12,0 12 2,13 7 2,7 5-2,-2 2 0,-2 2-13,-8-6-17,-8-4 6,0-11-2,-8-11 8,-21-5-5,-9-14 4,-1-7-31,2-6-32,1-6-73,9-34-89</inkml:trace>
  <inkml:trace contextRef="#ctx0" brushRef="#br0" timeOffset="28905.7949">22615 4584 498,'0'0'140,"0"0"-81,0 0-31,0 0-28,0 0-33,0 0-138,45 20 16</inkml:trace>
  <inkml:trace contextRef="#ctx0" brushRef="#br0" timeOffset="29092.8537">22872 4692 466,'0'0'228,"0"0"-185,0 0-8,0 0 44,48 150-31,-29-89-35,-8-1-9,-2-4-4,-9-6-48,0-12-96,0-14-77,-2-14-85</inkml:trace>
  <inkml:trace contextRef="#ctx0" brushRef="#br0" timeOffset="29482.6809">22901 4965 191,'0'0'164,"0"0"-112,17-114-9,10 79-26,4 3-16,0 1-2,1 0-49,-3 3-23,-9 4 33,-7 8 40,-11 8 60,-2 6 39,0 2-48,0 0-37,0 10-14,0 16 59,0 5 3,0 6-16,0 1-15,0-4-10,2-6-4,10-9 10,1-9-13,-1-6-1,-2-4 12,8 0 24,3 0 6,5-7-18,0-7-17,-3 2-10,-5 5 5,2 2-10,-1 3-5,6 2-1,3 0-2,4 0 0,0 0 1,-8 8 2,-3-2-1,-6-1-9,-7-4-17,4-1-2,-3 0-22,-1 0-76,2-3-117</inkml:trace>
  <inkml:trace contextRef="#ctx0" brushRef="#br0" timeOffset="30691.1082">22791 5703 458,'0'0'143,"0"0"-80,0 0 3,0 0 30,0 0-11,0 0-36,-11 22-17,11-22-14,0 0-9,3-10 6,24-34 9,23-23-20,20-23-1,19-21 0,18-16-3,10-10 3,6 1-3,-2 10 0,-19 10 3,-17 19-5,-23 17 4,-15 22 2,-21 21-4,-12 18 3,-7 8 3,-7 5-3,0 5 1,0-2-2,0 3-2,0 0-1,0 0-3,0 0-3,0 0-5,0 3-2,-7 15-2,-7 4-1,-1 8-21,1 8-30,4 8-57,5 7-103,5 4-252</inkml:trace>
  <inkml:trace contextRef="#ctx0" brushRef="#br0" timeOffset="33056.8586">22642 5444 244,'0'0'75,"0"0"-3,0 0 50,0 0 10,0 0-30,0 0-51,168-168-11,-77 78 2,2-1-12,1 5-4,-5 8-8,-7 11-8,-12 13 5,-20 12-5,-9 10-7,-19 12-3,-8 2 0,-6 6 0,-1 2-12,-1 0-16,2 5-11,-4 5-46,0 0-66,-2 9-135,3 24-10</inkml:trace>
  <inkml:trace contextRef="#ctx0" brushRef="#br0" timeOffset="33497.6911">23084 5857 635,'0'0'113,"0"0"-112,0 0-1,0 0-1,0 0 1,-12 121 27,8-42 25,4 4-40,0-6-9,0-6-3,0-9 0,2-14-63,4-17-68,-6-21-102,2-10-9,-2-39 148</inkml:trace>
  <inkml:trace contextRef="#ctx0" brushRef="#br0" timeOffset="33705.8929">23078 6102 154,'0'0'135,"-4"-135"-87,0 84-13,2 10 52,2 11 33,0 8-30,0 8-21,0 3-15,6 5-12,4 3-15,5 3-14,9 0-13,3 6 0,0 22-9,-14 12 5,-13 8-6,-8 7 5,-32-5-4,-3-6-49,5-16-50,18-16-5,13-12 8,7-3-35,13-30-150</inkml:trace>
  <inkml:trace contextRef="#ctx0" brushRef="#br0" timeOffset="34078.2076">23333 5759 408,'0'0'152,"0"0"-101,0 0-35,0 0-7,0 0 32,0 0 8,2 86-15,9-59-22,-2-10-3,0-5-6,0-8 0,-6-4 1,0 0 3,-3 0 6,0-14 4,0-14-17,0-6-24,-6-4 9,2 2 10,4 2-8,0 2-2,10 6 7,22 2 4,-3 3 2,2 6 4,-4 7 1,-3 5 3,-1 3-4,-2 11 3,4 22 4,-7 16-5,-5 13 2,-6 10 7,-7 4-2,0-4-10,0-10 0,0-12 3,0-13-4,0-15-3,0-12-48,0-10-53,0 0-33,0-12 1</inkml:trace>
  <inkml:trace contextRef="#ctx0" brushRef="#br0" timeOffset="34298.7382">23554 5675 186,'0'0'183,"0"0"-100,0 0-22,-14-115 30,14 108-17,5-2-38,6 3-10,5 6 5,-1 0-2,1 0-21,-1 22-8,-4 15 0,-6 8 0,-5 5 4,0-3 0,-16-5-4,-9-12-5,-2-10-46,8-9-22,1-8-69,7-3-149</inkml:trace>
  <inkml:trace contextRef="#ctx0" brushRef="#br0" timeOffset="34583.681">23770 5504 413,'0'0'230,"0"0"-171,0 0-31,0 0-4,0 0-16,0 0 6,18 14 4,-14-6-4,1-2-9,-3-4 7,0-2-1,-1 0 4,-1 0 4,0 0 5,0 0 4,0 0-7,0 0-12,0 0-7,0 0-2,0 0-32,0-4-54,0-2-41,-1 4-34,-15 2-100</inkml:trace>
  <inkml:trace contextRef="#ctx0" brushRef="#br0" timeOffset="35108.6612">22985 6028 704,'0'0'118,"157"-131"-114,-30 49 26,10-8 10,-3 1-10,-20 13-26,-30 20-1,-34 19-6,-29 24 2,-21 13-9,-15 12-38,-38 36 12,-26 20 23,-14 14 11,-5 7-4,6-7-12,21-12 8,22-20 0,25-16 9,19-16-5,5-11 6,29-7 0,33-11 28,23-26 3,7-12-17,-10 1-13,-24 10 7,-27 14 2,-20 14-2,-11 10 1,0 0-9,-24 14-10,-16 22 8,-15 12-2,2 2 4,7 2 0,11-7-1,12-9-4,12-10 5,11-11-5,0-2 5,5-5 0,25-8 5,15 0 2,11-6 9,-2-18-12,-17 2-4,-14 3-1,-23 4-44,0 3-55,-21 2-67,-10 3-133</inkml:trace>
  <inkml:trace contextRef="#ctx0" brushRef="#br0" timeOffset="36718.9225">23527 5323 222,'0'0'108,"0"0"-34,0 0 14,0 0-19,0 0 6,0 0 47,22 43 3,14-102-80,-3-14-23,-8-12 3,-12 7 5,-11 10-16,-2 16-1,0 15-12,-2 14-1,-11 13 0,8 6-3,-4 4-11,2 0-1,7 0-11,-4 0 9,4 8 6,0-1-7,2 5 10,21-3 8,3 1 0,6-1 4,-5 7-3,-4 7-1,-4 9-4,-9 13 4,0 8 2,-3 1 3,-2-6 1,5-12-4,-1-8-1,4-13-2,5-9 1,6-6-5,7 0-2,10-9-12,-3-14-13,-3-10 19,-6-4 13,-6-6 1,-8-8 10,-5 0 22,-4-1 1,-4 10-23,-2 13-3,0 15 5,0 11 4,-14 3-17,-5 0-2,-4 12-5,-1 10 1,2 6 6,2 1 3,9 10-3,5 1-4,6 0 2,0-6 2,10-6-1,12-12-5,5-10 0,4-6-1,0 0-1,0-22 2,-4-16 6,-4-8 1,-6-7-1,-8 3 8,-4 3 2,-3 12 12,-2 12-8,0 13-9,0 10-1,0 0-4,0 0-10,0 0-7,0 20 4,0 7 12,2 6 1,2-3 1,1-2 1,-3-8-1,3-10-1,2-8-3,-3-2 3,4 0 7,9-26 7,2-10-2,4-4-8,-3-1 1,-5 11-3,-3 10-2,-8 10 0,0 8-2,-4 2-5,3 0-3,-2 0-10,4 12 10,-1 8 8,-1 1 4,-1-3-2,-2-7 1,0-6 1,3-3-2,-1-2 2,0 0 4,2 0 7,5-7 5,2-14 6,5-5-17,4 0-7,-2 4 0,-2 8-2,-8 8 0,-3 6-6,-5 0 6,0 0-8,2 0-3,0 0 2,5 0 7,0 0 4,1 0-11,3 0-14,1 0 19,1 0 2,1 0-16,-5-9 8,-3 3 11,-2 4 0,-4 0 1,0 2-1,0 0-6,0 0-5,0 2-6,5 10 6,4 1 12,-2 0 1,1-6-1,7-6 3,4-1 5,5 0 6,1 0 2,0-14 1,-8-3 15,-5-6-22,-8 2-2,-4-8 8,0-1 3,0 2-5,-19 6-11,-3 8-3,1 8-6,-4 6-32,0 0-58,8 12-73,3 9-69</inkml:trace>
  <inkml:trace contextRef="#ctx0" brushRef="#br0" timeOffset="36984.9846">24770 4642 485,'0'0'173,"0"0"-139,0 0-32,0 0 1,0 0 21,0 0-5,76 36-10,-65-34-2,-5-2 48,4 0 60,-4-14-28,3-10-42,0-4-29,-4 2-16,1-1-3,-1 4-31,-3 5-40,-1 8-58,2 6-49,-3 4-65,0 0-107</inkml:trace>
  <inkml:trace contextRef="#ctx0" brushRef="#br0" timeOffset="37558.8997">24770 4642 93,'149'-99'171,"-147"99"-47,8 0-13,5 0-8,5 0-25,3 0-19,-4-1-13,-1-12-15,-2 1-7,-9 1 28,2-2-24,-9 4-20,0 3-5,0 1-3,0 5-4,-3 0-17,-8 0-23,-4 11 25,-1 7 14,7-3-3,5 2-2,4-3-10,0-6-8,0-3 11,13-5 9,11 0 8,5 0 7,5-4-6,-1-7 1,-6-3-1,-7 4 5,-9 4-6,-7 4 4,-4 2 0,0 0-4,0 0-10,-13 8-5,2 9 15,-3-2 0,8-3 0,6-5-1,0-4 1,0-3-6,0 0 6,0 0 12,15-10 24,1-13-12,-1-6-12,-5-6-5,-6-9 2,1-6-3,-5-6-4,0-8-2,0 6 3,0 4 0,-7 15-1,-2 17 19,0 12-7,7 9-4,2 1-10,-2 0-4,0 15-20,2 20 24,0 15 0,0 11 4,0 14 8,10 1-7,6 1-5,-5-5-15,0-3-72,3-4-74,1-1-259</inkml:trace>
  <inkml:trace contextRef="#ctx0" brushRef="#br0" timeOffset="39297.9555">15664 4082 149,'0'0'406,"0"0"-320,0 0-8,0 0 5,0 0-32,0 0-12,0 0-1,0-44-7,0 44 2,0 0-8,0 0-2,0 0-11,0 0-12,0 0-2,0 21-12,0 16-8,0 20 18,13 9 4,10 4 0,-1-4 1,0-5-2,-2-10 2,-5-11 0,-1-5-1,-7-11 0,-2-4 0,-2-6 0,-3-3-1,0 0-5,-8-3-21,-19-2-6,-9-6-6,-4 0-24,-3-6-33,8-24-70,6-10-203</inkml:trace>
  <inkml:trace contextRef="#ctx0" brushRef="#br0" timeOffset="39621.402">15588 3669 109,'0'0'210,"0"0"-145,0 0 1,0 0-15,0 0-20,-15 123-1,34-105-15,4-11 8,-1-4 35,-5-3-4,-5-3 38,-3-16 22,0-9-52,-4-13-30,-5 1-11,0-4-2,0 10-13,-14 11-4,1 8-2,-1 15-8,-1 0-19,-8 6-50,3 18-35,3 5-6,7 2-37,10 4-123</inkml:trace>
  <inkml:trace contextRef="#ctx0" brushRef="#br0" timeOffset="40977.3008">14755 5334 195,'0'0'171,"0"0"-152,0 0-16,0 0 17,0 0 17,0 0-9,-29 46-2,29-44 3,0-2-4,33 0 23,31-30 21,40-26-5,35-18-5,36-13-31,28-3-1,17 2-15,25 8-10,7 4 8,-1 7-10,-10 10-1,-35 9-5,-51 13 5,-57 11 1,-51 14 4,-31 7 7,-16 5 39,0 0-13,0 0-31,0 0-6,0 0-1,0 0-3,-2 0-7,-8 3-64,6 5-72,4-6-129</inkml:trace>
  <inkml:trace contextRef="#ctx0" brushRef="#br0" timeOffset="67506.7553">19732 12737 56,'0'0'17,"0"0"-3,0 0 19,0 0 11,0 0 0,0 0-13,0 0-14,117 0-6,-102 0-4,-1 0-4,-1 0-1,-3 2-2,2 2 0,-1 2 0,5-2 0,1 2 1,8-1-1,4-3 1,9-2 1,5 3 2,5-1-2,12-2 2,11 0-4,12 0 0,8 2 1,11 0 0,8 2-2,-1 0 1,3 4 0,-3-2 0,-2 3 0,-7-6 0,1-1 0,1 1-2,6-3 2,4 0 3,-7 0-3,-9 0 0,-12 1 0,-12 3 0,-7-2 3,-7 2 1,-12-1 14,-6-2-7,-4-1-2,-7 0 7,2 0 3,1 0 1,3 3-2,3 1-5,-3-3 0,-4 1-7,-4 0-2,-6-2 2,-4 0 4,-1 0 4,-1 0-2,1 0-8,4 0-1,0 0 0,3 0-2,6 0-1,6 0 0,3 0 0,2 0 1,-4 0-1,-10 0 0,-8 0 2,-9 0-2,-5 0 0,-4 0-2,0 0-20,0 0-141</inkml:trace>
  <inkml:trace contextRef="#ctx0" brushRef="#br0" timeOffset="69193.8102">4991 13608 32,'0'0'188,"0"0"-188,0 0 0,0 0 11,0 0 43,145 44-31,-82-28-7,10-7-1,12 1 20,10-6 4,11-1-12,-2-3-4,-2 0-12,-13 0 1,-14-3 0,-25-1 6,-16 3 17,-21-1-1,-8 2-11,-5 0 24,0 0-18,0 0-21,0 0-8,0 3-2,0 12-18,2-1-43,18-4-57,12-6-53</inkml:trace>
  <inkml:trace contextRef="#ctx0" brushRef="#br0" timeOffset="73702.2592">19868 13529 372,'0'0'83,"0"0"-83,0 0 0,0 0 1,0 0 38,0 0-19,0 0-9,38 0 22,11 0 9,16 0-6,15-4-9,20-2-6,18 2-14,24 0 8,24 2-13,19 1-1,11 1 1,11 0-2,7 0 0,-2 0 0,2 0 0,0-5-24,-12-3 18,-13-2-20,-17 0 25,-25 4-4,-28 1 0,-26 2 5,-25 0 0,-23 0 1,-18 1 3,-13 0 4,-10 2 5,-4 0 8,0 0-7,0 0-4,0 0 0,0 0 2,0 0-5,0 0-6,0 0 0,0 0 1,0 0 2,0 0 0,0 0 0,0 0-4,0 0-1,0 0 1,0 0 1,0 0-1,0 0 1,0 0-1,0 0 0,0 0 0,0-2-4,0 2 0,0 0-3,0 0-9,0-2-7,0 2-11,0 0-29,0 0-34,0 0-61,-4 0-169</inkml:trace>
  <inkml:trace contextRef="#ctx0" brushRef="#br0" timeOffset="85510.741">19033 14199 349,'0'0'11,"0"0"-11,0 0 0,0 0 9,0 0 32,0 0-8,0 0-17,51 4-10,-24 9 3,6-2 4,7 1 0,10 1 2,4-6-8,21-2 3,12-5 11,21 0 3,21-5 0,8-11-18,1 0 3,-4-2-5,-16 8 5,-10-2-3,-22 3-5,-26 3 2,-27 5-3,-16-1 2,-9 2-1,-8 0 8,0 0 18,0 0-6,0 0-10,0 0-9,0 0-2,0 0-8,0 0-16,6 0-53,7 0-47,8 3 75,3 2-92</inkml:trace>
  <inkml:trace contextRef="#ctx0" brushRef="#br0" timeOffset="95883.8389">21412 15047 360,'0'0'151,"0"0"-113,0 0-31,0 0 17,0 0 16,0 0-1,0 0-17,0 0-17,-9 0-5,59 0-7,43 0 7,59 0 99,62-12-39,44-7-8,31 7-34,3 1-5,-11 7-12,-31 0 2,-45-2-6,-43-1-2,-48 1-3,-43 2 8,-31 1 0,-20 3 0,-15 0 3,-3 0 0,-2 0-3,0 0-2,0 0 2,0 0-2,0 0-2,0 0 4,0 0-2,0 0-10,0 0-31,0 0-53,2 0-61,21 3-132</inkml:trace>
  <inkml:trace contextRef="#ctx0" brushRef="#br0" timeOffset="98078.8957">6607 16324 424,'0'0'0,"0"0"2,0 0-2,175 0 2,-94-18 29,21-4 10,27-12 0,28-2-1,23-4-10,25-3-10,15 5-14,19 3-6,15 11 4,20 12 3,13 6 26,8 6-20,-1 0-10,-18 6-3,-26 2 0,-38-2 2,-48-5-1,-55-1-1,-47 0 0,-37 0 3,-23 0 21,-2 0 161,0 0-91,-4 0-80,0 0-14,-1 0-11,3 0-9,2 0-20,-2 0-25,2 11-27,0 3-10,0 3 4,0-4-51,13-3-112</inkml:trace>
  <inkml:trace contextRef="#ctx0" brushRef="#br0" timeOffset="115885.1376">18837 15662 476,'0'0'63,"0"0"-55,0 0-8,19 167 18,-7-94 10,1 5-18,1-2-6,-5-1-4,-3-10-19,-4-11-108,-2-16-114</inkml:trace>
  <inkml:trace contextRef="#ctx0" brushRef="#br0" timeOffset="116128.9279">18787 15638 544,'0'0'116,"0"0"-36,0 0 11,0 0-45,0 0-31,0 0-15,146-20-1,-95 61-2,-11 5 1,-17 15-2,-21-2 2,-2 3 0,-19-7 2,-16-11 2,-7-4-2,-1-12-61,5-6-61,9-11-141</inkml:trace>
  <inkml:trace contextRef="#ctx0" brushRef="#br0" timeOffset="116324.6394">19231 15737 592,'0'0'145,"0"0"-61,0 0-32,0 0-28,0 0-19,0 0 9,-34 140-8,30-77 7,4 5-13,9-6-2,27-1 1,18-2-18,5-9-78,6-14-95,-2-14-240</inkml:trace>
  <inkml:trace contextRef="#ctx0" brushRef="#br0" timeOffset="116757.7165">19623 15798 151,'0'0'576,"0"0"-472,0 0-104,0 0 0,0 0 51,38 144-15,-12-88-30,-5-6-6,-3-18 2,-9-10-2,-5-12-4,0-8 4,-2-2 3,5-2 13,4-23 21,3-8-8,6 1-20,0 3 0,-2 8-9,-4 12 1,-8 9-1,0 0-7,7 9-21,6 15 16,1 6 12,7 2 0,6-6 0,3-8-6,1-14 1,-2-4 5,-5 0 4,-5-8 10,-3-20 33,-5-8-1,-5-5 5,-7-6-9,-5 6-23,0 9-13,-7 11-6,-18 6-15,-8 13-52,-6 2-81,6 0-80,16 2-198</inkml:trace>
  <inkml:trace contextRef="#ctx0" brushRef="#br0" timeOffset="117015.6623">20410 15623 736,'0'0'120,"0"0"-49,0 0-69,0 0-1,0 0-1,0 0 6,166 152-3,-114-98 1,-14-2-4,-12-2-4,-17-1 1,-9 1 3,-4 0 2,-32-1 5,-15-1-7,-12-2-14,-1-7-40,-1-3-68,12-13-158</inkml:trace>
  <inkml:trace contextRef="#ctx0" brushRef="#br0" timeOffset="117682.6622">21212 15798 665,'0'0'79,"0"0"-79,0 0-4,0 0 4,91 104 46,-39-48-18,1-2-20,0-8-8,-3-8-5,-8-14-130,-11-13-143</inkml:trace>
  <inkml:trace contextRef="#ctx0" brushRef="#br0" timeOffset="117849.7857">21524 15762 528,'0'0'142,"0"0"-54,0 0-44,0 0-16,-90 107 15,66-49-16,6 1-20,9-2-7,7-8-85,2-12-101,0-16-129</inkml:trace>
  <inkml:trace contextRef="#ctx0" brushRef="#br0" timeOffset="118018.818">21223 16048 544,'0'0'200,"0"0"-98,0 0 10,0 0-58,0 0-51,138-94-3,-37 67-21,32-4-93,16-6-122,1-3-251</inkml:trace>
  <inkml:trace contextRef="#ctx0" brushRef="#br0" timeOffset="118266.702">22188 15597 694,'0'0'149,"0"0"-81,0 0 12,0 0-20,0 0-59,0 0 4,17 82 0,4-22 11,-2 7-11,-3 6-5,-5 2-4,1-11-51,-4-6-106,1-10-31,-3-8-164</inkml:trace>
  <inkml:trace contextRef="#ctx0" brushRef="#br0" timeOffset="118515.8794">22180 15584 635,'0'0'65,"0"0"14,0 0 4,77-101-62,-20 98-21,6 3 0,-5 8 0,-16 16-2,-15 2-5,-16 7-3,-11-3 1,0 6 9,-33 0 5,-14 3 4,-15 3-9,-6-3 0,4-3-96,15-10-91,25-8-268</inkml:trace>
  <inkml:trace contextRef="#ctx0" brushRef="#br0" timeOffset="118738.6894">22901 15512 670,'0'0'141,"0"0"-72,0 0 3,0 0-45,0 0-23,0 0 0,-79 129 18,67-65 1,2 8-11,10-1-9,0-6-3,12-10 0,19-5-39,11-6-83,9-13-84,1-8-129</inkml:trace>
  <inkml:trace contextRef="#ctx0" brushRef="#br0" timeOffset="119181.6724">23197 15712 545,'0'0'177,"0"0"-134,0 0-13,0 0-20,0 0 23,0 0 15,29 109-34,-12-78-7,-1-14-7,-2-9 0,-5-6-4,-1-2 4,4 0 16,1-20-3,3-10-2,1-6-11,-1 5-4,-5 8 3,0 11 1,-6 6-1,-3 6 0,0 0-7,5 0-11,9 14-8,3 7 27,8 2 1,2-3 5,3-4-5,3-6 3,5-6 5,1-4 16,1 0 0,-3-18 2,-2-12 8,-11-8 0,-6-10 10,-11-6-5,-9 1-24,0 8-16,-12 14-4,-14 9-1,-7 16-24,-9 6-69,-5 0-52,5 18-46,13 7-211</inkml:trace>
  <inkml:trace contextRef="#ctx0" brushRef="#br0" timeOffset="119481.7295">24077 15218 4,'0'0'717,"0"0"-605,0 0-67,0 0-17,0 0 63,156 150 16,-94-78-50,-10 11-29,-17 0-18,-22 6-6,-13-1-4,-39-2 0,-40-6-12,-27 1-31,-23-9-53,-16 5-73,-9-12-122</inkml:trace>
  <inkml:trace contextRef="#ctx0" brushRef="#br0" timeOffset="122737.118">15276 16651 109,'0'0'393,"0"0"-263,0 0-89,0 0 23,0 0 15,0 0-23,26 0-26,44 0 7,45-14 6,50-4-1,43-8-12,33 0-15,10 7-8,-10 6-7,-43 7-1,-64 6-14,-63 0-3,-46 0 9,-23 0 9,-2 0 1,0 0 22,0 0-10,-16 6-11,-8 2 0,-7 10-1,-5-4-1,4 0-21,13-2-71,13-2-82,6-6-119</inkml:trace>
  <inkml:trace contextRef="#ctx0" brushRef="#br0" timeOffset="130170.9109">17233 17271 518,'0'0'92,"0"0"-92,0 0-10,0 0 10,115 0 43,-39 0 4,11-4-15,7-1 4,1-3-10,1-1-8,-2-5 4,-2 1-13,-6 4 0,-19 1-7,-23 4 0,-19 2-1,-17 2 0,-8 0-1,0 0 5,0 0 4,0 0 1,0 0-8,0 0-1,0 0-2,0 0-45,10-8-76,1-6-132</inkml:trace>
  <inkml:trace contextRef="#ctx0" brushRef="#br0" timeOffset="133778.659">16296 17241 454,'0'0'85,"0"0"-80,0 0-4,0 0 22,0 0 46,0 0-32,0 0-23,0 4-6,0-4-4,0 0 3,0 0 3,0 0 0,0 0-8,25 0 0,17 0 11,16 0 11,7-4-7,-3-6-4,-13-3-9,-15 12-1,-14-4 2,-14 5-1,-6 0 6,0 0 6,0 0 14,0 0-10,0 0-13,-24 0 5,-12 0-8,-13 0-4,-8 0 3,-5 0-3,-8 11 0,3-3 0,0 2-5,7 3-4,11 0 6,11-3-2,13-2-6,12-4 7,11-4-1,2 0 0,0 0-14,0 0-9,27 0 28,15 0 7,18-12 2,17-3-5,0 2-1,2-1 2,-9 2-5,-11 1 0,-9 4 0,-13 3 1,-14 0-2,-7 2-3,-9 2-15,-7 0-32,2 0-36,2 0-40,4 0-54,9 0-200</inkml:trace>
  <inkml:trace contextRef="#ctx0" brushRef="#br0" timeOffset="142544.3952">22959 17245 446,'0'0'67,"0"0"-66,0 0 36,0 0 42,0 0-23,0 0-25,0 0 1,0 0-2,0 0-9,0 0-13,0 0 0,0 0-8,0 9 1,-9 12 4,-5 8 9,-6-4-4,5 7 0,3-6-5,8-4-3,4-4-1,0 0-1,18-4-1,18 4 1,13 0 10,8 0 10,5 8-6,4-7-9,-11-1 3,-10-1-1,-18-4-1,-14-7-6,-13 6 0,0-2 0,0 6 10,-27 8 18,-16 6-13,-12-8-12,-5-4-3,2-12-49,4-6-63,14-14-77,9-30-68</inkml:trace>
  <inkml:trace contextRef="#ctx0" brushRef="#br0" timeOffset="142939.8265">23032 17277 81,'0'0'382,"0"0"-320,0 0-35,147-46 3,-98 42-13,-6 0-3,-14 4 4,-16 0-1,-7 0 1,-6 0-11,0 0-7,0 22 0,0 14 22,0 0-1,0 3-1,0-3-4,10-5-1,11-9-2,13 0-8,2-8 7,-2-6 28,-8-4-11,-11-4-4,-2 0 22,1-4 1,-1-13-9,3-18-12,-6 3-10,1-8 1,-9 8-5,-2 3-8,0 2-3,-5 9-2,-17 0-3,-11 8 1,-12 2-25,-9 8-51,-3 0-41,-1 12-75,6 12-125</inkml:trace>
  <inkml:trace contextRef="#ctx0" brushRef="#br0" timeOffset="144887.2905">24177 17335 145,'0'0'461,"0"0"-365,0 0-65,0 0 42,0 0-25,0 0-43,33-46-5,5 28-25,18-4-91,18-9-185</inkml:trace>
  <inkml:trace contextRef="#ctx0" brushRef="#br0" timeOffset="145311.7015">24681 16826 101,'0'0'481,"0"0"-413,0 0-61,0 0 39,-125-33-18,101 33-27,-3 23-1,2 3-1,3 2 1,11-2 5,7-4-5,4-9 1,0-4 0,13-7-1,11-2 8,7 0 11,3 0 0,-3-11 6,-2-6-13,-4 3-5,-5-5 7,-5 12-3,-4-1-2,-6 4 17,-5 4-5,0 0-21,0 0-6,0 19-16,0 18 16,2 9 6,-2 7 6,0-3 1,0-2-6,0-8 1,0-4-2,5-10-39,3-8-69,5-12-94,9-6-117</inkml:trace>
  <inkml:trace contextRef="#ctx0" brushRef="#br0" timeOffset="145694.6539">24991 16826 106,'0'0'433,"0"0"-364,0 0-3,0 0 8,0 0-37,0 0-28,-108-58-9,86 70 0,-2 10 1,6 2-1,5 2 1,8 1-1,5-10-2,0-3-5,3 0 5,10-9 0,0-3-1,3-2 3,1 0 1,-3-7 14,3-11 2,-3-1 14,-3 2-1,-1 3-7,-8 1 0,-2 12-5,0 1-9,0 0-9,0 0-8,0 14-5,4 17 5,0 13 8,5 6 4,3 7 0,1-7-4,0-1-60,-2-7-65,0-9-65,-4-4-126</inkml:trace>
  <inkml:trace contextRef="#ctx0" brushRef="#br0" timeOffset="148324.7766">18897 17419 447,'0'0'99,"0"0"-96,0 0-1,0 0 1,0 0 33,0 0-13,140 0-6,-62 0 6,20-10-1,18-1-5,13-8-7,16-4-1,9 2-6,-12 3-3,-19 0 3,-38 4-3,-41 6 0,-28 8-2,-16 0 6,0 0 6,-16 0 13,-22 0-12,-18 0-10,-10 4-1,-16 8 4,-10-1-4,-11 2-3,-5-1-5,-4 2-7,0-1 0,8-4-4,10 1 4,17-2 4,13 1 9,18-3-6,11 1 8,10 1-3,10-6 1,7 2 2,8-4-2,0 0-6,5 0-11,31 0 19,21 0 12,24 0 18,21 0-2,16-14-7,7 1-9,0-4-4,-11-2-7,-19 11 1,-18-1 1,-31 3-3,-21 6 0,-17-4 3,-8 4-1,0 0-1,0 0-1,0 0 0,0 0-7,0 0-41,0 0-56,0 0-106,0 0-169</inkml:trace>
  <inkml:trace contextRef="#ctx0" brushRef="#br0" timeOffset="154908.0731">10840 17602 334,'0'0'38,"241"-30"-21,-92 28 14,11 2-24,-4 0 8,-17 0-9,-33 10-5,-32 3 0,-29-4 3,-26 1 10,-7-6 25,-8-4 13,-2 0-14,-2 0-12,3 0-14,-3 0 4,0 0 2,0 0-16,0 0-1,0 0 0,0 0 1,0 0-2,0 4-2,0 0-5,0 1-43,-9-5-97,2 0-173</inkml:trace>
</inkml:ink>
</file>

<file path=ppt/ink/ink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2155.72363" units="1/cm"/>
          <inkml:channelProperty channel="Y" name="resolution" value="3449.15796" units="1/cm"/>
          <inkml:channelProperty channel="F" name="resolution" value="5.68611" units="1/deg"/>
        </inkml:channelProperties>
      </inkml:inkSource>
      <inkml:timestamp xml:id="ts0" timeString="2021-08-24T11:21:10.295"/>
    </inkml:context>
    <inkml:brush xml:id="br0">
      <inkml:brushProperty name="width" value="0.05292" units="cm"/>
      <inkml:brushProperty name="height" value="0.05292" units="cm"/>
      <inkml:brushProperty name="color" value="#FF0000"/>
    </inkml:brush>
  </inkml:definitions>
  <inkml:trace contextRef="#ctx0" brushRef="#br0">14771 2091 394,'0'0'164,"0"0"-164,0 0 4,-48 166 0,35-83 39,4 9-10,5 0-20,4 3-10,0-6-3,0-9-20,2-22-89,22-21-158</inkml:trace>
  <inkml:trace contextRef="#ctx0" brushRef="#br0" timeOffset="495.0534">14866 1951 370,'0'0'222,"0"0"-166,125-87-56,-23 51 0,27 0 0,12 2 0,9 9 0,-15 2-14,-21 11 3,-25 6 8,-29 4 3,-20 2 3,-15 0 4,-11 29-7,5 10 20,-1 19 30,1 21 8,2 15-27,2 18-18,-4 8-1,4 3 7,2-7-12,1-12 1,3-10-4,-3-14-3,-1-19 0,-5-11-2,-5-14 0,-5-8 0,-9-8 0,-1-5 1,0-4 0,-15 1 0,-29 0 13,-23 1 21,-24 3-6,-27 5-2,-21 10-11,-15 5-2,-12 4-8,3 0-5,12-4 0,22-8-6,34-13-16,36-14 2,30-1-28,29-18 7,6-20-132,39-10-151</inkml:trace>
  <inkml:trace contextRef="#ctx0" brushRef="#br0" timeOffset="870.0089">15158 2480 347,'0'0'289,"0"0"-209,0 0-13,0 0-15,0 0-34,163-70-18,-77 40-1,11 2-78,-7 5-69,-16 13-152</inkml:trace>
  <inkml:trace contextRef="#ctx0" brushRef="#br0" timeOffset="1060.0737">15251 2704 552,'0'0'97,"0"0"-40,137-19-27,-60 1-26,8 2-4,2 0-45,-11 2-89,-14 3-101</inkml:trace>
  <inkml:trace contextRef="#ctx0" brushRef="#br0" timeOffset="1373.0577">15296 2916 309,'0'0'152,"0"0"-94,0 0-9,154 0-32,-83-9-17,2 0-4,-5-1-4,-13 1-17,-14 3-10,-20 2 15,-9 0 19,-8 4 1,-4 0 0,0 0 0,0 0-17,0 0-30,0 0 10,-8 0 5,-2 0-14,4 0-57,1 0-18</inkml:trace>
  <inkml:trace contextRef="#ctx0" brushRef="#br0" timeOffset="9316.0607">16238 2091 22,'0'0'216,"0"0"-178,0 0-3,156-112-1,-96 77-14,8-7-4,-1 4-5,-7 5-3,-9 4 6,-13 7 6,-16 8 2,-6 5 4,-5 0-15,-3 5-10,0 2-1,-2 2-18,-2 0-41,-4 0-115</inkml:trace>
  <inkml:trace contextRef="#ctx0" brushRef="#br0" timeOffset="9638.3761">16277 1784 214,'0'0'158,"0"0"-109,0 0-16,-76 153 5,63-88-10,8-2-17,5-5-1,22-12-10,30-17-6,28-15-13,24-14-69,25-9-204</inkml:trace>
  <inkml:trace contextRef="#ctx0" brushRef="#br0" timeOffset="9869.7734">17156 1512 462,'0'0'215,"0"0"-103,0 0-56,0 0-26,0 0-30,0 0-15,-6 68 15,6-10 8,0 6 3,10 0-10,9-3-1,4-14-15,6-7-85,4-17-72,0-16-107</inkml:trace>
  <inkml:trace contextRef="#ctx0" brushRef="#br0" timeOffset="10408.8461">17441 1569 437,'0'0'138,"0"0"-81,0 0-24,0 0-24,0 0 2,0 0 20,10 147-3,3-93-24,1-4-2,-6-10 3,-3-6-4,-3-15 1,-2-9-2,0-6 2,0-4 6,0-4 16,0-28 61,0-14-60,0-11-25,0-1 0,0-1 8,0 7-5,0 10-1,0 15-2,0 15-15,0 7 6,0 5-2,2 0 5,8 6-15,7 21 5,3 7 14,5 4 1,-1-5 1,-4-4-8,1-9-1,-4-10 4,-5-7-3,3-3 8,1-12 9,3-15 30,2-9-29,-6-3 2,-1-4 6,1 0 8,-1 8-8,-7 11 15,3 13-10,-10 10-6,0 1-17,0 0-1,2 18-23,6 12 24,2 8 0,3 4 3,6-5-3,-1-1-7,8-9-42,5-7-48,5-10-72,6-9-171</inkml:trace>
  <inkml:trace contextRef="#ctx0" brushRef="#br0" timeOffset="10612.9337">18228 1496 459,'0'0'233,"0"0"-183,0 0-34,0 0 37,11 104 6,10-41-35,-1 4-7,-1 1-11,0-2-3,-2-9-3,1-5-20,-5-10-70,1-11-41,-5-6-112</inkml:trace>
  <inkml:trace contextRef="#ctx0" brushRef="#br0" timeOffset="10851.1459">18347 1626 194,'0'0'105,"-19"-128"-39,13 96 69,2 14-41,1 8-6,3 4-24,0 1-33,5-1-12,19 2-1,3 3 14,10 1-14,-1 1-11,-4 23-7,-5 15-6,-23 2 4,-4 8 2,-9 0 5,-26-4-3,-13-2 0,-1-10-2,5-7-41,8-9-84,20-9-125</inkml:trace>
  <inkml:trace contextRef="#ctx0" brushRef="#br0" timeOffset="11863.5513">18993 1371 503,'0'0'220,"0"0"-139,0 0-51,-129 50-9,92-12-4,9 5-17,10-7 0,9-8-2,9-6-6,0-12-24,18-6-14,13-4-13,10 0 34,-2-25 14,-5-2-4,-5-7 15,-12 4 4,-7 2 48,-4 9-3,-4 10 12,-2 6-20,0 3-41,0 0-2,2 5-21,5 12 17,4 1 6,11 1 0,7-7-2,14-8-10,10-4 2,5 0-25,-4-19-17,-5-6 27,-13-6 8,-14-1 17,-11-2 10,-11 6 36,0 6-3,0 12-41,-3 10-2,-8 0 0,0 4-19,-4 23 15,6 6-3,2 7 4,7 11 3,0 3 2,0 6 4,7 4 6,2 0-9,0-4 3,-3-2-5,-6-10-1,0-7-14,0-11 2,-15-14-32,-5-12 6,-3-4 31,6-24 7,6-24 13,11-19-7,13-16-1,26-10-5,17-1 2,5 14-2,1 13-35,-6 19-28,-12 14-33,-10 8 18,-14 8 78,-7 4 9,-6 6 57,-7 2 22,0 5-6,0 1-32,0 0-50,-16 13-10,-3 18 10,3 8 0,0 5 5,12-2-3,4-7-1,0-9-1,31-8-5,16-7-2,11-11-2,4 0-18,-5-14-48,-3-16 52,-2-9 16,-8-8 7,-3-7 40,-6-2 6,-10 6 1,-14 10-9,-9 13 10,-2 16-27,0 7-21,-15 4-1,-8 0-6,-4 18 6,5 4-1,9 3-4,4 2 3,9-1-6,0 0 3,0 1-1,17 4 7,6 3 3,6 0-1,4-2-2,3-3-2,1-5 2,-3-8 14,-3-4-3,-4-6 7,-9 0-10,-7-2-4,-7-1-4,-4 2-5,0 3-74,-11 0-171</inkml:trace>
  <inkml:trace contextRef="#ctx0" brushRef="#br0" timeOffset="13073.0798">17545 2765 509,'0'0'194,"0"0"-141,0 0-40,0 0-13,0 0 12,0 0-9,112 179 15,-75-96-2,-6 4-9,-4-7-5,-5-5-2,1-12-51,5-14-98,1-16-240</inkml:trace>
  <inkml:trace contextRef="#ctx0" brushRef="#br0" timeOffset="13640.2301">18025 2949 173,'0'0'548,"0"0"-472,0 0-70,0 0-6,0 0-5,0 0-20,-15 83 25,19-25 5,3-2-4,-7-8 0,4-10 0,-4-10-1,0-14 0,0-12 0,0-2 2,0-13 19,0-29-8,-13-10-12,2-11 6,2-4 16,2 1-14,3 5-1,4 16 5,0 13-8,0 20 29,0 10-34,0 2-5,7 11-17,17 20-2,12 15 24,11 8 6,4 0-6,-2-5-4,-5-9-36,-8-12-7,-10-14 18,-7-14 6,-4 0 23,1-25 29,-1-19 11,-1-9-27,-3-10 45,-7 5-20,3 2-15,2 14-13,2 16 17,-4 12-11,-2 10-16,-3 4-3,6 2-16,9 21-9,6 12 28,8 9 0,6 6 0,-2 3 4,-3-3-4,-6-6-43,-6-6-74,-2-13-24,2-12-138</inkml:trace>
  <inkml:trace contextRef="#ctx0" brushRef="#br0" timeOffset="14091.2566">19115 2514 621,'0'0'133,"0"0"-62,0 0 13,0 0-36,0 0-41,0 0-7,-15-7-12,41 63 12,7 18 38,8 6-15,-1-3-18,-2-12-1,1-15-4,4-14-24,-1-18-26,0-15-24,-1-3-14,-5-18 41,-5-21 47,-9-9 2,-4-4 17,-9-5 52,-2 7-21,-5 11-3,-2 15-14,0 16-11,0 8-22,0 0-5,0 4-10,0 24 0,0 11 15,0 11 1,-7 5 3,5-3-4,2-8-29,0-9-100,18-20-59,15-11-195</inkml:trace>
  <inkml:trace contextRef="#ctx0" brushRef="#br0" timeOffset="14255.8664">19529 2249 553,'0'0'146,"0"0"-142,0 0-4,0 0-29,0 0-30,96 149-134</inkml:trace>
  <inkml:trace contextRef="#ctx0" brushRef="#br0" timeOffset="14736.8897">19806 2601 384,'0'0'354,"0"0"-343,0 0 0,0 0 16,0 0-10,29 130-7,-15-109-6,-2-8-4,1-13-13,6 0 13,1-16 15,7-16 3,-3-6-8,-4-2-5,-4 0 4,-5 5 4,0 9 3,-5 11-10,-1 8-3,0 5-3,-1 2-2,7 0-16,11 16-9,10 6 26,7 3-1,7-10-26,0-6-26,-3-8-34,-10-1 10,-6-1 32,-10-22 46,-10-7 13,-7-4 26,0-9 47,-7-2-12,-17-7-28,-8 2 2,5 5 6,8 12 0,5 13 7,8 14-8,6 3-18,0 3-21,0 0-14,0 18-18,4 26-9,21 19 27,6 9-2,2 0-13,1-7-105,-1-14-85,0-16-133</inkml:trace>
  <inkml:trace contextRef="#ctx0" brushRef="#br0" timeOffset="15193.7133">20590 2242 525,'0'0'74,"0"0"-64,0 0 22,-143 82-8,121-46-17,11-2-5,11-7-2,0-2-3,21-8-24,18-9-6,15-5 16,4-3-25,1-4-60,-5-20 8,-9-6 88,-12-4 6,-13-4 98,-10-4 37,-10 0-3,0 2-66,-5 5-22,-17 12-22,-5 9-21,-2 11-1,-3 3-9,4 4 8,4 18-1,6 5-4,2 2 4,5 1 0,9 5 2,2-1 0,0 0-6,24 0 2,10-1-4,5 0-11,3-1-17,0-5-9,-7-8 2,-14-3 13,-11-6 24,-8-1-2,-2 2-5,-2 6-5,-29 1-9,-14 2-84,-13 2-219</inkml:trace>
  <inkml:trace contextRef="#ctx0" brushRef="#br0" timeOffset="15449.4687">19124 3354 499,'116'-47'75,"49"-16"-40,33-5 1,14-4-31,13-5-5,-5 7-62,-10 8-33,-19 12 94,-28 12 1,-36 8 2,-42 10-2,-36 7-18,-27 2-29,-17 3-68,-5-2-174</inkml:trace>
  <inkml:trace contextRef="#ctx0" brushRef="#br0" timeOffset="22837.0003">15602 4159 594,'0'0'69,"-2"133"-38,2-32 35,0 8-13,2-5-42,6-10-8,5-12-3,-5-16-47,0-22-47,3-26-127,3-18-243</inkml:trace>
  <inkml:trace contextRef="#ctx0" brushRef="#br0" timeOffset="23237.9799">15733 3886 39,'0'0'528,"0"0"-411,0 0-71,0 0 7,196-104-24,-80 84-5,20 11-4,6 9-19,-11 26-1,-21 31-3,-27 20-3,-33 13-4,-31 8 8,-19 4 0,-3 10-5,-19 1 0,1-2 7,8-2 18,9-15-9,4-13-6,0-13 1,0-12-3,0-14 1,0-12 2,0-8 6,-20-8 11,-16-6 15,-17-4 11,-18-4 4,-10 0-18,-10 0-11,-9 0-22,-5 6-2,2 10-3,10 4-16,13 0-31,22-4-11,25-8-40,26-8-53,7 0-91</inkml:trace>
  <inkml:trace contextRef="#ctx0" brushRef="#br0" timeOffset="23666.1102">18143 4070 658,'0'0'127,"0"0"-79,0 0-27,0 0 7,0 187 71,19-75-49,3 12-22,-2 3-20,-2-9-8,4-18-1,0-20-63,3-25-103,-1-27-126</inkml:trace>
  <inkml:trace contextRef="#ctx0" brushRef="#br0" timeOffset="24056.8755">18289 3966 492,'0'0'164,"0"0"-86,0 0-11,0 0-38,140-114-13,-60 88-5,3 7-6,-4 14-5,-5 5-1,-9 0-3,-11 21 1,-6 12-3,-3 11 3,-5 16 0,-4 14 3,-5 15 8,-11 9 17,-13 9-4,-7-3-14,0-4-5,-15-10-2,-8-12 0,5-8 0,5-9 1,1-14 0,6-11 1,1-9-2,3-11 3,-7-6 1,-7-4 0,-11-2-4,-12-2-8,-17 0-25,-15-2-34,-12 0-36,-10 0-81,-10 0-265</inkml:trace>
  <inkml:trace contextRef="#ctx0" brushRef="#br0" timeOffset="24879.9621">16194 4736 301,'0'0'199,"0"0"-138,0 0-28,0 0 8,0 0 24,198-29-8,-66 8-20,31-5-19,26 0-10,18-4-2,3 2-6,-4-5 0,-25 1-4,-32 0 4,-32 1-1,-33-1 2,-17 2 7,-9 5 13,-1 3 5,6 2-11,9-1-9,-4 7-1,1-1-3,-4 3-4,-11 3 4,-9 3-4,-16 3 4,-14 0-2,-11 3 2,-4-1 1,0 0 3,0-6 0,0-3-6,0-4-11,-17-7-14,-6 2 8,-1-3 5,-3 4 2,2 4 5,6 3 2,2 9 3,11 1 0,2 1 4,4 0 9,0 0 0,0 0-7,4 0-4,14 12 2,4 12 42,7 6 0,-2 1-22,-5 4-6,-9 3-6,-9 2-9,-4 0-1,-10 0 1,-30-4-3,-18 0-41,-21-4-54,-9-4-85,-11-3-130</inkml:trace>
  <inkml:trace contextRef="#ctx0" brushRef="#br0" timeOffset="26284.0827">15777 4470 185,'0'0'222,"0"0"-130,0 0-19,0 0-6,0 0-24,0 0-43,5 8-8,0 17 8,-3 1 18,2-5-4,0-10 1,1-2 8,-2-7-13,6-2-6,1 0 6,9-12 24,6-10-3,0-6-22,0-3 1,-4 8-3,-2 1-5,-3 5-2,-3 9-1,-4 2-2,4 6-3,2-2 0,7 2 0,4 0 4,0 0 1,0 0 1,0 0 0,-4 0 1,0-2 1,1-8 1,-4-1-1,-1-2-1,-3 3-1,-1 4 0,-3 2 0,1 1-3,-1 3-2,4 0 1,1 0 0,0 0-3,6 0 6,-4 3 0,1-2 0,2-1 1,-3 0 2,1 0-1,2 0 1,1-7-2,-2-4-2,0-2 0,-5 3 2,-1 0 1,-1 4-1,-3-2 1,-4 5-1,-2 0 3,5 1-3,-3 0-1,6 0 1,-1 0-4,-5 0 2,2 2-12,-8 0-23,0 0-63,0 4-161</inkml:trace>
  <inkml:trace contextRef="#ctx0" brushRef="#br0" timeOffset="28768.2166">16390 4315 233,'0'0'159,"0"0"-95,0 0-31,0 0-15,0 0-12,0 0 3,0 0 18,0 0 26,0 0 2,0 0 0,0 0-6,0 0-17,0 0-21,0 0-11,0 0-4,10 10 1,0 1 3,1 6 4,5-1 1,1 1 5,4 4 2,4 1-9,-1-2 3,5 4-1,0 1-4,9-3 2,-1 1 3,6 0 2,-1-5-4,5 0-2,4 0 3,3 0 1,6-3-2,0-4-1,1-2-3,-2 0 0,1-3 0,0-2 2,1-4-2,-3 2 3,0-2-2,-5 0 0,1 0 0,1 0-1,5 0 0,-2 0 0,2-6-2,-4 0 1,0 0 0,-5-3-1,0 2 0,2-5 0,-1 0-5,4-1 5,-1 0 1,-1 1-3,-5 2-2,-2-2 5,-5 2 0,-3 0-2,-4-3 3,-4 2 2,3-1-2,-5-2 0,0 0 1,-3 0 1,-4-1-2,1 1 0,-1 1 0,-5 0 0,2 1 1,-4 0-1,1-1 2,-3 5-2,3-5 1,-1 1-1,1-5 0,-1 2 0,1-1 2,-3 2-1,-1 2-1,-6 2 2,1 0-2,-3 2 0,-2 2-2,0 0 1,-2 1-2,0-2-7,0 1-8,-2 2 6,-4 0-10,-3 2-2,1 0 5,-4 2 6,-1 0 6,-3 0 5,-1 0 0,-5 0-4,1 0-2,-3 6 5,1 2-5,-1 0 1,3 0 3,6-5 4,6 1 0,4-4 1,5 0 0,0 0 3,0 0-3,0 0 6,0 0 15,0 0-11,0-7-4,9-3-7,13-4-4,10 0 3,4-1-1,2 2 2,-5 3 0,-6 4 3,-10 3-1,-7 3 0,-6 0-2,0 0-4,1 9 3,1 10 1,2 3 4,-2 5-3,-2-3-1,3 0 1,-1 0 0,2-4 0,-2-4 2,-1-4-1,-3-4 4,-2-4 4,0-2-2,0-2 3,2 0 1,-2 0-2,4 0-10,0 0-70,-1-8-176</inkml:trace>
  <inkml:trace contextRef="#ctx0" brushRef="#br0" timeOffset="31168.9157">15203 4399 372,'0'0'452,"0"0"-352,0 0-68,0 0 24,0 0-20,0 0-34,-16 104-1,16-31 18,6-1-5,10-10-10,-1-11-3,2-11-1,1-17-17,1-11-89,2-12-68,-6-5-18,-6-35 8,-9-13-197</inkml:trace>
  <inkml:trace contextRef="#ctx0" brushRef="#br0" timeOffset="31509.0131">15194 4371 192,'0'0'165,"0"0"-76,-105-125-9,77 114 54,2 11-50,-3 0-16,-2 10-36,-7 26 10,-1 18-7,-1 22-4,3 23-3,11 11-19,12-2-6,14-8-3,11-18-9,36-17 0,20-17 1,14-14 1,6-24-7,6-10-6,1-12-23,-8-30 1,-10-10 13,-16-11 27,-18-3 2,-15-6 20,-16-6 39,-11-4 11,-4-4-1,-32-2-7,-10 4-14,-8 21-25,-2 20-14,1 22-8,-4 19-1,-5 2-14,-5 21-24,0 16-37,7 11-31,6 0-46,14-2-127</inkml:trace>
  <inkml:trace contextRef="#ctx0" brushRef="#br0" timeOffset="32941.6131">19648 4321 417,'0'0'201,"0"0"-137,0 0-35,0 0 9,120-85-18,-76 85-17,-3 0-3,-8 12-4,-10 18-6,-15 1 4,-8 6 0,0 6 6,-29 0 6,-6 1 7,2-4 14,-1-8-5,11-8 15,15-10 6,1-8-13,7-4-29,0-2 1,22 0 2,25-15 8,16-16-12,8-11-19,0-7-107,-12-3-34,-11-4-19,-21-2-55,-20-2 119,-7-3 115,-7 5 123,-22 7 7,-2 6-38,-8 15-36,-1 10-33,-4 13-2,-5 7-13,-3 0-6,0 23 1,-2 10 11,-2 7 20,1 10-9,8 8 1,9 6 1,11 6-13,11 2-4,16-3-4,0 5-3,12-8 0,23-6-3,12-6 0,9-10-3,6-12 1,9-7-4,3-12-4,4-13-7,2 0-5,5-3 9,-1-26-6,-6 1 19,-9-6 0,-9 0 5,-10-2 16,-11 0 15,-3-2-5,-7-2 16,-4-2-13,-10-7 8,-3-4 7,-8-8-6,-4-12-2,-2-2 7,-25-2-22,-11 9-7,-7 11 19,-1 16-10,-8 14-20,-6 10-8,-9 13-4,-5 4-6,-1 4-40,6 26-36,7 8-87,6 9-77</inkml:trace>
  <inkml:trace contextRef="#ctx0" brushRef="#br0" timeOffset="40177.1935">16539 5173 309,'0'0'51,"0"0"-47,0 0 20,0 0 50,0 0-18,0 0-28,0 0-12,0 0-2,-8 0 0,8 0 11,0 0 2,0 0 0,0 0-16,0 0 2,0 0-6,0-1-1,0 1-5,0 0-1,0 0 2,0 0 5,0 0-4,0 0 1,0 0 0,0 0-4,0 0 3,0 0-1,0 0-2,0 0 1,0-3 2,0 3-3,0 0 3,0 0-3,0 0 3,0 0 3,0 0-5,0 0-1,0 0-4,0 0-23,-7 0-28,-5 0-55,2-2-160</inkml:trace>
  <inkml:trace contextRef="#ctx0" brushRef="#br0" timeOffset="54353.9558">23057 3327 597,'0'0'168,"0"0"-168,0 0 20,-7 136 16,-4-40 33,2 8-37,2 0-19,5-12-13,0-13 2,2-14-2,0-20-25,0-15-41,9-21-53,6-9-63,-3-34-24,-6-23-27</inkml:trace>
  <inkml:trace contextRef="#ctx0" brushRef="#br0" timeOffset="54704.279">23078 3248 145,'0'0'175,"0"0"-43,0 0-22,0 0-52,0 0-27,148-88-9,-92 88-8,2 0-8,2 22-5,-4 10-1,-14 6 0,-11 4 3,-11 10 4,-9 4 14,1 15 11,-6 2-2,3 2 19,2-5-19,3-9-2,-1-11-7,-2-10-17,-6-4-4,-5-5-1,0-6 1,-12 5 2,-24 0 9,-17-1 7,-16-4 0,-11 0-13,-3-6-5,10-4 0,13-5-16,13-3-22,16-4-20,10-3-33,15 0-25,6-10-39,22-20-190</inkml:trace>
  <inkml:trace contextRef="#ctx0" brushRef="#br0" timeOffset="54955.1931">24144 3377 391,'0'0'189,"0"0"-89,0 0-55,0 0-44,0 0 5,0 118 49,0-50-13,2 3-32,0-3 4,0-8-4,0-5-7,1-5-3,-3-4-9,0-11-70,0-12-57,0-14-92,7-9-135</inkml:trace>
  <inkml:trace contextRef="#ctx0" brushRef="#br0" timeOffset="55308.9534">24146 3204 390,'0'0'189,"0"0"-88,0 0-24,0 0-22,0 0-33,149-91-17,-91 91-5,-2 0 0,-7 7-6,-14 21-1,-6 8-5,-8 10 8,-8 6 2,-4 8 2,-4 9 23,-1 5-3,-4-2-10,0 3-1,4-9-7,3-8 5,2-2 12,-2-9-17,-5-8-1,-2-3 1,0-6-2,0-6 3,-21-3-2,-10-4 3,-15 1-2,-12-5-2,-9-6-16,-3-7-46,4 0-70,8 0-101</inkml:trace>
  <inkml:trace contextRef="#ctx0" brushRef="#br0" timeOffset="56768.7454">23442 3611 276,'0'0'341,"0"0"-242,0 0-44,0 0-12,0 0-21,0 0-13,35 0 23,35 0 22,14 0-32,17 0-13,-3-2-8,-5-8-1,-10 0-4,-23 3-1,-22-2-1,-15 5 3,-13 4-1,-8 0-6,-2 0-20,0 0-46,0-2-82,0-2-137</inkml:trace>
  <inkml:trace contextRef="#ctx0" brushRef="#br0" timeOffset="57039.9352">23580 3323 693,'0'0'186,"0"0"-97,0 0-36,0 0-41,0 0-8,0 0 27,129 134 3,-79-66-19,0-2-12,-2-2-2,-8-10-1,-5-11 0,-8-7-33,-7-10-59,-7-6-42,-1-10-66,-6-10-115</inkml:trace>
  <inkml:trace contextRef="#ctx0" brushRef="#br0" timeOffset="57294.0634">23977 3328 635,'0'0'98,"0"0"-82,0 0 69,-56 177-12,27-90-43,-4 9-17,0-11 0,-3-12-8,7-15-4,2-12-1,9-14 0,5-5-9,9-12-39,4-7-56,0-8-39,6 0-92</inkml:trace>
  <inkml:trace contextRef="#ctx0" brushRef="#br0" timeOffset="59020.9739">23016 4429 118,'0'0'347,"0"0"-239,0 0-23,0 0-25,0 0-31,0 0-8,47-90-6,-11 54-12,4 2-3,5 4-5,-3 8-4,-7 3-16,-8 7-1,-7 7-29,-9 5-15,-7 0-48,-4 0-39,0 0-20</inkml:trace>
  <inkml:trace contextRef="#ctx0" brushRef="#br0" timeOffset="59217.9927">23155 4175 321,'0'0'140,"0"0"-63,0 0 8,0 0-27,0 0-39,137-21-17,-102 34 0,-2 6-2,-9 4-2,-2 3 0,-6 2-5,-7 1-59,-3 0-59,-1-5-130</inkml:trace>
  <inkml:trace contextRef="#ctx0" brushRef="#br0" timeOffset="59749.099">24413 4398 445,'0'0'121,"0"0"-59,0 0 3,0 0-11,0 0 1,0 0-7,0-12 1,0 4-10,0-11-16,9-11-20,-2-8-3,0-8-4,-2-4 1,-3 3-2,-2 8 3,0 12-1,0 11-4,0 10-8,-10 6-12,-16 0-12,-5 17-9,-8 4 14,6 4 9,8-7-21,12-6-52,11-6-1,2-6 7,11 0 54,14-5 38,2-4 31,-7-1 26,-5 3 16,-1 6-21,1 1-16,1 0-16,-1 0-5,1 8-8,2 11-6,0 2 0,-2 0-2,3 0-26,-6-3-81,6-7-143</inkml:trace>
  <inkml:trace contextRef="#ctx0" brushRef="#br0" timeOffset="107080.0026">5698 1405 187,'0'0'92,"0"0"116,0 0-103,0 0-20,0 0-17,0 0-12,0 0-9,0-17-17,0 17-30,0 15-6,0 23-11,0 19 17,18 15 15,1 6-1,2 4-9,-3 1-5,-1-7-16,4-13-125,5-20-146</inkml:trace>
  <inkml:trace contextRef="#ctx0" brushRef="#br0" timeOffset="107410.0257">6130 1376 549,'0'0'172,"0"0"-162,0 0-9,-20 123 38,20-64-19,0 2-16,22-9-4,13-4 0,6-12 0,3-13 1,4-14-1,-6-9 2,-8 0 1,-4-17 21,-14-15 32,-12-10 29,-4-10-22,0-9-11,-22 2-13,-11 6-27,-3 15-12,-4 17-3,-7 14-32,-10 7-45,-2 15-51,1 14-6,14 2-57,21-8-176</inkml:trace>
  <inkml:trace contextRef="#ctx0" brushRef="#br0" timeOffset="107606.0164">6556 1251 62,'0'0'675,"0"0"-594,0 0-72,0 0-3,64 140 62,-28-65-42,1 3-21,2-6-5,-4-11-6,0-17-59,6-17-69,4-20-77,1-7-168</inkml:trace>
  <inkml:trace contextRef="#ctx0" brushRef="#br0" timeOffset="107891.4031">7035 1145 601,'0'0'76,"0"0"-32,0 0-18,0 0 10,-143 100 2,112-63-17,6-4-17,5-4 1,9-6-5,4-7 0,7-1-9,0-1 2,0-5 1,18 2 6,6-4 9,12-1 25,13-3 4,9-3-20,5 0-8,-1 0-10,-8-4-25,-12-4-32,-5-2-44,-10 0-61,-4-3-125</inkml:trace>
  <inkml:trace contextRef="#ctx0" brushRef="#br0" timeOffset="109677.1576">8634 680 632,'0'0'160,"0"0"-99,0 0-7,0 0-5,0 0-19,0 0-7,0 0-13,0 0-8,0 0-2,0 0-1,0 0 0,0 0 2,0 0-1,0 0 1,0 0 0,0 0 4,0 0-3,-2 0-2,2 0 1,0 0 2,0 0 2,0 0 0,0 0-1,0 0 3,0 0 1,0 0 2,0 0-3,0 0-4,0 0 0,0 0-2,0 0 0,0 0 0,0 0-1,0 0 0,0 0 1,0 0-1,-3-3 0,3 3 0,0 0 0,0 0-1,0 0 1,0 0-1,0 0 0,0 0 1,0 0-2,0 0-2,0 0-6,0 0-3,0 0-5,0 6 5,0 6 6,0 5 7,0-2 5,0-3-5,0-2 2,0-6-1,0 1 0,0-3 0,0-2 1,0 0 1,0 0 2,0 0-4,0 0 4,0 0 2,0 0 6,0 0 7,0 0-4,0 0-4,0 0-6,0 0-6,0 0-1,0 0-3,0 2-4,0 7-1,0 14-10,3 13 12,4 11 6,2 8 1,2 3 2,0-2 0,2-3-2,1-6 0,-1-6-2,2-11-37,3-8-42,1-12-49,0-10-36,4 0-94</inkml:trace>
  <inkml:trace contextRef="#ctx0" brushRef="#br0" timeOffset="110223.1904">8922 644 475,'0'0'150,"0"0"-148,0 0 35,0 0 28,42 145-16,-17-92-32,-1-9 6,-4-9-17,-6-14-6,-8-13 5,-4-6-4,-2-2 13,0 0 23,0-18 39,0-18 5,-4-14-77,-7-6-4,1 3-3,0 9-18,5 12 8,1 14 9,4 11-4,0 5-4,0 2-9,0 0 1,0 0-1,4 0-1,21 15 11,6 1 4,1 0 0,-1-5-23,-10-10 16,0-1 14,-3 0 2,11-1 5,4-27 21,7-11-7,0-7-14,-7-4 1,-2 2-3,-6 10 2,-11 14 19,-5 16-14,-5 8-6,2 8-6,6 23-29,5 18 27,2 5 2,-4 0 0,1-5 0,-3-12 0,1-6 4,-1-9-4,0-4-3,-2-2-33,0-4-68,-4 0-54,-4-4-129</inkml:trace>
  <inkml:trace contextRef="#ctx0" brushRef="#br0" timeOffset="111864.2536">6384 1899 293,'0'0'196,"0"0"-160,0 0-12,0 0 13,0 0-2,0 0-12,-20-4 2,20 4 2,0 0 1,0 0-5,0 0-13,22 0-3,36-14 16,43-9 36,34-12-22,28-10-28,11 7-7,-2-2-2,-24 10-1,-32 6-1,-45 5-5,-40 16 2,-21 0 5,-10 3 2,0 0-2,0 0-4,-6 0-11,-19 0 15,-20 11 8,-22 9-6,-26 5-1,-21 8 1,-18 8-2,-16 6-5,1 7-11,-5 5-13,11-3 17,21-6 3,24-8 0,21-10 8,21-10-1,19-5 2,16-12 0,13-1-1,6-2-1,0-2-7,0 0-13,6 0 14,32-9 8,24-18 13,37-13 11,28-10 9,23-7-11,12 6-8,7 2-2,-4 7-5,-21 9-2,-27 7-5,-39 7 0,-38 11 9,-27 2-4,-11 6 19,-2 0 8,0 0-15,0 0-12,0 0-5,0 0-2,0 0-50,0-3-98,5-2-195</inkml:trace>
  <inkml:trace contextRef="#ctx0" brushRef="#br0" timeOffset="135192.9255">23168 17147 87,'0'0'76,"0"0"-39,0 0-30,0 0 28,0 0 42,0 0-26,0 0-26,0 0 0,-47 14 1,47-14 4,0 0 5,-2 0 0,2 0-7,-2 0-2,2 0 4,-4 4 4,-2-4-4,0 0-10,-1 0-11,-1 0-6,-2 0-2,-1 0 1,1 0-1,-4 0 0,-1 0 2,-10 3-1,-4 6 0,-4-3-2,6 2 0,2-4 0,8 2 0,3-2 2,1 3-1,-1-1 3,1-1 1,7-1 3,3 0-2,3-4-5,0 0 17,18 0-9,29 0 5,24 0 5,25 0-4,15 0-11,5 0-2,-3 0-2,-9 0 0,-23 0-7,-18-4-1,-18 0 8,-23-1-1,-7 5 0,-8 0 2,-7 0 0,0 0 2,0 0 5,0 0 7,0 0 11,-23 0 2,-8 0-21,-22 0-7,-13 0 0,-15 0-1,-10 5-10,4 3-3,4-4 3,12 2 7,9-2 0,8 0 1,12-4-2,11 0 3,10 0 2,15 0 0,4 0 5,2 0-3,0 0-1,0 0 1,2 0-1,20 0 0,16 0-2,14-4 2,6-4-1,8 2 6,3 6-1,2 0-2,-3 0-3,-6 0 0,-9 0-1,-10 0-1,-8 0 2,-12 0 0,-10 0 2,-7 0-2,-6 0 0,0 0 1,0 0 7,0 0 5,0 0-2,0 0-5,0 0 4,0 0-7,2 0 0,-2 0 0,0 0-3,0 0-1,0 0 1,0 0-2,0 0 1,0 0-6,0 0-23,12 0-39,10 4-44,18-4-83,11 0-208</inkml:trace>
  <inkml:trace contextRef="#ctx0" brushRef="#br0" timeOffset="136629.6704">24086 17356 575,'0'0'55,"0"0"-43,0 0-10,0 0 21,0 0 26,0 0-41,129-57-8,-44 39 2,13-1 1,5 11 5,1-1-6,-2 1 3,-5 2-3,-11 2-2,-14 4 1,-17-4 0,-14 4 0,-20 0 4,-7 0-4,-12-5 6,-2 5 4,0 0 0,0 0-6,-4 0-2,-23 0 5,-13 0-8,-13 0-8,-10 0-9,-6 0-8,-5 5-6,-3-1 21,-4-4 7,-2 0 0,2 4 3,4-4 3,9 0-1,12 0 5,16 0 1,17 0 1,15 0-2,8 0-2,0 0-3,6 0 13,39 0-5,24 0 0,29 0-5,14 0 0,1 0-4,-8 4 3,-16-2 4,-16 6 0,-19-8 0,-14 4-3,-20-4 3,-11 0 5,-5 0 2,-4 0 1,0 0-1,0 0-15,0 0-2,-15 0 1,-5 0-17,-5 0-24,0 0-38,4 0-48,5 0-108</inkml:trace>
</inkml:ink>
</file>

<file path=ppt/ink/ink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2155.72363" units="1/cm"/>
          <inkml:channelProperty channel="Y" name="resolution" value="3449.15796" units="1/cm"/>
          <inkml:channelProperty channel="F" name="resolution" value="5.68611" units="1/deg"/>
        </inkml:channelProperties>
      </inkml:inkSource>
      <inkml:timestamp xml:id="ts0" timeString="2021-08-24T11:23:44.975"/>
    </inkml:context>
    <inkml:brush xml:id="br0">
      <inkml:brushProperty name="width" value="0.05292" units="cm"/>
      <inkml:brushProperty name="height" value="0.05292" units="cm"/>
      <inkml:brushProperty name="color" value="#FF0000"/>
    </inkml:brush>
  </inkml:definitions>
  <inkml:trace contextRef="#ctx0" brushRef="#br0">4880 13812 588,'0'0'40,"0"0"-36,129 52-2,-55-39-1,8-6 3,1-5 16,3-2-8,3 0-10,-8 0-2,-12-12-24,-18 2-2,-17-2 7,-15 6 19,-7 1 4,-10 5 27,-2 0 22,0 0 11,0 0-4,0 0-12,0 0-11,0 0-16,0 0-11,0 0-10,0 0-1,-2 0-39,0 0-68,2 0-105,0-8-287</inkml:trace>
  <inkml:trace contextRef="#ctx0" brushRef="#br0" timeOffset="6560.4898">12012 13636 465,'0'0'102,"0"0"-42,0 0-60,0 0 0,0 0 17,0 0 29,0 0-46,0 0 0,6 0 4,15 0 9,6-3 13,4-3 4,6-2-6,3 4-1,8-3-11,7 1-1,8 0 6,24-3-1,15 5-13,21 4 1,14 0-4,19 0 0,14 0-1,15 0 1,10 0 0,7 0 0,-7-4-3,-3-6-9,-11-6 12,-12 0 4,-22 0-4,-18 0-1,-22 0 0,-18 2-1,-15 0 0,-17 6 1,-14 0 2,-14 2-1,-9 0 1,-6 2-1,-10 2 1,2 0 1,-6-1 2,0 3 4,0-1 1,0 1 0,0 0-4,0-2 2,0 2-5,0 0 0,0 0 0,0 0 0,0 0 1,0 0 0,0 0-2,0-3 0,0 3-1,0 0 0,0-1-1,0 1-2,0 0 3,0 0-3,0 0 0,0 0-1,0 0 4,0 0 0,0 0 0,0 0 2,0 0-5,0 0 3,0 0 0,0 0 0,0 0 1,0 0-1,0 0 2,0 0 1,0 0-2,0 0 0,0 0 0,0 0 1,0 0-2,0 0 0,0 0-1,0 0 1,0 0-2,0 0 2,0 0 0,0 0-1,0 0 1,0 0 0,0 0 0,0 0 0,0 0 0,0 0 1,0 0-1,0-1 0,0 1 1,0 0-2,0 0 2,0 0-2,0-3 0,0 3 1,0 0 0,0 0-2,0 0 2,0-2-2,0-2-2,0 0 2,0-2-7,0 0 5,0 0 1,-4-2 2,-2-2-16,-3-4-13,-3-3-26,4-5-23,3-6-59,5-9-135</inkml:trace>
  <inkml:trace contextRef="#ctx0" brushRef="#br0" timeOffset="10712.2261">20777 13525 283,'0'0'121,"0"0"-53,0 0-58,0 0 10,0 0 26,0 0-8,0 0-20,-13 2-7,13 0 1,0-2-1,2 2 11,34 2 7,24 0 13,37 0-6,33 2-7,35 0-5,34 8 2,15 0-18,17 0-1,5 3-5,-13-12-1,-7-2-1,-22-3 2,-22 0 2,-23 0-3,-24 0-1,-25 0 0,-24 0 0,-28 0 1,-21 0 2,-16-3 6,-9 2 16,-2-3-3,0 1-6,0 1-14,0 2-2,0 0-1,0-1 1,0 1 0,0-3-11,0 3-21,0 0-26,0 0-17,8 0-49,13 0-120</inkml:trace>
  <inkml:trace contextRef="#ctx0" brushRef="#br0" timeOffset="26965.9954">14100 4584 600,'0'0'58,"0"0"-58,0 0-34,0 0 17,0 120 17,0-64 8,6 0-1,15-12-7,10-13 0,23-21-1,29-10 1,42-54 10,36-36 21,29-29-5,8-16-12,-9 1 15,-17 7 17,-32 16 2,-35 21 21,-32 27-14,-30 23-6,-21 22-13,-15 12-20,-5 5-15,-2 1-1,0 0-6,0 0-29,7 0-67,6 0-106,7-3-168</inkml:trace>
  <inkml:trace contextRef="#ctx0" brushRef="#br0" timeOffset="28145.0703">20238 4646 568,'0'0'50,"0"0"-4,0 0 1,0 0 2,0 0-11,0 0-8,0-24-13,0 24-17,0 0-1,0 1-10,0 30-1,-7 15 12,-3 11 3,-7 6 11,7-5-7,3-7 7,7-11-13,0-14 1,0-4-2,13-5 3,21-12 2,24-5-4,37-20 30,42-42 3,36-24-18,20-19-7,8-5 0,-9 2 1,-18 9-6,-32 17 6,-35 18 5,-36 22-5,-30 17 3,-26 16 2,-8 7 2,-7 2-11,0 0-6,0 0-2,0 0-2,0 0 0,0 0-10,0 0-35,12 0-64,7 0-72,16 0-259</inkml:trace>
  <inkml:trace contextRef="#ctx0" brushRef="#br0" timeOffset="31869.0277">4494 5306 673,'0'0'22,"0"0"-6,0 0 4,0 0-4,0 0 20,0 0 6,0 0-19,-26-10-10,26 10-13,0 0-4,0 0 0,0 0-2,0 0 1,0 0-2,0 0-6,8 11 2,6 11 9,3 3-1,2 3 3,1 0 2,-3-4-1,6 1-1,2-8-1,-3-3 1,2-4-3,1-1 3,1-7 4,8-2-2,11 0 6,22-31 8,22-21 4,26-22-9,28-20-8,19-9 1,10 3 3,-5 10-3,-13 15 2,-20 10-5,-28 8 0,-21 13 4,-31 12-3,-28 16 1,-14 5 5,-8 10 13,-4-1-7,0-1-10,0 3 0,0 0-3,0 0-1,0 0-6,0 0-2,0 0-25,0 0-46,0 15-69,-31 13-83,-9-6-194</inkml:trace>
  <inkml:trace contextRef="#ctx0" brushRef="#br0" timeOffset="125685.9009">2416 8201 141,'0'0'98,"0"0"-83,0 0 99,0 0-16,0 0-50,0 0-14,0 0-1,0 0 2,7-16-9,-5 16-1,0 0-3,-2 0 0,0 0-2,0 0-18,0 0-2,0 20-12,2 13 12,0 7 9,0 4-3,-2-4-6,3-2 0,-1 0 2,4-2-1,0 0-1,2 1 0,1-2-1,0 3 1,4 2 0,2 3-6,1-3-9,3 2 5,-2-1-10,1 1 4,-3-5 14,-1-1 2,-5-1 2,-3-1-2,-3-2 1,-1 0-1,0 1 0,0 2 0,3 3-1,-5-5 2,2 3-2,1-1-3,-3-3 4,0 1 2,0 0-2,0-1 0,2 3 1,-2 1-1,0 3 1,0 2-1,0-1 0,0-2 0,0-2-4,0-3-1,0-6 1,0-4-9,0-6 9,0-3 0,0 3 4,0-3 0,0 2 0,0 3 0,0 9 0,-5 3-1,1 2 0,-1 0 1,1-5-6,1-3-3,3-6 9,0-3-3,0-1 3,0-6 0,0 1 3,0-2-3,0 0 2,0 1 0,0 0 2,0 4 3,0-2-3,0 3 0,0 2-4,0 2 0,3 1 0,-1 1 3,0-2-1,0-3-1,1 2-1,1 1 0,3 4 1,-1 0 4,5 4-5,3-3 0,-1-4-6,5-1 5,5-5-2,-2-4 1,4-4-6,0-5 1,4 0 3,4 0 4,3-8-1,1-17 2,2-3-1,-1 2 1,1 2 1,1 0-1,-3 7-1,-4-4 0,-2 2 0,-2 2 0,0 1 0,-3-4 0,1 6 0,4 0 0,-2 1 1,2 7-1,1 0 0,-3 0 0,0 2-1,0-2 1,2-3 0,0-1-4,0-5-6,3 4-14,-5 0-10,-3 4 9,-7 1 14,-4 3 7,-7 1 3,2 1 1,-6-4 1,1 1-1,1-2-2,-2-4 2,4-2 2,-5-4 10,2-4 2,0-4-3,-1-3 4,-2-6-2,0-3 7,1-2-1,-1-5 0,-2-2 4,2-5-11,-2-6-6,0-3 1,3-6-4,-3-1 1,2 0-1,-2 3 0,0 0 18,0 5-2,0-1-4,0 2-2,0 2-1,0-3 3,0-3 4,-5-2 2,-2-1-3,1 0-7,2 1 14,-1 7-1,2 2-1,2 2-16,1 6-1,0 0-5,0-4 0,0-5 0,1-1-1,9-4 0,3 8-1,-4 6 0,0 15 1,-5 8 1,-2 13 1,2 4 2,-4 2 0,6 4 2,-4 0-6,0 0-1,1 0-6,-1 0-25,0 0-79,-2 18-80,0 14-129</inkml:trace>
  <inkml:trace contextRef="#ctx0" brushRef="#br0" timeOffset="127312.1546">3206 9524 312,'0'0'60,"0"0"-38,0 0 0,0 0 29,0 0 0,0 0 25,-29-120-13,23 90-18,0-6-1,-1-3 7,-3-9-13,4-2-1,-1-1 4,1-3-17,0-4-9,-6-4-5,3 1 8,-3-7-5,3 0-5,1-3 12,-3 6-8,0 2-4,0 7-4,4 4 3,0 2-4,0-3-1,1 6 2,-3-1-3,5 3 4,-1 2-3,3 6-1,2 3-1,0 4-1,0 2 1,0 6 0,0 4 0,0 4 0,0-3 0,0-2-1,0-4 1,0 0-1,7-4-2,-3 5 1,-2 0 2,3 2-1,-3 0 0,0-2 1,-2 0 0,2-4 0,-2-3 0,0-8 0,0-7 0,0 2 0,0 1-1,0 10-1,0 8 1,0 5-1,0 0 1,0 2-1,0-1-1,0-4 1,0-1 0,0 0 1,0 1 0,0 4 1,0 7-1,0 4-1,0 4 1,0 2-3,0-2 2,0 0-1,0 0 1,5 0-5,6-8 0,7-4-2,8-6-3,8-2 9,11 2-2,5-4-1,11-1 2,7-3 1,11-1 3,2-2-1,2-3 0,2 2 1,-2 2-2,2 4 2,-3 4-6,-2 3-9,-9 4 9,-15 9-2,-14 4 3,-11 2-4,-6 0 6,0 0 3,0 0 1,1 0 1,2 0-1,5 0 0,-4 0-1,-1 0 2,-8 0-2,-2 0 0,-7 0-2,-4 0-1,-3 2-4,-4-2 3,0 2 4,0-2 3,0 0-3,2 2 0,3 2 0,-2 3 3,1 3-2,0 11 7,3 11-1,-1 12 6,4 12 0,3 10-9,1 9-4,3 4 5,3 13-5,0-3-1,2 1-14,-1 2-2,-4-5 8,-3-1 0,-1 6-1,-5-1-11,0 1-7,-5 0-75,2-2 90,-5-3 12,0-9-6,0-10 5,0-4 2,0-2 0,0-4 2,0 3-2,0-7 1,0-4-2,0-6 1,0-4-3,0-6-2,0-1 3,0-7 2,0-7 0,0-5 0,0-3 0,0-3 0,0-5 3,0 0-1,0-2-1,0-1-1,0 0 0,0 0 1,0 0-2,0 0-3,0 0-7,0 0-36,0-14-95,0-6-94</inkml:trace>
  <inkml:trace contextRef="#ctx0" brushRef="#br0" timeOffset="128558.0608">5284 9278 41,'0'0'192,"0"0"-170,0 0-17,0 0 4,15-102 7,-11 88-1,-2 2 13,-2 4 22,0 2 4,2 2-14,1 4-12,-3 0 14,0 0 4,0 0-16,4 17-25,10 30-1,6 25 27,5 24 5,1 12-13,1 11-7,-1 2-10,-3-4-6,0-6 2,-8-8-2,-1-14 0,-4-13 0,-3-9 0,-3-21 0,4-16 1,-6-12 3,0-11-3,0-2 2,-2-4 4,2-1-4,-2 0-2,0 0 0,0 0-1,0-7-38,0-11-61,0 2-77,-6 0-139</inkml:trace>
  <inkml:trace contextRef="#ctx0" brushRef="#br0" timeOffset="128978.9393">4958 10451 100,'0'0'219,"0"0"-178,0 0 51,0 0-17,0 0-47,0 0-28,-23 20 13,35-16 41,5 2-11,4-2-6,3 2-15,12-2 15,13 0-12,16-4-3,12 0-4,13-18 9,7-8-15,9-4-8,-3-6-3,-2 0 1,-14 4-1,-18 5 0,-20 9 3,-15 9-3,-12 4 0,-9 1 0,-4 3-1,-4 1 0,-1 0 1,-1 0 6,-1 0-6,0-3-1,-2-2-44,2-13-61,-2-10-89,0-15-256</inkml:trace>
  <inkml:trace contextRef="#ctx0" brushRef="#br0" timeOffset="129982.3515">5326 7047 352,'0'0'149,"0"0"-143,0 0 0,0 0 0,0 0 57,135 9 11,-40-18-27,20-22 2,23-7-32,14-6 17,4 0-10,-7 0-14,-11 5 5,-16 7-6,-17 9-6,-20 9 3,-19 4-6,-14 5 0,-10 1 1,-11 2-1,-4 1 3,-4-2 3,-3 1-3,-5 2 6,-3 0-7,-1-2-2,-7 2 0,2 0 0,-1 0-23,0-2-50,4 2-56,-9 0-142</inkml:trace>
  <inkml:trace contextRef="#ctx0" brushRef="#br0" timeOffset="130830.8972">5720 8272 275,'0'0'162,"0"0"-83,0 0 6,0 0-6,0 0-17,0 0-23,-36-9-14,36 3-19,0-6-6,11-9 0,18-8 13,9-3-11,9 0-2,0 4 1,-4 1-1,-8 8 0,-10 5 0,-8 6 0,-8 4 1,-4 2-1,-1 2 0,-2 0 0,1 0-2,1 0-1,2 0-3,8 14 6,6 17 17,4 13 4,5 12-8,5 9-5,-1 9-1,3 7-5,-3 7 1,-1 6-3,-6 1-3,-1-8-18,-7-4-5,-3-9 7,-3-6 18,-6 2-5,-1-1 2,-5-3 4,0 3-3,0 0 3,-5 1 0,-3-1-1,-2-9-10,6-14 4,-1-14 6,5-16 1,0-10 0,0-6-5,0 0-5,0-26 10,9-16-11,11-12-15,1 1-213</inkml:trace>
  <inkml:trace contextRef="#ctx0" brushRef="#br0" timeOffset="132434.7496">7070 10355 110,'0'0'312,"0"0"-267,0 0-42,0 0 3,0 0 42,0 0 0,65 13-21,-30-6-16,3-1-8,0-2 0,5-2-1,1-2 0,1 0-2,1-13-2,-1-12 2,-1 0 0,-4-6 0,1-4 0,-5-1 0,-7 1 3,0-3 0,-8-1 0,0 1-2,-5 0 3,-10 3 12,-4-1 18,-2 3 21,0 2 13,-16 0-26,-3 3-12,-2 3 1,-3 3-6,0 3 3,-3 1-14,-2-5-4,-2-5 3,2-6-3,-4-8-8,1-6 3,2-2-3,0-5-1,3-3 3,0-4 4,1-1-3,1-8-1,5-2 4,0-7-8,4 3 4,5-3 4,-2 0 1,1 3-5,4 9 6,-1 5-6,3 13 4,-2 2 2,6 0 4,-2 2-11,4-3-1,0-2-2,0-2 0,0 0 0,0 6 0,8 9 0,4 2 0,-3 5-1,-3-2 2,4 0-1,-1-4 0,1 1-1,9-5 1,0 0-1,4 2 0,1 1-2,-1 5 0,1 0 1,2 1 1,3-2-1,3-3 0,3-1 0,2-2 0,5-4 1,-1 4 0,0 4 0,-5 6-2,-9 10 0,-10 10 0,-7 3 3,-8 6 0,-2 1 0,0-3 3,0 3-1,0 0 0,0 0-1,0 0-1,0 0-1,0 0 0,0 0 1,0 0 0,0 0 0,0 0 2,0 0-1,0 0-1,0 0-6,0-3-8,0-3-9,2-4-3,0 0-24,2 0-20,-2-1-41,3 8-58,-3-1-156</inkml:trace>
  <inkml:trace contextRef="#ctx0" brushRef="#br0" timeOffset="141645.9504">10187 8296 89,'0'0'78,"0"0"-32,0 0-14,0 0-7,0 0-7,0 0 0,0 0 2,0 0-1,0 0-6,0 0 18,0-4 21,0 1 5,0 3-9,0 0-7,0 0 2,0 0-9,0 0-20,0 0-10,0 0-4,0 0-1,0 0-5,0 0 4,0 0 1,0 0-2,0 0-1,0 0-2,0 0 3,0 0-3,0 3-5,-2 8 9,0 5 2,0 7 5,0 3-1,0 5 0,2 2-4,0 7 1,0 0-1,0 2 2,4 0-2,4-3 2,-1-6-2,-1-1 0,2-3 1,-4-1-1,1-4 0,-1 0 1,-2-3-1,-1 4 0,4 0 2,-2 0-2,2-1 0,-3 0 0,-2-2 0,0 0 1,0-2-1,0 0 2,0-2-1,0 2-1,0-1 1,0 1-2,0 2 2,0-3-2,0 4 1,0-1 0,0 2 1,0 0 0,0-2-1,0 0 2,0 0-2,0 2 4,0 5-4,0 2 3,0 6 1,0 4 0,0 2 0,0 1 2,0-4 1,0-7-6,0 0 0,0-3-1,7-4 0,-3 4 1,-2 2 0,2 4 0,-2 2 3,3 1 3,-2-3-4,3-2 0,1 0-3,-1-4 1,-1 0 0,2-6-2,2-7 2,-5-1-1,3-7 0,-3 2-2,-2 1 2,0 3 1,3 8 0,0 5-1,1 8 1,1 6 0,-3-3-1,2 3 0,-2-7 0,0-9 0,-2-4 0,2-10 0,-1-7-1,-3-4 0,0 3-1,2-4 2,-2 2 0,0 4 0,2-6-2,-2 2 2,2 0-1,-2-2 0,0 0-1,0 0 1,0 0-3,0 0 4,0 0 0,0 2 1,0 2-1,4 0 3,0 4-3,0-2 5,-2-2-5,0 1 2,0-4-2,0 2 0,5 0-2,-1 3 2,6 3 2,3-2 3,3 2-2,2-2-3,0-1 2,3-2-2,-2-1 1,6-3-1,8 0 0,7 0 5,11 0 4,4-8-1,9-4-4,5-3-2,0 1-2,7 0 2,-2 1-2,-2 0-1,-6 5 1,-9 2-3,-3 2 2,-10 3 0,-4-5 1,1-3 2,-6-1-2,3-2-5,-3 1 5,0 4 2,-3 1-2,-3 2 2,-2 2-2,-2 2 0,-4 0 0,0 0 0,0-2 0,-8-4 1,-1 2 2,-2-4 0,-3 0 10,-1 4 7,-2 0 9,-6 1-9,0 3-10,0 0 0,0 0-10,0 0 0,-16 0-98,-10 0-178</inkml:trace>
  <inkml:trace contextRef="#ctx0" brushRef="#br0" timeOffset="144671.0712">10944 9679 23,'0'0'105,"0"0"-7,0 0 22,0 0-27,0 0-38,0 0-21,-26-58 5,21 44 0,5 0-3,-4-3-8,-3-2-3,3-3-8,-1-5 7,-1 0-3,-3-4 9,0-1-20,-4-1 12,1-6 1,-1 0-15,2 2-4,0-1-1,0 2 5,1 0-3,2-2-5,-1-1 1,1 3-1,-2-1 0,1-4 1,1-3-2,-4 0 2,1 0-1,0 0 0,0 4 3,2 0 1,0 5-4,0 3 5,2 3-3,1-1-2,-1-1 0,3 3-2,-1-1 2,-2-2-2,3 3 4,0 0-4,-1 4 4,3 2 6,0-1-7,2 4 3,0-5-4,0-1-3,0-3 3,0 0 0,0-2-1,0-2-1,2 0 0,5 2-4,1-2-11,-1 4 11,0 0-3,-3 2 5,1-2 2,-1 2 2,0 2-3,1-1-9,2 5-10,-3 5-7,1 0-3,-1 1 14,0 3 4,-1-4 13,-1-1 1,0 0 0,-2 0 2,0 6 0,0 4-2,0 0 0,0 4 1,0-4 1,0-1-2,0-4 0,0 1 0,0 0 2,0-2-1,0 1-1,0-8 1,0-4-2,0 2 1,0-4 0,0 6 0,0-1 0,0 1 2,0 4-2,0-1 3,0 3 6,0 6-6,0 0 0,0 3 1,0-1 6,0 4-10,0-1-3,0 0-2,5 0-1,4 1-1,2-5 7,5 1-3,1-1 2,5-4 1,1 0 1,6-3 6,2 0 0,3 1-6,1 0 0,5 0 4,5 4-4,-1 4-1,3 2-1,0 2 1,0 0 0,1 0 5,6-4-3,4-6 3,2-6 1,5-4-3,-3 2 0,-2 0 2,-6 4-5,-8 3 0,-3 6-3,-9-2 6,-1 1-3,-2-2 0,-4-2 2,-1 1-1,-6 3-1,-1 0 2,-6 3-2,-9 1-1,0 2-2,-2 0 3,1-1 0,2-2 0,3 0 3,-1-4-2,1 1 2,2 2-1,-6 3-2,3 1-1,2 0 1,-4 0-1,-1-3 1,-1 3-1,-3 0 1,0 0 0,4-1 0,0-2 0,2 2 1,4 1 0,1 0-1,0-3 0,0 3-1,-2 0 1,-3 0-8,1 0 0,-2 0 1,4 3 7,-3 1 2,2 1-1,3-1 2,-5-2-2,5 1-1,-5-2 1,2 2 0,-4-2-1,2 2 2,1 0 1,-1-3-3,2 3 0,-4-3 0,-2 1 0,3 4 1,-1-5-2,2 6 1,4 0-3,1 3 2,2 9 0,1 3 1,-3-1-1,2 6-1,-2-2-6,3 4 8,-1 2 1,2-4-1,6 4 0,-5 4-3,5 4 3,0 9 0,0 4 0,2 4 2,1 1-2,-3 0-3,-4-6 3,4-1 4,-5-6-4,1 1 0,-1-1 0,-3 1 1,3 2-1,-3 0 0,3 2 0,-3 0 0,0-2-1,-1-3-4,-4-8 5,1-1 0,3 1 0,0-4 0,3 5 1,0-3 0,-5 7-1,4 0-7,-5 6 1,-3 6-9,4-4 1,-4 2 5,1-1-4,-1-3 2,0-4 3,-2-2 3,0-6 1,1-2-7,-1 0 8,-4 3 3,0 1-1,0 2 1,0-2 1,0-7 2,-6 0-3,-3-5 0,-3-4-2,3-4-14,3-5-10,0 2-15,-2-3 20,-1 4-7,-1 0-38,-2 0 17,1-4-18,3-4-57,0-4-38</inkml:trace>
  <inkml:trace contextRef="#ctx0" brushRef="#br0" timeOffset="145478.1656">11464 8219 91,'0'0'123,"0"0"-30,0 0-42,0 0-11,0 0 2,0 0-3,5-6 13,-3 6-4,7 0-30,4 5-5,5 16 32,0 15-20,10 13-12,-1 9 6,2 14 0,4 8-10,1 8 0,-3 5-9,2-3 1,-4-8 4,-2-6-4,0-4 1,-2 0-2,-3-1 2,0 1-1,-2-6 10,-2-1-11,-2-8 8,-6-5-2,0-4-6,-4-10 2,-3-11 1,-3-11 1,0-9-3,0-4 15,0-1-7,0-2-8,0 0 2,2 0-3,0 0 0,2-12 0,4-6 0,-2-7-33,3-2-62,2-11-123</inkml:trace>
  <inkml:trace contextRef="#ctx0" brushRef="#br0" timeOffset="146769.0687">13277 9435 76,'0'0'154,"0"0"-72,0 0-6,-2 109 2,2-79-25,0 3-16,0 5-7,7 12-2,7 11-4,3 7-14,1 4-1,0 0 3,0 4-2,0 4-3,-1-4-4,1 3 0,-3-9-1,-1-7 0,-1-7-2,-3-11 1,-6-5 1,1-3-2,-5-5 10,0-5-2,0-10 0,0-5-3,0 0-3,0-1 3,0 6 2,0-1 1,-3 3-4,-1 0-3,-1-1-1,0-7-1,3-2 0,0-3-2,0-4-8,0-2-8,-3 0-15,1 0-80,0 0-175</inkml:trace>
  <inkml:trace contextRef="#ctx0" brushRef="#br0" timeOffset="147166.0497">13050 11075 285,'0'0'185,"0"0"-136,0 0-22,0 0 7,0 0-19,0 0 11,71-31 27,-15 8-25,17-11-4,17-16 21,13-11-18,3-5 6,-8 6-20,-17 16-12,-23 18 0,-21 14-1,-16 7-3,-8 5-1,-7 0 4,-1 0 0,0 0 1,-5 0 1,2 0-1,-2 0 2,0 0-3,0-1 0,0-2-11,0-5-31,4-6-51,3-8-28,1-6-166</inkml:trace>
  <inkml:trace contextRef="#ctx0" brushRef="#br0" timeOffset="150746.9547">13451 8239 3,'0'0'4,"0"0"-4,0 0-7</inkml:trace>
  <inkml:trace contextRef="#ctx0" brushRef="#br0" timeOffset="152655.1748">13481 8211 81,'0'0'231,"0"0"-149,0 0-46,0 0 16,0 0 1,0 0-8,-63 24-8,59-21 2,0-2 16,4-1-12,0 0-10,0 0-8,0 0-3,0 0-22,6 0-1,23-4 1,11-12 11,11-4 14,4 0-23,3 2 5,3-2-7,-6 3 0,-3-2 2,-10 0-2,-9 7 1,-8 1-1,-9 7 0,-7 0 0,-5 4 2,0 0-2,-1 0 0,-1 0-1,-2 0 2,0 0-1,2 0 5,-2 0-3,0 0-1,0 0-1,0 0 0,0 0 1,0 0 4,0 0-3,0 0-2,0 8 0,0 8 2,0 4 0,0 0-2,2-3 3,3 2-3,2 0 0,-1 0 0,1 6 0,-1 0 1,2 7-1,-4 6 0,0 9 3,1 5-3,-1 8 0,0 6 0,4 2 0,-4 1 1,2-7-1,-3-4 0,1 0 0,-2-2 2,-2 3-3,2 2 2,0 3-2,-2 0 1,0 1-1,0-5-4,0-2 4,0-5-3,0-8 2,0-1 2,0-5 0,0-7 0,0-9 0,-2-6 0,2-5 0,0-4 0,0-2 0,0-1-2,0-3 2,0 4 0,0-1 0,0 1 0,0-2 0,0 0 1,0 0-1,0-4-1,0 0 1,0 0-1,0 0 1,0 0-7,0 0-27,0 0-17,0-12-34,2-12-60,10-8-198</inkml:trace>
  <inkml:trace contextRef="#ctx0" brushRef="#br0" timeOffset="153986.1295">13340 7285 268,'0'0'177,"0"0"-113,0 0-17,0 0-1,0 0-13,0 0-6,-9 6-14,13-6-2,23 0 10,15 0 29,21-17-12,19-8-11,23-6-2,11 1-10,4-4-8,5 2-6,-9 7 0,-14 0 0,-15 9-2,-22 0 1,-18 6 0,-12 4 0,-5-2 4,-8 2 7,0 0 0,-6 2-3,-6 3-4,-3 1 3,-5 0-5,0 0-1,-2 0 2,0 0 1,0 0 0,0 0 1,0 0-2,0-2-3,0 2-14,0-9-74,10-5-92,7-7-275</inkml:trace>
  <inkml:trace contextRef="#ctx0" brushRef="#br0" timeOffset="156824.6145">14931 10770 61,'0'0'168,"0"0"-104,0 0-27,0 0 3,0 0-9,0 0 0,-3 0 16,3 0 8,0 0-2,0 0-16,0 0-6,0 0-5,0 0-7,0 0-9,0 0-3,0 0-1,0 0 9,14-2-3,4-4-4,6 0-2,8-1 2,5-4 1,8 1-7,0 0-1,1-1 2,-3 3-2,-5-1-1,-6 3 0,0 0 0,-1-3 0,7-1 1,3 0-1,2-6-2,2 2 2,-4 4-2,-12 2-4,-11 7 2,-7 1 1,-5 0 3,-4 0-3,-2-3 3,0 3 4,0 0 0,0 0 5,0 0 0,3 0 0,-3 0 1,0 0 2,0 0 2,0 0 8,0 0 2,0 0-4,0 0-5,0 0-3,0 0-4,0 0-1,0 0 3,0 0 0,0 0 0,0 0-2,0 0-2,0 0-4,0 0-1,0 0 0,0 0-1,0 0 0,0 0 0,0 0 0,0 0 1,0 0-2,0 0 2,0 0-1,0 0 0,0 0 0,0 0 1,0 0-1,0 0 0,0-1 0,0-2-1,0 3 0,0-1 1,0-1 0,0-2 1,0-4 0,0-1-1,0 2 0,0-2 3,0-1-3,0 0 0,0-5 0,0-4-3,0-1 3,0-4 0,0 1 0,0-4 0,0-3 0,-5 0 3,-7-2-3,2 0 5,-5-6-3,-1-2 3,-2-1-3,0 1-1,0 5 2,1-2 2,-2 1 1,2-2 1,-1-2-3,3-4-2,-1-2 3,3-3-3,-1 3-1,5 4-1,3 1 0,-2 4 0,6 1 0,0 0-3,2 2 2,0-3 1,-2 6 0,0 0 0,-1 4 1,1 4 1,0 1-1,-2 0-1,2 2 2,-1-2-2,3-2 0,0 1 0,0-4 0,0-1-3,0 0 3,0-2 1,0-4-1,0 0 0,0-3 1,0 1-1,0-2 0,0 2 0,0-3 1,0 6-2,0-1 1,0 6 0,0 2-6,0 3 1,0 2 2,0 1 2,0-3 1,0 1 0,0-2-4,0 1 2,3-4 0,1 2-3,-2 2 5,2 3-3,1 2 3,-3 4 0,0-2-1,2 2 1,-1-2 0,4-6-2,2-4-4,-3-2-3,4-4-2,-4 2 5,3 2 3,-1 1-5,2 3 5,-4 1 1,3 2-2,1-3 0,-2-2-4,5-1 3,3 2-4,-1-3 7,4 0-3,-4 0-4,1-1-4,-3 6 5,-1-1 4,-4 3 4,1 3 0,-1-3 0,2 0 0,3 2 0,-1-4-1,-1 0 0,2 4 2,-4-3-2,2 5 2,-2 0-1,-2 3 0,-3 2 2,1-2-1,-1 2-1,5-5-1,0 0-1,-2 3 2,-1-1 0,-2 9 2,-1 2 4,-3 4 9,0 0-1,0 0-4,0 0-6,0 0 0,0 0 0,0 0 1,0 0-3,0 0-2,0 0-2,0 0-7,0 0-4,0 0-7,0 0-19,0 9-36,-5 4-50,1 0-71,0 1-114</inkml:trace>
  <inkml:trace contextRef="#ctx0" brushRef="#br0" timeOffset="162066.4157">11355 11769 592,'0'0'87,"0"0"-87,0 0 2,0 0 27,0 0 16,0 0 1,0 0-3,178 46 1,-92-108-13,9-20-21,7-17-2,-6-1-4,-9 11-4,-18 25-2,-25 26-13,-22 28-13,-13 10-60,-9 41-77,-13 20-65</inkml:trace>
  <inkml:trace contextRef="#ctx0" brushRef="#br0" timeOffset="163619.2257">5129 11656 118,'0'0'337,"0"0"-278,0 0-5,0 0 5,0 0-8,0 0-22,-22 12-21,53-2-5,21 2 43,20 1 11,16-13-10,14 0 1,15-19-13,3-19-12,0-7 0,-13 4-13,-22 1-3,-21 6-1,-22 6 0,-14 4-1,-6 8 4,-9 4-3,-6 6 1,-5 6-5,0 0-2,-2 0 0,0 0-13,0 0-48,0 16-55,0 10-28,0 2-114</inkml:trace>
  <inkml:trace contextRef="#ctx0" brushRef="#br0" timeOffset="172634.017">17921 8382 28,'0'0'134,"0"0"-57,0 0-18,0 0-19,0 0-14,0 0-8,0 0 2,0 0 2,0-6-3,0-2-7,0-6-6,0 3-5,0 0 0,0 3 2,0 2-1,0 1-1,0-1 4,0 2 22,0 2 16,0 1-25,0-2 7,0 3-13,0 0-8,0 0-4,0 0 0,0 0 3,0 0 0,-2 0 1,-3 0-4,3 3 1,-6 7-2,4 2-1,0 2 0,-2 4 2,4 2 1,-3 0-1,1 2 0,0 2-1,0-1 2,4 4-2,-2-3 1,2 2 0,0 0 0,0 1 0,-2 0-1,0-1 2,2-4-2,-2 3 2,2-3-1,-2-2 0,-3 0 0,5-1 1,-2 0-1,2 1 1,-2-1-2,2 4 2,0-2-1,0 4 2,0 0-1,0 2 2,0 3-3,-2 3 1,0-3-1,-4-2 2,2-5-1,0-2-1,-1-3 0,1-3 1,2 2 0,0 3 0,-2 2-1,1 4 3,3 4 5,0 4 5,0 4-3,-3-2-8,1-2 0,2-2 0,0-5-2,0-6 6,0-2-1,-2-2 1,2-3 7,-2 5 0,-3 0-4,2 4-6,0 3-1,-3 4 0,-2 0-1,-1 3 0,3-6 1,4-1 0,0-5-2,2-6 1,0-1-1,0 1 0,0-1 1,0-1-1,0 6 0,4 0 3,2 4-1,-1 3-1,-3-2 1,3-2-2,-3-4 1,3-2-1,-1-2 0,-2-1-1,-1 4 1,2-3 2,0 4-2,1 4 0,0 0 0,2 3 0,-2-1 0,0-2 0,3 0 0,-3-4 0,-4-3 0,4 0 0,-2-7 0,2 0 0,0-2-1,-4 2 2,2-4-2,0 2 1,3 0-1,-3-2 1,0 2 0,2 0 1,-2 0-1,0-2 0,2 1 0,-4-4 0,0 4 0,2 0-1,-2 1 1,2 4 1,2 2 0,1 2-1,-3 2 1,0-4-1,0 1 0,-2-4 0,2-4 0,2 0 0,0-3 3,9-2 5,-3 0-4,6 0 1,4 0 0,-1 2-1,5-2-4,0 2 0,0-2 1,3 0-1,2 4 1,4-4-1,1 0 0,1 0 2,4 0-1,-1 0-1,3 0 0,-5 0 0,3 0-1,-6-4-2,-2 0 2,0 4 1,-2-2-2,-2 0 2,2-1 0,5-2 0,1-3-13,5-2-5,3 0-6,-1-4-4,0 3-9,-7 0 1,-6-1-3,-6 6 19,-7 2 20,-5 0 5,-1-1 8,2 3 8,-3-3-7,2 4-12,3 1-2,-6 0 0,1 0-1,-2 0-4,0 0-3,-3 0 2,0 0 6,1 0 1,-5 1 1,2-1-1,-2 0 7,2 0 1,0 0 1,-2 0 2,2 0 4,-2 0-1,0 0-7,0 0-4,0 2 1,0 1 1,0-2 7,0 0-6,0 2-4,0-3-1,0 0-1,0 0 5,0 0 14,0 0 0,0 0-7,0 0-7,0 2-6,0-1-12,0 2-36,-4-1-80,-5 0-243</inkml:trace>
  <inkml:trace contextRef="#ctx0" brushRef="#br0" timeOffset="175653.1884">19450 10682 301,'0'0'37,"0"0"-36,0 0-1,0 0 0,0 0 0,0 0 4,0 0 9,0 0 34,0 0 4,0 0-6,0 0-8,0 0-8,0-4-2,0-2-5,2-3-2,2-1-9,-2-1-7,3-2-2,-1 3 2,2 0-4,0-2 0,0 2 1,-2 1 1,1-4-1,-3-1 9,0-2 0,-2-6-1,0-2 4,0 4 1,2-4-3,-2 3-5,0-2 3,0 4 4,0 2-5,0-1 9,0 0 0,0-2-7,-4 2-4,0-2 1,-1 2 8,3-3-4,0 1-2,-2 1-1,2-2-2,-2 5-2,1 0-3,2 4 8,-1-2-8,0 0 4,0 1-4,-1-2 0,1 0 2,0 2 4,0-1-4,2 2 3,0 4-4,0-1-1,0 2-1,-2-3-1,0 0 1,2-1 2,-6 2-2,2-1 3,4-2-2,-2-1-1,0 1 1,0 4 2,2-4 0,-3 3-1,1-4 0,0 4 0,0-1-1,-2-3 3,2 1-1,-1 1-1,-2-3 0,3 3-2,0 0-1,2 0 1,-2 1 0,-1 0 0,3-2 0,-2 0 0,0 0-1,2 2 1,-2-2 1,2 1 0,-3-4-1,3-1 0,-1-1 0,-2 4-1,1-3 1,0 1 0,-1 2 0,1-3 0,2-2 1,0 0-1,-2 0 0,2 0-1,0 0 1,0 1-2,0 3 2,0 3 0,0-4 0,0 3 0,0-1 0,0-1 0,0-2 2,0 2-2,0-3 0,0 1 0,0-1 0,0 0 0,0 1-1,0 2 1,0-2 1,0-1-1,0 4 0,0-3 0,0 0 0,0 3 0,0-4 0,0 3 0,0-3 0,0 2 0,0 0 0,0 1 0,0-1 1,0 2-1,0 0 3,-2-2-2,-1 2-1,1-4-1,2 3-1,0 0 2,0-3 0,0 4 0,-2-1 0,2 2 0,-2 1 0,0 4 2,2-1-2,-2 2 1,2 2-1,-3 0 1,3 0-1,0 2 1,0-2 2,0-2-3,-2-1-2,2-6 2,0-1-3,0-2 3,0 0-3,0 0 3,0 2 0,0-4 0,0 4 0,0-1 0,-2 2 0,2 2 0,-2 5 0,2-2 2,0 2-2,0 3 0,0-3 0,0 2 0,0-1 1,0 3 1,0-2 1,0 1 0,0-4 5,-3-2-6,3 1 2,-2-3-2,2 3-2,-2-2 0,2 2 0,-3 3 1,-1 1 0,4 1 1,-3 2-1,3-2-1,0 3 0,0 0-2,0 0 2,0 0-1,0 0 1,0-2 0,0 1-3,0 1 1,0 0-5,0 0 0,0 0-3,0 0-9,0 0-33,0 0-62,0 19-128,-6 18-230</inkml:trace>
  <inkml:trace contextRef="#ctx0" brushRef="#br0" timeOffset="177841.5423">18864 9851 220,'0'0'146,"0"0"-75,0 0 3,0 0-9,0 0-24,0 0-10,-10-104 7,8 81 2,-2-6 1,-1-7-14,-1-4 8,-4-5-10,4-8-10,-1-1-2,1 0-11,-1-1 6,0 4-1,3 6 3,-4 3-6,1 2 5,0 6 7,-3-2-7,6 4 4,0 4-10,-1-1 1,3 3-4,0 5 0,0 0 1,2 5 1,0 3-2,0-2 3,0-1-1,0-2 3,0 0 1,0-4-1,0 0-5,0 0 2,0 2-2,0 2 1,0 2-1,0 0 0,0-2 0,0 2 0,0-3 0,0 0 0,4-6-3,3 0 3,-1-4 1,-1 6-1,-3 2 0,3 1 0,-3 4 1,3-2-1,-1 2 0,-2 2 0,2-4-1,1 1 0,1 0 1,-1-4 0,2 2 0,-3-3 0,3 0 1,-3-2-2,0 4 2,-1 1-2,0 5 1,-3 4 0,1 0 0,-1 2 1,3 2-1,-1-3 1,-2 2-1,2-3 0,0 0 0,-2-2-1,2 0 1,1 2 0,-1 0 1,0 0 0,0 0-1,2 0 0,0-1-1,-2 0 1,0-1 0,0-1 0,0 4 0,-2-1 0,2 2 0,1-2 1,-3 0-1,2 1 0,0-2-1,2 1 0,-2-2 1,4-1-2,-2 5 2,-2-2 0,2 2-3,-1 2 3,-1 1 0,0-3-1,2 2-1,-2-2 1,6-2 0,-4 1-4,3-2-1,-1-2 3,0 1-2,2 1 4,-4 3-1,1 2 1,-3 2 0,0 1 1,2-1-1,1 0-3,-1-2 3,8-2-3,-4 0-2,5 1 3,3-6 0,-5 3 0,3 0 2,-1 0 0,-1 3 1,-2-2 0,-1 5-3,1-2 2,-2 0-1,5 0 1,3-3-2,2 2 0,-2 1 0,1-2 0,-1 2 2,-5 2-3,3 0-1,-6 2 0,1 0-6,3 0 3,-6-1 3,3 3-4,-1-3 0,2 0 5,-1 0-1,-1 0 4,4 2-1,-3-1 1,-3 0 1,3-3 0,-2 1 0,2-1 0,2 0 0,-2 1 0,2-1 0,4-2 0,-1 1 0,-1 1 0,1-1 0,-3 3-2,-3-1 2,0 3-1,0-2 0,1-1-1,1-2 2,-2 2 0,3-2 0,-4 4 1,-2 1-1,-1-2 1,-2 1-1,3 1 1,-3-2-1,0 2 0,0-2-1,2-1 2,3 0-3,3 2 4,-4-2-2,0 0 0,-1 2 0,-3-2 0,0 3 0,1 1 0,-3 0 4,0 0-1,2 0 3,1 0-4,1-3 0,2 0-1,-1-2 1,-1 1-1,-2 2 0,3 0 6,-5 2 0,3-2 0,-1 0 2,2 0-4,0 1 0,-1-2-3,-1 1 0,0 2-2,0 0 0,-1-2 1,5 2-1,-3-2 0,-1 2 0,-2-2 0,0 2 2,0 0 1,0 0 4,0 0-3,0-2-1,0 2-3,0 0 0,0 0-1,0 0-2,0 0-10,0 0-35,-5 0-52,-11 13-58,-2 1-121</inkml:trace>
  <inkml:trace contextRef="#ctx0" brushRef="#br0" timeOffset="181762.5189">20125 7072 89,'0'0'66,"0"0"15,0 0-23,0 0-34,0 0-4,0 0 0,-2 5 0,2-4-9,0 7-8,-6 0 9,4 1 26,-2-2-4,2 1-7,0-2 5,-3-2-6,3 3-6,-2 0-7,2 4-3,0 3-4,2 4 5,-4 1-4,4 6-4,-4-1 7,1 2 2,0 2 4,-2-3-4,3 4-3,-2-1-4,2 0 0,0 0 3,-2 1-4,2-1-2,0-1-1,2 0 0,0 0 0,0 1-2,-2-1 2,2 1-1,-2-2 4,-3-2-2,3-2 0,-2 0-1,4 0-1,0-1 0,0-2-3,0 0 3,0 0 0,0-1 0,0 1 0,0-3 0,0-1 0,2 1 1,0 3-1,0-3 0,-2-1 2,0 2-2,0-2 0,0 2 0,0 3 1,0-2-1,0 0 3,0 1-2,0-2 2,0 1 2,0-2-4,0 0-1,0 0 0,0 2 1,0 2 3,0 1-1,0-3-1,0 0 1,0-2 1,0 1-4,5 1 1,-1 4-1,0 3 0,0-1 0,0-2 0,-2-2 2,0-2-1,2 4 2,1 2 0,-1-1 2,-2 0 1,4 0-3,-2-6-3,-2 1 2,2 0-2,1 0 1,-1-1-1,0 1 2,-2-2-1,1-2-1,0 0 0,-3 1 1,0 1 7,0 1 1,0 1-4,0 2-4,0 0 0,0 2 0,0-2-1,0 1-1,0-1 1,2 3 0,2-2 1,-2 4-1,0-2 0,1-4 0,-3 1 0,2-1 1,-2 0-1,0-2 0,2 1 2,0-3-1,0-3-1,-2 3 1,2-3-1,-2-1-1,3 4 1,-1-1 0,1 2 0,1-2 1,-2-4 0,-2 2-1,3-1 0,-1-4 0,0 5 0,0-2 0,0 0 0,0 2 0,0 0 1,1 0-1,-1 1 0,0-4 0,1 1 0,-1 0 0,3-2 0,-3 0 1,2 1-2,-2-4 1,-2 5 0,4 3 0,-1 0 1,-1 4-1,0-3 0,0 3 1,-1-6-1,3-2-1,-1 2 1,-3-5 0,2-2 0,-2 2 0,2-2 0,-2 2 0,0-2 1,0 4-1,0-2 3,0 2-3,0 0 1,0 1-1,0-7 1,0 1 0,0-3 1,0 0 2,0 0-2,0 0 0,0 0-2,0 0-8,0 0-16,0 0-26,0-8-65,0-4-162</inkml:trace>
  <inkml:trace contextRef="#ctx0" brushRef="#br0" timeOffset="187190.5568">21075 7213 118,'0'0'235,"0"0"-165,0 0-41,0 0 8,0 0 3,0 0-7,0 0 7,0 0 6,4 0-15,4 0-8,3 0 11,7 0-13,9 0-2,15 0-14,12 0 7,10-6-1,3-2-2,4 6-5,1-4 4,-12 3-2,-3 0 2,-14 0 0,-7 2-5,-3-2-3,0 0 2,3-4-1,7 2 1,3-5 9,8-1-2,2 1-4,-3-2-2,-4 5 2,-9-2-4,-6 5-1,-8 1 1,-4 0-1,1 1 0,-4-2 1,6 2 0,0-2-1,-1 0 0,1 0 1,2 2 0,-5-2-1,1 0 0,-3 1 0,-5 2 0,-5 1 4,0 0-4,-4-1 0,-3 1 2,1-3 0,-2 1 1,-2 1 2,2 1 5,-2 0-3,2 0-3,6 0-2,1-3 2,1 2 1,4-4-2,-5 3-1,-3 2-1,-4 0 0,-2 0 0,0 0 5,0 0-4,0 0 1,0 0-3,0 0 0,0 0-18,0 0-31,0 0-44,-2 7-65,-17 12-114</inkml:trace>
  <inkml:trace contextRef="#ctx0" brushRef="#br0" timeOffset="191703.5423">21499 8109 237,'0'0'129,"0"0"-68,0 0-12,0 0-6,0 0-7,0 0 13,0 0-2,-4-4 5,4 4-17,0 0-10,0 0 0,0 0-9,0 8-10,0 11-2,0 10 15,0 7-5,0 2-9,10 5-3,2 7 5,1 0-6,-1 2 5,-1 0-4,2 3 1,-2-5 3,4 0-5,-1 0 2,-1-5 0,1 4 2,-3 1-4,0-2 1,-2-1 0,0 2 0,0 0-1,-3 1-1,2-5 0,-4-2 1,-2-6 0,-1-8-1,2-3 1,0-2-1,-1-1 1,0 4-1,0-1 0,0 1 2,-2-2-1,0 0 0,0-2 1,0 2-2,0-5 1,0-4-1,0 0 0,0-3 0,0 4 0,0-3 0,0-2 0,0 2 0,-2 0 0,0 0 0,0-2 2,0-4-2,-1-2 0,0-2 0,3-1 0,-1-2 0,1-1 1,0 0-1,0 0 0,0 0 0,0 0-1,0 0 0,0 0-1,0 0 1,0 0-1,0 0 2,0 0 2,0 0-2,0 0 0,0 0-1,0 0 1,0 0 0,0 0 0,0 0 1,0 0 1,0 0-1,0 0 1,0 0 3,0 0-2,0 0 1,0 0-1,0 0-3,0 0 1,0 0 0,0 0-1,0 0 1,0 0 1,0 0 1,0 0-1,0 0-2,0 0 0,0 0 1,0 0 0,0 0 0,0 0-2,0-4 1,0 0-1,0 2-1,0-2-7,0 0-16,0 0-28,0-5-42,0 1-52,0-3-155</inkml:trace>
  <inkml:trace contextRef="#ctx0" brushRef="#br0" timeOffset="194224.2199">21160 8213 151,'0'0'47,"0"0"-28,0 0 27,0 0 6,0 0 21,0 0-14,0 0-8,-2 3 5,2-3-9,0 2-4,0-2-14,0 0-6,0 0 3,0 0 1,0 0-1,0 0-10,16 0-6,18 0 33,9-7 4,9-5-28,-3 2-14,-2 0-2,-5 3 4,-1-4-5,-5 1 1,1 0-1,-2 1 4,-4 2-3,1 1-2,-3 2 2,-2 0-2,-1-2 0,-3 2-1,-8 2 2,-4 0-1,-4 0 0,-4 2 0,-1 0 3,-2 0 1,0 0 3,0 0 7,0 0 7,0 0-2,0 0-5,0 0-4,0 0-6,0 0-4,-9 0 0,-1 2-1,4 2 1,-1-2-1,1 2 1,1-2-1,0 0 0,1 2 0,-5-1-9,3 1-21,-8-1-15,1 3-13,-1-2 2,-3 2-6,3-2-3,1 0-2,2-2-10,4-2-14,2 2 18,-1-2 20,2 0 22,-1 0 29,-2 0 2,3 0 33,1 0-2,-1 0 8,4 0-2,-2 0-16,0 0-5,2 0 13,0 0 10,0 0-4,0 0-8,0 0 3,0 0-1,0 0-8,0 0-6,0 0-5,0 0-2,-2 0 1,0 0-5,-1 0-3,-5 4-1,7 2 0,-4 3 0,1-2 1,2 0 0,0 0 4,0 1-2,0 0 4,-1 5-2,1 3-1,0 6 2,2 7 0,0 4 8,0 1-8,0 4-3,0 0 0,0 0 1,2 2-2,0 0 0,5-2 2,-5 5-4,2-6 3,1 2-2,-2-2 0,3 1 1,-6 5-2,2-3 0,-2 0 2,0 2-1,0 3-1,0-2 1,0 0-1,0-2-2,0-4 2,0-7-2,0-4-2,0-4 2,0-2 0,0 0 1,0 0-5,0 4 1,3 1 3,1 4 1,-4 2 1,0 1 0,0 0-1,0-6-4,0-2 3,0-6-1,0 0 0,0-4 3,0-2 0,0 2 0,0-2 2,0 4-2,2 4 0,-2 4 1,0 2 0,0 1-1,0-2 0,0-3 2,0-4-1,0-4-1,0-5 1,0-5 2,0-2 3,0 1-5,0 6-1,0-1 4,0 2 0,0 2-1,0-1-1,0 0 1,-2 0 0,2-4 4,-2-2 1,2-4 8,0-1 3,0 0-2,0 0-6,0 0-5,-2 0 1,2 0-4,0 0-3,0 0 0,0 0 0,0 0-15,0-10-34,0-8-98,0-3-201</inkml:trace>
  <inkml:trace contextRef="#ctx0" brushRef="#br0" timeOffset="195793.641">20748 8963 170,'0'0'154,"0"0"-88,0 0-27,0 0 0,0 0-19,0 0 0,7 8 16,-5 0 9,2 2 0,1 4-6,0 7-4,1 1-4,-1 1-14,-1 5-2,5-1 8,0 5-12,0 2-4,2 4 10,-2-2-2,2 1-6,0 2 6,1-3-3,-1-2-2,-1 0-3,0-2-3,1 3-2,2-2 2,1-1-2,-4 3-2,0-3 3,-4 0 0,-1-2 0,-1-2 6,-2 1-6,0-4 0,1 0 0,1-4-3,1 2 1,2-3-1,-3 0 0,0 0-1,3 0 1,-3 0 0,3 0 0,-2-2 2,-1 0-2,-2 0 1,0-4-1,3-1 1,-1 4-2,1 2 2,0-6-2,-1 5 1,0-2 0,1-2 0,-1 0 1,-2-4 0,2 0-1,0 1 0,-2 2 0,0 4 1,0-2-1,-2 2 0,2 1 3,0 0-3,0-4 1,1 0 2,-1-2 0,0-2-3,0-2 0,-2 0 1,0-2 0,4 6-1,-1 2 2,0 3-1,1-3-1,-4 3 1,0-5-1,4 1 1,-4-6-1,2 1 0,1-2 0,1 0 0,-2 2 0,2 2 0,-1 5 0,-1 3 0,-2-1 0,3-2 2,-3-1-1,0-3-1,0-1 0,0-4 1,0-1-1,0-5 1,0 0-1,0 0 0,0 0 0,0 0 3,0 0-2,0 0 0,0 0 0,0 0-1,0 0-1,0 0-30,0 0-76,0-9-85,0 3-204</inkml:trace>
  <inkml:trace contextRef="#ctx0" brushRef="#br0" timeOffset="196691.9658">20443 10780 345,'0'0'157,"0"0"-107,0 0 8,0 0-2,0 0-28,0 0-13,17 9 3,16-4 23,9 1-13,11-5-8,12-1-12,6 0 20,4 0-17,-3-11-5,-12-3-3,-9 4-3,-8 1 1,-10 2 0,0 1 0,1-2 2,-1-2 2,3-4 4,2-2 2,2-2-3,-2 2-2,-1 3-3,-1 1-1,-2 3-2,-3 0 0,-3 2 2,-3 1-4,-4 1 2,-1 1-2,-5 4 1,1 0 1,-5 0 0,0 0 0,-4 0 0,0 0 0,1-1 0,1-2 1,0 2-1,2-1 1,-4-1 0,-3 3 1,-2 0-2,0 0-2,-2 0 2,0 0 0,0 0-1,0 0 0,0 0-2,0 0-5,0 0-21,0-1-35,0-6-82,0-4-351</inkml:trace>
  <inkml:trace contextRef="#ctx0" brushRef="#br0" timeOffset="199266.9888">22397 10776 465,'0'0'87,"0"0"-78,0 0 11,0 0 9,0 0 2,0 0-2,0 0-5,99-4 4,-66-6-3,0-1-9,3 3-10,1-1 1,3-1-3,3 2 1,-7-2-2,1 4 1,-8 2 4,-2 0-2,-2 2 0,-6 2-4,2 0 0,-3 0-1,-1 0-1,1-2 2,-5 0 0,-1-2 5,-5 2 4,-3-2 4,0 2 9,-2-3-6,-2 2 3,3-6 7,-3 1-9,0-5-9,0-4-2,0 4-3,0-3 2,0-3 6,0 1-3,-5-2-6,-3 0 6,1-4 6,-2 0-4,0-6-2,2 0 2,1-4-7,6 0 2,-2 2-2,2-2-3,0 1 0,0-1 1,0 5 6,0-2-1,0 4 2,0-8-3,-7 3-2,6-2-4,-1-2 3,0 5-3,2 0-1,0 0 1,0 3 0,0 2 1,0 0 4,0 0-4,0 1 0,0-2-2,0-3 2,0-1-2,0-5-1,0 1 1,0 1 0,0 2 0,0 4 0,0 0 1,0-1-1,0 4 0,0-6-2,0-1 2,0-2 0,0-2 0,0 2 0,0 2 0,0 6-1,-4 2 1,-1 6 0,1 2 0,2 0 0,-4 1 0,2 5 0,0-1 0,0-4-1,-1 1 0,3 0 1,0 3 0,-2 3 0,4 3 0,0 5 0,-2 0 0,2-1-1,0-1 1,0-1-4,0 3 3,0-1-1,0-1-1,0-5-3,0-1 4,8-4-3,15 0-1,-1 0-2,11 0 2,5 0 3,-1 3-5,6 1 2,0-3 1,3 1-1,-4 0 2,-3 2-2,-8 4 0,-10 3-1,0 1 0,-5 0 1,-3 0 1,-2 0 5,-2 0 0,-2 0 0,-3 0 0,-2 0 3,5 0-1,-5 0 0,1 0-2,-1 0 0,-2 0 0,0 0 0,0 0 0,0 0 0,0 0 0,0 0-2,0 0 2,0 0 0,0 0 0,0 0 1,0 0-1,0 0 1,0 0-1,0 0 0,0 0-2,0 0 2,0 0 0,0 0 0,0 0 0,0 0 1,0 0-2,0 0 0,0 0 0,0 2-2,0 11 0,4 5 3,3 10 2,-1 8-2,1 6 3,0 8-3,0 0 1,-3-3 0,3-1-1,-3-3 0,6 1 0,-4 1 0,0 4 0,-1 2 0,-1 10-1,-2 1 0,4 1-2,-6-5-5,0-3 1,2-7 5,-2-8 0,4-8 0,-2-2 1,3-1 0,-1 4-1,-2 2 1,0 5 1,-2 4 0,0 2-1,0-2 0,0-3 1,0-8 0,2-4 0,0-8 0,1 0 0,0-3 1,-1-2-1,-2 2 0,0 1 1,0-2-1,0 1 0,0-3 0,0-7 1,0-1-1,0-5 2,0-2-1,0 0-1,0-6-17,-2-22-99,-6-10-127,0-10-302</inkml:trace>
  <inkml:trace contextRef="#ctx0" brushRef="#br0" timeOffset="201860.5154">23355 7816 135,'0'0'205,"0"0"-113,0 0 3,0 0-32,0 0-10,0 0-21,-89-10-1,55 18-7,-7 10-5,2 6 5,-8 8-16,0 8 2,3 8-3,2 5-3,4 3-1,5 0-3,8-6-1,9-8 1,7-7-2,5-6 2,4-1-6,0 3 5,0 1 0,0 4 0,2 2 1,11-3-1,6 0-2,3-9-2,3-4 0,6-6 2,7-6 2,8-6 1,5-4 2,5 0-1,2-4 1,-2-14-2,-5-4 0,-6-1 0,-7-6 3,-5 3-1,-4 0 0,-4-4 11,-2-1 1,2-2-4,-2-3-3,-3 0 5,-7 0 9,-4 0-2,-4 1 6,-5 3 2,0 0 5,0 2-14,0 2 0,0 4-13,0 2 3,0 2-5,-10 1 3,0 0-1,-7 0-1,0 0 2,-3-2-1,-3 2 0,0-3 1,-2 2 2,2-1-2,1 3-6,2 7 1,-4 2 0,-1 3-1,0 4-4,-2 2 3,4 0-5,-3 0-1,2 0-8,2 0-2,2 6-10,-2 5-17,-3 2-29,5 5-36,0 5-35,8 2-130</inkml:trace>
  <inkml:trace contextRef="#ctx0" brushRef="#br0" timeOffset="208420.8705">19690 12082 638,'0'0'95,"0"0"-76,0 0-9,0 0 9,151 44 38,-60-106 16,28-30-31,19-19-13,7-3-17,-7 11-4,-20 23-8,-36 26-4,-30 24-7,-30 14-9,-17 14-22,-5 2 5,0 0-16,-7 6-30,-20 12-62,-2 10-153</inkml:trace>
  <inkml:trace contextRef="#ctx0" brushRef="#br0" timeOffset="221439.0628">21250 11937 374,'0'0'39,"0"0"-39,0 0 1,0 0 30,-134-8 20,101 8-3,-3 0-13,-2 0-21,0 4 14,-2 4-11,-1 2-7,-3 3 0,-3-1-4,3 5-1,-2-2-5,3-2 2,1 1 1,-1 4 3,-1 0-6,2 4 1,-3 4-2,0 1 2,0-1-1,3 2 0,-1 4 0,-1 2-1,2 6 1,-3 4-1,5 4 0,-1 4 1,-2 2-4,-2 3 4,0 1 1,1-2 2,-3 0 1,7-2-1,4-3-2,8-8-1,14 0 0,9 3 0,5 6-2,0 11 2,21 7 2,3 5-1,6 8-1,5 1 0,7 0 0,14-5 0,11-10 0,13-5 2,14-6-1,10-5 3,10-1 4,2-2-8,2-8 2,0-2 0,2-5-4,-2-4 1,0 0-3,3-3-1,1-4 5,5-4-1,0-6 1,-2-5 0,-7-6-1,-6-3-2,-6 0 3,-6 0-1,-10-10 2,-10-2-1,-8-6 1,-2-2 2,-2 0 7,-4-1-2,1 2-7,2-8 13,1 0 5,4-3-7,-3-7-1,-2 1 0,-5-2 3,-4-4-1,-2 2 1,-5-3-3,-4-1-2,-5 0 11,-6 0-3,-5-6-2,3-7 2,-1-8 1,5-3-2,4-3 3,1 6-6,-1-2-6,-9-3-6,-6 4-1,-10 0-1,-5 2 1,-5 1 0,-3 5 2,0-2 1,2-1 4,0-4 3,5-3-4,5 1 2,-1 0 1,-1 6-9,-3 5 0,-8 0 3,-3 4 1,0 1 5,-19-2-6,-13-3-2,-3-3-1,-5 3 6,-5 2-6,-1 6 0,-4 7 1,-5 11-4,-7 8-1,-6 0 4,-9 4 0,-6-1 1,-8 0-1,-7 1 2,-2 1-2,-1 0 0,7 2 1,8 1 1,10 1 1,9 5-3,5 4 0,0 4 0,1 0-1,1 0 0,-6 0 0,-3 0 0,1 6-1,-1 2 2,7 0 0,8 4-2,6 0-1,3 0 0,5 2 0,4 2 1,-1 2-1,-6 3 1,-4 0-4,-4 0-6,-5-2 5,5 2 4,0-2 1,1 3 2,6 3 0,4-3-1,2 0-3,2-2 2,3-2 1,-3 0 0,-3 0 1,3-1-2,0 2-2,4-2 3,9-4-3,2-1-15,5 2-36,3 3-33,0 0-33,2-1-64,-7-1-229</inkml:trace>
  <inkml:trace contextRef="#ctx0" brushRef="#br0" timeOffset="227277.5904">3333 14576 469,'0'0'43,"0"0"-29,0 0-12,0 0 10,0 0 43,0 0-14,67 108-20,-55-90-5,-1 1-3,-5-6-3,2 1-3,-2-5 5,-2-5-2,3-3-4,5-1-1,3 0 3,14-19 10,13-30 16,20-23 6,23-30-12,15-22 7,12-14-15,8-5-8,-7 11-1,-12 23 4,-28 32-4,-32 38 7,-26 22-6,-15 16 17,0 1-1,0 0-9,0 0-12,0 0-3,0 0-3,-2 0-1,2 0-6,-2 0-39,0 0-43,2 0-65,0 0-100</inkml:trace>
  <inkml:trace contextRef="#ctx0" brushRef="#br0" timeOffset="228891.9746">13503 13997 733,'0'0'75,"0"0"-75,0 0-33,0 0 27,0 0 6,-14 124 28,20-102 1,11-1-5,2-7-17,10-5 4,8-9-7,7 0 15,9-21 1,12-18-4,6-17-7,1-11-2,-1-7 0,-9-4 2,-6 0 9,-5 1-1,-4 9-4,-5 8-8,-8 12-5,-8 18 1,-10 10-1,-7 13 0,-8 4 0,-1 3-1,0 0-4,0 0-6,0 0-11,0 0-17,0 0-23,0 0-40,14 16-24,4 9-40,3 2-125</inkml:trace>
  <inkml:trace contextRef="#ctx0" brushRef="#br0" timeOffset="233306.1006">20956 14208 576,'0'0'77,"0"0"-37,0 0-4,0 0-10,0 0-2,0 0 68,0 0-52,-27 8-16,80-3 13,23-5 3,24 0-1,25-5-8,11-20-14,2-1-12,-11 2-4,-20-2-2,-23 6-18,-24 8-14,-21 6-25,-22 3 15,-13 3 11,-4 0 12,0 0 14,0 0 5,-19 0-2,-12 0-13,-16 6-19,-11 15-12,-15 0 11,-12 10 13,-11 7 9,-4 4 14,2 4 0,7-6-1,17-4 0,13-8 2,17-8 4,13-5 3,6-6 4,10 1-4,8-4 4,3-2 6,4 2 0,0-6-5,11 0-12,27 0 11,21 0 14,24-26 13,22-10-7,18-6-8,6-4-16,-10 2-7,-13 7-1,-24 8-1,-26 13-14,-22 4-8,-20 8-1,-11 4 7,-3 0 14,0 0 3,-11 0 0,-9 0-3,-2 0-18,-3 4-23,-1 3-35,-1 4-53,0-1-130</inkml:trace>
  <inkml:trace contextRef="#ctx0" brushRef="#br0" timeOffset="258304.3509">4787 15209 226,'0'0'272,"0"0"-191,0 0-32,0 0 7,0 0-23,0 0-21,0 0-9,-79 117-1,79-69 3,0 7 2,0 6 0,19 6 1,-2 13 9,5-1 0,1 7-12,-2-1-5,-2-4 0,-6-9 2,-4-10-2,0-18-22,-5-13-28,-2-14-32,-2-11-39,0-6 74,-12-4 47,-13-11 33,0-2 5,8 7 17,7 6 3,8 4-20,2 0-23,0 0-15,0 0-3,0 18 3,9 4 40,7-8-1,2-4-15,6-10-11,5 0 4,6-18 35,4-22-13,-4-6-11,-3-16-17,-8 0 1,-6-6-12,-7 6-5,-3 17-55,-5 11-67,-3 23-119,0 11-260</inkml:trace>
  <inkml:trace contextRef="#ctx0" brushRef="#br0" timeOffset="265524.1212">12674 14440 481,'0'0'165,"0"0"-124,0 0 4,0 0-17,0 0-27,0 0 3,17 200 22,-5-69 22,1 20-26,3 2-9,-5-1-7,0-17-4,-5-20-1,2-30-1,-4-26 0,-2-25-8,0-21 7,-2-8-13,0-5-13,0-5 3,-18-25-45,-13-7 0,-7-7 25,1-11 27,1 7 17,3 4 4,6 13 17,9 12 17,9 11 14,3 8 18,3 0-40,1 27-25,2 12 8,0 5 13,2 2 36,25-7-24,13-7-16,12-14 5,7-13-7,13-5 0,3-23 0,-3-33-7,-5-9-2,-19-10-4,-14 2-7,-14 15-13,-14 24-46,-3 20-89,-3 14-109</inkml:trace>
  <inkml:trace contextRef="#ctx0" brushRef="#br0" timeOffset="273646.0793">11718 5085 569,'0'0'20,"0"0"-20,0 0 0,5 124 11,14-63 25,1-3-2,5-10-7,2-14-14,2-24-6,7-10 17,10-30 41,12-46-9,9-29-5,11-23-27,9-6-8,-3 7-8,-3 18-5,-21 28 6,-20 27 1,-20 24-3,-11 13-2,-8 11-3,2 5-2,-3-4 1,0 2-2,3 0-3,-3 3-11,0 0-37,0 6-48,0 27-55,-10 7-73</inkml:trace>
  <inkml:trace contextRef="#ctx0" brushRef="#br0" timeOffset="277921.9329">24411 16284 100,'-124'4'-47,"-26"-4"47</inkml:trace>
  <inkml:trace contextRef="#ctx0" brushRef="#br0" timeOffset="301043.9098">15615 12578 242,'0'0'197,"0"0"-111,0 0-31,0 0 9,0 0-2,0 0-14,0 0 2,-85-31-14,72 23-5,-3-3-19,-4-1 15,-4-3-18,-5-2-9,-5-1 0,-1 2 0,-5 2-2,-5 2 2,1 4 0,-6 2 8,-3 2-1,-2 1 0,-8-2-7,0-2-4,-8 3 2,-6-5 1,-11 3-7,-5 2-5,-5 0 1,-7 4 4,-9 0 5,-6 0-6,-2-2 2,-1 2 1,1-2 2,-1 2 4,-2 0 1,5 0 1,0 0-2,-3 8 0,0 7 0,6 2 0,10 7 0,1 0 3,11 5-1,-1-2-2,2 6 2,10-1 1,3 0 1,12 0 0,5 0 4,1 0-2,1 0-4,2 3-2,2 0 1,2 2-1,3-1 0,1 0 0,8-3 6,6 2-4,4-3 2,11 1 2,4 0-4,5 1-2,5-2 0,6 0-2,3 3 1,0 1 1,0 1-5,24 10 1,7 1-10,5 6-3,4 2 1,9-4-6,11-2 4,9-4 9,12-11-14,6-7-10,6-12-5,5-8-3,2-8-9,0 0-15,-2 0 8,-3 0-20,0-2 7,5 2 70,9 0 39,1 0 43,1-6-35,-2-1-21,-2-1-4,-2-2 17,7-4-11,3-7 2,3-8 23,5 2-13,1-4-17,1 9-13,0 4-10,-5 7-5,-6 5-20,-12 0-4,-4-1 0,-4 1 14,-5-4 9,-6-5 5,-5-4-14,2-5 15,-6-4 15,-1 4-12,-9 0-1,-6 4 0,-6-3 0,-8 1 5,-6-1 6,-6-6 3,2-5 6,1-4-7,0-8-1,-5 2-4,1 2-6,-11 4 1,-3 8 5,-6 0-2,-7 4 6,-2-5-3,-2 1 5,0-7-5,0-7 18,0-9 6,0-11-11,0-12-1,-6-11-4,-5-2-13,-7 6 4,-1 18-3,-12 21 13,-6 15 6,-14 7 7,-9 8-19,-11 1-1,-5 6-4,-5-2-5,-3 6-4,-5 0-6,-5 3-7,-3 3-15,-4 20-27,1 10-10,4 2-15,9 6-17,7-7-8,18-4 20,15-4-13,20-4-24,20 0-157</inkml:trace>
  <inkml:trace contextRef="#ctx0" brushRef="#br0" timeOffset="302880.0421">22016 12333 132,'0'0'189,"0"0"-151,141 11-34,-79-9-2,5-2 9,2 0-4,6 0 5,1-6 16,0-8-2,-7 0-14,-14-1-5,-12 7-2,-12-1 3,-6 1 11,-3 2 9,2-2-10,3 0-16,5-2-1,3 2 10,-4-2 19,0 0-11,-10 0-5,-8 4 1,-9-3 5,-4 2 17,0-5 26,-13-3-20,-16-6-24,-9-2-9,-7-3-5,-13-1-1,-4 0-1,-7-1-6,-6 3-6,-10 7 3,-9 1-1,-10 11 4,-10 4 6,-6 2-1,-3 0-1,1 0-2,3 0 2,3 12-4,8 7 0,10 2-5,13 3-3,12 0-1,-4 5-4,2 2 10,-3 5 6,0-1 0,4 3 8,7 1 0,7 4-7,2 3 0,4-2 0,6 3-1,3 0-2,3 1 2,2 1 2,1 1 11,6-1 0,2 2-10,5-1-3,6 0 0,4 4-3,4 7 2,6 0-1,6-2 0,0-3 2,5 0 3,24 0-3,8-2 0,8-7 13,-1-11-13,10-8-6,4-6 5,5-5 1,4 0-8,10-1 3,3 1 5,4 0 4,6-3-2,-3-3 8,-3-2 4,1-3-2,2-2-9,5 2 1,6-2 0,-3-1-4,-1 0 0,-3-3-5,-1 0 5,-6 0-1,0 0 0,1 0 1,-6 0-7,0 0 6,0 0-4,-4 0 4,1-3 1,-2-6 0,-3 1 0,-2 0 2,0-2 5,-4-4 1,-5 0 0,-4-3 3,0 0 8,-1-3 5,0-1 0,1-4-9,-2 1 0,-3-1 4,-4-2-9,-1 0-3,-3-2 2,-3-4 2,-2-2 1,0-4-4,-5-1-3,-8-2 3,-1 2-2,-10 2 9,-3 0 2,-8-2 6,2-5 0,1-2-10,0-6-3,3-3-7,4 2-3,1 0-5,-4 4 4,0-3-3,-8 2-1,-2-5 4,0-1 1,0 3 0,-12 0 0,-5 4-1,-1 1 0,1 4-2,-2 2 3,1 7 0,-1-1-3,-6 0 3,-4 3-1,-6-4 3,-8 6-1,-6 4-1,-7 6 0,-6 4-2,-7 5-2,-5 6-1,-1 2 4,-6 5-4,-1 0-4,-3 0-5,0 5-4,1 5-9,0-2-1,1 2 9,-2 4-10,0 5-50,-1 13-59,-3 1-68,2-1-225</inkml:trace>
</inkml:ink>
</file>

<file path=ppt/ink/ink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2155.72363" units="1/cm"/>
          <inkml:channelProperty channel="Y" name="resolution" value="3449.15796" units="1/cm"/>
          <inkml:channelProperty channel="F" name="resolution" value="5.68611" units="1/deg"/>
        </inkml:channelProperties>
      </inkml:inkSource>
      <inkml:timestamp xml:id="ts0" timeString="2021-08-24T11:35:25.593"/>
    </inkml:context>
    <inkml:brush xml:id="br0">
      <inkml:brushProperty name="width" value="0.05292" units="cm"/>
      <inkml:brushProperty name="height" value="0.05292" units="cm"/>
      <inkml:brushProperty name="color" value="#FF0000"/>
    </inkml:brush>
  </inkml:definitions>
  <inkml:trace contextRef="#ctx0" brushRef="#br0">1444 10628 43,'0'0'167,"0"0"-139,0 0-12,0 0 67,0 0 13,0 0-44,0 0 2,2 18-6,1-11 3,3-3-4,2 2-21,9-6-16,3 0-9,9 0 9,9 0-2,11-13-2,6-11-3,8-5-3,2-3-35,-4 0-76,-9 6-147</inkml:trace>
  <inkml:trace contextRef="#ctx0" brushRef="#br0" timeOffset="375.0604">3387 10637 528,'0'0'134,"0"0"-131,0 0-3,0 0 19,0 0 16,0 0-16,143-66-19,-87 30-21,-3-4-101,0-2-224</inkml:trace>
  <inkml:trace contextRef="#ctx0" brushRef="#br0" timeOffset="1446.903">1723 10221 262,'0'0'145,"0"0"-94,0 0-11,0 0 37,0 0 5,0 0-20,11-9-1,-8 8-16,-3-6-14,0-4-5,0-14 1,0-11-19,0-14 3,0-18 2,0-18 2,0-13-12,0-9 2,0 2 1,-6 10-6,0 8 1,-1 15-1,1 15 1,-4 14 1,4 8 2,2 12-2,1 10-2,1 4 2,2 7-2,0 3-3,0 0-4,0 0-13,0 0-36,0 0-23,0 0-21,0 0-32,19 0 2,0 15-84</inkml:trace>
  <inkml:trace contextRef="#ctx0" brushRef="#br0" timeOffset="2197.9159">1616 9832 287,'0'0'117,"0"0"-59,0 0-1,0 0 16,0 0-16,0 0-14,0 0-5,-14-7-3,14 7-9,0 0-5,0 0-11,0 0-10,0 0-4,0 0-4,0 3-1,2 12 6,15 7 2,-4 5 1,7 5 0,-1 0 0,4 0 0,-1-2 0,-1-8-1,0-5-1,-2-4-8,3-9-13,0-4 9,2 0 6,5-30 3,5-14-2,1-14 7,1-8 3,-2-4 8,-8 7 0,-8 17-2,-5 17-2,-7 16-4,-6 11 1,0 2 5,0 0-9,0 2-43,-12 12-33,-3 6-75,-4-4-107</inkml:trace>
  <inkml:trace contextRef="#ctx0" brushRef="#br0" timeOffset="3928.2254">1578 8631 470,'0'0'56,"0"0"-54,0 0 21,0 0 26,0 0-40,0-109 4,0 63 14,0 2-1,0 6 11,0 16-8,0 7-13,-3 9 15,1 6-5,0 0-26,2 0-3,0 11-13,0 19 8,0 4 8,14 3 0,1 1 4,3-7-4,2-5 0,0-2-4,-4-5 3,2 0-1,-4-4-3,-4-7-14,-3-1-14,-4 1 12,-3 5-16,0 7-5,-8 10 10,-18 6 6,-8 4-4,3-2 11,2-5 11,9-10 8,11-9 0,5-10 7,4-4 21,0 0-3,0 0-18,13-8 18,13-12 70,10-8-19,5-6-33,4-3-19,1-1-20,-8 5-4,-7 3 0,-6 6-18,-4 5-57,0 7-78,-5 8-85</inkml:trace>
  <inkml:trace contextRef="#ctx0" brushRef="#br0" timeOffset="4560.5079">3104 9803 435,'0'0'162,"-35"-200"-129,19 90 24,5 7 8,4 19-26,1 22-19,5 17-9,1 12-11,0 9-1,-2 8-11,2 6 4,-2 1 7,0 6-6,2 3-29,0 0-27,0 2-64,0 30-207</inkml:trace>
  <inkml:trace contextRef="#ctx0" brushRef="#br0" timeOffset="4881.908">2928 9662 562,'0'0'132,"0"0"-132,0 0-7,0 0 7,0 0 34,-4 127-8,14-73-11,4 3-13,7-3 1,-2-7 2,4-8-2,1-15-3,0-14-2,-2-10 0,1-2 2,2-30 6,-3-14 5,-2-14-11,-4-9-24,-7 4-7,-5-4-28,-2 7-80,-2 4-122</inkml:trace>
  <inkml:trace contextRef="#ctx0" brushRef="#br0" timeOffset="5474.9508">2788 8520 617,'0'0'97,"0"0"-73,0 0 2,0-110-15,0 69 9,4 4-3,-1 8-3,-1 9-1,0 11-10,-2 4-2,2 5-1,-2 0-9,2 0-8,5 6-6,11 22 10,9 11 13,2 11 6,2-2-4,-4 0 2,-6-6-4,-2-8-6,-8-4-16,-2-11-13,-7-8-24,-2 2-17,0-1 10,-9 6 36,-20 3 17,-3 6 13,1-4 1,8 0 8,4-5 7,11-6 7,6-6 5,2-6-2,0 0-6,10 0-5,17-16 73,15-10-4,10-11-53,4-5-22,0 1-9,-8 2-30,-8 9-107,-7 4-96</inkml:trace>
  <inkml:trace contextRef="#ctx0" brushRef="#br0" timeOffset="7471.9053">939 12462 446,'0'0'47,"0"0"-47,0 0-4,0 0 1,0 0 3,0 0 15,13 63-9,22-27 7,8 4 12,10 0-12,7-6-2,14-6 7,10-9 10,13-8-18,14-11 3,25 0 4,27-6 1,22-16-11,19 0-7,10 4-1,2 8-25,0 8-53,-2 2 70,-2 0 9,6 11-5,3-9-1,9-2 4,8 0 4,0-8-2,5-15 8,-9 3 7,-11 2 10,-18 4-3,-16 3-9,-20 4-9,-15-3-3,-11-1 0,-10 0 1,3-6 16,-4 2-1,1-5 10,8 0 7,-2-1-15,1 3-7,-2 4-9,-13 2-2,-19 7 1,-25 4-4,-28 0 2,-19 1 0,-17 0-1,-9-2 2,-2 2-1,-6-3 8,2 0 39,1-6 18,7-3-16,6-8-16,-3-4-8,2-2 1,-1-4-17,-3-2-2,3-2-2,1-1-4,-1 4-2,-1 3-1,1 7 1,-8 7 0,-1 7 0,-3 2-9,-2 5-6,0 0 3,0 0-1,0-4-3,2-2 0,0 0-12,3-2-22,1-5-88,4 0-196</inkml:trace>
  <inkml:trace contextRef="#ctx0" brushRef="#br0" timeOffset="8014.0888">3979 13251 542,'0'0'99,"0"0"-75,0 0-24,0 0-27,0 0 27,17 157 27,-3-51 25,9 9-19,2 0-26,0-13-6,-4-21-1,2-24-5,-1-13-27,-1-15-57,-2-15-117</inkml:trace>
  <inkml:trace contextRef="#ctx0" brushRef="#br0" timeOffset="8277.9327">3913 13978 687,'0'0'71,"0"0"-71,0 0-9,0 0 9,0 0 40,0 0-9,120 111-24,-78-91 4,-1-10-9,-1-10-2,-5 0 11,6-28 46,-1-20 1,-2-15-12,-3-11-20,-4 1-4,-6 2-15,-7 17-7,-7 22-24,-5 24-82,-1 8-112,-5 29-291</inkml:trace>
  <inkml:trace contextRef="#ctx0" brushRef="#br0" timeOffset="10837.0199">2752 15557 114,'0'0'0,"0"0"-27,0 0-1,0 0 28,0 0 10,0 0-10,0 0 6,120 9 0,-83-9-6,2 0-7,3 0-29</inkml:trace>
  <inkml:trace contextRef="#ctx0" brushRef="#br0" timeOffset="11235.0718">2948 15440 365,'0'0'95,"0"0"-94,0 0-1,0 0-5,0 0 5,0 0 12,9 181 23,11-75-18,5 15 8,1 3-17,-1 6-6,2-14 2,-5-10-2,1-25-2,-4-27-1,-1-14-20,2-27-39,0-13-67,5-3-75</inkml:trace>
  <inkml:trace contextRef="#ctx0" brushRef="#br0" timeOffset="11841.0493">3119 15436 580,'0'0'68,"0"0"-68,0 0 0,6-143 33,54 102 11,30-6-27,49 5-9,46-2 0,41 8-1,40 2-7,19 10-1,8 3 0,-11 2 1,-7 6-2,-22 3 4,-30-3-2,-29-1 0,-40 1-2,-37 4-5,-30 5 6,-26 4-3,-24 0 1,-10 0-5,-9 0 0,-5 18-10,3 14 7,2 17 5,4 14 6,7 18 0,5 7 4,13 6-2,6 1 0,5-3 3,0-15-4,-9-2 1,-11-13 1,-11-12-6,-14-10 3,-9-9 0,-4-4-3,-13-5 2,-29 4 1,-28 2 9,-25 9 4,-30 4-3,-30 9-1,-30 9 3,-24 3 11,-30 3 8,-14 0-6,-7-2 10,4-5-11,22-11-21,30-10-1,46-15 5,50-8 0,43-8 18,36-4-21,20 0-4,9-2-8,0 0-38,0 4-36,0 1-6,11 2 4,9 3 29,7-6-72,11-4-135</inkml:trace>
  <inkml:trace contextRef="#ctx0" brushRef="#br0" timeOffset="12835.3551">3489 15583 631,'0'0'149,"0"0"-132,0 0-17,0 0 31,0 0 9,0 0-22,-4 0-10,4 0 1,0 0-9,0 0-13,29 0-60,25-9-32,18-8-55,16-2-194</inkml:trace>
  <inkml:trace contextRef="#ctx0" brushRef="#br0" timeOffset="13028.7784">4274 15477 660,'0'0'47,"0"0"-46,0 0 6,0 0 26,0 0-33,0 0-17,-2 0-40,27 0-76,19-13-50,16-7-138</inkml:trace>
  <inkml:trace contextRef="#ctx0" brushRef="#br0" timeOffset="13191.9968">5091 15330 526,'0'0'173,"0"0"-146,0 0 0,0 0 7,0 0-34,0 0-53,43-20-82,-5 1-68</inkml:trace>
  <inkml:trace contextRef="#ctx0" brushRef="#br0" timeOffset="13355.8545">5938 15147 503,'0'0'148,"0"0"-121,0 0-23,0 0-4,0 0-33,0 0-133,120-32-120</inkml:trace>
  <inkml:trace contextRef="#ctx0" brushRef="#br0" timeOffset="13499.9546">6518 15115 503,'0'0'168,"0"0"-158,0 0-10,0 0-91,0 0-406</inkml:trace>
  <inkml:trace contextRef="#ctx0" brushRef="#br0" timeOffset="13904.9349">3463 16181 590,'0'0'126,"0"0"-121,0 0-5,0 0-4,0 0-29,0 0-71,69-13 58,-2-5-52,22-8-86</inkml:trace>
  <inkml:trace contextRef="#ctx0" brushRef="#br0" timeOffset="14063.9216">4414 16012 534,'0'0'126,"0"0"-115,0 0-10,0 0 15,0 0-16,0 0-33,22 0-73,34-13 5,11-5-247</inkml:trace>
  <inkml:trace contextRef="#ctx0" brushRef="#br0" timeOffset="14203.13">4998 15946 663,'0'0'64,"0"0"-64,0 0-9,0 0-25,0 0-149,151-67-179</inkml:trace>
  <inkml:trace contextRef="#ctx0" brushRef="#br0" timeOffset="14354.0624">5660 15735 506,'0'0'80,"0"0"-80,0 0-77,0 0-18,0 0-83</inkml:trace>
  <inkml:trace contextRef="#ctx0" brushRef="#br0" timeOffset="14510.9651">5963 15643 128,'0'0'525,"0"0"-525,0 0-154,0 0 4,0 0-77</inkml:trace>
  <inkml:trace contextRef="#ctx0" brushRef="#br0" timeOffset="15652.5889">2857 17504 653,'0'0'124,"0"0"-98,0 0 31,0 0 7,54-106-49,4 33-6,15-11-3,10-6 2,-2 6-1,-4 3-2,-13 15-4,-13 12 4,-10 18-5,-14 8 0,-12 10-9,-7 6-20,0 3-36,-6 8-59,-2 1-55,0 0-90</inkml:trace>
  <inkml:trace contextRef="#ctx0" brushRef="#br0" timeOffset="15840.1054">3173 16677 559,'0'0'89,"0"0"-40,0 0 41,0 0 1,0 0-32,0 0-32,45-31-17,6 31 2,2 0-3,-3 23-9,-12 21-8,-16 19-6,-20 17-31,-2 4-96,-27 2-275</inkml:trace>
  <inkml:trace contextRef="#ctx0" brushRef="#br0" timeOffset="16215.4707">3804 17598 688,'0'0'152,"0"0"-129,0 0 12,0 0 30,0 0-26,0 0-39,0 14-17,0 34 4,7 23 13,-5 15 9,2-2-4,-4-4-5,7-16-16,4-20-99,7-14-91,6-27-123</inkml:trace>
  <inkml:trace contextRef="#ctx0" brushRef="#br0" timeOffset="16469.0929">4106 17472 737,'0'0'136,"0"0"-136,0 0-13</inkml:trace>
  <inkml:trace contextRef="#ctx0" brushRef="#br0" timeOffset="16801.9687">4210 17723 883</inkml:trace>
  <inkml:trace contextRef="#ctx0" brushRef="#br0" timeOffset="18201.1742">4125 17580 218,'-15'0'101,"1"4"-101,-1 14 4,5 10 6,1 12 3,9 16-4,0 6-8,2 6 14,25 1-12,11-7-3,11-14-15,14-12 14,3-22-5,-1-14 5,-11 0-25,-19-14 26,-12-22 1,-15-12 86,-8-10-32,0-10 31,-24-9 1,-16 7-28,-7 8-13,2 20 9,6 12-20,5 16-35,5 10-8,0 4 0,2 0-21,-2 10-54,9 16-14,9 5-8,11 0-88</inkml:trace>
  <inkml:trace contextRef="#ctx0" brushRef="#br0" timeOffset="18397.5948">4706 17526 585,'0'0'3,"0"0"-3,0 0-1,78 153 1,-29-82-1,9 8-8,2 6-6,-2 5-55,-11-15-210</inkml:trace>
  <inkml:trace contextRef="#ctx0" brushRef="#br0" timeOffset="18652.946">4677 17467 613,'0'0'86,"0"0"-74,0 0-1,0 0 8,38-111-10,-7 106-7,-2 5-2,-4 0-7,-7 32-7,-11 8 0,-7 10 14,0 3 1,-23 1-1,0 0-33,2-14-31,3-4-79,9-16-99</inkml:trace>
  <inkml:trace contextRef="#ctx0" brushRef="#br0" timeOffset="19063.0429">5065 17365 452,'0'0'251,"0"0"-225,0 0-24,0 0 5,0 0-6,0 0 2,0 50-3,0-32-3,5-2 3,8-6-5,1-2 2,-4-2 3,1-6-6,-1 0-3,-4 0-6,1-6 11,-5-16 2,-2-8-8,0 2-10,0-3-3,-11 4-3,-3 4 13,8 6-3,1-1 8,5 3 5,0 4-3,0-3 5,11 1 1,5 7 13,7-1 9,3 7-10,8 0 2,1 0-2,1 18-3,-1 13 5,-3 8-8,-1 7-6,-9 2 2,-7 2 2,-5-6-4,-8-8-4,-2-10-84,0-11-120</inkml:trace>
  <inkml:trace contextRef="#ctx0" brushRef="#br0" timeOffset="19199.8928">5143 17080 678,'0'0'47,"0"0"-45,0 0-2,0 0-32,0 0-196,0 0-48</inkml:trace>
  <inkml:trace contextRef="#ctx0" brushRef="#br0" timeOffset="19694.0447">5464 17173 514,'0'0'171,"0"0"-171,0 0 0,0 0 0,80 104 16,-49-75-10,-4-10-6,-14-9 0,-1-6-11,-7-4-19,5 0 29,4-28 1,-1-12 8,2-4 0,-4-4-3,-2 11-1,-2 13-1,-2 12-1,-3 8 2,0 4-4,5 0-7,9 4-11,10 14 13,14 0 5,9 1 3,9-12-2,0-7-1,-4 0-1,-10 0 0,-13 0-1,-13-7 2,-14-21 0,-4-7 23,-2-11 15,-35-12-13,-8 0-18,-6 1-5,4 12 2,9 13-3,11 14 8,9 10-6,9 8 16,7 0-16,2 8-3,0 28-7,4 10 4,25 8-4,9 2 7,5 2 0,1-4-33,-4-5-81,-6-9-76,-14-12-259</inkml:trace>
  <inkml:trace contextRef="#ctx0" brushRef="#br0" timeOffset="20053.2242">6096 17030 188,'0'0'219,"0"0"-185,25-106-1,-8 74 11,-7 6 4,-1 3-14,-9 10 17,0-1-7,0 2-16,0 10-22,-9-2-6,-5 4-20,-1 0 1,-1 22-33,1 10 7,5 8 40,6-3 5,4-8 2,0 3-2,4-10-3,23-4-3,20-4 6,11-2 5,9-6 12,-5-1 2,-10-2-18,-17-3 5,-15 4-4,-13 1 9,-7 0 3,0 3-5,0 11-7,-29 7 5,-11 5 7,-9 2-14,-7 7-17,-4-4-100,4-2-283</inkml:trace>
  <inkml:trace contextRef="#ctx0" brushRef="#br0" timeOffset="20362.9478">6932 17023 505,'0'0'71,"0"0"-71,0 0-2,0 0 0,0 0-5,-67 114-31,16-64 6,-20 8 0,-32 22-29,-31 14 23,-30 18 19,-32 25-56,-18 12 21,-7 11 54,14-4 50,24-22 8,36-21-7,46-37 0,42-24-47,28-20-4,24-14-59,7-14-125</inkml:trace>
  <inkml:trace contextRef="#ctx0" brushRef="#br0" timeOffset="23016.4048">5920 15218 687,'0'0'98,"0"0"-96,52-153 7,23 63 21,26-14 22,15-6-29,9 1-4,-5 13-12,-11 17-3,-24 25-3,-27 18 3,-25 17-4,-18 10-25,-10 9-42,-5 0-23,0 6-30,-16 20-126</inkml:trace>
  <inkml:trace contextRef="#ctx0" brushRef="#br0" timeOffset="23296.098">5963 14784 70,'0'0'645,"0"0"-615,0 0-30,0 0-27,0 0 27,0 0 7,-110 167 2,81-87-4,10 4 2,9-9-7,10-11 0,8-16-4,27-17 1,23-18 2,22-13-1,25-22-1,20-34-44,2-16-174</inkml:trace>
  <inkml:trace contextRef="#ctx0" brushRef="#br0" timeOffset="24419.906">6092 14321 319,'0'0'53,"0"0"-37,0 0-14,0 0 61,123 76 13,-79-76-19,-6-11 1,-6-20-7,-11-16-2,-5-8-22,-7-3 8,-9-2-7,0 9-15,-11 10-6,-14 9-7,-1 15-1,-8 9-4,-2 8-5,-1 0-6,8 4-15,9 3 19,15-2 1,5-5 0,0 0-13,32-4-8,19-11 32,16-10 7,2 1 6,-5 4 5,-10 10-2,-14 6 2,-9 4-8,-9 8-10,-4 25-4,-4 12 4,-4 2 5,0-8 3,1-9-3,2-11-5,5-13 0,7-6-2,8 0 2,7-22 10,5-12-7,-3-9-3,-11-2 0,-14-4 1,-14 4 4,-3 0 3,0 9 0,-18 14 4,-2 10-3,-4 8-9,2 4 0,-1 0-11,3 6 11,9 8 0,4 2-5,7 6 0,0 4-3,11 3 3,22-4-2,10-5-10,6-8-26,2-11-6,1-1 23,-6-2 16,-10-25 1,-9-7 9,-19-5 4,-8-9 60,0 6-2,-17 7-20,1 12-10,7 12 0,3 8-2,4 3-24,2 0-6,0 9-12,0 25 1,10 18 8,17 12 3,11 8 0,5 0 0,3 0-11,-1-5-43,-9-9-12,-9-10-18,-8-7-1,-15-10-5,-4-12-8,0-14-41</inkml:trace>
  <inkml:trace contextRef="#ctx0" brushRef="#br0" timeOffset="24683.8962">7208 13676 372,'0'0'127,"0"0"-73,0 0 43,-71-123 15,71 103-34,11 1-59,27-2-12,9 7 6,13 7-2,0 7-11,-8 0-1,-15 21-6,-19 13-5,-18 12-1,-2 3 13,-32-2-2,-6 0-24,-5-14-22,1-8-17,7-13-9,5-12-43,16 0-14,10-24-16,6-16 5</inkml:trace>
  <inkml:trace contextRef="#ctx0" brushRef="#br0" timeOffset="25306.9193">7208 13676 88,'21'-143'176,"-6"107"-4,5 8-66,5 6-13,6 2-25,6 2-18,11 4-12,5 2-16,0 10-14,-1 2-8,-17 14-2,-10 20-1,-16 9-13,-9 4 8,-2-5-8,-21-7-16,0-13 18,11-11 7,5-8-21,7-3 26,0-9 2,7-21-1,22-11-3,10-9-14,6-3-13,0-5 26,-2 0 5,-15 2 4,-8 4 7,-16 7 14,-4 9 4,0 16-5,-16 8-3,-3 10-19,-2 2-2,4 0-1,1 12 0,1 16 1,3 8-1,10 0-6,2 4-4,7-4 3,19-7 5,11-5-11,3-10-17,-1-13 20,2-1 4,-5-2 7,-5-29 0,-4-13 3,-8-9 3,-5-5 19,-5 2 12,-7 8-9,-2 14-10,0 16-9,0 8-6,-4 6-3,-3 4 0,3 0-4,-1 0-11,2 0 11,3 14-2,0 4-7,5 6 2,19-2 5,3 2 6,2-1 6,-4-6-4,-6 1 1,-5-3-1,-5 0-2,-7 1-1,-2 4 1,0 3-1,0 3-4,-17 0-24,-8-7-42,0-2-51,5-10-121</inkml:trace>
  <inkml:trace contextRef="#ctx0" brushRef="#br0" timeOffset="25980.955">8178 13010 465,'0'0'254,"0"0"-176,0 0 45,0 0-27,0 0-59,0 0-32,48-74-5,-23 50-1,-5-1 1,-4 3 1,-10 0-1,-1 4 3,-5 4 0,0 6-3,0 7-5,0 1-14,0 0-4,-5 7-27,-6 20-18,-2 10 62,1 8 6,8-4 0,4 0-2,0-8-14,11-14-7,5-7-4,4-10-2,-2-2 29,4-8 4,1-20 5,-6-6-4,-3 0 8,-8 6 7,-3 8 2,-1 9 8,-2 10 7,0 1-11,0 0-26,0 0-9,6 0-7,3 0-6,7 0 17,4 0 1,4 0 3,5-6-1,0-17-10,4 0 12,-4 1 1,0 2 0,-4 1-1,-2 8-2,-6-1-3,-3 5 0,-1-5-1,1-8 6,-3-6-5,-7-9-6,-4-4 0,0-10 11,-11-1 2,-11-6-2,-7 0 7,0 8 4,2 10 0,7 12-4,4 12 35,10 7-11,1 7 4,5 0-35,0 3-20,9 25 3,24 12 14,8 2 1,5 2-23,6-6-58,1-8-36,-6-11-23,-16-9-39,-18-10-186</inkml:trace>
  <inkml:trace contextRef="#ctx0" brushRef="#br0" timeOffset="26768.6698">8565 12521 72,'0'0'331,"0"0"-222,0 0 38,0 0-23,0 0-98,0 0-24,78-132-4,-4 90-20,2 7-36,-5 3 11,-13 5 15,-18 4 27,-16 5 5,-13 3 14,-11 4 11,0 5 49,-2 4-24,-23 2-37,-1 4-12,-3 17 2,5 8 9,8 3-7,5 0-5,9-2-4,2-4 3,0-4-1,0-12-4,15-3-4,1-7 2,6 0 7,4-1-3,3-23 3,-8-8 1,-7-5 3,-10 0 6,-4 1-6,2 12 2,-2 8-1,2 12 9,-2 4-10,0 0-3,2 0-10,3 0-5,1-2-1,6 0 4,1-8 6,5-10 6,-3-12 12,-4-11-12,-3-7 0,-8-6 4,0-6-2,-3-7 2,-11 0 5,-3-2 17,3 16 11,6 17 26,-1 20-40,7 13-19,2 5 8,0 0-12,0 23-29,6 15 25,21 7 2,2 2-2,-1-7-3,-7-10-8,-7-10-7,-11-10-9,0-7 0,-3-3 21,0 0 10,0 0 11,0 0 4,-6-15-14,-4-10-1,1-7 0,5-5 0,4 1 7,0 3 2,0 10-8,0 8 0,4 3 2,9 3 10,1 2-9,-1 1 0,8 5 0,-1 1-4,6 0 0,3 23 0,0 10-8,0 2-11,-7 5-15,-9-1-32,-3-8-36,-6-6-71,-4-15-158</inkml:trace>
  <inkml:trace contextRef="#ctx0" brushRef="#br0" timeOffset="26924.8168">9120 11256 696,'0'0'35,"0"0"74,0 0-42,0 0-67,0 0-105,0 0-4,136 50-115</inkml:trace>
  <inkml:trace contextRef="#ctx0" brushRef="#br0" timeOffset="27180.0329">9252 11312 502,'0'0'157,"0"0"-55,0 0-23,0 0-79,0 0-3,0 0 3,98 50 27,-54-36-19,-4-8-2,-11-6 7,-7 0 31,-6-18 27,-7-17-16,-9-5-27,0-4-15,-4 2-13,-12 7-1,1 4-15,1 12-28,5 4-49,7 9-39,2 4-49,0-2-139</inkml:trace>
  <inkml:trace contextRef="#ctx0" brushRef="#br0" timeOffset="27480.9795">9782 11075 365,'0'0'198,"0"0"-113,0 0-37,0 0 3,0 0-29,67-114-13,-67 84 13,-5 3 7,-17 4-11,-1 12-13,-4 11-5,2 0-13,-7 12 13,-2 16 0,10 5 5,8 6-5,10 5-2,6 1 2,2-5 0,25-6 0,10-7 0,9-8 0,2-7 8,-1-6-8,-5-6-3,-11 0-33,-10 0-13,-8 0-13,-13 9-136</inkml:trace>
  <inkml:trace contextRef="#ctx0" brushRef="#br0" timeOffset="28372.2159">7709 14591 693,'0'0'29,"-73"-115"-2,44 86 71,4 19-13,2 10-50,-2 16-31,2 27-4,1 13 0,15 8-2,7-6-1,2-14-18,25-18-36,4-22-20,5-8 45,-5-36 32,-4-14 4,-9-5-2,-9 2 2,-5 9 4,1 15 4,-3 12 1,0 12 0,3 9-13,4 7-8,6 31-13,11 28 20,10 20 1,6 24 11,5 7-5,1 2 0,-2-10-6,-5-7-3,-8-16-17,-16-12-8,-12-15-20,-5-19-16,-20-14-5,-15-11-110,-15-15 178,-1-4 1,0-33 49,-3-20 27,5-24-7,9-18-7,11-11 4,14-7-27,15 6-28,0 12-11,15 16-4,32 14-27,18 12-60,15 10-105,5 0-154</inkml:trace>
  <inkml:trace contextRef="#ctx0" brushRef="#br0" timeOffset="29330.9739">8060 14279 576,'0'0'119,"0"0"-17,0 0-20,0 0-49,0 0-27,0 0-6,139 2 1,-98 25-1,-14 4-1,-16 7-15,-11 0 3,0 0-4,-16-7-15,-6-9-6,0-12 7,3-10 21,9 0 2,8-36-3,2-8-29,12-15 15,24-7-28,7 7-13,-5 6 21,-7 13 45,-11 14 23,-9 12 38,-5 9-1,-3 5-13,0 0-40,1 1-7,9 21-15,3 7 15,3 4 7,2-5 1,1-2 4,2-8 14,1-8 9,2-8-10,0-2-6,-6-4 0,-3-17 5,-8-12-12,-10-3 6,0-2-11,-16 2-7,-15 4-14,0 6-11,-1 12-17,-1 1-36,10 7 9,8 3 9,6-3 50,9-2 1,0-2 9,12-9-8,19-1 5,6 1 2,5 2 2,-5 7-1,-9 8 6,-3 2-6,-7 4 0,-3 18 8,1 6 10,-3 5 11,-3-2-3,-2 3-4,-1-7-3,-1-9-15,-2-10-1,0-4 1,-2-4 0,0 0 4,0-4 18,4-18 41,-1-9-46,1-3-20,-1 0 0,-2 6 1,0 8-2,0 10 1,1 4-2,-1 4 2,-3 2-2,8 0-3,8 0-8,9 0 9,8 0 2,7-4 2,4-6 3,-5-8-3,-6-4 1,-11-6 1,-10-8 6,-8-2 0,-4-4 7,0 3 1,-11 12-10,-9 7-5,1 12-2,0 8-7,1 0 1,4 14-2,3 13 7,5 12-1,6 7-2,0 10 4,4 6 0,16 2 7,5 4-7,0-3 0,6-7-1,2-6-30,1-8-42,-5-10-62,-14-14-110</inkml:trace>
  <inkml:trace contextRef="#ctx0" brushRef="#br0" timeOffset="29552.0139">8926 13586 529,'0'0'112,"0"0"-24,0 0 10,0 0-46,0 0-45,145-61-7,-101 79-3,-6 14 0,-18 8-5,-20 13 1,0 5-27,-35 5-6,-23 2-20,-15-1-50,-10-2-82</inkml:trace>
  <inkml:trace contextRef="#ctx0" brushRef="#br0" timeOffset="29939.9028">7993 15262 307,'0'0'211,"194"-139"-107,-52 47-33,21-12 24,10-8-11,7 1-30,-5 11-19,-11 14-15,-21 11-14,-36 23-6,-37 16 0,-36 18-5,-18 10-39,-16 8-54,0 0-106,-17 0-395</inkml:trace>
  <inkml:trace contextRef="#ctx0" brushRef="#br0" timeOffset="37066.8215">1799 9836 249,'0'0'17,"0"0"-17,0 0 28,0 0 60,0 0-8,0 0 4,0 0 8,0-11-13,0-11-23,0-18-17,-10-18 2,-5-22 11,-3-24-3,3-18-16,5-15-14,5-9-8,5 4 4,0 0-12,0 17-1,0 24-2,0 25 1,-1 26-1,-3 26 4,-1 10-4,3 10-2,2 4-12,0 0-33,0 0-51,0 2-50,0 26-39,0 14 56,0 10-15,0 6-60</inkml:trace>
  <inkml:trace contextRef="#ctx0" brushRef="#br0" timeOffset="37382.8656">1449 8975 275,'0'0'193,"0"0"-134,0 0-3,0 0 21,0 0 0,0 0-21,31-128-44,6 60-4,11-4 7,1 8 4,-9 14-13,-9 15-2,-16 21-1,-7 10-3,-6 4-1,2 0-7,8 7-5,14 16 12,9 8-1,10 14 1,-3 8 0,-6 5-2,-9 2-16,-11 4-7,-12 2-40,-2-6-24,-2-10-56,0-24-161</inkml:trace>
  <inkml:trace contextRef="#ctx0" brushRef="#br0" timeOffset="37786.2404">1683 7707 570,'0'0'138,"0"0"-59,0 0-5,0 0 5,0 0-41,0 0-38,-81-3-12,59 49 6,7 7 6,10-9 0,5-10 0,0-11-11,18-10-13,15-8 6,14-2 12,18-3 2,8 0 4,3 0 0,-7-7 14,-20 6-14,-22 1 2,-16 0-2,-11 1-7,0 24 0,-6 7 7,-30 8 4,-13 0-4,-12-7-42,1-10-64,4-16-73,12-7-167</inkml:trace>
  <inkml:trace contextRef="#ctx0" brushRef="#br0" timeOffset="37959.0165">1602 7640 442,'0'0'258,"19"-112"-152,20 37-12,13 0-35,6 6-31,-1 13-20,-5 18-5,-9 15-3,-10 19-8,0 8-79,-13 45-107,-6 21-73</inkml:trace>
  <inkml:trace contextRef="#ctx0" brushRef="#br0" timeOffset="39879.8956">4511 9771 461,'0'0'159,"0"0"-115,73-162 8,-31 84 26,3-13 0,3-6-42,-1-12-22,0-1 0,-4 5-8,-11 18 5,-6 26-8,-11 27 1,-11 21-2,-4 10 0,0 3-2,0 0-12,0 0-59,0 8-71,0 22-78,-13 23 25,-12 10-124</inkml:trace>
  <inkml:trace contextRef="#ctx0" brushRef="#br0" timeOffset="40172.8502">4513 9340 492,'0'0'97,"0"0"-65,0 0-17,0 0-10,0 0-5,0 0-10,-25 77 10,23-19 24,2 2-8,0-7-10,8-6-5,16-14 1,6-12 6,8-11 8,9-10 2,8 0-4,5-30-14,5-13-15,-5-7-106,-8-7-235</inkml:trace>
  <inkml:trace contextRef="#ctx0" brushRef="#br0" timeOffset="41333.7836">5067 8347 512,'0'0'118,"0"0"-68,0 0-8,20-118 30,-18 70-21,0-4-27,-2-2 3,0 5-21,0 16 3,0 11-5,0 12-2,0 7-2,0 3-5,0 3-19,0 27-28,10 14 47,7 9 5,6 2 7,3-3-7,4-8-7,-6-8-16,-4-1 7,-9-9-20,-8 0-12,-3-5 6,0 2 4,-21 1 37,-7 0-1,0-2 2,-1 2 6,8-4-3,5-3 4,9-7-6,7-6 1,0-4-2,0 0 4,0 0 18,24-13 32,17-18 10,15-6-44,17-1-20,5 0-31,4 4-80,-6 6-105</inkml:trace>
  <inkml:trace contextRef="#ctx0" brushRef="#br0" timeOffset="42264.848">4597 11708 433,'0'0'99,"0"0"-32,0 0 8,0 0-4,0 0 1,0 0-10,14-94-14,-14 94-17,0 0-31,0 39-13,0 30-15,0 28 28,0 15 12,-7-6-6,-9-14-6,3-15-22,3-17-1,6-16-13,4-13-25,0-12-42,0-11-69,0-8-53</inkml:trace>
  <inkml:trace contextRef="#ctx0" brushRef="#br0" timeOffset="42558.9204">4443 12159 351,'0'0'239,"0"0"-154,0 0-31,0 0-11,0 0-43,0 0-9,14 57 9,15-9 21,3-2-13,3-6-5,0-12-1,3-10-1,0-11 1,1-7 3,0-13 7,-2-21 5,-3-10 10,-11-6-15,-3 0-5,-10 2-7,-7 7-15,-3 14-52,0 13-39,-11 14-108</inkml:trace>
  <inkml:trace contextRef="#ctx0" brushRef="#br0" timeOffset="43199.9397">5214 12486 556,'0'0'67,"0"0"-66,0 0 6,-13-132 13,9 84 6,-7 0 20,-1 12-16,5 11-14,3 14-5,2 9-10,2 2-1,0 0-4,0 0-13,0 24-14,0 18 31,9 12 8,13 4-3,5-2-1,-1-6-3,1-6 4,-5-5-5,-6-9 0,-7-4-4,-7-5-6,-2-4-29,0-3 4,-11-2 9,-11 0 15,-7-2 4,6-4 14,8-4 1,6 0 15,9-2 12,0 0-9,0 0 7,0 0 9,16-20-11,17-5-6,7-8-2,3 1-17,1 1-6,-6 2 0,-3 3-7,-1 2-34,-8-1-49,3 1-64,-4-4-102</inkml:trace>
  <inkml:trace contextRef="#ctx0" brushRef="#br0" timeOffset="43943.9099">2039 12725 347,'0'0'30,"0"0"38,0 0 34,0 0-12,101-114-26,-30 37-18,22-23-6,22-20-10,13-12-17,4-7-6,-12 4-6,-23 24 5,-20 25 4,-31 31-4,-19 33-3,-16 10 3,-9 8-5,-2 4-1,0 0-1,0 0-11,0 0-31,0 2-27,-11 15-19,-11 2-46,-4 3-19,-8 3-111</inkml:trace>
  <inkml:trace contextRef="#ctx0" brushRef="#br0" timeOffset="44194.0039">2647 11801 365,'0'0'180,"0"0"-152,0 0-9,0 0 9,83-133 14,-37 102 0,2 4-17,-4 6-16,-1 8-2,-6 9-2,-3 4-5,-3 0-4,-4 22-1,-3 12-4,-8 12 9,-15 11-2,-1 6 4,-1 4-1,-33 1-1,-6 0-63,-7-6-95,-1-9-170</inkml:trace>
  <inkml:trace contextRef="#ctx0" brushRef="#br0" timeOffset="45159.8132">1924 12906 518,'0'0'124,"0"0"-79,0 0 14,0 0-5,0 0 0,0 0-15,-48-128-7,48 97-15,0 5-13,9 10-1,18 8-6,16 8-1,5 11-13,4 30 0,-8 18-11,-13 15 4,-17 3 4,-14 8 10,0-1 10,-20-12-4,-14-10 4,-1-19-11,4-20 11,4-18 6,9-5 4,5-18-7,4-20 6,9-5 3,0-1 8,10-2-1,29 6 8,14 8-27,16 10 0,12 11-6,4 8 4,-4 3-30,-2 0-58,-10 11-16,-11-2-106,-7-9-218</inkml:trace>
  <inkml:trace contextRef="#ctx0" brushRef="#br0" timeOffset="48556.8503">2502 16722 593,'0'0'44,"0"0"-25,0 0 21,0 0 52,0 0-14,0 0-52,0 0-26,-62 5 4,62-5-4,16 0 4,26-23 9,30-33 1,26-25 1,20-18-5,-3 2-9,-16 14 2,-28 26-3,-36 26-23,-28 12-27,-7 12 14,-17 6-27,-17-4-18,-4 5 5,-2 0 15,0 5 6,-3 8 12,3-3 43,7-2 1,13-2 37,9-4 38,11-2-11,0 0-28,0 0-15,0 0 5,0 0 2,25 0-7,14-2 10,15 2-9,4 0-9,-2 13-7,-1 8-5,-16 15-2,-8 8 0,-14 11-7,-13 15-28,-4 10-56,-19 14-114</inkml:trace>
  <inkml:trace contextRef="#ctx0" brushRef="#br0" timeOffset="55375.1892">426 13924 582,'0'0'91,"0"0"-55,0 0-36,0 0-1,0-168 1,38 74 13,13-13 7,12-1 8,1 0-6,1 12-12,-12 17-10,-17 21 0,-13 18-12,-15 18-37,-8 6-50,0 14-49,-25 2-120</inkml:trace>
  <inkml:trace contextRef="#ctx0" brushRef="#br0" timeOffset="55561.2434">382 13164 463,'0'0'119,"0"0"-58,0 0-60,0 0 11,0 0 29,0 0-5,65-80-20,-13 80-9,18 0-3,10 10-4,2 26-2,-2 14-1,-10 17-13,-14 5-82,-21-4-152</inkml:trace>
  <inkml:trace contextRef="#ctx0" brushRef="#br0" timeOffset="67608.053">2639 15811 561,'0'0'71,"0"0"-68,0 0-1,0 0 46,0 0-21,116 50 5,-70-100 11,19-30-5,9-22-16,12-20-8,5-2-4,-2 7-4,-8 16-2,-23 33 11,-22 29 1,-21 24-3,-15 11 0,0 4 15,0 8-21,-13 10-3,-5 8-4,0-8-7,4-8-30,3-10-84,3 0-105,0-6-329</inkml:trace>
  <inkml:trace contextRef="#ctx0" brushRef="#br0" timeOffset="67852.7943">3057 15047 194,'0'0'295,"0"0"-201,123-4-34,-72 4 1,-4 0-40,-5 4-7,-4 24-8,-7 12-6,-8 17 5,-15 14-1,-8 15 2,0-1-6,-26-9-34,-10-9 26,3-19-181,-1-10-324</inkml:trace>
  <inkml:trace contextRef="#ctx0" brushRef="#br0" timeOffset="74954.8936">10007 13619 268,'0'0'90,"0"0"-70,0 0 26,0 0 0,0 0-18,0 0-14,0 0-14,0 0-1,-27-37 1,27 37 14,-2 0 8,0 0 1,-3 5-5,1 4-6,2-2-2,2 5-6,0 5-3,0 1 0,0 4 0,0-4 0,0-3 1,0 0-1,0-5-1,0-1 2,0-8 3,0 0 13,0-1 5,0 0-7,0 0-2,0 0-4,0-15 8,0-15-1,0-11-7,0-11-3,0-10 7,0-10-3,0-4 9,-10 2 2,-1 3-6,1 6 4,-4 0 0,2 3-7,4-4-1,-1-2-5,0-7 2,5-1-1,-1-4-1,3-2-4,0-2 1,2 2-2,0 1-1,-3 9-1,3 10 0,-2 10 3,-3 8-3,5 1 0,0 3-1,0-6 0,0-2-5,0-8 1,0 2-7,0 3-4,0 8 5,3 13 6,-1 7 5,-2 6 0,0 3 0,0 0 1,0 4-1,2 0 0,-2 1-3,0 1-3,3 0-2,-3 1 7,0 0 1,0 6 1,0-3 0,0 2 1,0 2-1,0 0-1,0 0 0,0 0-4,0 0-8,0 0-5,0 0-15,0 0-10,0 0-16,0 0-11,-3 0-27,-4 13-48,1-1-119</inkml:trace>
  <inkml:trace contextRef="#ctx0" brushRef="#br0" timeOffset="99156.895">12565 16998 64,'0'0'124,"0"0"-90,0 0-26,0 0 9,0 0 24,0 0 5,0 0 8,0 0-5,-106 64-23,95-52-1,1 2-7,-1 4 0,-1 9-15,-1 5 2,1 4-1,2 4-2,-1 0-2,4-4 4,4 3-1,3-3-3,0-5-1,0-5 1,12-2-2,7-8 1,4-1 0,2-11 0,1 1-9,6-5-1,3 0 9,3 0-1,-1-9 2,-2-9 1,-4-1 2,-2-3 0,-5-4 4,0 0 1,-3-2 0,-6 2 1,1 4 0,-5 4 5,-5-4-3,2-1 4,-4 0-1,0-3 6,-2-6-2,-2-4 3,0-4-5,0-5 2,0-3 12,-2 2-6,-12 6 6,-3 3 1,-1 12 7,-4-1-7,-2 12-14,-8 6 1,-3 4-9,-6 4-8,-1 0-2,0 22-11,-1 8-21,1 1-17,2 11-26,4 2-41,5 0-74,1 1-230</inkml:trace>
  <inkml:trace contextRef="#ctx0" brushRef="#br0" timeOffset="104005.9104">13937 17281 64,'0'0'369,"0"0"-307,0 0-61,0 0 1,0 0 1,0 0 14,-4 4-4,4-4-8,0 0 1,0 0 13,0 0 1,0 0-4,7 0 1,8 0-8,12-14 2,6-16 10,10-6-5,1-4-3,-4 8-13,-2 1-4,-4 8-3,-13 6-16,-2 7-23,-8-4-24,0 2-19,-4 3-62</inkml:trace>
  <inkml:trace contextRef="#ctx0" brushRef="#br0" timeOffset="104340.9724">14732 16812 124,'0'0'132,"0"0"-33,0 0-38,0 0-18,0 0-10,0 0-17,0 0-16,0 0-1,0 0-19,0 0-41,7 0-99</inkml:trace>
  <inkml:trace contextRef="#ctx0" brushRef="#br0" timeOffset="104911.8756">16063 17254 620,'0'0'141,"0"0"-141,0 0-3,0 0 3,0 0 6,0 0 2,44-63-8,-27 49-5,2 5-37,3-8-63,9-1-112</inkml:trace>
</inkml:ink>
</file>

<file path=ppt/ink/ink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2155.72363" units="1/cm"/>
          <inkml:channelProperty channel="Y" name="resolution" value="3449.15796" units="1/cm"/>
          <inkml:channelProperty channel="F" name="resolution" value="5.68611" units="1/deg"/>
        </inkml:channelProperties>
      </inkml:inkSource>
      <inkml:timestamp xml:id="ts0" timeString="2021-08-24T11:39:02.366"/>
    </inkml:context>
    <inkml:brush xml:id="br0">
      <inkml:brushProperty name="width" value="0.05292" units="cm"/>
      <inkml:brushProperty name="height" value="0.05292" units="cm"/>
      <inkml:brushProperty name="color" value="#FF0000"/>
    </inkml:brush>
  </inkml:definitions>
  <inkml:trace contextRef="#ctx0" brushRef="#br0">15700 1975 12,'0'0'284,"0"0"-201,0 0-38,0 0-8,0 0 10,0 0 6,0 0-12,0 0-4,0 4 11,17 2-10,12 4 17,7-3-23,8-2-6,4-3-19,0-2-7,-3 0-9,-5 0-52,-4 0-47,-5 0-91,4 0-165</inkml:trace>
  <inkml:trace contextRef="#ctx0" brushRef="#br0" timeOffset="421.4501">16747 1965 59,'0'0'301,"0"0"-198,0 0-41,0 0-7,0 0-3,0 0-14,-13 0-20,13 0 0,19 0-12,15 0 0,11 0 2,3 0-2,-5 0-6,-10 0-1,-6-2-15,-12 0-22,1-2-84,-3-1-65</inkml:trace>
  <inkml:trace contextRef="#ctx0" brushRef="#br0" timeOffset="997.5301">17626 1957 195,'0'0'220,"0"0"-156,0 0-12,0 0 18,0 0-15,0 0-21,123 8-2,-89-8 0,-3 0-7,3 0-1,1 0-8,-4 0-7,-6 0-6,-12 0 0,-9 2-3,-4 0-21,0 0-51,0 4-55,-13-6-47,9 0-225</inkml:trace>
  <inkml:trace contextRef="#ctx0" brushRef="#br0" timeOffset="1455.5458">18453 1963 337,'0'0'124,"0"0"-66,0 0-4,0 0 12,0 0-20,140 0-15,-75 0-10,0-5-5,-6 2-2,-11-1-12,-12 2 5,-17-1-2,-11 2-3,-8 0 21,0 1-18,0 0-5,0 0-20,0 0-18,0 0-38,0 0-110,6 0-192</inkml:trace>
  <inkml:trace contextRef="#ctx0" brushRef="#br0" timeOffset="2026.3755">19124 1867 317,'0'0'131,"0"0"-73,0 0-11,0 0 9,0 0-23,0 0 9,107 7-9,-53 0-14,1-5-13,-6 0 0,-9 0-2,-13-2-2,-13 2 1,-3-2 0,-11 0-1,0 0-2,0 2-12,0-2-45,-2 0-71,-12 0-23,3 0-163</inkml:trace>
  <inkml:trace contextRef="#ctx0" brushRef="#br0" timeOffset="2435.6164">19935 1932 384,'0'0'129,"0"0"-83,0 0 16,0 0-16,140-15-13,-111 11-3,-8-4-11,-6 5-4,-11 0-6,-4 0-5,0 3-4,0-5-37,-15-1-90,-20-2-312</inkml:trace>
  <inkml:trace contextRef="#ctx0" brushRef="#br0" timeOffset="3271.3497">15573 1590 326,'0'0'160,"0"0"-90,0 0-37,0 0-33,0 0 0,0 0 35,0 143 27,0-60-23,0 9-17,0 7 15,0-5-15,0-10-1,0-12-11,0-8-4,0-9-6,0-12-3,0-16 1,0-7-14,0-8-9,0-6-26,0-6-10,0 0-16,6 0-22,7-18-9,3-14-169</inkml:trace>
  <inkml:trace contextRef="#ctx0" brushRef="#br0" timeOffset="4445.5175">15824 1409 344,'0'0'184,"0"0"-96,0 0-45,0 0-1,0 0-26,121-14-9,-61 14-6,15 0 8,19 0-3,11 8-6,8 1 4,7-4-4,5 1 0,5 1 1,4-1 0,-5-1-2,-7 3 1,-4-1-3,3-4 2,4 4 2,-1 1 2,1 1 0,0 4-2,-7-1-1,-4 1 0,-1 2 0,-6-5-2,2-2 2,1 0-1,-2-4 1,2 1 2,-2 0-2,0-4-1,-8 2 1,-9 0 0,-4 0-2,-13-1 5,-5 2-4,-4-2 3,-3-2-2,5 2 0,2-2 0,0 0 0,0 0 0,-4 0 0,-9 0 1,-12 0-1,-15 0 2,-11 0-1,-1 0-1,-6-6 4,3-1 3,-1 4-4,-1-3-2,-1 1-1,-3 2 3,-3 1-3,-2 2 0,-3-2 1,0 2-1,0 0 0,0 0-1,0 0-1,0 0 0,2-2-1,-2 2 3,0-2 3,0 2-2,0 0 4,0 0-3,0 0-2,0 0-7,0 0-7,0 0 0,0 0 3,0 0 6,0 0 3,0 0 1,0 0 1,0 0 0,0 0 0,2 0-2,0-4 2,2 0-7,1-4-23,-1-1 22,0 2 7,1 1 1,-2 5 4,-1-2 14,0 1 8,0 0-9,1-2-2,-1 4-5,-2-2-2,0 2-2,0 0 2,0 0-8,0 0-9,0 0-6,0 14-7,0 10 21,0 9 1,2 4 2,-2 3-1,0 6-1,0 6 0,0 4 0,0 9 0,0 3 6,0-2-5,0-8 0,0-6-1,0-7 0,0-8 0,-4-1 0,-5-4-3,-1-5 5,4-5-3,-1-11 2,5-2 0,2-5-1,0-4 0,0 0 0,0 0-7,0 0-14,0 0-36,7 0-119</inkml:trace>
  <inkml:trace contextRef="#ctx0" brushRef="#br0" timeOffset="5821.6227">15523 2584 184,'0'0'68,"0"0"-35,0 0-18,0 0 25,0 0 18,0 0 0,174 0-15,-107 0 37,8 0-45,2-2-14,-3 1-14,10-2-1,3 3-5,4 0-1,5 0 1,-7 0-1,0 0-5,-5 0 2,-1 0 0,0-4 3,0-1 0,0-4 0,5 3 3,-1 3-3,0 0-3,-6 1-5,0 2-10,-8-4-6,-1 3-26,-5-6 2,-3-1 15,1 2 20,-1 2 10,1-2 2,2 3 2,0-2-2,-2 1 0,-1-2 1,-3 2 1,-3-2 0,-4 0-2,2 1 0,-2 3 1,2-3 0,2 4 2,2-5 3,0-1-5,3 3 0,1 0 2,-1 0 3,-3-2-3,-2 0 3,-10 0-3,-1 0-2,-2 2 2,-5 2 6,0 0-8,0 0 0,0-2 0,7 0 0,-1 0 0,4 0 0,-1 2-3,-2 0 11,2 0-11,2 0 3,5 2 0,-1 0 1,1 0 1,5 0-2,-11 2-2,-5 4 1,-7-4 1,-16 0 1,-4-2-1,-9 0 2,-4 0-1,-3 0 3,-2 0 27,2 0-3,0 0-2,-2 0 0,0 0-2,0 0 1,0 0-1,0 0-2,0 0 3,0 0-8,0 0-8,0 0-9,0 0-16,0 0-60,0 0-105,0 0-250</inkml:trace>
  <inkml:trace contextRef="#ctx0" brushRef="#br0" timeOffset="6971.6837">20666 1981 508,'0'0'149,"0"0"-80,0 0-26,0 0-19,0 0-15,0 0-6,0 0-2,89-4-1,-49 4 0,3 0-3,5 0-32,8 0-27,11-12-93,-1 2-160</inkml:trace>
  <inkml:trace contextRef="#ctx0" brushRef="#br0" timeOffset="7292.2345">21800 1863 321,'0'0'160,"0"0"-76,0 0-10,0 0-6,0 0-14,0 0-13,9 0-10,11-6-10,7-2-13,11 1-7,11 2-1,13 1-2,14-5-2,4 5-74,-7-2-23,-12 0-84,-14 0-158</inkml:trace>
  <inkml:trace contextRef="#ctx0" brushRef="#br0" timeOffset="7668.4533">22916 1873 56,'0'0'336,"0"0"-232,0 0-32,0 0 10,0 0-9,0 0-17,118 0-16,-68 0-19,1 0-15,4 0-6,-2 0-9,-1 0-49,-1-2-32,5-6-38,0-3-151</inkml:trace>
  <inkml:trace contextRef="#ctx0" brushRef="#br0" timeOffset="7945.7556">24037 1814 245,'0'0'243,"0"0"-173,0 0-22,0 0-22,0 0-20,0 0-6,135-12-13,-94 4-3,-1 1 3,2-4-9,8 4-38,5 1-46,9-5-141</inkml:trace>
  <inkml:trace contextRef="#ctx0" brushRef="#br0" timeOffset="8185.4667">24783 1700 160,'0'0'177,"0"0"-39,0 0-4,0 0-29,0 0-34,0 0-14,123 0-36,-96-4-10,-2 0-6,-6-2-5,-3 0-6,-1 2-54,-1-1-59,-5 3-128</inkml:trace>
  <inkml:trace contextRef="#ctx0" brushRef="#br0" timeOffset="9655.6345">23483 3846 419,'0'0'216,"0"0"-111,0 0-32,0 0-22,0 0-51,0 0-1,0 44-14,0 8 15,0 9 15,0-1 2,0-2-16,0-11 7,0-6-8,0-11-21,0-12-71,8-10-76,9-8-75</inkml:trace>
  <inkml:trace contextRef="#ctx0" brushRef="#br0" timeOffset="9970.6328">23558 3909 390,'0'0'132,"0"0"-50,0 0-37,0 0-19,0 0-13,0 0-7,49 45 29,-11-3-14,0 3-9,1-2-9,-7-6 8,-6-10-11,-9-12 1,-9-7 2,-4-8-2,-4 0 37,7 0 54,3-32 7,7-20-18,1-12-50,-1-11-17,-3 5-5,-5 12-8,-3 11-1,-6 20-1,0 13-9,0 5-24,0 7-32,0 2-41,0 0-99,0 18-201</inkml:trace>
  <inkml:trace contextRef="#ctx0" brushRef="#br0" timeOffset="15113.7257">17975 3121 269,'0'0'205,"0"0"-117,0 0-21,0 0-2,0 0-23,0 0-21,0 0-10,0-11-10,0 11-1,0 13-13,0 18 12,-10 11 1,6 4 9,4 0 12,0 0-20,0-3 2,2-7-3,23-8-1,6-10-7,6-10-11,6-6 8,4-2-6,4-8-16,-7-18-12,-3-5-3,-8-2-79,-15-4-206</inkml:trace>
  <inkml:trace contextRef="#ctx0" brushRef="#br0" timeOffset="15491.2026">17894 2833 264,'0'0'136,"0"0"-91,0 0-20,0 0 0,0 0-4,0 0-17,-2 13 15,2 4 0,4-4 8,12-4-3,1-3-10,0-6-2,-2 0 23,-4 0 20,-1 0 3,-2-9 4,-4-14-17,-2-3-17,-2 0-4,0 4-17,-8 8-7,-8 6-9,-4 8-28,-3 0-30,-2 8-47,2 15-41,7 2-52,12-5-135</inkml:trace>
  <inkml:trace contextRef="#ctx0" brushRef="#br0" timeOffset="16480.4247">17718 3764 332,'0'0'100,"0"0"-70,0 0 8,0 0 16,0 0-7,0 0-11,-11 7-22,11-7-1,9 0-5,29 0 7,29 0-2,26-4 20,20-15-21,15-6-11,-1-5-2,-4 0-3,-17 5-5,-21 4 2,-33 9-12,-27 6 16,-17 6 1,-8 0-4,0 0-8,-8 0-11,-17 0 18,-12 2-56,-7 8-47,-12 5-19,-8 0-75</inkml:trace>
  <inkml:trace contextRef="#ctx0" brushRef="#br0" timeOffset="16724.457">17632 3880 104,'0'0'81,"0"0"-44,0 0 36,0 0 23,0 0 13,0 0 19,135-13-44,-46-8-31,20-5-25,7-2 0,-4 3-21,-19 6 0,-28 3-7,-25 7-1,-23 6-4,-12 3-3,-5 0-7,0 0-11,0-4-9,0 1-22,2 3-42,5-6-90</inkml:trace>
  <inkml:trace contextRef="#ctx0" brushRef="#br0" timeOffset="42030.7197">13525 5153 233,'0'0'81,"0"0"-81,0 0 3,0 0-3,0 0 16,0 0 15,0 0 11,0 0-13,69 0-15,-37 0-9,5 0 1,5 0 0,10 0 1,5 0 1,2 0-6,-4 6 1,-6 1-2,-11-1-1,-11 3 1,-7-4-2,-9 4 0,-5-1-5,2 0 5,-4 3 0,0-2 2,3 3 0,-3 2 0,1 5-1,-1 5-1,1 8-1,-5 2-3,0 4-5,0 4 10,-12 0-9,-1 4 0,2-2 9,-2-2-3,4-3 6,-3-1-3,-1-4 0,3-4 0,-6-5-4,0 0-4,0-2 8,-4-4-6,3 0 3,1-6 2,3-3 1,4-6-4,2-2 0,4 0 4,3-2 0,-2 2 2,2-2-2,0 0 2,0 0-1,0 0 1,-2 0-1,0 0 5,0 0-1,0 0-3,2 0-2,0 0 1,-2 0 1,2 0-1,-3 0 1,3 0 3,0 0 3,0 0 2,0 0-3,0 0-4,0 0-3,0 0 0,0 0-2,0 0-2,0 0-6,0 0-3,0 0 0,0 0-7,0-4-33,3-2-36,14-4-62</inkml:trace>
  <inkml:trace contextRef="#ctx0" brushRef="#br0" timeOffset="43027.5345">23415 5005 181,'0'0'1,"0"0"-1,0 0-1,-44-108-2,33 74-7,-3-2 10,3 1 2,5 7 2,6 6-4,0 4-32,13-3-72</inkml:trace>
  <inkml:trace contextRef="#ctx0" brushRef="#br0" timeOffset="44039.0979">24217 3727 327,'0'0'114,"0"0"-26,0 0 17,0 0-52,-7-116-7,-3 90-21,-6 2 13,-4 2-1,-2-6-24,-7 5 0,-9-8-2,-9 1-7,-6 4 0,-3 6-5,-2 6 1,-2 7-7,-7 7 7,-5 0 0,-7 7 0,-6 18-2,-5 10-2,3 5 0,1 6 3,8 2 2,7 2-2,6 5 1,5 5-2,4 6 0,9 8 0,11 0-4,14 2 2,11 0-2,11-5-9,0-3 14,23-7-9,12-4-7,15-5 11,2-5-7,6-7-17,3-6 27,3-10-14,3-4 8,3-8 7,1-4 2,0-4 5,-2-4-3,-2 0 4,-7 0 6,-7-14 6,-4-5 3,-4-3 11,-2-3-6,-4-3 0,3-6 1,-3-3-16,-1-5 2,-3-4 9,1 1-10,-3-6-8,-4 3-2,0 0 7,-2 1-2,-7 0-6,-5 0 3,-3-1 7,-8-2 2,-1-2 1,-3 1-7,0 0-2,0 2 5,-12-1-6,-3 2-3,-6 2-1,-2 2-6,-12 2 1,-5 8 1,-8 4-7,-10 4-7,-2 8 2,6 8 5,5 7-27,4 3-19,1 10-31,4 23-4,2 11-29,9 8-61,11 5-104</inkml:trace>
  <inkml:trace contextRef="#ctx0" brushRef="#br0" timeOffset="45053.5974">23734 4954 673,'0'0'96,"0"0"-55,0 0-13,0 0-15,0 0-12,12 115 25,7-43 11,-1 3-21,1-6-8,2-4-6,-1-6-2,-4-12 2,-3-9-2,-7-12 2,-4-12-2,-2-7 0,0-7 9,0 0 29,0-21 17,0-25-16,0-22-29,0-15 0,0-12-3,0-5-5,0 6 0,-10 17-2,-8 23-3,-4 24-4,-3 11-3,-2 13-13,-5 6-11,2 0 7,3 3 4,5 9 8,9-1 6,8-7-1,5-4 0,0 0 4,2 0 6,32-19 27,11-12 15,13-3-21,-3 0-11,-6 4 6,-13 9-5,-14 6 2,-11 11-5,-9 2-5,-2 2-3,0 0-11,0 21-14,0 14-1,0 7-2,0 13-40,0 5-55,-8 2-74,-3 3-217</inkml:trace>
  <inkml:trace contextRef="#ctx0" brushRef="#br0" timeOffset="45838.8564">21517 6291 710,'0'0'111,"0"0"-36,0 0 12,0 0-57,0 0-30,0 0-33,-29 68 33,15 2 4,6 2 1,8-4-5,0-12 0,0-12-2,20-18-1,-1-12-6,-2-14 9,3 0 6,1-31 16,0-16-10,-1-6 0,-7-2 1,-6 4 0,-3 8-4,1 14 1,0 15 0,-3 9-8,-2 5-2,0 0-12,0 8-8,0 24-19,0 18 22,0 8-12,0 4-49,0-4-25,0-8-27,6-15-76,12-20-96</inkml:trace>
  <inkml:trace contextRef="#ctx0" brushRef="#br0" timeOffset="46177.669">21782 6459 145,'0'0'272,"0"0"-198,0 0 23,0 0 3,0 0-59,0 0-41,43-49 5,-37 80 33,3-1 20,3 8-26,-4-5-10,-4-4-9,1-5-10,-1-16 3,0-6 0,0-2 38,2-14 32,5-22 5,5-10-61,1 0-17,1 5-2,-3 11-1,-1 10-2,-5 8 1,-2 6 0,-3 6-2,3 0-4,4 5-9,7 21 4,2 10 5,-2 6-1,-5 4-25,-3-4-30,-6-1-25,4-11-50,8-17-67,2-13-140</inkml:trace>
  <inkml:trace contextRef="#ctx0" brushRef="#br0" timeOffset="46374.6798">22270 6172 480,'0'0'192,"0"0"-108,0 0 41,0 0-46,0 0-36,0 0-34,6-6-7,6 54-2,5 18 17,6 4-6,-1 1-11,1-7-7,-1-10-51,-2-9-58,-2-18-66,4-16-88</inkml:trace>
  <inkml:trace contextRef="#ctx0" brushRef="#br0" timeOffset="47153.375">22575 6186 330,'0'0'244,"0"0"-218,0 0-23,-162 17 43,112 12-14,11 9-2,7 6-9,12-2-13,16-1-8,4-6 0,14-6-1,30-9 1,12-12-5,6-8-8,-2 0-26,-8-28 21,-10-8 18,-8-8 2,-2-5 9,-7 5 29,-8 10 19,-7 14 9,-8 14-5,-2 6-34,0 0-29,0 8-23,0 20 3,0 8 20,0 8 3,0 1 4,2-5-4,7-4 1,-3-10-4,4-12 0,-1-10-4,1-4 4,11-8 9,1-21 22,7-11-11,-5-3 5,-3 1 0,-5 11-8,-8 13-3,-3 11-4,-5 7-6,0 0-4,4 0-13,0 7-2,8 13 14,3 4 0,1-3 2,4-7-1,0-6 1,-2-8-1,-1 0 4,2 0 6,0-21 3,-1-2-4,0-7 0,0 3 2,-4 3-6,-6 8-4,-3 10 2,-5 6-3,0 0-7,0 4-11,0 24-13,0 8 29,0 2 2,0-1 0,0-9-5,10-8 2,9-7-3,1-5-1,6-8 7,3 0 3,4-2 5,-2-21 1,-4-10-1,-8-6 0,-9-8 15,-7 1-2,-3 10-5,0 10 5,-18 12-17,-17 10-4,-6 4-23,-5 0-13,1 2-4,7 16-41,7 2-44,8 2-37,12-3-105</inkml:trace>
  <inkml:trace contextRef="#ctx0" brushRef="#br0" timeOffset="47634.1891">23531 6268 664,'0'0'105,"0"0"-95,0 0-10,0 0-21,0 0 21,0 0 13,-2 104-8,16-85-5,-3-10-8,4-9 7,5 0 1,0-6 24,5-16-6,-3-2 9,-4-2 3,-7 1 30,-3 4-32,-2 6-16,-4 13 12,0 2-11,-2 0-13,0 0-17,0 1-11,0 17 24,6 1 4,5-2 0,5-9 0,5-3 0,2-5 5,6 0-1,-2 0 8,-2-16 9,-8-3 7,-7-7 1,-6 0-9,-4-4-8,0 0-10,-2 3-1,-21 0-2,-3 10-2,-6 1-12,-3 13-30,-3 3-41,3 0-87,6 14-87,13 5-208</inkml:trace>
  <inkml:trace contextRef="#ctx0" brushRef="#br0" timeOffset="47992.6306">23938 6078 635,'0'0'195,"0"0"-148,0 0-47,0 0-21,0 0 21,0 0 7,8 126 2,-8-94-8,0-9-1,0-12 2,0-9 1,0-2 9,9-2 11,6-24 57,5-9-53,3-8-15,-1 0 6,-2 4-10,2 7-4,-5 8-2,-3 7-2,-5 12 5,-6 5-1,0 0-4,7 0-1,3 10-7,5 16 4,2 7-1,-2 3 5,-3 3-11,7-3-32,3-2-15,2-4-28,-2-6-71,-4-6-185</inkml:trace>
  <inkml:trace contextRef="#ctx0" brushRef="#br0" timeOffset="48292.4856">24556 6453 592,'0'0'108,"0"0"-87,-165 48 35,67-18 4,-23 4-28,-16 2-15,-20-2 9,-20-2-9,-24 0-7,-15 0-4,-18 3-6,0-1 5,7-5-3,20 2-1,28-1-1,39 2 1,35-4-1,32 0 0,23-6-6,17-4-26,13-8-39,13-6-14,7-4-25,19 0-86,25-8-258</inkml:trace>
  <inkml:trace contextRef="#ctx0" brushRef="#br0" timeOffset="52394.8538">13007 8506 68,'0'0'381,"0"0"-350,0 0-31,0 0-11,0 0 11,0 0 13,0 0 44,126 22 1,-24-18-27,40 1-1,49-2-1,31-3-6,32 4-12,9-1-9,-9-3-2,-15 0-1,-30 0-3,-31 0 2,-33 0 1,-41 0 2,-34-4 0,-32-1 1,-23 4 1,-11-4 1,-4 3 10,0 2 0,0-2-13,0 0-1,0 2-3,0 0-11,0 0-23,5 0-36,6 0-79,12 0-47</inkml:trace>
  <inkml:trace contextRef="#ctx0" brushRef="#br0" timeOffset="53962.7717">17094 8604 301,'0'0'18,"0"0"-16,0 0 7,166 2 56,-87-2 0,15 0-37,11 0-4,8 2-17,12 0-1,11 2-5,12-1-1,7-3 0,10 0-5,7 0-15,2-7-1,1-2 19,-17 8 2,-22 1 0,-24 0-11,-32 0-1,-29 0 0,-24-1 6,-15-2 6,-10 1 8,-2 2 32,0 0-12,0-1-17,2 1-11,4 0-2,5 0-13,10 0-29,3 0-24,5 0-78</inkml:trace>
  <inkml:trace contextRef="#ctx0" brushRef="#br0" timeOffset="54437.5937">21141 8510 342,'0'0'67,"0"0"-67,0 0 0,0 0 20,211 0 27,-83 0-27,13 0-8,11 0-11,6 0-1,8 0 4,3 0 32,-7-3-27,-19-3 0,-31-1-7,-28-3 8,-31 0 20,-24-1 16,-16 5-1,-13 0 8,0 4-4,0-1-32,0 3-17,0 0-16,0 0-47,0 0-87,-11 0-172</inkml:trace>
  <inkml:trace contextRef="#ctx0" brushRef="#br0" timeOffset="55891.4258">8822 9635 347,'0'0'142,"0"0"-142,0 0 11,0 0-11,0 0 47,0 0-4,15-24-22,16 22-11,16 2 0,14 0-2,10 0-2,16 0 11,11 0-15,12 0-1,18 0-1,17-10 5,26-1-5,19 5 2,15 6-2,5 0 7,-1 0-7,0 0 0,-14 0 1,-12-1-1,-26-6 0,-23-4 1,-32 3-1,-31-3 0,-24 4 0,-20-1 9,-14 3 22,-7-2 8,-3 2-3,0 1-11,-1 3-9,-2 1-9,0-2-6,0 2-1,0-2-2,0 2-5,2 0-17,-2-2-17,0 2-19,2 0-28,2-2-60,7-4-116</inkml:trace>
  <inkml:trace contextRef="#ctx0" brushRef="#br0" timeOffset="68482.6182">22751 4511 374,'0'0'73,"0"0"-68,0 0-2,0 0 40,0 0 38,0 0 4,154-9-26,-67-8-17,13-2-13,19-8-5,18-3-2,13-6-10,10-2-7,-4 4-3,-11 4-1,-16 5-1,-22 8 1,-25 1-1,-22 6 0,-19 2 0,-14-1 2,-10 4 0,-8 1-1,-4 0 3,-5 2-2,0 2-2,0 0-4,0 0-10,0 0-23,-27 0-15,-13 2 21,-21 11-1,-12 8 10,-16-1 1,-11-1 13,-8 2 2,-2-2 6,-2 0 1,-1-1-1,-1-2 0,-2 0 9,2 0-9,7-1 5,13 0 22,17-3-21,14-2 11,19-4-10,17 0 5,11-2-5,12-2 7,4-2-4,0 0 8,0 0 0,12 0-5,23 0 3,25-9 9,29-10-4,27-3-12,24-2-3,18-4 0,14 4-1,4-2-4,-4 0-2,-12 2-28,-19-2 9,-25 2 8,-30 3 7,-26 4 5,-19 5 4,-20 4-3,-9 1 6,-5 4-3,-7 3-1,0 0-3,0 0 0,0 0-7,0 0-12,0 0-37,-21 0-1,-18 2 17,-28 14 3,-22 4 3,-21 2 22,-17 1 0,-13 4-16,-5-3 28,0 2-20,3-2 20,8 0 1,11-2 11,15-4-12,18-2 0,16-3 0,21-4 19,13-3-12,14-2 8,12-2-9,10 0 3,4-2 8,0 0 12,0 0 3,6 0-7,23-2-16,25-14 1,25-3 0,37-6-6,34 1 7,24 2-9,17 1-2,3 4-4,-9-1-13,-13 0-16,-25-2-4,-30-1 17,-32 4 20,-29 0 1,-22 6 0,-18 3 1,-14 4 9,-2 4 5,0 0-16,0 0-10,-12 0-15,-10 5-17,-4 13-28,-7 3-21,5-2-163</inkml:trace>
  <inkml:trace contextRef="#ctx0" brushRef="#br0" timeOffset="74881.6007">14104 11522 185,'0'0'20,"0"0"-13,135 38 35,-27-28 22,44-8 2,35-2-11,35 0-18,15 4-6,-2 0-20,-15 5-8,-33-5-2,-36-4 2,-33 0 1,-31 0 14,-32 0 12,-22 0 6,-18 0 0,-9 0-5,-6 0-9,0 0 1,0 0-7,0 0-8,0 0-8,0 0-2,2 0-34,7 0-107,11 0-200</inkml:trace>
  <inkml:trace contextRef="#ctx0" brushRef="#br0" timeOffset="77841.7207">17651 3756 419,'0'0'120,"0"0"-76,0 0-18,0 0-3,0 0 4,0 0-5,0 0 14,39 0 5,11-7-3,19-7-7,22 0-11,19-4-12,4 0-3,6 0-5,-9 0 0,-15 8 0,-18-3 1,-20-2 0,-29 7 2,-13-4 1,-12 9 6,-4-1 1,0 4-8,0 0-3,0 0-9,-20 0-1,-25 0 6,-21 15-21,-19 7 8,-7 2-13,-3 0 13,-8-2 1,-2 3 11,3-6-8,8-1-3,19-4 7,19-2 9,15-2 0,18-1 3,7-3-3,10-4 5,3-1-4,3 2-1,0-3-6,0 0-3,15 0 8,30 0 1,35-17 22,34-5-2,22-3-6,6-4-5,-5 1-4,-20 2-5,-20 4 2,-22 4 2,-28 4 1,-21 4-3,-12 3 2,-14 4 5,0 2 1,0 1-10,-12 0-7,-27 0 5,-20 8-13,-12 13 5,-7 3 0,-4 4 1,-9 1-7,-5 0-3,-5-3 8,3-3-2,11-1 8,18-10 5,21-2 0,21-2 10,18-7 12,9-1-1,0 0-21,0 0-2,22 0 2,32-6 9,25-13 3,29-6-1,14 3-1,7-1-7,0 1-2,-15-1-1,-17 1 1,-22 3 2,-26 3-2,-22 5 1,-19 5 7,-8 6 9,0 0-11,-23 0-5,-29 0-4,-19 6-12,-12 11-6,-4 2-25,4 3-11,5 1-48,10-5-49,14-4-110</inkml:trace>
  <inkml:trace contextRef="#ctx0" brushRef="#br0" timeOffset="92303.5951">18153 4561 92,'0'0'67,"0"0"-56,0 0-7,0 0-2,0 0-2,0 0 0,0 0 0,-99 123-2,99-93 2,0 3-11,0 2-42</inkml:trace>
  <inkml:trace contextRef="#ctx0" brushRef="#br0" timeOffset="93358.3136">17959 5239 172,'0'0'113,"0"0"-89,0 0-13,0 0 20,0 0 18,0 0-14,-67 61-18,56-47-13,5-5-4,0 2-2,6-3-10,0-2-21,0-2-6,0 0 29,0-1 5,0-2-1,0-1 6,0 1-3,0 2 3,-4-3 16,-2 2 59,-1-1 4,1 2 1,2-3-17,2 0-13,2 0-2,0 0-9,0 0-9,0 2-10,0-2-18,0 0-2,0 0-3,10 0 3,17 0 1,17 0 13,16 0-6,5 0 2,3 0-10,4 0-4,-3 0 0,4-8-6,-1 0-7,-1-4 0,-2-3 4,0 2 13,7-3 0,11 1 1,7 6-1,10 6 2,6 3-5,5 0 6,3 19-1,0 6-2,1 2-1,-5-4 0,-4 0-4,-2-4 2,-10-6-9,-7-5 5,-2-2 5,-2-2 2,0 0 0,2 2 0,-5 0 2,4 4-2,-9 0-1,-5 2 1,-9-2 1,-9-2 2,-12-4-3,-6-4 0,-5 0 0,-1 0 2,1 0 2,3-4 4,6-5 7,7 4-8,4 3-5,7 2 8,3 0 7,-3 0-13,0 2-1,-2 3-1,-4-2 4,0-3-6,-4 0 1,-3 0 1,2 0 3,-2 0-1,7-3 5,6-2-5,9 3 2,8 0-6,0 2 2,-11 0-2,-16 0 0,-21 0 0,-16 0 2,-11 0 1,-2 0-2,0 0 0,0 0 0,0 0 2,0 0-3,-4 0-5,-13 0-3,0 0-65,-1-2-109,14-8-268</inkml:trace>
  <inkml:trace contextRef="#ctx0" brushRef="#br0" timeOffset="95106.6699">4860 1458 519,'0'0'125,"0"0"-113,0 0-12,0 0 0,0 0 15,25 142 37,-17-79-15,-6-2-9,-2-5-11,0-12-11,0-10 1,0-9 21,0-14 9,-2-9 1,-4-2 21,-3-7 28,-9-30 4,-7-19-68,0-10-22,6-10-1,7 5-2,8 14 2,2 14 1,2 22-1,0 11 1,0 10-1,0 0-6,0 0-4,2 10-8,31 26 0,21 16 18,15 8 1,3 1 1,-5-6-2,-11-11-13,-19-16 5,-12-12 2,-12-10 6,-9-6 3,3 0 34,2-32 36,4-26-11,3-22-16,-7-14-13,-6-4-12,-3 11-15,0 23-3,0 22-3,-1 22 0,-8 16-13,0 4-16,2 0-40,-1 0-24,-3 11-36,3 25-84,8 8-44,0 12-193</inkml:trace>
  <inkml:trace contextRef="#ctx0" brushRef="#br0" timeOffset="95544.509">4569 2307 503,'0'0'234,"0"0"-186,0 0-23,0 0 27,129-50 7,-23 13-13,23-7-16,14-6-14,-2 6-14,-12-7-1,-20 1 2,-27 10 0,-28 4 0,-27 16 11,-14 12 12,-13 5-11,0 3-14,0 0-1,0 0-26,-4 0-37,-23 17-40,-13 11-53,-12 8-56,-14 3-76</inkml:trace>
  <inkml:trace contextRef="#ctx0" brushRef="#br0" timeOffset="95814.9737">4787 2326 186,'0'0'388,"0"0"-323,0 0-29,0 0 3,0 0 7,0 0-5,82-6 40,13-25 9,28-12-55,11-12-18,2-1-16,-7 0-1,-17 0 0,-19 6 3,-28 8-1,-26 12 0,-18 14 0,-15 12 3,-6 4-5,0 0-1,0 0-39,0 0-49,-6 2-72,-3 2-125</inkml:trace>
  <inkml:trace contextRef="#ctx0" brushRef="#br0" timeOffset="119969.5714">20418 15333 459,'0'0'27,"0"0"16,0 0-36,0 0 5,0 111 26,-6-43 27,-3-1-37,0 1-11,0-10-9,0-9-3,5-14 1,-1-9 4,1-12-3,4-10-5,0-4-2,0 0 13,0-31 28,0-32 27,7-21-68,6-14 0,4-5 5,1 13-5,1 24 1,-4 26 0,-7 18 0,-4 18-1,0 4-2,-2 0-20,4 16 1,5 20 15,8 10 6,7 8 6,3 2 2,5-2-7,1-8 2,-4-12 1,-6-11-3,-10-18 1,-5-5 38,3-4 64,7-33 13,10-26-61,3-21-36,-7-10-8,-8-4-11,-7 17-2,-8 19-4,-3 26-20,0 22-33,0 14-57,-10 0-106,8 26-66,2 10-110</inkml:trace>
  <inkml:trace contextRef="#ctx0" brushRef="#br0" timeOffset="120128.7504">21241 15284 623,'0'0'145,"0"0"-97,0 0-39,0 0-9,0 0-11,140-22-102,-107 22-133</inkml:trace>
  <inkml:trace contextRef="#ctx0" brushRef="#br0" timeOffset="120278.9396">21212 15423 489,'0'0'139,"0"0"-66,0 0 12,0 0-47,129 0-38,-44-5-80,15 1-163,9-2-140</inkml:trace>
  <inkml:trace contextRef="#ctx0" brushRef="#br0" timeOffset="120616.9874">22054 14954 330,'0'0'308,"0"0"-212,0 0-63,0 0-22,0 0-11,-116 55 0,90-6 6,1 1-5,11-3 0,10 2 1,4-10 6,0 2 1,12-5-5,13 0 5,10-2-8,0-1 0,5-2 4,-2-8 0,-11-10-1,-9-3-2,-10-6 2,-8-1 2,0-3 2,0 0 1,-26 0-3,-12 0 8,-11 0-3,-4-19-11,6-7-15,11-7-70,16-12-149</inkml:trace>
  <inkml:trace contextRef="#ctx0" brushRef="#br0" timeOffset="120953.8339">22188 14941 509,'0'0'122,"113"0"-79,-51 4-3,-8 9-25,-16-3-4,-14 3-4,-13 1-7,-11 6-1,0 4 0,-2 8 1,-13 2 28,1-2 0,8 0-12,6-2-11,0-3 2,18-7 19,15-3 0,7-4 11,5-9 8,4-4 5,-4-17-3,-1-20 9,-2-21 16,-11-8-19,-11-7-26,-20 6-5,0 10-22,-42 9-4,-16 15-41,-6 11-56,-1 22-36,9 9-72,17 32-84</inkml:trace>
  <inkml:trace contextRef="#ctx0" brushRef="#br0" timeOffset="121216.6033">23119 15647 632,'0'0'116,"0"0"-88,0 0-20,-174 4 33,45 10 3,-47 4-31,-47 3-13,-33-7 0,-24 3-2,-2-3-21,28 3 0,42 10 22,61-5-39,53 0-65,52-4-52,38-8-15,11-6-106</inkml:trace>
  <inkml:trace contextRef="#ctx0" brushRef="#br0" timeOffset="142149.471">20965 16034 129,'0'0'295,"0"0"-260,0 0-32,0 0 55,-125-41 22,104 41-34,9 0-33,0 0 25,7 0-5,3 0-16,2 0-8,0 0-8,31 0 2,50 0 22,52 0 42,57 0-18,44 0-28,15 0-5,1 0-12,-26 0-4,-31 0-3,-37 0-1,-36-3-2,-34-1 2,-34-1 4,-27 5 0,-21-1 0,-4 1-1,-6 0 1,-44 0 0,-35 0 2,-37 0-2,-32 0-1,-19 0-13,-6 1 3,9 4-7,12 2-2,25-2-14,19 1 0,16-2 9,15 1 13,4 4 11,3-1-9,5-4 3,4 5-3,13 0 7,17-5 2,14 2-5,14-6 5,9 0-5,5 0-19,40 0 24,32 0 1,35-10 37,34-5-4,33 8-2,17-1-17,13 8 1,-1 0-15,-21 0 0,-24 0 0,-32 0-4,-37 0 3,-38 0 2,-29 0 4,-21 0-4,-6 0 23,0 0 27,-10 0-29,-25 0-22,-16-9-4,-16 4-5,-9 1-23,-2-1-41,-2 4-101,9-4-287</inkml:trace>
  <inkml:trace contextRef="#ctx0" brushRef="#br0" timeOffset="146870.0421">23572 14553 39,'0'0'77,"0"0"-68,0 0 17,0 0 30,0 0 22,0 0-6,0 0-29,-95-64-1,82 55-12,0 1-8,-5-2 20,0 1-11,-6 2-23,-9-3-7,-6 1 3,-3 1-2,0 3 1,-3-6-1,3 5-2,-3 5 2,-1-4-2,-6 5-1,-8-1 1,-11-2-2,-10-2-7,-6-4 8,-4 1-5,-3-2-1,-1-4 4,1-2-1,1-1 0,-3 0 4,2 1 0,1 0 0,-3 4 2,-4 0-2,-5 4-2,5 2 2,4 4 0,11 2 0,12 0-1,4 0-1,-1 6 2,-1 8-2,-7 5-4,-2-2-8,-5 5 5,-4 2 4,-2-2 0,4 0 3,9 0 1,10-4-1,3 4 2,7 4 0,2-2 0,4 5-1,11 1 1,1 0 0,1 1 1,1 5-1,1-1 0,1 5 0,7 4 0,5-6-3,7 5-1,7 1 4,5 1-3,5 1 1,0 2 2,0 5 0,0 1 1,8 5 7,7-1-6,-2 0 1,5 0 3,6-4-3,1-2 3,1-2-4,1-1 1,0-12-2,0 2 4,2-3-5,2 0-2,7-2 2,8 2 2,6 0-1,1 1-1,3-6 3,-4 1 0,3-5-1,-1-6 0,-1-3 3,0-1 0,3-2-1,-2 2-1,-1-4 13,0 2-15,-1-3 3,-3-6-3,2-2 0,2 3-1,0-2 6,6 1-5,1-2 7,3 0 4,6-4-10,-2 4 0,11-2 0,-5 0-1,-4 4 0,-3-6 3,-5 0-3,-3 0 9,-2 0 17,6 0-12,5 0 8,7 0-6,3 0-5,2-4-5,-6-2-1,-4 2-5,-3 0-1,0-5 0,-2 3 1,5-5 0,4 1 1,6-2-1,-4-2-1,1 4 2,-5-7-2,-4 2 0,2-2 1,-2 4 5,-4-1 4,-8-3-7,-12 3 1,-8 0-4,-8-12 6,-4-1-2,-4 0-1,-1-4 10,-3-1-2,1 3-8,2 1 22,-2-4-21,-1 6 1,-1-4 0,-3 2 1,-3 1 8,2 1-2,-4-2 3,3 0-15,-3 2 0,4-8 0,1 1-3,1 4 1,-4 0-1,1 2 2,-6 1 1,-3 0 0,0-1-4,0-4 0,0-2-8,-8-7 6,-4 0-5,-2 4 4,-4 0-1,7 10 3,-3-1 4,-1 4-1,-5 4-1,-7 2-6,-4 5 5,0-1 3,0 0 1,-3 3 0,5-4 0,6 1-10,1 0 1,2-4 1,5 7-7,-6 0-13,4 2 3,-5 3-25,-7 2-42,-10 2 1,2-2-48,-4-3-74</inkml:trace>
  <inkml:trace contextRef="#ctx0" brushRef="#br0" timeOffset="179363.5676">18280 3174 503,'0'0'197,"0"0"-157,0 0-3,142-28-11,-88 18-26,-3 4-2,-2 2-15,-9 1-46,-14 3-70,-16 0-108</inkml:trace>
  <inkml:trace contextRef="#ctx0" brushRef="#br0" timeOffset="179518.7054">18262 3364 186,'0'0'217,"0"0"-71,0 0-16,0 0-40,124-23-59,-57 1-31,3-3-17,-3 1-88,-5 2-127,-8 0-209</inkml:trace>
  <inkml:trace contextRef="#ctx0" brushRef="#br0" timeOffset="179713.6746">18810 3014 453,'0'0'211,"0"0"-104,0 0-16,0 0-40,0 0-39,0 0-6,0 74-5,0-20 4,0 4 0,-11 1-5,-3-8-27,4-9-93,10-9-88,0-11-334</inkml:trace>
  <inkml:trace contextRef="#ctx0" brushRef="#br0" timeOffset="180058.7398">19070 3062 623,'0'0'87,"0"0"-87,0 0 39,0 0-2,-37 108-20,37-76-11,0-6-4,10-3 3,15-8-4,7-7-1,10-8 9,4 0 4,6 0 9,-4-17 10,-2-4 17,-11-5 18,-6-2-5,-11-4 11,-11-8-12,-7 1 1,0 4-25,-12 2-19,-14 12-18,-15 5-4,-11 7-8,-16 9-39,-9 0-26,-6 5-14,3 15-55,6 1-71,18-1-175</inkml:trace>
  <inkml:trace contextRef="#ctx0" brushRef="#br0" timeOffset="180959.8332">19639 3457 164,'0'0'324,"0"0"-290,0 0-8,-166 12 18,86 7-7,-15 0-9,-21 3-3,-11-2-1,-14 0 7,-3-4-1,1-5-11,16 2 1,13-1 4,19-1-9,12 2 1,14-1-7,18 0-9,19-2-5,17-5 5,15-1-14,0-3 2,25-1 12,33 0 6,28 0 11,30 0 0,25-10-15,19-2-2,12-4-36,-5-1-65,-16-8-62,-30 0 41,-30 0 119,-28 4 3,-26 4 57,-10 3 24,-13 3-13,-3 6-34,-5 2-9,-6 3-10,0 0-14,0 0-1,-31 0-12,-20 7 12,-20 11 8,-16 3-5,-11-3 0,-10 1-2,-3 1 1,-7 0 5,-4 1 0,5 0 0,15-1-6,17-2-1,25 0-1,20-7-1,22-5-13,14-6-13,4 0-28,29-3-60,29-17-102</inkml:trace>
  <inkml:trace contextRef="#ctx0" brushRef="#br0" timeOffset="182173.4402">21052 3270 248,'0'0'143,"0"0"-93,0 0-32,129-22-3,-87 8-1,-5-1-8,-6-4-6,-4 1 6,-8-1-10,-11 4 8,-6 5-2,-2 4-2,0 4 0,0-1-9,0 3 9,0 0 5,0 0 15,-4 0 8,0 0 8,4 0 7,0 0 26,0 0 0,0 0-15,0 0-11,0 0-9,0 0-9,0 0-9,0 0-9,0 3-7,-2 19-12,-5 14 4,-3 12 8,4 3 3,0-1 0,6-9-5,0-6 2,0-7-1,20-12 0,4-8 2,8-8 3,10-8 2,2-22 7,3-12-8,-7-2 4,-5-3-2,-6 7 1,-10 10 4,-4 13 6,-11 8-4,-4 9-10,0 0-4,0 12-29,0 24 10,-11 10 19,-2 8 1,-1 2-1,6 1-5,1-7-48,7-13-59,0-14-82,34-23-232</inkml:trace>
  <inkml:trace contextRef="#ctx0" brushRef="#br0" timeOffset="182475.6048">21931 3092 350,'0'0'130,"0"0"-56,0 0 45,0 0-42,-60 117-35,56-82-17,4-1-7,0 1-8,0-7-7,21-2-3,9-8 6,1-8-1,3-9 0,-3-1 8,0-5 12,-6-22 29,-8-3-3,-5-6-16,-12-5 19,0 0-11,-4 1-30,-19 4-13,-2 10-5,-8 10-30,-7 14-49,-7 2-42,-3 10-36,13 16-59,12 8-232</inkml:trace>
  <inkml:trace contextRef="#ctx0" brushRef="#br0" timeOffset="182804.5595">21227 3782 364,'0'0'60,"0"0"-28,0 0 85,0 0 3,156-3-19,-38-19-45,21-6-12,3-3-13,-4 0-19,-13 2-12,-21 4-5,-21 4-1,-27 6-7,-27 7 7,-14 0 6,-10 4 2,-5 2-2,0-4-9,0 2-86,-3 0-113,-7 4-217</inkml:trace>
  <inkml:trace contextRef="#ctx0" brushRef="#br0" timeOffset="229073.9527">6838 1820 650,'0'0'239,"0"0"-149,0 0-24,0 0-18,0 0-39,0 0-9,0 0-15,0 0 15,83 165 16,-52-106-10,-6-12-6,-3-12 0,0-13-34,-4-15-94,-3-7-74,-3-14-77</inkml:trace>
  <inkml:trace contextRef="#ctx0" brushRef="#br0" timeOffset="229223.5021">6859 1560 686,'0'0'214,"0"0"-137,0 0-77,0 0-21,0 0-137,116-4-84</inkml:trace>
  <inkml:trace contextRef="#ctx0" brushRef="#br0" timeOffset="229396.4312">7200 1704 478,'0'0'142,"0"0"-113,0 0-21,120-27-8,-72 19-61,-14 2-129,-16 6-165</inkml:trace>
  <inkml:trace contextRef="#ctx0" brushRef="#br0" timeOffset="229522.4736">7246 1827 111,'0'0'217,"0"0"-135,0 0-1,0 0-7,0 0-32,0 0-39,145-40-3,-83 11-247</inkml:trace>
  <inkml:trace contextRef="#ctx0" brushRef="#br0" timeOffset="229698.6113">7632 1494 501,'0'0'163,"0"0"-88,0 0-38,0 0-29,0 0 20,-2 104 19,8-58-24,14 0-23,7-6-4,4-1-96,9-12-63,0-4-125</inkml:trace>
  <inkml:trace contextRef="#ctx0" brushRef="#br0" timeOffset="229861.8666">8357 1780 575,'0'0'94,"0"0"-94,0 0-81,0 0-133</inkml:trace>
  <inkml:trace contextRef="#ctx0" brushRef="#br0" timeOffset="230027.6225">9410 1570 657,'0'0'75,"0"0"-73,0 0-2,0 0-60,123-22-111,-66 13-214</inkml:trace>
  <inkml:trace contextRef="#ctx0" brushRef="#br0" timeOffset="230485.824">12344 1359 512,'0'0'184,"0"0"-118,0 0-11,0 0-8,0 0-22,0 0-16,0 99 38,0-43-12,0 1-30,0 2-5,0-3-15,0-8-85,7-8-131,15-12-311</inkml:trace>
  <inkml:trace contextRef="#ctx0" brushRef="#br0" timeOffset="230800.4875">12689 1412 644,'0'0'127,"0"0"-121,0 0 3,0 0 60,0 0-18,14 140-38,12-100-13,5-5 2,6-5-2,-2-16-9,1-8-4,-3-6 13,-8 0 4,-1-25 21,-6-11 61,-4-10-1,-8-4-16,-6 4-10,0 5-34,-22 7-14,-18 8-11,-16 11-13,-11 8-63,-4 7-32,-1 0-60,10 0-102,11 14-279</inkml:trace>
  <inkml:trace contextRef="#ctx0" brushRef="#br0" timeOffset="245445.4647">20142 16776 385,'0'0'178,"0"0"-137,0 0-22,0 0 44,0 0-22,0 0-14,0 0-13,-46-27 18,46 27-14,0 0-10,0 0 3,0 0-8,0 0-3,0 0-11,0 0-5,0 19 0,0 3 16,0 4 0,0-5-2,0-2 0,0-9 2,6-2-2,-4-3 5,1-5-2,-1 0 6,0 0 3,2-19 35,4-15 44,-2-16-71,5 1-15,-2 8-3,-2 10 0,-3 13 0,-4 10 3,0 8 1,0 0-4,0 0-18,0 8-12,0 18 7,0 15 23,0 4 3,5 4-2,-1 5 0,-2-10-1,0-4 0,0-8 0,-2-14 0,0-6-1,0-12 1,0 0 10,0 0 4,0-30 16,-2-14-27,-2-14-3,2-4-3,2 7 2,0 11 1,0 16 0,0 10 2,0 7 0,0 9-2,0 2-1,0 0-12,0 5-6,-2 27-6,0 16 25,-1 19-3,1 1 6,2-3-3,0-2 1,0-13 0,0-10-1,0-9 0,0-13 0,-2-13 0,2-1 1,0-4 8,0-4 8,-5-32 19,-2-18-24,5-18-12,2-8-2,0 6 0,0 14 0,2 11-11,8 17 3,-6 14 9,1 10 1,-5 4 0,0 4-5,0 0-12,0 14-18,2 25 1,4 15 34,3 10 0,-2 10 0,-5-2-5,-2-2-4,0-11-13,0-5-27,0-14-14,0-4-41,0-14-108</inkml:trace>
  <inkml:trace contextRef="#ctx0" brushRef="#br0" timeOffset="245879.5103">20657 16673 414,'0'0'132,"0"0"-63,0 0 20,0 0-6,0 0-33,0 0-25,0-10-22,-9 20-3,-15 30 0,-10 23 6,-1 23 21,-4 10-9,2 8-7,-1 2-2,-3 1-9,6-13 0,6-8 0,7-11 0,8-18 0,6-15-3,1-11 1,5-17-13,0-7-19,2-7-36,0 0-57,13-7-89</inkml:trace>
  <inkml:trace contextRef="#ctx0" brushRef="#br0" timeOffset="247417.6079">20815 16942 479,'0'0'177,"0"0"-119,0 0 12,0 0-3,0 0-30,0 0-14,75-42-12,-50 42-7,6 2-4,1 25-4,-3 4 4,-3 13 2,-7 4-2,-11 6-2,-6 1 2,-2 1 4,0-6-1,-15-11-3,-5-2 6,2-11 5,5-12-9,4-5 3,4-8 9,5-1 0,0 0 14,-4-6 25,-1-26-12,-1-17-39,6-8-1,0-9 4,0-2-5,20 1 1,2 13-1,2 6-3,3 16 3,-2 5-5,2 10 5,-1 3-2,1 6 1,-1 8-2,3 0-4,1 22-4,-4 18-2,-1 14 8,-8 8-3,-3 0 8,-7 1 2,-5-13-1,0-2 0,-2-12 12,2-4-6,-2-14-2,2-5 1,-2-10-5,3-3 0,-1 0 3,5 0-4,8-3-26,14-24-71,9-1-237</inkml:trace>
  <inkml:trace contextRef="#ctx0" brushRef="#br0" timeOffset="248069.5765">20024 17918 377,'0'0'98,"0"0"-48,0 0 21,0 0-1,0 0-24,0 0-11,-22-4 1,22 4-14,0-3-8,11-2-2,33-9 8,48-11 55,53-8 11,48-7-54,37 0-18,9 0-14,-12 0 0,-20 0-17,-44 4-5,-43 0 19,-40 10 3,-37 3 4,-21 9 4,-11 8 12,-9 2-1,-2 1-4,0 3 0,0 0-6,0 0-6,0 0-3,0 0 0,0 0-5,0 0 0,0 0-9,0 0-13,0 0-12,0 0-29,0 0-30,0 3-61,-8 12-56,-9-2-208</inkml:trace>
  <inkml:trace contextRef="#ctx0" brushRef="#br0" timeOffset="248751.5629">20294 18079 452,'0'0'121,"0"0"-71,0 0 13,0 0-2,0 0-14,164-102 4,-32 54-14,31-2-16,26 1 14,10 3-21,-3 6-9,-20 6 0,-36 10-5,-45 2 1,-41 10 2,-33 6 0,-17 2 12,-4 4 23,0 0-13,0 0-15,0 0-10,0 0 0,0 0-5,0 0-8,0 0-22,-7 0-18,-7 0-20,-1 0-55,-1 0-35,10 0-91</inkml:trace>
  <inkml:trace contextRef="#ctx0" brushRef="#br0" timeOffset="253832.0251">18801 11789 213,'0'0'0</inkml:trace>
  <inkml:trace contextRef="#ctx0" brushRef="#br0" timeOffset="254845.6394">17132 13411 312,'0'0'65,"0"0"-46,0 0 18,0 0 18,0 0 4,0 0-38,-18 0-21,18 0-8,5 0 8,32 0 0,32 4 61,32 2-17,28-6-19,19 0-11,16 0-6,1-10-4,-12 0-2,-18 0 1,-42 2-3,-33 3-2,-28 4 2,-22-1-1,-7-1 2,-3 3-2,0-1 0,0 1 1,0 0 0,0 0 0,4 0-2,10 0-31,11 0-75,14 0-107</inkml:trace>
  <inkml:trace contextRef="#ctx0" brushRef="#br0" timeOffset="255999.5807">19130 13333 38,'0'0'112,"0"0"-86,0 0 17,0 0 34,0 0-9,0 0-22,-19 0-15,19 0 3,0 0-6,0 0-2,0 0-3,0 0-23,0 0 0,2 0 0,34 1 17,26 10 30,27-5-8,30 0-16,22-4-2,25-2-10,11 0-7,18 0 1,-1-8-1,-1-6-3,2-1-1,-8 2-9,-12 1-17,-3 2 18,-5 1-6,-6 3-2,-3-1 2,-4-1 14,-3-2 0,-7-1 1,-7 2 3,-15-2-2,-17 2 9,-18-2 3,-16-1 5,-11 2-5,-11 0 1,-13 0-1,-13 2 0,-13 3-1,-5 4 4,-5-3 3,2 2-1,-2 1-2,0-2-1,0 1 0,0 2-10,0-1-6,0 1-6,0 0-9,-9 0-56,-18 0-70,-10 0-131</inkml:trace>
  <inkml:trace contextRef="#ctx0" brushRef="#br0" timeOffset="257859.939">7462 14305 241,'0'0'45,"0"0"-29,0 0-16,0 0 63,0 0-22,130 0 3,-55 0-3,23 0-6,25 0-10,22 0-9,19 0-4,17-2 1,10-10-10,21 0-2,12-2 3,13-4-4,17 2-4,-1-4 2,-10 2 2,-25 3 0,-35 6 0,-39 5 1,-37 0 1,-36 2 0,-29 2-2,-26 0-2,-11 0 1,-5 0 1,0 0 17,0 0-10,0 0-7,6 0-14,19 0-87,20 0-19,19-8-248</inkml:trace>
  <inkml:trace contextRef="#ctx0" brushRef="#br0" timeOffset="258391.6998">12317 14111 167,'0'0'44,"0"0"8,0 0 8,0 0-1,0 0 5,0 0-15,-77 20-6,90-20-26,31 0 23,32 0-4,40-12 2,28-2-10,22 0-13,5 3-12,-6 2 1,-13 0-4,-23 4 0,-31 0 2,-36 4 0,-31 1-2,-24 0-1,-7 0-9,0 0 8,-4 0-2,-17 0 0,-5 10-20,-1 0-44,5 2-57,13-11-94</inkml:trace>
  <inkml:trace contextRef="#ctx0" brushRef="#br0" timeOffset="259935.549">14060 14222 295,'0'0'80,"0"0"-65,0 0 8,0 0 40,0 0-11,0 0-26,-41 11-15,41-5-11,0-2 1,37 0 14,34-4 67,56 0 5,47-16-34,44-14-19,22-5-15,-8 10-6,-20-1-5,-36 8-4,-43 8-4,-37 3 2,-38 5-1,-29 2 1,-18 0-2,-11 0-7,0 0 5,0 0 2,0 0 0,0 0 0,0 0-3,12 0-47,9 0-77,24 0 24,26-7-134</inkml:trace>
  <inkml:trace contextRef="#ctx0" brushRef="#br0" timeOffset="260775.4364">15989 14171 162,'0'0'325,"0"0"-268,0 0-50,0 0-7,0 0 51,0 0 6,112-16-32,-39 16-6,26 0 8,32-4 4,38-4 16,42-4-7,37 0-20,26-5-8,11 6-3,-5 0-9,-16 2 0,-23-1-3,-41-4 3,-51 1-3,-49 6 6,-48 1-3,-32 1 0,-18 4 4,-2-2 15,0 3 21,0-1-21,0-2-19,0 3 0,0-1-1,0 1-2,0 0-14,0 0-69,0 0-25,0 0-81,11 0-284</inkml:trace>
  <inkml:trace contextRef="#ctx0" brushRef="#br0" timeOffset="264978.7028">14688 13555 415,'0'0'71,"0"0"-46,0 0 15,0 0 9,0 0-8,0 0-19,-127-24-20,87 51 7,-5 12-6,-3 16 0,0 11-1,11 12 1,1 9-2,14-4 0,11-1-1,11-8-1,0-3 0,15-6-4,21-14-24,9-5-1,7-14 4,11-10 3,-1-12 12,1-10 3,-3 0 8,-7-16 3,-3-14 6,-8-4 41,-5-6 14,-5-6-9,-8-8-1,-10-12 15,-12-10-2,-2-7-4,-22-5-17,-22-1-17,-6 10-16,-1 14-9,-2 17-2,1 20-2,-1 20-7,-3 8-2,-4 8-23,-7 37-54,7 13-55,4 9-61,16 6-199</inkml:trace>
  <inkml:trace contextRef="#ctx0" brushRef="#br0" timeOffset="268294.8871">15766 2033 54,'0'0'132,"0"0"-79,0 0 33,0 0-19,131 0-13,-90-4-11,-3-6 7,-3-2-9,-1 0-10,-14 0-8,-5 6 6,-8 2-5,-7 2 3,0 2-10,0 0-1,0 0 4,-5 0-1,-21 0-17,-12 0-2,-6 0-19,-4 0 4,7 6 13,-1-2-1,7 3 3,6-6 7,8 4-6,9-3 0,3-2 8,9 0 3,0 0 0,0 0-8,0 0 3,7 0-7,15 0 0,17-5 0,18-7 8,3-2-5,0 0 0,-8 0-1,-12 4-2,-9 0-13,-4 1-32,2 0-22,0-1-57,4-2-128</inkml:trace>
  <inkml:trace contextRef="#ctx0" brushRef="#br0" timeOffset="268954.8478">16780 1946 76,'0'0'169,"0"0"-91,0 0-62,0 0 58,0 0 24,147 3-37,-80-3-13,4-8-17,-9-4-10,-14 6-5,-17 0-7,-16 0-3,-11 6-1,-4 0 1,0 0-6,-6 0-4,-25 0 2,-13 0-7,-17 16-17,-1 1 11,0-3-23,4 3-2,8-1 22,12-2 12,12-2 1,8-4 5,9-4 1,9-4 0,0 0 7,0 0 7,7 0 11,19-6 14,15-6-12,7-3-14,10 4-13,0 3-1,0-4-50,-5-1-107,-6 2-127</inkml:trace>
  <inkml:trace contextRef="#ctx0" brushRef="#br0" timeOffset="269554.5645">17451 2031 132,'0'0'157,"0"0"-44,0 0-17,0 0-26,165-24-29,-97 11-13,11-4-15,-2 3-3,-9 2-6,-22 6-3,-21 2-1,-19 2 1,-6 2 2,0 0-1,-17 0 1,-30 0 3,-13 0-1,-11 0-5,8 7-13,5 2 0,7-6-14,7 12 19,0-5 7,16-4 0,10 1 1,10-4 0,8-1 1,0-2 3,0 0 3,6 0 10,23 0 6,15 0 10,13-5-17,13-2-14,6-1 6,-2-4-8,-3 4-39,-13-2-54,-9 3-47,-11-2-124</inkml:trace>
  <inkml:trace contextRef="#ctx0" brushRef="#br0" timeOffset="270043.8739">18335 2044 208,'0'0'272,"0"0"-135,0 0-50,0 0-20,0 0-21,0 0-11,107-45-14,-26 25-10,15 2-2,1 1-6,-9-2-1,-22 7-1,-24 1 0,-19 8 1,-17 0-1,-6 3-1,0 0-25,0 0-42,-6 0-33,-7 0-65,3 0-149</inkml:trace>
  <inkml:trace contextRef="#ctx0" brushRef="#br0" timeOffset="270437.5661">19024 1877 88,'0'0'372,"0"0"-229,0 0-43,0 0-8,0 0-28,0 0-25,80 0-8,-22 0-15,6 0-13,-5-3-3,-8 2 0,-18-1-13,-13 2-10,-11 0 1,-9 0-7,0 0 14,0 0-22,0 0-40,0 0-63,0 0-129</inkml:trace>
  <inkml:trace contextRef="#ctx0" brushRef="#br0" timeOffset="270784.5345">19851 1975 443,'0'0'182,"0"0"-92,0 0-17,0 0-1,0 0-12,0 0-28,127-36-22,-83 22-6,-3 0-4,-6 2-4,-4 7-32,-11-2-46,-9 3-62,-11 4-77,0 0-158</inkml:trace>
  <inkml:trace contextRef="#ctx0" brushRef="#br0" timeOffset="274001.8583">17204 1482 48,'0'0'317,"0"0"-237,0 0-60,0 0 10,0 0 22,0 0-13,10 0-15,-10 0 5,0 0 4,0 0-4,0 0 3,3 0 13,-3 0-4,2 0 5,2 0-10,4 0-2,2-11-7,5-8-16,8-12-1,2-7-4,6-7 3,4-10 3,5-1-2,5-4-4,-1 1-6,-1 12 1,-9 6-2,-10 11 1,-6 11 0,-4 5 0,-8 3 0,1 5 0,-3 0 0,4-1-2,-1 4-1,3-1-2,0 3-19,0-4-28,-1 1-38,-3 4-31,-6 0-31,0 0-98,0 7-40</inkml:trace>
  <inkml:trace contextRef="#ctx0" brushRef="#br0" timeOffset="274444.5094">17134 1296 480,'0'0'133,"0"0"-49,0 0-18,0 0-2,0 0-21,0 0-16,0-2-3,0 2-5,-2 0-19,-3 21-2,-1 13 2,-3 12 16,3 7 13,-4 1-18,6-2-9,4-6 5,0-12-7,0-10-1,14-11-11,14-7 8,17-1 4,11-5 9,3 0 9,2-13-15,-12-8-1,-14 3 1,-12 1 2,-12 4-4,-6 1-1,-5 6-33,0-2-46,0 0-87,-2 0-135</inkml:trace>
  <inkml:trace contextRef="#ctx0" brushRef="#br0" timeOffset="277804.6829">18135 377 50,'0'0'344,"0"0"-308,0 0-4,-16 136 48,14-74-19,2 1-29,0-7-7,0-18-16,0-14 8,0-14 5,0-6-8,0-4-5,0 0 4,0 0 8,0-8 45,0-21 2,0-9-60,0-8-5,0-4-3,0-5 0,0 5-1,0 7-2,0 11 3,0 15 1,0 10 0,0 6-2,0 1 1,0 0-16,0 11-9,0 17 6,2 6 19,5 10 1,-3-3 1,3 3-1,-3-2-1,3-10 1,-5-8 1,-2-10-2,3-6 0,-3-7 1,0-1 1,2 0 4,-2 0 8,0-4 19,0-20 34,-5-7-43,-10-6-24,4 2 0,1 0-4,4 5 4,-1 4-13,3 4 7,0 4 2,1 7 1,-2 2 2,5 3 1,0 6-1,0 0-2,0 0-2,0 0-2,0 0-6,0 0 0,0 0 2,0 0 4,0 0-2,0 4-4,0 8-3,0 1 13,0 4 0,8 0 3,-2 0-1,-1 5 0,-1-2 1,0 2-1,1 0 0,-5 0-2,2-1-1,1-1-7,-3 2-2,0-4 1,2 0-4,-2-2 8,0-2 1,0 0 3,0-4-8,0-3 1,0-2 2,0-4 3,0-1 6,0 0 2,0 0 7,0 0 17,0-19 10,0-15-16,0-8-13,0-7 0,0 4-1,0-3-6,4 13 0,1 5 0,-5 5-2,2 14 4,-2-1-1,0 6-1,0 4 2,0 0-2,0 2 0,0 0 0,0 0-1,0-2 1,0 2 0,0 0-2,0 0-1,0 0 0,0 0 2,0 0 1,0 0-1,0 0 0,0 0-1,0 0 2,0 0 0,0 0-1,0 0 0,0 0 1,0 0 0,0 0 0,0 0 1,0 0 2,0 0-1,0 0-2,0 0 1,0 0 0,0 0-1,0 0 0,0 0 0,0 0 0,0 0-1,0 0 0,0 0 1,0 0 1,0 0-1,0 0 1,0 0 0,0 0-1,0 0 1,0 0-1,0 0-2,0 0 0,0 0 0,0 0 0,0 0-4,0 0 1,0 0 2,0 0 0,0 0 1,0 0 2,0 0-7,0 0-2,0 0 2,0 0 6,0 0-2,0 0-1,0 0 2,0 0-3,0 0-5,0 0 4,0 0 2,0 0 1,0 0 2,0 0 2,0 0-1,0 0 3,0 0-1,0 0 1,0 0-2,0 0 7,0 0-6,0 0 2,0 0-2,0 0 0,0 0-2,0 0 0,0 0 0,0 0 0,0 0 0,0 0 0,0 0-1,0 0 1,0 0-3,0 0-3,0 0 0,0 0 3,0 0-2,0 0 1,0 0-3,0 0-6,0 0-13,0 0 0,0 0-3,0 0-8,0 0-12,0 0 3,0 0 1,0 0 8,0 4 4,0-2 5,0 2-18,0 0-31,-5-2 10,1 0-30</inkml:trace>
  <inkml:trace contextRef="#ctx0" brushRef="#br0" timeOffset="279740.6316">18455 211 364,'0'0'258,"0"0"-168,0 0-55,0 0-21,0 0-12,0 0-2,0 0-11,0 150 11,-8-38 56,-10 16 9,0 3-38,2 0-1,1-8-10,4-8-13,2-20-3,5-16 0,4-21 1,0-14 1,0-16-2,0-10 0,0-8 2,0-5-1,0-5-1,0 0 1,0 0 4,4 0-3,2-12-2,6-11-31,8-11-70,6-6-48,3-6-114</inkml:trace>
  <inkml:trace contextRef="#ctx0" brushRef="#br0" timeOffset="280484.8236">18816 639 85,'0'0'451,"0"0"-306,0 0-66,0 0-15,0 0-9,0 0-19,7-8-23,-7 8-13,0 0-8,0 8-9,0 19 8,4 9 9,2 11 24,-5 4-18,6-1 3,0 0 5,3-10-9,4-6-5,1-10 1,2-6 3,1-8-1,-3-6-3,5-4 6,4 0 2,-1-2-8,1-19-4,-3-8-59,-8-7-68,-3-4-65,-6 1-147</inkml:trace>
  <inkml:trace contextRef="#ctx0" brushRef="#br0" timeOffset="281029.7052">18821 237 219,'0'0'234,"0"0"-151,0 0-59,0 0-24,0 0-2,0 0 2,-5 61 24,5-36-6,0-3-7,0-6-1,3-4 4,8-4 2,0-8 3,2 0 4,1 0 5,-1 0 16,-1-4 10,-1-12 4,-5-4-24,-4 2-5,-2-3 12,0 3-27,0 4 0,-2 5-13,-9 3-1,-1 2-12,0 0 1,-1 4-34,-4 0-4,6 0 1,0 9 5,2 9-12,3 9 5,4 0-15,2 0-8,0-5-67,13-10-97</inkml:trace>
  <inkml:trace contextRef="#ctx0" brushRef="#br0" timeOffset="284836.1599">17919 1336 219,'0'0'168,"0"0"-134,0 0-22,0 0 9,0 0-5,0 0-10,0 0-3,6 10 9,17-3 3,10 1 21,16-4 36,16-2-17,11-2-12,13 0-37,13 0 20,14-6-18,6-10-5,4 0 2,-2-4-3,-12 2-1,-15 0 0,-12 2 0,-18 3 2,-19 0-3,-13 3 0,-12 2 1,-3 0 3,-3-1-1,0 2 8,4-3-1,-4-2-3,3 0-3,-5 2-2,-1 2-1,-3 2 0,-7 2 5,2 1 15,-6 3 11,0 0-3,0 0-17,0 0-6,0-1-2,0 1-1,0 0-2,0 0-1,0 0-2,0 0-15,0 0-22,0 0-4,-2 0-5,-12 0-5,-1 0-33,-4 0 3,1 0 14,-8 0-43,-3 4-73</inkml:trace>
  <inkml:trace contextRef="#ctx0" brushRef="#br0" timeOffset="286751.9891">17963 1336 22,'0'0'52,"0"0"-15,0 0-1,0 0 17,0 0 14,0 0 13,-40 9 9,38-9-5,2 0 2,0 0-20,0 0-19,0 0-14,0 0-20,0 0-13,0 0-11,18 1-2,24 4 13,18-5 11,13 0 1,21 0 0,20-5-10,15-9 13,18-5-6,5 0 3,-5-2-10,-14 3 4,-21 4-3,-23 2-3,-24 2 0,-24 4 0,-18 0 0,-14 4 5,-7-1 1,-2 3 19,5 0-8,-5 0-7,0 0-7,0 0-2,0 0-1,0 0 1,0 0 2,0 0-3,0 0 0,0 0 0,0 0-8,0 0-11,0 0-5,-9 0-10,-9 0-8,-11 0-15,-9 0 3,-6 6-5,-8 5 7,-4-1-39,-2 2 6,-2-1 27,-7 2 27,-1-1 4,-8-1 23,0 0 4,0 1 23,-2 0 14,5 3-20,4-2-3,6-1-12,10 1 9,2-1-7,7-2-1,1-3-2,5 1 2,7-4 0,2 0 16,4-2 1,6 1-8,-4 1-5,3-2-5,2 2 5,0-2-3,3-1 2,5-1-2,6 0 5,4 0 15,0 0 4,0 0-10,-2 0 2,2 0-2,0 0 2,0 0-5,0 0-2,0 0-3,0 0 0,0 0-1,0 0-3,0 0-3,0 0 0,0 0-3,0 0 0,0 0-1,0 0-3,0 0-3,6 0 7,21 0 5,13 0 12,12 0-5,10-1 9,12-10-10,10-3-6,17 0-3,10-2 7,12 0-4,6-5-3,-7 4-1,-10-1 1,-19 2-2,-22 3 1,-21 4 1,-21 1-2,-10 4 1,-3 0 3,-3-1-2,1-1 0,-3 4-1,1-3 0,-1 4-1,-5-2 0,-2 3 2,-2 0-1,-2 0-2,0 0-1,0 0 2,0 0 0,0 0 2,0 0-2,0 0 0,0 0 0,0 0-3,0 0-4,0 0-10,0 0-4,0 0-11,0 0 2,0 0 11,0 0 10,0 0-1,0 0 5,3 0-21,0-2 6,1 0 5,3 0 15,-1 0 10,-2 2-9,1 0 1,-3 0-2,3 0-5,-1 0-7,1-2-1,-1 2 11,3-2-2,-3 0 3,-2 2-4,1-2 5,-3 2 3,0 0-3,2-2 3,-2 0 0,2 0 0,-2-3-3,3 2-2,1-1 2,0-2-7,3 2-12,-1 0-27,4 0-25,-4 0-23,-1 2-49</inkml:trace>
  <inkml:trace contextRef="#ctx0" brushRef="#br0" timeOffset="287799.5277">17767 1395 60,'0'0'160,"0"0"-65,0 0-27,0 0-14,0 0-3,0 0-11,0 0-8,0 0-20,16 0-8,18 0 23,16 0 7,22 0-4,19-12-5,16-6-10,11-1 3,11 5-5,5-3-4,0 1-6,-4 0 0,-6-2-2,-13-2 2,-15 0-2,-12 0-1,-16 0 5,-10 2-5,-12 0 1,-13 6 4,-6 2-3,-8 2 4,-9 2 5,2 1 9,-3 2-4,-3-1 2,-6 4 13,0 0-2,0 0-6,0 0-5,0 0-10,0 0-8,0 0 0,0 0-2,0 0 0,0 0-6,0 0-10,0 0-9,-4 0-5,-14 0-8,-7 1-14,-11 10-3,-8 0-16,-7 4-29,-9-2 7,-7 6-1,-2-3 3,-5 2 9,-1 0 3</inkml:trace>
  <inkml:trace contextRef="#ctx0" brushRef="#br0" timeOffset="288309.533">18048 1391 35,'0'0'72,"0"0"-19,-144 17-1,111-13 19,8-3 8,0 2-31,1-2-10,3 2 9,6 0-11,1 1 3,3 1 1,4-4-4,5 2-2,2-3-14,0 2-20,0-2-3,0 3-10,9 1 0,16 3 13,6-1 35,13-1 8,12-1-1,11-4-21,12 0-4,16 0-12,11-1 8,17-12-9,13-2 0,6-3-4,5 1 1,-6 0 0,-14 0 1,-16 1-2,-20 2 0,-21 0 3,-19 2-3,-16 1 0,-12 5 6,-9 1-4,-8 3 2,-2 1 22,-1-2-4,-1 3-5,-2 0-3,0 0 0,0 0-3,0 0-4,0 0-3,0 0-4,0 0-2,0 0-1,0 0-13,0 0-50,0 0-45,0 0-52,0 0-223</inkml:trace>
  <inkml:trace contextRef="#ctx0" brushRef="#br0" timeOffset="296371.6299">8828 1421 392,'0'0'270,"0"0"-170,0 0-10,0 0-12,0 0-15,0 0-14,0 0-31,-2-12-18,2 44-23,19 21 10,13 19 13,4 10 15,-2 0-3,1-2-9,-4-12 2,-6-2-5,-8-25 0,-5-15-40,-8-8-22,-2-18-18,-2 0 5,0-20 36,-6-31 6,-17-16-117,-3-11-13,3-7 50,0 7 58,6 5 55,3 15 24,-1 13 87,7 12 6,5 9-37,1 8 20,2 3-20,0-2-27,0-3-10,28-8-18,24-2-13,22-4-10,12 2-2,10 6-4,-5 3 3,-8 0 2,-14 5-1,-16 3 9,-17 2-7,-18 5 12,-7 2 14,-6 2-1,-1 2-19,-1 0-8,5 0-8,1 2-5,9 21 5,6 18 8,1 10 0,8 13 7,3 11 5,0 4-2,2-2 4,-3-2-1,-1-12-10,-8-10-1,-5-13 0,-8-13-4,-7-10 3,-6-6-1,0-10 0,0 3 4,0 5 1,-13 3 0,-29 6 7,-23 8 0,-19 8 2,-21 6-9,-4 2-1,-5-1-3,10 1 8,14-9-5,16-3-2,22-8-2,15-7 1,20-9-1,10-2 0,7-4 2,0 0 0,0 0 3,0 0-1,0 0 4,0 0-8,0 0-9,0 0-11,0-4-12,0-2-36,0-6-69,2-5-51,7-3-95</inkml:trace>
  <inkml:trace contextRef="#ctx0" brushRef="#br0" timeOffset="297301.7279">8913 1503 295,'0'0'230,"0"0"-134,0 0-24,0 0-39,0 0-33,0 0-4,-12 18-14,12 23 18,0 11 36,0 10 8,12 4-19,6 2 13,4 3-13,4-3-5,2-8-18,-5-8 0,-4-17 0,-6-12 0,-4-10-1,-7-13-1,-2 0 4,0-2 2,-2-32 13,-20-18-19,-7-21-49,0-7 16,2 3 1,4 14-7,4 6 6,1 7 15,5 6 8,-1 4 10,7 6 1,1 2 11,4 5-1,-3 5 3,5 4 16,0 3-6,0 1-7,7-1-2,22-7-9,19-3-5,22-6-1,14-3 0,5 1 1,-8 0 2,-17 3 0,-16 4-3,-11 4 6,-8 3 11,-7 6 0,-6 5-2,-7 4 1,-5 4-9,1 0-7,0 0-10,5 0-7,9 24 5,6 13 12,4 8 5,6 10-5,0 2 2,3 3 1,2-4 12,0-3-6,0-4-3,-4-6 2,-5-5-2,-6-8 0,-10-3 1,-3-8 14,-8-7-4,-4-2 2,0-1-8,0-2-2,0 5-1,-4 4-2,-25 8-2,-17 6 1,-22 12 8,-19 9-8,-11 6-1,-2 2-1,4-5-3,13-10 1,14-9 0,16-14 0,15-7 2,9-7-1,15-4 0,8-3-2,0 0 1,6 0-1,0 0 5,0 0-2,0 0-3,0-7-1,0-7-22,10-9-39,12 1-47,10-6-96,3-4-123</inkml:trace>
  <inkml:trace contextRef="#ctx0" brushRef="#br0" timeOffset="301158.8335">9129 1499 250,'0'0'223,"0"0"-126,0 0-11,0 0-6,0 0 15,0 0-17,0 0-34,0 0-20,0 0-22,3 13-2,29 5-4,19 10 4,17 2 66,5 1-26,0-2-20,2-3-12,-7-4 14,-10-2-5,-13-3-12,-16-8-3,-10-3-1,-7-2-1,-8-4-7,-2 0-33,-2 0-34,0 0-53,0-19-23,-13-10-195</inkml:trace>
  <inkml:trace contextRef="#ctx0" brushRef="#br0" timeOffset="301468.4486">9604 1299 498,'0'0'270,"0"0"-157,0 0-38,0 0-38,0 0-37,0 0 0,-25 46-7,2 7 7,-6 16 49,-6 6-17,-3 3-13,3-6 0,3-9-7,8-11-7,6-7-4,2-8 4,8-9-3,3-13-2,5-8 0,-2-7-8,2 0-3,0 0-1,0 0 2,0 0-12,0-8-50,18-12-62,4-4-134</inkml:trace>
  <inkml:trace contextRef="#ctx0" brushRef="#br0" timeOffset="302373.5101">9891 2191 304,'0'0'151,"0"0"-65,0 0-14,0 0-16,0 0-25,0 0-22,9 30-4,11 1 33,-2-4-5,4 6-12,2-5-16,1 1-2,-5-6 0,-2-7-1,-7-5-1,-6-10 0,1-1 2,-6 0 1,0 0 10,0 0 27,0 0 22,0-18 11,-9-13-38,-13-7-27,-5-7 5,-2-1-4,-2 2-5,4 5-5,3 12 2,4 2-1,2 7-1,5 11 0,4 0-3,2 7 2,2 0-8,-1 0-2,-5 8-4,-3 18-6,-3 9-2,3-3 4,7-9 2,5-9 5,2-6 2,0-8 3,0 0 7,0 0 4,11-27 4,14-12 9,6-17-13,0 1-2,-4 7 4,-7 13-5,-9 15 3,-4 11-2,-5 8-2,-2 1-2,4 0-9,8 13-16,10 14-13,6 13-24,9 4-72,-2-5-103</inkml:trace>
  <inkml:trace contextRef="#ctx0" brushRef="#br0" timeOffset="303170.9464">10268 1760 86,'0'0'382,"0"0"-268,0 0-59,0 0-36,0 0-19,0 0 0,14 71 29,3-38-2,0 2-17,-1-3-7,-3-5 8,0-6-1,-5-9 6,-4-4 2,-2-6-9,-2-2 4,0 0 2,0 0 34,0-12 18,0-20 15,-2-12-41,-16-6-40,-4 3 1,2 7-3,2 12 1,5 13 0,4 6 3,2 5 2,4 4 3,3 0-8,0 0-2,0 1-11,0 22-14,0 6 26,5 6-1,11-1 1,-1-2-2,-1-5-2,-3-5 1,0-6 1,-2-6-40,0-2-41,1-4-34,0-2-56,-1-2-127</inkml:trace>
  <inkml:trace contextRef="#ctx0" brushRef="#br0" timeOffset="303522.8416">10412 1474 460,'0'0'137,"0"0"-45,0 0-23,0 0-7,0 0-22,0 0-27,-2 28-7,16 16 18,7 18 32,1 10-28,2 12-3,-5 9-3,-3 2-6,-3-1-13,-1-10 1,-1-19 0,-1-14-4,0-14 0,1-8 0,-5-9 0,-2-6 0,2-6-6,-4-4-35,0-4-20,2 0-40,5 0-17,7-14-6,4-14-182</inkml:trace>
  <inkml:trace contextRef="#ctx0" brushRef="#br0" timeOffset="303911.8496">10780 1708 271,'0'0'289,"0"0"-168,0 0-30,0 0 6,0 0-26,0 0-27,0-4-9,0 4-15,0 4-20,4 22-6,14 13 6,3 4 10,0 5-8,2-1 4,-5-9-6,4-8 3,-4-7-1,-1-6 0,6-11-1,-5-6 1,3 0-2,2-23-27,0-12-37,-8-5-36,-4-9-46,-11 4-53,0-1-30,-9 3-67</inkml:trace>
  <inkml:trace contextRef="#ctx0" brushRef="#br0" timeOffset="304196.7911">10811 1409 145,'0'0'302,"0"0"-240,0 0-17,0 0 31,0 0-31,0 0-19,-4 57 6,8-52 16,10-2-16,-2-3 8,7 0-5,-6-7 17,3-12-3,-3-8-10,-11 0-16,-2 0 16,0 9-22,0 7-17,-8 9-1,-13 2-31,-10 0-67,-7 22-65,5 3-6,13 5-114</inkml:trace>
  <inkml:trace contextRef="#ctx0" brushRef="#br0" timeOffset="309052.633">15845 3221 469,'0'0'166,"0"0"-99,0 0-7,0 0 9,0 0-6,0 0-31,0 0-21,19 5-5,35-5 12,37 0 13,28 0 14,10 0-23,-9-13-22,-27 0 5,-30 3-5,-30 6 3,-17 2-2,-11 2 2,-5 0 0,0 0-3,0 0 0,0 0-34,0 0-40,0 0-78,6 0-89,7 0-110</inkml:trace>
  <inkml:trace contextRef="#ctx0" brushRef="#br0" timeOffset="309539.1486">17152 3182 200,'0'0'33,"0"0"9,0 0 30,0 0 0,0 0-9,0 0 14,-27 14 15,27-14-16,0 0-6,25 0-10,24 0-5,25-4 7,17-8-28,0 1-10,-6 2-21,-25 1 3,-13 4-5,-18 0 0,-15 2 2,-6 2-3,-8 0-2,0 0 1,0 0-9,0 0-51,0 0-41,0 2-42,-2 6-75,2-4-288</inkml:trace>
  <inkml:trace contextRef="#ctx0" brushRef="#br0" timeOffset="310057.5818">18313 2988 474,'0'0'221,"0"0"-124,0 0 12,163-21-16,-83 7-30,4-1-31,-1-2-15,-7 3 2,-13 5-9,-17 0 2,-15 3 2,-15 5-1,-12 1-3,-4 0-4,0 0-6,0 0 0,0 0-34,-2 0-40,-22 0-57,-5 6-81,4 1-90</inkml:trace>
  <inkml:trace contextRef="#ctx0" brushRef="#br0" timeOffset="310532.4286">19313 2799 323,'0'0'250,"0"0"-148,0 0-13,0 0 3,0 0-17,0 0-2,108-4-23,-62-3-15,1-4-8,-1 1-10,-5 4-7,-12 2-7,-9 2-3,-9-1 0,-8 3 0,-1-1-27,2 1-53,11 0-85,8 0-66,4 0-262</inkml:trace>
  <inkml:trace contextRef="#ctx0" brushRef="#br0" timeOffset="310905.7894">19935 2851 149,'0'0'458,"0"0"-333,0 0-39,0 0 22,0 0-17,0 0-29,-11 2-24,11-2-8,22 0-6,18 0-6,12-8-10,-2 1-2,-2-2-5,-13 5 1,-12 2-2,-13 0 2,-5 2-2,-5 0-3,0 0-17,2 0-18,-2 0-14,0 0-22,0 0-47,0 0-73,0 0-125</inkml:trace>
  <inkml:trace contextRef="#ctx0" brushRef="#br0" timeOffset="313358.5618">15748 2921 304,'0'0'190,"0"0"-98,0 0-49,0 0-34,0 0-9,0 0 0,27 89 51,-7-13 29,3 18-33,4 17 7,-1 16-17,-4 1-11,-2-7-20,-4-21-3,-7-27 1,-2-23-3,-3-23 2,0-12-3,1-13-3,-3-2-34,-2-17 9,2-22-6,-2-23-66,0-22-18,0-16 1,0-11 30,0-3 12,-6 8 26,-5 14 24,-3 15 25,1 16 23,0 19 14,-1 12 49,1 10-11,3 4 7,4 6-13,1 6-17,5 0-1,0 0-1,0-4-16,23-4-26,28-4-7,32-1 0,33-4 1,29 0-2,26 0 0,22-2 2,8-2 1,-1 0-2,-9 2-1,-23-4-1,-12 4 1,-11-2 2,-5 2 0,8-4-2,-1 4 0,7 0-1,1 6 1,-1 0-1,0 6 0,-9-1 1,-7-1-1,-11 1 1,-18 0 3,-15 2-3,-19 0 0,-10 2 1,-5-4 2,-9 4-2,-1 0 0,-2 0 2,-3 2 6,4 0-2,2 0 2,1 0 0,-4 1-8,-3 3 1,0-1-1,-6 1-1,0 2 2,-6-1 0,-8 1-2,-10 0 0,-4 0 0,-8 0-5,4 0 3,1 0 1,-1 0 1,1 0 3,4 0 4,-5 0 2,3 0-2,4 0 1,-3 0-1,3 0 2,-1 0 3,3 0-5,-3 0-3,0 0-3,-1 0-1,1 1 0,3 1-1,3 1 1,-1-2 1,3-1-1,-2 0 0,2 4 0,1-1 0,0 2 0,-6 1-3,-8 0 2,-3 2-9,-5 6 2,2 6 3,-2 10 5,2 8 3,-2 9-2,3 4 5,4 5-1,-1 3 0,3-1-2,2-1-1,-2-1 0,-2 0-1,-3-1 2,-4-2-1,1-7-1,-1-6-1,0-9 1,0-10 1,0-9-2,0-5 1,0-3-1,0-4 1,0 1-2,0 4 1,0 2 0,0 3 0,-12 2 1,-8 0-1,-5 2 0,-6 3-5,-5 1-3,-4-3-3,-7 3-5,-6 4-13,-11 1-9,-12 4-2,-16 5-1,-8 3 7,-12 3 4,2 0 6,-1 0 8,8-4 0,0-4 3,-6 0 6,-9-2 1,-9 3 4,-7 0 2,0 2 7,1-3 4,2-2 3,10-4-2,9-2-6,4-4 2,1-2-6,0 0 10,-3 0-4,-2 3 2,-3 3-1,-9 1-8,-6 1 2,1 1 7,-1-3 33,8-4-26,2 0-12,7-4-2,9-2 6,13 0 7,11-5-2,11 2-11,8-3-1,11 0-1,3-2 2,2-2-3,6 0 0,2-2 3,8 0-2,5 0 3,6 0 11,-2 0-1,-2 0-11,-3-4-1,-6-2-2,0 4 0,2 0 0,4 2 0,5 0 0,5 0 2,1-2 2,3 2-2,2-4 3,1 4 4,-4-4 0,-3 2-8,-12 2-1,-4 0 0,-2 0-2,-1 0 1,7 0 2,9 0 1,7 0 6,7-6 18,4-7 15,0-12-1,0-14-31,15-15-9,12-9 3,-2-10-2,-6-1 2,-3 6-3,-11 8-11,-1 16-22,-4 13 3,0 12-19,0 6-20,0 5-69,0 0-50,0-6-280</inkml:trace>
  <inkml:trace contextRef="#ctx0" brushRef="#br0" timeOffset="319866.9623">16624 4423 503,'0'0'131,"0"0"-115,0 0 15,0 0 36,0 0 18,0 0-18,-23-125-4,22 66-37,1-17-18,0-14 13,6-9 1,21-8 3,10 0-22,9 2-3,-2 21 1,-9 22-1,-8 28 1,-15 20 0,-8 10 0,-4 4 0,0 0-1,0 0-9,0 0-7,0 0-13,0 31-21,-16 15 27,-17 16 23,-14 9 1,-8-4 0,3-13 0,10-16 0,17-18 2,15-14-2,10-6 5,0-2 15,0-27 15,17-15-36,18-10 0,12-6-1,7 2 0,2 8 2,-10 12 1,-8 17-2,-9 16 0,-4 5-2,-3 0-6,7 34-4,-2 20-5,-3 22-35,-8 17-78,-7 3-109</inkml:trace>
  <inkml:trace contextRef="#ctx0" brushRef="#br0" timeOffset="322683.5732">9122 1087 222,'0'0'170,"0"0"-109,0 0-26,0 0 16,0 0 16,0 0-4,0 0-16,-2 0-3,2 0-9,-2 1-12,2-1-11,0 0 9,0 0 7,0 0 10,0 0 3,0 0 4,0 0 0,0 0-7,-3-18 4,-3-18 3,2-20-36,-6-15-8,8-12-1,2-8 0,0-3-2,0 6 2,0 10 0,-7 19 1,3 26 1,-2 16-2,3 16 0,1 1-11,-2 0-9,1 0-18,-1 22-13,-1 10-30,1 14 11,2 6-34,2-2-76,0-2-47,0-3-87</inkml:trace>
  <inkml:trace contextRef="#ctx0" brushRef="#br0" timeOffset="323909.8468">8841 946 535,'0'0'160,"0"0"-60,0 0-4,0 0-28,0 0-30,0 0-22,0-6-16,0 6-15,12 17-13,26 10 26,20 5 2,4-3 9,-4-1-7,-9-9 1,-10-6-1,-16-5-1,-5-8 3,-3 0 11,-1-2 26,1-25 20,8-11-6,-5-10-30,-4-6-16,0 6-5,-4 8-4,-4 10-1,-1 10-1,-3 10-20,-2 6-9,0 4-18,0 0-21,0 0-38,6 0-75,10 10-213</inkml:trace>
  <inkml:trace contextRef="#ctx0" brushRef="#br0" timeOffset="326272.9592">17072 3871 604,'0'0'173,"0"0"-104,0 0-32,0 0 23,0 0 0,0 0-32,0 0-27,72 89 43,-10-21 8,11 5-23,10-1-10,-4-6-9,-4-10-6,-17-10 1,-14-8-5,-17-6-38,-15-7-28,-6-2-38,-6-9-62,-2-8-28,-21-6-110</inkml:trace>
  <inkml:trace contextRef="#ctx0" brushRef="#br0" timeOffset="326574.6931">17427 3834 636,'0'0'185,"0"0"-84,0 0-37,0 0-6,0 0-19,0 0-39,-25 50-4,5 30 4,-17 30 20,-9 19 1,-7 7-3,-8-9-14,3-17 2,10-22-4,7-26 0,17-20-1,11-19-1,6-16 2,7-2-1,-2-5 5,2 0-6,0 0-11,0 0-41,0-17-63,0-3-127,9-4-200</inkml:trace>
  <inkml:trace contextRef="#ctx0" brushRef="#br0" timeOffset="329928.0213">15134 15633 385,'0'0'124,"0"0"-95,0 0-29,0 0 14,0 0 22,0 0-22,0 0 0,84 0 23,26 0-9,43-6 6,41-16-13,33-3-7,21 2-9,8-7-5,-11 1-16,-24-1-14,-37-2 6,-36 0 10,-42-2 14,-30 5 30,-29 4 31,-23 11 10,-13 3 25,-11 7-39,0 4-14,0 0-25,0 0-11,0 0-7,0 0-2,0 0-2,0 0 2,0 0-1,0 0-3,0 0-30,0 0-29,0 0-43,0 4-21,0-2-91</inkml:trace>
  <inkml:trace contextRef="#ctx0" brushRef="#br0" timeOffset="331811.7462">16359 15316 480,'0'0'208,"0"0"-184,0 0-3,0 0 81,0 0-17,0 0-63,0 0-22,-11-40-13,65 98 13,14 14 38,11 2 7,7-7-30,-1-9-7,-4-4-4,-10-14-3,-16-8-1,-10-9-48,-19-18-105,-13-5-105,-13-10-198</inkml:trace>
  <inkml:trace contextRef="#ctx0" brushRef="#br0" timeOffset="332062.7134">16709 15119 618,'0'0'201,"0"0"-108,0 0-59,0 0-8,0 0-20,-52 115-1,11 7 22,-17 20 15,-11 11-30,-8-19-8,13-23-4,14-34 1,19-28 0,16-23-1,13-18-10,2-8-18,0-4-3,27-26-37,8-15-134,14-9-128</inkml:trace>
  <inkml:trace contextRef="#ctx0" brushRef="#br0" timeOffset="334591.8587">15307 14905 534,'0'0'180,"0"0"-82,0 0-41,0 0-2,0 0-37,0 0-18,2 26-21,3 28 21,-3 8 8,-2-7 0,3-11-7,-1-14 1,2-13-2,1-6-1,6-11-57,5 0-97,5-8-116</inkml:trace>
  <inkml:trace contextRef="#ctx0" brushRef="#br0" timeOffset="334827.8573">15639 14672 648,'0'0'147,"0"0"-126,0 0-19,0 0-2,-76 183 29,48-72-8,-6 16-8,-2 10 0,-1-3-11,1-18-2,7-30-3,9-19-12,13-27-13,7-22-57,2-18-158</inkml:trace>
  <inkml:trace contextRef="#ctx0" brushRef="#br0" timeOffset="335092.5294">16007 14879 583,'0'0'215,"0"0"-162,0 0-53,0 0 0,0 0 26,-27 125-2,27-68-10,0 1 1,0-9-9,5-9-1,11-8-5,1-14 2,10-14-2,6-4-5,5-4-47,0-28-51,-9-18-70,-14-7-144</inkml:trace>
  <inkml:trace contextRef="#ctx0" brushRef="#br0" timeOffset="335309.0324">16005 14591 268,'0'0'178,"0"0"-63,0 0 5,0 0-37,0 0-8,0 0-23,15-12 13,5-1 3,-1-1-7,-4-4-26,-4-8-17,-4 7-13,-7-2-5,0 6-7,0 5-43,-10 10-58,-13 0-113,-9 16-240</inkml:trace>
  <inkml:trace contextRef="#ctx0" brushRef="#br0" timeOffset="339974.6357">10310 1436 365,'0'0'84,"0"0"-30,120-95 11,-57 56-36,3-2-8,3 1 9,-2 8-11,-11 4-6,-19 11-8,-10 6-3,-17 5-2,-10 6-13,0 0-89,-29 0-137</inkml:trace>
  <inkml:trace contextRef="#ctx0" brushRef="#br0" timeOffset="340208.4462">10241 1195 424,'0'0'84,"0"0"-80,0 0-4,-56 158 42,34-85 11,8-3-9,13-12-29,1-14-9,10-12 2,26-12-7,15-12 4,20-8-5,19-6-7,12-27-134,10-9-246</inkml:trace>
</inkml:ink>
</file>

<file path=ppt/ink/ink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2155.72363" units="1/cm"/>
          <inkml:channelProperty channel="Y" name="resolution" value="3449.15796" units="1/cm"/>
          <inkml:channelProperty channel="F" name="resolution" value="5.68611" units="1/deg"/>
        </inkml:channelProperties>
      </inkml:inkSource>
      <inkml:timestamp xml:id="ts0" timeString="2021-08-24T11:49:18.126"/>
    </inkml:context>
    <inkml:brush xml:id="br0">
      <inkml:brushProperty name="width" value="0.05292" units="cm"/>
      <inkml:brushProperty name="height" value="0.05292" units="cm"/>
      <inkml:brushProperty name="color" value="#FF0000"/>
    </inkml:brush>
  </inkml:definitions>
  <inkml:trace contextRef="#ctx0" brushRef="#br0">8685 1416 479,'0'0'191,"0"0"-132,0 0-52,0 0 14,-6 155 53,-3-76-25,-2 4-21,0-2-21,2-1-7,-1-19 1,10-7-8,0-18-23,0-16-87,0-10-99,12-10-148</inkml:trace>
  <inkml:trace contextRef="#ctx0" brushRef="#br0" timeOffset="248.4985">8632 1448 416,'0'0'280,"0"0"-151,0 0-24,0 0-44,0 0-32,0 0-29,89-59-3,-44 61-6,-3 23 4,-2 4-2,-9 3 0,-11 1 5,-11 1-3,-9-4-2,0 4 6,-24-2 0,-19-2 0,-7-2-4,-6-5-41,0-4-100,9-7-127</inkml:trace>
  <inkml:trace contextRef="#ctx0" brushRef="#br0" timeOffset="619.7801">9443 1291 31,'0'0'638,"0"0"-494,0 0-74,0 0-33,0 0 6,-140 139 20,95-57 7,5 10-8,8 11-21,13 4-24,15-2-6,4-7 0,4-16-11,27-19-1,7-23-34,11-18-70,11-19-71,7-3-178</inkml:trace>
  <inkml:trace contextRef="#ctx0" brushRef="#br0" timeOffset="3136.5272">3062 1376 447,'0'0'239,"0"0"-206,0 0-11,-14 166 70,6-84-29,1 7-32,2-8-15,1-6-13,4-15 2,0-16-5,0-16-20,0-22-86,11-6-112,16-30-37</inkml:trace>
  <inkml:trace contextRef="#ctx0" brushRef="#br0" timeOffset="3855.6168">3024 1332 370,'0'0'307,"0"0"-172,0 0-46,0 0-37,0 0-26,138-50-15,-48 29-5,6 4-6,-1-2 1,-1 2 3,-3 4-3,-8 3 1,-26 6-3,-10 4 2,-18 0-2,-11 0-6,4 8 4,-6 16 3,3 9 4,6 15 9,0 9-2,4 9 5,-2 6-6,-1 3-1,-2-7-9,-3-4-2,-5-8-19,-1-6-11,-3-7 11,-2-7 3,-1-6 8,-3-4 6,0-6 4,-4 0-1,-2-8 1,0-5-2,0-4 2,0-3 2,0 0 2,0 0 1,-10 3 3,-11 2 8,-18 3-2,-12 2 4,-18 4 0,-17-1 2,-13 6-1,-6-1 1,8-2-10,9 2 2,15-3-5,11-2-3,8-1-4,7-4 0,9 1 1,7-4-1,6-1 0,13 1 0,1-5 2,3 0 2,4 0 1,-1 0 1,-1 0 14,-2 0 0,-4-5-7,-1-1-8,1 3-5,1-1 0,0 1-1,2 1-3,5 2-15,1 0-6,1 0-7,2 0 4,0-2 8,0 0-1,0-3-17,0-9-13,11-8-64,9-9-91,7-7-69</inkml:trace>
  <inkml:trace contextRef="#ctx0" brushRef="#br0" timeOffset="4449.7891">2984 1371 67,'0'0'270,"0"0"-212,0 0-11,0 0 49,0 111-26,0-55 1,0 6-23,6 2-2,1-2 0,-2-1-29,-1-6-3,3-2 4,-3-4-6,1-8-3,-3-1-6,0-10-2,0-3-1,-2-8 0,0-7 0,1-6 0,3-4-1,-4-2 1,0 0 0,0 0 0,5 0-6,-1-6-21,2-15-63,5-8-98,-1-7-80</inkml:trace>
  <inkml:trace contextRef="#ctx0" brushRef="#br0" timeOffset="5266.7812">3028 1377 179,'0'0'269,"0"0"-144,0 0-42,0 0-32,0 0-13,118-16-2,-55 4-13,1 1-10,2-2-11,-9 1 12,5 1-8,-8 3 0,-9-1-4,-1 3 2,-13 0 1,5 4 1,-1 0 2,-8 2-5,4-2-1,-2 2 0,0 0-1,-2 0 1,-2 0-1,-10 0 1,-8 0 8,-2 0 25,-5 0 1,0 0-9,0 0-11,0 0-11,0 0-5,0 0-2,0 0-2,0 0-4,0 0-1,0 4-2,0 4 11,0 2 1,-2 2 2,2 0 0,0 2 1,0 0-4,0 0 0,0 0 0,0 0 2,2 8-2,9 5 1,-3 3 1,6 6-1,-1 4-1,1-1-1,1 4 1,1 0 2,-3-6-1,-2 3-1,-2-2 0,2-2 0,0-1 0,-1-6-4,0-2-2,-3-5 0,-3-3 3,2 0 2,-4-3 1,-2-3-3,2-5 2,-2 1-1,0-5 1,0-2 1,0 0 0,0 0 0,0 0 0,0 6 0,0 0 0,0-2-4,2-2 1,-2-2-6,2-2 1,0 0-12,7 0-45,5-7-56,5-20-189</inkml:trace>
  <inkml:trace contextRef="#ctx0" brushRef="#br0" timeOffset="5918.8606">3123 2224 255,'0'0'253,"0"0"-136,0 0-26,0 0-14,0 0-11,0 0-25,44 2-11,14-2 13,21-14-6,20-9-22,22-3-13,12-7 6,5-6-8,-14-3-4,-25 4-2,-34 10 6,-28 12 3,-16 7 2,-11 8 9,-1-4 4,-2 4-5,-2 1-2,-3 0-3,2 0-2,-4 0-2,3 0 2,-3 0-4,0 0-2,0 0-8,0-2-27,4-2-33,0-2-62,0-4-110,1 0-305</inkml:trace>
  <inkml:trace contextRef="#ctx0" brushRef="#br0" timeOffset="10256.8642">4098 2213 346,'0'0'137,"0"0"-41,0 0-24,0 0-17,0 0-14,0 0 6,0-10-2,-7 10-16,-1-1-16,-6 1-2,-4 0-11,-4 0 9,-7 0-7,2 18 1,-2 6-3,4-2-6,8 0 5,3-3-4,8-5 0,6-2-3,0 1 1,0-3 6,16-2 2,3-1 2,10-1 0,4-1 6,6-3-4,-1-2 2,-3 0-3,3 0-1,3 2-1,-6 0 0,-1 2-2,-8 0 0,-6 2 0,-4 0-2,-5 0 0,-5 1-4,-2-1 2,0 3-2,-4-3-4,0 4 8,0 2-9,-4 4 8,-19 2 3,-6 4 2,-9 0 7,2-1-4,2-6-3,3-1 3,6-5 0,8-3-2,6-6 1,6 0 0,3 0 1,0 0 4,2 0-7,0 0 1,0 0-3,0 0-7,0 0 3,2 0 4,16-5 0,9-10-1,8-3-10,3-3-1,0 1-7,-2 0 11,-5 2 1,-5 2 4,-3 2 3,-7 4-2,-7 2 4,-5 2 3,-2 2-1,-2 2 0,2-1-1,-2 2 0,0-4 6,0 3-6,0-1-3,-8 1 3,-11 2-6,-2 0 3,-6 0-3,0 0 3,-2 0 0,2 0 1,2 0 2,4 0-1,-2 0 2,3 0 2,1 0-6,-4-1 6,2-6-5,-1-1 1,5 0-2,0-2-3,3-1-3,3-4-16,-1 1 1,3 0 18,3-2-14,1 2 8,5-3 3,0 2-7,0-1 0,5-3-2,14-3-4,8 3-1,2 0 8,-2 3 11,-4 4 1,-4 4 2,-3 2-2,-5 2 2,-1 2-2,-6 2 2,-3 0 1,-1 0 4,0 0 5,0 0 3,0 0 1,0 0-4,0 0-10,0 0-2,-13 0-12,-6 0 12,-6 0 11,-4 6-7,2 2-3,0 2-1,5 0-5,-1 4 5,4 0-3,0 2-2,7 2-3,1 3-10,6-3-1,5-3-2,0 0 13,0-3 2,7 0 6,14-2 1,4-3 1,4 2 4,5-5 1,-3 0-3,2-4 5,4 0-7,-4 0 3,5 0-1,-3 2-1,-2 0-2,-1 0-1,-8-2 0,-3 2 1,-8 0-1,-5 2 0,2 2-4,-4 0 2,-1 1-4,-1 2 5,-4 1-3,0-2-2,0 1-1,0-1 6,-7 5-1,-13 1 2,-7 2 0,-4 0 9,-7-2-7,3-4 4,-1-1-6,2-8 1,8 1-6,-1-2-14,2 0-48,10 0-86,4 0-66</inkml:trace>
  <inkml:trace contextRef="#ctx0" brushRef="#br0" timeOffset="15533.711">5167 546 91,'0'0'152,"0"0"-61,0 0-30,0 0-23,0 0-19,0 0-9,0 0 0,0 3 1,0-3 4,0 0 6,0 0 19,0 0 9,0 0-8,0 0-2,0 0 2,0 0-5,0 0 8,0 0-1,0 0-14,0 0-10,0 0-4,0 0 6,3 0-3,-3 0 0,0-11-5,0-6-9,0-5 2,0-2 3,0-5-4,-3 0 0,-13 1 0,1 3-5,-5 6-3,1 9-6,-5 8-1,-2 2 3,-3 12-12,-4 24-6,2 10-2,2 8 13,6 0 8,12-6 0,8-8-3,3-8 2,7-5 7,23-10 3,9-4-1,13-9 0,5-4 5,-1 0-7,-7-21 1,-13-1-2,-12 0 2,-10-6-1,-7-1 15,-7 2 23,0 5-2,0 10-3,0 8-13,0 2-15,0 2-5,0 0-6,0 0-6,0 0 8,0 6-9,0 12 11,6 2 2,5 4 12,5-2-6,-3-3-2,1-6-1,-5-3-1,-1-3-1,0-6-1,0 2-11,1-3-33,7 0-59,-5 0-99,-2 0-364</inkml:trace>
  <inkml:trace contextRef="#ctx0" brushRef="#br0" timeOffset="15803.7038">5475 630 472,'0'0'260,"0"0"-159,0 0-42,0 0-24,0 0-15,0 0-10,0 25 4,0 3 29,9-1-28,-5-1-3,3-4-8,2-6 1,-5-2-5,3-2-35,-1-6-63,6-4-77,7-2-120</inkml:trace>
  <inkml:trace contextRef="#ctx0" brushRef="#br0" timeOffset="16118.5406">6107 611 475,'0'0'311,"0"0"-164,0 0-54,0 0-36,0 0-19,0 0-22,0 0-16,0 0-3,0-2 2,3-2-11,17-5-34,20 1-46,9-3-104,5-1-181</inkml:trace>
  <inkml:trace contextRef="#ctx0" brushRef="#br0" timeOffset="16274.571">6500 623 629,'0'0'185,"0"0"-100,0 0-49,0 0-36,0 0-10,0 0-126,140-72-152</inkml:trace>
  <inkml:trace contextRef="#ctx0" brushRef="#br0" timeOffset="16441.6111">7054 535 611,'0'0'168,"0"0"-108,0 0-44,0 0-16,0 0-4,0 0-23,14 0-24,4 0-62,0 0-141</inkml:trace>
  <inkml:trace contextRef="#ctx0" brushRef="#br0" timeOffset="17225.9948">8485 356 604,'0'0'199,"0"0"-100,0 0-49,0 0-32,-134 8-18,90 39-2,6 7-3,7 4 5,13-2 0,11-4 0,7-7 0,0-13 0,20-13 6,16-8-4,8-10 2,6-1 3,0-6-7,-2-15 1,-11-9-1,-12-1 2,-12 1 14,-3 1-3,-8 8 23,-2 5 3,0 7-2,0 9-2,0 0-35,0 0-11,0 0-5,0 6-6,0 11 3,4 8 19,5 7 2,1 0-2,11 2-15,4-9-88,6-6-95,4-7-122</inkml:trace>
  <inkml:trace contextRef="#ctx0" brushRef="#br0" timeOffset="17470.2676">8908 636 327,'0'0'374,"0"0"-280,0 0-68,0 0-23,0 0 6,0 0 31,-9 67 5,9-38-21,0-3-7,9-2-2,3-2 0,-1-5-3,2-6-7,0-5-4,21-6-1,5-5-21,9-20-93,-8-9-162,-14-4-145</inkml:trace>
  <inkml:trace contextRef="#ctx0" brushRef="#br0" timeOffset="17744.6775">8831 280 10,'0'0'440,"0"0"-350,0 0-51,0 0-5,0 0 22,0 0-13,20 69 3,-7-66 8,2-3-2,-1 0 1,-3-5-2,0-11 2,-6-7-15,-1-1-9,-4 4 4,0 3-26,0 7-7,-4 7-22,-8 3-23,-3 0-39,-3 24-71,5 9-3,6-4-105</inkml:trace>
  <inkml:trace contextRef="#ctx0" brushRef="#br0" timeOffset="20555.6704">9633 631 214,'0'0'352,"0"0"-225,0 0-52,0 0-24,0 0-11,0 0-20,0 0-7,0 0-11,26-4 1,21-14-6,22-5-47,12-2-155,-3 2-259</inkml:trace>
  <inkml:trace contextRef="#ctx0" brushRef="#br0" timeOffset="20736.4766">10401 555 149,'0'0'465,"0"0"-285,0 0-63,0 0-54,0 0-23,0 0-30,13 0-10,10 0-8,21-11-14,26-12-35,21-4-47,11 0-65,-2 6-133</inkml:trace>
  <inkml:trace contextRef="#ctx0" brushRef="#br0" timeOffset="20885.5684">11266 465 142,'0'0'389,"0"0"-277,0 0-93,0 0-19,0 0-67,0 0-88,118-40-285</inkml:trace>
  <inkml:trace contextRef="#ctx0" brushRef="#br0" timeOffset="21056.4234">11742 509 441,'0'0'241,"0"0"-169,0 0-51,0 0-21,0 0-10,0 0-48,130-17-136,-75 2-226</inkml:trace>
  <inkml:trace contextRef="#ctx0" brushRef="#br0" timeOffset="21239.4749">12398 563 624,'0'0'159,"0"0"-81,0 0-6,0 0-15,0 0-41,0 0-16,2 0-31,15-11-69,12-3-106,7-9-220</inkml:trace>
  <inkml:trace contextRef="#ctx0" brushRef="#br0" timeOffset="21401.3904">12876 533 432,'0'0'262,"0"0"-172,0 0-62,0 0-19,0 0-9,0 0-10,12 0-67,5-8-113</inkml:trace>
  <inkml:trace contextRef="#ctx0" brushRef="#br0" timeOffset="22519.5009">13736 437 467,'0'0'234,"0"0"-131,0 0-41,-95-110-20,64 103-28,-7 7-5,-7 11-7,1 27 0,-1 10-2,5 6-2,6 4-5,14-4 6,16-4-5,4-6 3,14-13 2,23-12 1,15-8-8,8-11 6,7 0-21,-3-12 0,-10-15-8,-14-2 19,-15-8 12,-13-1 26,-5 2 20,-5 2 5,-2 11 4,0 13-7,0 6-11,0 4-37,0 0-5,0 0-13,0 18-7,0 14 16,10 3 9,3 5 2,4-2 0,1-1-2,5-8-17,1 0-51,3-11-47,0-8-58,-1-4-167</inkml:trace>
  <inkml:trace contextRef="#ctx0" brushRef="#br0" timeOffset="22743.4994">14131 716 580,'0'0'106,"0"0"-88,0 0-14,0 0 33,0 0-15,-2 108-8,2-80 0,0 0-7,0-4-5,2-7-2,11-6 0,14-11-7,10 0-45,13-15-89,-3-25-265</inkml:trace>
  <inkml:trace contextRef="#ctx0" brushRef="#br0" timeOffset="22986.6755">14158 458 23,'0'0'292,"0"0"-210,0 0 1,0 0-25,0 0 21,0 0-11,4 43 0,-2-43 36,-2 0 18,0 0-22,2 0-23,-2-12-40,0 0-33,0 2-4,0 10-31,0 0-40,-2 2-54,-6 28-112,3 9-75</inkml:trace>
  <inkml:trace contextRef="#ctx0" brushRef="#br0" timeOffset="23222.8788">14354 850 502,'0'0'254,"0"0"-139,0 0-26,0 0-27,0 0-36,0 0-7,120-23-12,-64 16-7,0-1-3,-12 0-36,-11 0-46,-10 4-49,-10 0-58,-11-2-124</inkml:trace>
  <inkml:trace contextRef="#ctx0" brushRef="#br0" timeOffset="23417.7049">14461 682 534,'0'0'257,"0"0"-115,0 0-69,0 0-46,0 0-27,0 0-11,-11 45 8,20-2 3,-3 6 5,-4-1-5,-2-2-15,0-5-84,5-11-101,13-9-208</inkml:trace>
  <inkml:trace contextRef="#ctx0" brushRef="#br0" timeOffset="23673.4181">14798 698 700,'0'0'163,"0"0"-107,0 0-43,0 0-13,0 0 0,0 0 15,54 121-8,-37-86 0,-2 1-6,-4-6-1,-2-6-5,-5-5-40,3-8-57,6-7-39,8-4-63,7 0-93</inkml:trace>
  <inkml:trace contextRef="#ctx0" brushRef="#br0" timeOffset="23981.4888">15109 730 358,'0'0'314,"0"0"-207,0 0-53,0 0-30,0 0-10,0 0-1,0 39 9,0-12-11,2 1-2,11-2-7,4-5-2,4-4-3,4-7 3,4-6 3,6-4 1,2 0 4,-6-14 3,-5-10 8,-8-8 39,-7-2-6,-11-4 5,0-2 18,-9 3-40,-22 7-13,-7 7-18,-5 8-4,-7 8-14,-6 7-7,-2 0-42,4 3-12,8 13-47,13 2-92,19-5-186</inkml:trace>
  <inkml:trace contextRef="#ctx0" brushRef="#br0" timeOffset="25228.5495">16016 659 401,'0'0'175,"0"0"-116,0 0-57,0 0-2,0 0-23,0 0-53,85 0-65,-43 0-90</inkml:trace>
  <inkml:trace contextRef="#ctx0" brushRef="#br0" timeOffset="25398.6352">16491 758 423,'0'0'159,"0"0"-75,0 0-19,0 0-23,0 0-36,156-25-6,-63 4-68,12-3-73,-5 2-86</inkml:trace>
  <inkml:trace contextRef="#ctx0" brushRef="#br0" timeOffset="25566.9302">17273 613 236,'0'0'298,"0"0"-188,0 0-65,0 0-37,0 0-6,0 0-4,89 0-9,-43-10-81,8-1-164</inkml:trace>
  <inkml:trace contextRef="#ctx0" brushRef="#br0" timeOffset="25705.7928">17671 633 463,'0'0'210,"0"0"-135,0 0-43,0 0-32,0 0-56,0 0-196</inkml:trace>
  <inkml:trace contextRef="#ctx0" brushRef="#br0" timeOffset="26285.5338">18540 425 526,'0'0'152,"0"0"-36,0 0-13,-42-102-31,26 96-35,-5 6-35,-11 3-2,-6 29-5,-4 15 5,4 10-7,5 8 7,10 3-6,9-6 6,14-7 3,0-13-3,16-10-2,26-10-9,10-14-17,5-8-6,2 0-28,-11-18 11,-11-10 47,-18-9 4,-10-2 36,-9-7 36,0-1-12,0 7 2,-4 10-19,-1 11 6,1 14 9,4 5-26,-2 0-28,2 0-4,0 0-9,0 12-4,0 14 4,0 12 9,18 6 6,4 2-3,5-1-3,-1-4-3,6-5-62,3-4-59,5-11-86,3-9-181</inkml:trace>
  <inkml:trace contextRef="#ctx0" brushRef="#br0" timeOffset="26505.7259">18995 694 174,'0'0'602,"0"0"-484,0 0-91,0 0-27,0 0 0,0 0 15,-4 108-6,4-68-7,2-5-1,6-5-1,6-10 0,4-5-3,8-13-3,12-2-26,7-6-67,-1-19-101,-4-11-211</inkml:trace>
  <inkml:trace contextRef="#ctx0" brushRef="#br0" timeOffset="26688.7545">18979 494 498,'0'0'226,"0"0"-30,0 0-66,0 0-42,0 0-38,0 0-30,-12-19-16,12 19-4,0 0-14,0 0-46,10 0-75,17 8-130,10 18-84</inkml:trace>
  <inkml:trace contextRef="#ctx0" brushRef="#br0" timeOffset="26899.5897">19302 842 565,'0'0'355,"0"0"-253,0 0-55,0 0-20,0 0-27,0 0 0,146-26-10,-107 18-32,-1 0-30,-3 0-74,-8-1-48,-8 2-86</inkml:trace>
  <inkml:trace contextRef="#ctx0" brushRef="#br0" timeOffset="27108.4784">19356 692 430,'0'0'394,"0"0"-241,0 0-62,0 0-59,0 0-32,0 0-12,7 35 2,8 2 10,-1 5 2,-6-4-2,-1 2-14,-3-7-67,1-6-56,2-7-73,4-8-252</inkml:trace>
  <inkml:trace contextRef="#ctx0" brushRef="#br0" timeOffset="27939.9761">19835 710 155,'0'0'564,"0"0"-393,0 0-79,0 0-39,0 0-33,0 0-20,2-7-23,22 28-11,1 8 14,-2 4 4,-12-3-28,-11 2 16,0-4 1,0-6 16,0-6-1,-7-6 12,7-8 5,0-2-5,0 0 9,27-2 0,8-20 9,7-4-9,4-4-5,-11-2 0,-4 6-2,-9 8-1,-8 8 1,-10 6 2,-4 4 9,0 0-13,0 0-15,0 0-7,2 14 8,5 5 14,4 8 13,9-1-1,0-4-9,9-2 6,0-10-7,2-6 2,1-4 5,-1 0-3,-4-16 3,-6-12 1,-9 0 29,-8-4 27,-4 0-16,0 2-1,-22 6-29,-12 4-20,-8 8-7,-7 7-4,-5 5-43,6 0-34,8 12-26,13 7-50,15-1-96</inkml:trace>
  <inkml:trace contextRef="#ctx0" brushRef="#br0" timeOffset="28151.5724">20651 742 173,'0'0'440,"0"0"-324,0 0-29,0 0-29,0 0-49,0 0-9,0 0-102,91-6-252</inkml:trace>
  <inkml:trace contextRef="#ctx0" brushRef="#br0" timeOffset="28316.6562">20998 713 541,'0'0'200,"0"0"-119,0 0-43,0 0-38,0 0-18,0 0-46,71-7-71,-44 4-138</inkml:trace>
  <inkml:trace contextRef="#ctx0" brushRef="#br0" timeOffset="28469.5811">21384 698 498,'0'0'211,"0"0"-123,0 0-57,0 0-31,0 0-60,0 0-99,61-9-236</inkml:trace>
  <inkml:trace contextRef="#ctx0" brushRef="#br0" timeOffset="28639.5116">22163 692 423,'0'0'356,"0"0"-222,0 0-55,0 0-38,0 0-41,0 0-28,58-6-140,-24 2-109,-1-1-270</inkml:trace>
  <inkml:trace contextRef="#ctx0" brushRef="#br0" timeOffset="29448.6678">22704 421 462,'0'0'216,"0"0"-90,0 0-4,0 0-31,0 0-38,0 0-32,-27-15-21,-6 42 0,-11 15-2,-3 10 2,7 4 9,13-1-4,12-4 9,15-7-12,0-7 1,0-7-2,27-10-1,8-8-1,14-8-10,7-4-11,-1-10-35,-9-22 20,-9-9 14,-15-2 23,-8-8 30,-10 5-1,-4 6 4,0 13-1,0 14 1,0 9-2,0 4-31,0 0-6,0 0-14,0 17 0,0 12 20,0 5 8,0 2 0,0 1-5,25-2-1,2-4-2,6-3 0,-2-8-5,-2-6-12,0-10-5,-3-4-18,3 0-41,0-2-102,-6-8-254</inkml:trace>
  <inkml:trace contextRef="#ctx0" brushRef="#br0" timeOffset="29906.5562">23199 776 645,'0'0'238,"0"0"-155,0 0-33,0 0-48,0 0-2,0 0-4,2 64 4,5-34 3,-7-6-3,0-4 0,0-10 5,0-4-3,3-6 1,-1 0 0,2 0 19,0-10 16,5-18 18,9-10-49,5-2 4,4 3 2,-2 12-3,0 5-8,-2 8 15,-3 5-8,2 6 12,-2 1-5,5 0-16,0 8-4,-6 11 1,-3 6 0,-5-1 3,-3-2 0,-2-6 0,-2-6 2,-2-4 1,0-4-3,1 0-27,3-2-46,0 0-70,6 0-153</inkml:trace>
  <inkml:trace contextRef="#ctx0" brushRef="#br0" timeOffset="32226.8307">23335 777 371,'0'0'169,"0"0"-42,0 0-36,0 0-11,0 0-15,0 0-7,0-1-17,0 1-21,0 0-13,-2 0-6,2 0-1,-2 0-2,2 0-5,-2 0-7,-6 0-7,4 0-6,-2 0 5,-1 0 0,5 0 14,-2 0 8,4 0 2,0 0-1,-3 0 4,3 0 7,0 0-1,-3 0-1,-1 7-10,-5 24-7,1 18 7,1 8 17,2 6-15,5-1 2,0-8-4,0-12 3,0-12-3,0-12 0,0-12 0,0-6 3,0 0 2,0-6 9,0-19 4,0-6-13,0-11-5,0-3 3,0-5-2,0-6 2,0 0-3,7 4 2,2 8-1,0 12 6,-3 12-4,-1 10 16,-5 8 14,0-1-13,0 3-7,0 0-13,5 0-4,10 5-14,12 13 9,7 12 9,10 6 4,-2 2-1,-2 6 0,-2-4-3,-2-3 1,-3-4 0,-1-7-1,-6-3 0,-6-11 1,-6-5 5,-8-7 1,-1 0 1,-3 0 17,4 0 1,4-4 18,3-20 3,-2-10-27,2-11-13,-4-14-3,-7-3-4,-2 6 3,0 9-5,0 21 2,0 11-4,0 9 4,-2 3 1,2 3-1,0-1 0,0 1 0,0 0 1,0 0-1,0 0-1,0 0-2,0 0-1,0 0 1,0 0-1,0 0-3,0 0-1,0 0-4,0 0-3,0 0 7,0 0 3,0 0-2,0 0-8,0 0-13,0 0-11,0 0 1,0 4 14,0 7 12,-4 12 7,-5 4 5,-5 14-1,-3 9 0,-1 2-1,-3 0-4,4 1 3,3-9-3,6-8 2,3-12-7,1-6-4,2-10 11,2-4 1,0-2 3,0-2 0,0 0 3,0 0-1,0 0 2,0 0 4,0 0 8,-2-4 10,-3-16-8,-2-5-12,-4-6-6,-4-2 2,-5-1-2,-5 5-5,-6 0-7,-5 5-3,-1 6-3,-4 4-9,7 2-5,5 0 11,8 0 21,3-4 4,2 2-1,5 4-3,0-1 0,4 8-1,2-1 1,1-1 0,2 4 0,2-1 0,0 2 0,0 0-5,0 0 0,0-3 5,0 3 2,0 0 7,0 0-2,0 0-4,0 0-3,0 0-2,0 5-12,0 21-4,0 8 18,0 6 0,-2 5 2,2 0-1,0 0-1,-3-4-1,3-5 1,0-5 0,0-9 2,0-2-4,0-8 4,0-4-2,0-4 2,0-2-2,0-2 0,0 0 1,0 0 3,0 0 6,0 0 3,0 0 6,5-20 7,4-12-23,4-12-2,-2-6 0,3-1-1,1 3-8,1 6-7,-1 11-2,-3 6-4,-3 13 10,-5 1 4,-2 6 7,2 1-1,3 2-3,7 2 0,8 0-3,5 0 0,9 17-2,6 12 5,-3 3 2,2 1 1,-3 0 1,-7-3 1,-2-3 6,-8-5-4,-4-4 4,-6-5-1,-2-3-5,-7-3 0,0-5 0,-2-2 1,3 0 3,-1 1 1,-2-1 5,0 0 11,0 0 11,0 0 18,6-1 10,4-24 13,-1-13-44,1-13-28,-3-10 3,-5 3-5,-2 10-1,0 16 1,0 15 0,0 12-3,0 3-7,0 2 6,0 0-10,0 0-15,0 0-25,0 0-31,0 0-65,0 12-156</inkml:trace>
  <inkml:trace contextRef="#ctx0" brushRef="#br0" timeOffset="36481.038">4766 1020 294,'0'0'218,"0"0"-124,0 0-34,0 0-32,0 0-4,0 0-6,0 0-10,42 0 6,8-1 16,12-2 0,18-2 5,11 2-8,17 2 18,14-1-30,9-1-7,4 2-6,-2-2-2,-4 1 0,-8-2 1,-7 4-2,-14 0 1,-9 0 0,-4 0 0,2 0 0,5 0 0,8 0 1,2 0-1,2 0 0,0 0 2,6-6-2,6 3 4,2-2-2,3-2-1,-10 2 0,-8-3 2,-3 0-1,-6 2-2,2-2 2,-2 2-2,-1 0 0,6 2 0,-1 1 2,0-4-2,1 4 0,-10-4 1,-8 5-1,-12 0 0,-11 2 0,-2-2 0,-4 2 0,-1-2 2,-4 2-2,-4-2 0,-8 2-1,-5 0-3,-5 0 0,-1 0 0,6 0 4,7-4 0,6 0 0,2-1-1,-2 4 2,-10-1-1,-13 2 1,-10 0-2,-10 0 2,-2 0 0,0 0 3,0 0-1,0 0 3,0-3 3,0 2 14,0-2 7,0-1 6,0-3 5,0-3-12,0-3-23,0 0-6,0-1 4,0-3 1,0-1-1,-4-1-4,-6-3 6,3-5-3,-3 1 2,-2-3 7,-1-2-7,0 3 5,-3-6-4,3 0-3,1 1-3,1-4 0,3-3 0,-2 2 1,4-2-2,-1-2 2,1 2 0,-2 2-1,2 1-2,2-3-5,-3 0 0,-2 2-3,2 11-13,-2 12 12,5 9-1,-2 6 2,-4 0 8,3 0-3,-1 0 2,-5 0 2,-1 0-5,-5 0-2,3 0 5,-3 0 3,6 0 5,-1 0-3,1 0-2,3 0 0,-9 0-6,-3 0-8,-2 0 9,-9 0 1,-6 0 3,-3 0 0,2 0-5,0 0 2,6 0 0,3 0 3,0 0-3,2 0 3,-2 0-1,-7 0-4,0 0-6,-9 0 0,-3 0-7,-6 0 19,-5 0-11,-1 0 9,0 0-2,2 0 4,2 0 1,6 0-1,10 0 2,4 0-4,9 0 4,5 0-2,5 0 0,9 0 7,3 0-4,1 0-1,-8 0-2,-16 0 0,-11 0-2,-17 0-8,-7 0-17,-9 0 6,3 0 2,-2 0 17,-6 0 1,6 0 2,-4 0-2,7 0 1,3 0-4,3 0-6,4 0-1,-1 0-9,1 0 8,-2 0 0,2 0 8,2 0-4,8 0 4,6 0 2,-2 0 2,1 0-1,-7 0 1,2 0-1,-4 0-2,2 0 1,6 0 2,-1 0-3,5 0 5,-3 0-2,-2 0 0,-2 0 0,-4 0-3,2 0 0,-3 0 5,5 0-2,4 0 0,3 0 1,5 0-1,0 0 6,6 0-4,0 0-2,0 0 4,5 0-1,-1 0-3,4 0-2,-1 0 0,-3 0 2,-4 0-3,-5 0 2,-4 0-2,-3 0 3,1 0-1,-2 0 1,-1 0 0,5 0 0,3 0 1,3 0 1,3 0-1,0 0-1,-3 0-4,-4 4 3,-6 8 2,-1 4-2,-1-2 0,0 0 1,4-4 2,3 4-2,0-2-2,6 1 1,1-5 2,6 1 0,6-1-1,6-2-1,6-2 1,3 0-1,2-4 0,3 0-1,0 0-3,0 0 3,0 0 2,0 0 1,0 0-1,0 2 0,0 2-1,-3 6-3,1 0-4,0 8 0,2 6 0,0 2 6,0 6 1,0 7 1,0 1 0,0 2 0,2-1 3,3 1 3,7-3-5,0 3 3,-1 0-1,1 0-3,2 0 0,-3-4 2,1 0-2,-6-1 1,-1-5-1,-3-2 2,0-6-2,2 1 2,1-6-2,-1 0-2,1-5 2,0-1-6,1-5 1,-2 1 5,3-3-1,-3 1 2,-1-1-1,2-2 0,-3 0 1,0-2-2,0 2 1,0 0 0,-2 0 5,5 0 3,-3-2-2,0 5 4,0 1-7,-2 2 2,0-2-3,0 2 2,2-6-1,0 0 0,-2-2-1,3-2 1,-3 0 3,0 0 5,0 0-11,7-2-23,-1-13-115,3-5-443</inkml:trace>
  <inkml:trace contextRef="#ctx0" brushRef="#br0" timeOffset="43199.8717">3331 1648 312,'0'0'298,"0"0"-213,0 0-9,0 0-2,0 0-27,0 0-2,0 0-15,-21-94 4,11 94-9,-1 0-11,-9 15-11,-7 20-3,-2 13-1,5 8 1,6 0 2,12-6-2,6-7 0,0-13-1,10-9-4,17-8 0,2-13 0,2 0 5,-2-13 9,-6-12-5,-10-6 5,-7-7 1,-4 0 3,-2 2-7,0 6 1,0 10 1,0 7 0,0 10-4,0 3-4,0 0-9,0 0-4,0 2-2,0 16 4,8 4 10,7 4 1,3 5 1,-3-2 0,4 3-1,-4-6-58,-1-8-106,-1-7-56,1-9-205</inkml:trace>
  <inkml:trace contextRef="#ctx0" brushRef="#br0" timeOffset="43506.2264">3516 1634 368,'0'0'307,"0"0"-184,0 0-28,0 0-36,0 0-36,0 0-23,0-7-13,2 22 0,12 7 13,1 4 18,1 3 5,2-4-6,0-3-3,4-5-4,-3-4-8,0-1 2,1-6-1,-2-4 0,0-2 1,4 0-4,-9-8-3,5-8-51,-12-6-50,-6-4-52,0-2-114</inkml:trace>
  <inkml:trace contextRef="#ctx0" brushRef="#br0" timeOffset="43800.4274">3470 1441 436,'0'0'104,"0"0"-104,0 0-1,0 0 1,0 0 9,0 0 23,35 41-4,-28-40 13,-3-1 11,-2 0 16,4 0 22,0-17 14,-4-5-51,-1-2-21,-1 2-21,0 7 4,0 8-7,0 2-3,-3 3-5,-9 2-6,4 0-15,-1 0-37,3 0-17,2 4-31,4 9-38,0 0-78</inkml:trace>
  <inkml:trace contextRef="#ctx0" brushRef="#br0" timeOffset="45861.6083">9996 1624 338,'0'0'208,"0"0"-125,0 0-19,0 0-7,0 0-18,0 0 5,0 0-18,-81-30-8,46 30-17,-5 12 2,1 9-2,4 9 3,4-3 0,6 5-4,12-2-4,4-2 1,9-4-1,0-3-5,11-7-1,18-5-3,13-5 13,10-4 13,6 0 27,2 0-15,2 0-13,-6 5-7,-9 1-2,-10 4 2,-10 0-5,-11 0 0,-5 2-1,-7 2-1,-2 5 2,-2 4 0,0 1 6,-4-1 3,-21 2 2,-10-1 3,-7-2 17,-10-1-8,2-6-9,-2-5-10,8-3-4,10-6-1,12-1-27,8 0-51,14 0-69,0-8-87</inkml:trace>
  <inkml:trace contextRef="#ctx0" brushRef="#br0" timeOffset="47535.1395">10488 1776 579,'0'0'186,"0"0"-70,0 0-45,0 0-17,0 0-30,0 0-6,24 0 14,13 0 11,9 0-17,8-6-20,-1-6-6,-2 0-5,-8 2-58,-12 4-72,-18 4-60,-13 2-83</inkml:trace>
  <inkml:trace contextRef="#ctx0" brushRef="#br0" timeOffset="47728.356">10578 1988 475,'0'0'233,"0"0"-116,0 0-21,0 0-24,0 0-26,124-23-33,-82 15-11,-6 0-2,-7 4-22,-11 3-80,1 1-44,2-7-73,-1 1-243</inkml:trace>
  <inkml:trace contextRef="#ctx0" brushRef="#br0" timeOffset="48417.1774">11417 1558 618,'0'0'111,"0"0"-28,0 0-22,0 0-45,0 0-16,-124 16-7,99 23 0,4 8 4,9 7 0,7 1-2,5-4 5,0-8 0,2-7-1,13-10-10,8-10-12,4-11 5,4-5-9,5 0 14,-4-23 13,2-4 10,-9 4 3,-7-9-1,-7-4 19,-9 0 30,-2 0-14,0 3 9,0 10-10,0 10-20,0 6-2,-2 4-1,2 1-4,0 2-7,0 0-6,0 0-6,0 0-2,0 8-9,0 14-4,0 6 15,16 2 0,-1-1 1,3-7-2,0-6 1,-2-4-2,1-4-4,1-4-17,7-4-27,4 0-46,0-3-54,-1-9-150</inkml:trace>
  <inkml:trace contextRef="#ctx0" brushRef="#br0" timeOffset="48800.9288">11839 1755 228,'0'0'357,"0"0"-250,0 0-75,0 0-32,0 0-16,0 0 16,0 55 0,0-28 4,0-4 1,0 4-5,2-7 2,7-2 0,1-8-2,4-6 2,3-4 7,6 0 6,4-8-15,2-16-38,-4-6-126,-6-2-81</inkml:trace>
  <inkml:trace contextRef="#ctx0" brushRef="#br0" timeOffset="49069.6563">11891 1488 366,'0'0'86,"0"0"-27,0 0 9,0 0-15,0 0-20,0 0-19,-69 28-7,69-14 7,0 0 5,0 0-6,17-6 0,-2-3 11,1-5 2,1 0 19,-1-1 23,-3-15 9,-4-5-22,-5 0-30,-4-2-4,0 5-8,0 5-13,-13 8-21,-12 5-55,-8 0-81,-5 27-42,1 5-132</inkml:trace>
  <inkml:trace contextRef="#ctx0" brushRef="#br0" timeOffset="49715.7434">12203 1329 447,'0'0'203,"0"0"-97,0 0-37,0 0-40,0 0-23,0 0-5,58 91 48,-22-28 32,0 10-32,2 7-27,-7 5-12,-8 7-7,-8-4 0,-9-6-1,-6-8-1,0-16-1,-15-10-5,-16-9-11,-7-8-15,1-7-23,5-5-43,5-12-50,9-7-75</inkml:trace>
  <inkml:trace contextRef="#ctx0" brushRef="#br0" timeOffset="51614.0921">12847 1834 298,'0'0'364,"0"0"-257,0 0-62,0 0-5,114-11-2,-58 1-24,0 2-14,-8-1-6,-10 4-51,-9 2-55,-14 3-75,-12 0-93</inkml:trace>
  <inkml:trace contextRef="#ctx0" brushRef="#br0" timeOffset="51807.2937">12955 1969 370,'0'0'186,"0"0"-82,0 0-7,0 0 11,0 0-12,0 0-32,129-24-32,-89 14-23,-5 0-9,-2-1-5,-4 2-49,0-2-74,3-2-134,-1 3-313</inkml:trace>
  <inkml:trace contextRef="#ctx0" brushRef="#br0" timeOffset="53805.8812">13986 1463 172,'0'0'291,"0"0"-179,0 0-7,0 0-18,0 0-18,0 0-15,0 0-37,2 3-17,-2 34 0,0 12 5,0 9 39,0-4-20,4-4-18,6-6-3,-1-4 0,-1-10-1,-4-12 5,2-7-5,-2-10-1,-4-1 0,2 0 2,-2-6 8,0-22 12,0-9-11,0-10-12,-4-7-2,-8 2-2,4 6 1,1 6-1,-2 13 4,6 14 2,1 7 3,2 6 6,0 0-11,0 0-15,0 19-11,0 18 15,12 7 11,7 4 1,0 0 3,-1-4-4,-3-3-10,-6 0-63,-7 2-58,-2-3-56,0 2-131</inkml:trace>
  <inkml:trace contextRef="#ctx0" brushRef="#br0" timeOffset="54225.4202">13834 2176 419,'0'0'258,"0"0"-187,0 0-17,0 0-2,0 0-4,0 0-15,0-3-7,37-4 8,25-6 32,28-7-1,22-10-35,7 0-22,-13-2-7,-19 4-1,-29 9 0,-25 8-3,-16 9-4,-15 2-1,-2 0-5,0 0-23,0 0-22,0 2-52,-21 17-42,-10 14-37,-7 5-225</inkml:trace>
  <inkml:trace contextRef="#ctx0" brushRef="#br0" timeOffset="54556.5968">14316 2534 420,'0'0'334,"0"0"-228,0 0-39,0 0-33,0 0-34,0 0-11,0 20 3,0 13 8,0 3 7,-4-1-2,1 1-1,3-9 0,0-3-4,18-4-2,6-10 0,1-4-7,6-6-13,0 0-23,3-10-49,-7-12-59,-5-6-139</inkml:trace>
  <inkml:trace contextRef="#ctx0" brushRef="#br0" timeOffset="54867.4048">14276 2252 410,'0'0'158,"0"0"-120,0 0-12,0 0 19,0 0-25,0 0-13,4 81 5,19-74-2,3-7 11,3 0 26,-2 0 1,-3-19 12,-5-6 0,-13-7-14,-4 0 1,-2 2-7,0 5-29,-14 15-11,-9 9-2,-4 1-29,-4 3-50,4 16-29,6 5-24,15-4-60,6 0-223</inkml:trace>
  <inkml:trace contextRef="#ctx0" brushRef="#br0" timeOffset="71408.0004">9842 156 206,'0'0'280,"0"0"-145,0 0-40,0 0-27,0 0-10,0 0-19,0 0-15,0 0-11,0 0-2,-14-2-1,14 2 14,-4-2 0,-5 2-2,-5-2-18,1 2-4,5 0-1,-2 0-1,6 0 1,-3-2 1,1 0 0,0-2 0,-2 0 3,2 2-1,-1 2-2,3 0-1,-3 0-2,2 0 1,-1 8-8,-3 28-1,2 22 1,5 18 8,2 16 2,0 4 7,15-2-5,14 2 7,5-5-9,-1-7 1,0-5 2,-1-11-2,-8-8-1,-3-10 3,-6-10-2,-1-10-1,-6-11 0,-1-11-8,-1-6-35,2-2-39,3-10-46,1-28 2,-4-20-214</inkml:trace>
  <inkml:trace contextRef="#ctx0" brushRef="#br0" timeOffset="73276.6897">9764 177 160,'0'0'321,"0"0"-192,0 0-68,0 0-31,129-41-2,-44 29-1,17-4-10,14 0-7,9-6-7,11-2 14,7 5 69,8 6-57,-2 9-16,1 4-6,-13 0-6,-7 0-1,-7 0 0,-12 0 0,-6 0 0,-5 0 1,-6 0-1,-1 0 0,3 0-1,2 0 1,-5 0 0,-1 0 0,-3 0 0,-9 0-1,-6 0 1,-6 0 0,0 0 0,-3 0 1,5 0-3,4 0 2,6 0-1,7 0 1,5 0 1,-1 0-1,0 0 0,-1 0 0,-4 0 0,1 0 0,0 0 1,-2 0 3,-3 0-3,-6 0 2,-9 0-1,-7 0-2,-9 0 1,2 0-1,5 0 3,4 0 2,15 0 0,0 0 2,0 0 3,-6 0-4,-11 0-4,-11 0 0,-9 0-1,-7 0 0,-6 0 0,2 0 1,2 0 8,11 0 0,10 0 2,4 0 3,0 0-6,-8 0-9,-12 0-2,-12 0-1,-5 0-4,-6 0 3,-3 0 0,2 0 4,0 6 0,3 5 1,-2 4 0,3 3-1,-4 5-3,0 8-2,-3 5 5,-2 11-2,-3 7 2,5 6 2,0 6 0,2 1-1,4-2-1,-1 3 2,-1-3-3,3-1 1,-5-1 0,1-5 0,-4 1 0,-1-7-1,-3-6 1,0-7-6,-4-5-8,3-7-1,2 0 8,1-1 4,3-2 2,-3-2 0,4 0 0,-3-4-1,1-2-1,1 0 3,-2-6 3,-2-2-3,-3-2 1,-2-2 0,0-2 0,0 1 3,0-3 9,0 1 5,0-1-8,0 0-5,0 0-4,-7 5-1,-20 0 0,-13 5 2,-13 2 0,-10 0-4,-6 1-5,-4-1-14,4-1 8,0 2 11,1-1-5,2 2 2,-5-2-12,0 1-12,-6 2 6,0-1 16,-12 1 2,-7 0-10,-1 3 1,4-2 6,11-4 5,8 4 2,5-4 2,7-1 1,-5 2-2,2-1 0,-3 0 0,-9-2 1,1 0 0,-6-2 0,-7-2 2,-5-4 1,-1-2 13,-5 0-6,-1 0 14,-1 0-9,-9 0-11,-5 0 2,0 0-6,6 8 7,8 0-7,10 2 0,7-4 0,8 2-1,1-4 0,2 2-1,1 1 0,-3 0-3,-3-1-6,-11 0 2,-1 2 2,-10-4 4,3 0 2,2 0-1,7-2 1,7-2 2,4 0-1,5 0 0,3 0 2,1 0-3,5-2 0,3-2 0,1 0 0,3 0 0,0 3 2,0-2-2,-3 3-2,0 0 2,4 0-1,2-2 3,8 0-1,7-3 0,10 3 5,12-7 6,3 3 6,5-4-7,1 2-5,-3-2-4,4 0 1,-4-2-3,0 2 0,-2-4 0,1 0-1,-6-2 1,1-7 1,-6 4 0,1-7-1,-1 0 0,-3 0 3,-1-1-3,-2 6-5,0 1 3,0-1 1,7-1 0,2-1 1,4-2-1,3-1-3,2 0 4,0-2-5,2 6 4,4 2 1,5 4 17,0-3 19,0 4-16,2-3-4,8 0-3,-2 1 1,-1 2-4,-5 4-4,0 4-6,-2 5-9,0 2-28,2 0-38,1 0-77,4 0-120</inkml:trace>
  <inkml:trace contextRef="#ctx0" brushRef="#br0" timeOffset="74794.485">10063 411 521,'0'0'169,"0"0"-142,0 0-27,0 0-1,-108 166 0,89-88 1,7 3 1,12-13 2,0-9-3,20-20-7,12-17 2,3-16 5,1-6 7,-3-13 9,-6-20 25,-11-11 41,-12-4-32,-4 0 0,0-4 25,0 9-34,-6 11-10,1 11 1,3 14-4,2 7-18,-3 0-10,3 0-19,0 19 0,5 6 15,19 9 4,9 2 0,6 3 0,1-1-41,0-4-97,-7-10-61,-4-8-90</inkml:trace>
  <inkml:trace contextRef="#ctx0" brushRef="#br0" timeOffset="74981.6941">10426 780 466,'0'0'149,"0"0"-109,0 0 12,0 0 28,13 108-46,3-77-17,1-2-10,8-6-6,-7-4 0,-1-7-1,0-3-31,-11-9-67,7 0-9,3-19-120</inkml:trace>
  <inkml:trace contextRef="#ctx0" brushRef="#br0" timeOffset="75205.7933">10410 615 531,'0'0'162,"0"0"-109,0 0-53,0 0-5,0 0-12,0 0 17,2 6 6,2-6 11,2 0 11,-4 0 34,-2 0 30,0 0-6,0 0-33,0-10-27,0-2-26,0 2-11,0 4-29,0 6-63,0 0-82,0 11-143</inkml:trace>
  <inkml:trace contextRef="#ctx0" brushRef="#br0" timeOffset="75410.6201">10635 808 51,'0'0'614,"0"0"-422,0 0-63,0 0-50,0 0-21,0 0-24,105-25-17,-72 16-14,-6 1-3,-2 2-2,-6 2-43,-3 0-53,-3 4-60,-6-4-129,-7 0-300</inkml:trace>
  <inkml:trace contextRef="#ctx0" brushRef="#br0" timeOffset="75611.1527">10651 594 531,'0'0'307,"0"0"-160,0 0-76,0 0-40,0 0-19,0 0 12,22 114 44,7-62-32,5-4-24,-3 0-4,-2-6-8,0-8-19,-5-5-75,7-14-72,2-7-124,4-8-357</inkml:trace>
  <inkml:trace contextRef="#ctx0" brushRef="#br0" timeOffset="75815.8136">11063 544 700,'0'0'298,"0"0"-187,0 0-66,0 0-12,0 0-22,0 0 33,31 111 3,-4-67-33,-3 1-10,-3-6-4,-2-3-15,-1-9-67,0-3-44,0-4-129,6-8-218</inkml:trace>
  <inkml:trace contextRef="#ctx0" brushRef="#br0" timeOffset="80456.5154">3888 1654 670,'0'0'192,"0"0"-123,0 0-69,0 0-23,0 0 23,60 104 32,-23-64-1,5-7-13,4-15 0,10-12 18,20-6 2,16-28-3,12-21-4,6-10-24,-10-3 0,-19 3-7,-20 11 5,-19 12 7,-15 8 4,-9 5 10,-9 12-12,-4 3-13,-3 3-1,0 4-20,0 1-56,-2 0-83,0 0-102,-9 0-284</inkml:trace>
  <inkml:trace contextRef="#ctx0" brushRef="#br0" timeOffset="80883.833">4096 1524 525,'0'0'185,"0"0"-104,0 0-15,0 0-16,0 0-49,0 0-1,0 32-11,-9 12 11,-5 13 20,3 10 2,5 3 10,6-7-14,0-7-11,19-12 3,18-13 8,11-12 20,8-9-11,11-10-16,5 0 4,-4 0-9,-3-16-6,-11 4-24,-17 2-63,-10 2-51,-12 6-85,-8 2-248</inkml:trace>
  <inkml:trace contextRef="#ctx0" brushRef="#br0" timeOffset="82916.5993">14869 1439 162,'0'0'425,"0"0"-295,0 0-61,0 0-9,0 0-3,0 0-14,0 0-23,0 14-8,-14 25-4,-4 19 39,-2 19 19,3 17-20,7 18-10,10 10-5,0 0-21,8-8-10,25-22 0,7-12-5,11-19 5,4-14 2,1-10-2,-2-15-5,-7-8-6,-12-10 1,-10-4-10,-3 0-5,-10 0-3,-2-6-38,-2-10-41,-1-6-84,-3 2-99</inkml:trace>
  <inkml:trace contextRef="#ctx0" brushRef="#br0" timeOffset="85855.9537">10720 1373 201,'0'0'269,"0"0"-214,0 0-52,0 0 4,0 0 9,0 0 1,0 0 7,55 3 5,-23-2-6,3 4-19,10 1-1,8-3 1,11 1-3,17 0 2,13-4-3,8 0 0,10 0 1,8 0-1,9 0 2,8-13-2,9-2 1,10-1 2,9 2 2,11-2-3,0 2-1,-6 2 0,-8-2-1,-13 0 0,-15 0 0,-12-2 0,-8 2 0,-9-2-3,-5 1 3,3 4 3,-3-1-1,-4 3-1,-7 2-1,-9 1 3,-9 1-2,-10 3 4,-12-3 0,-5 1-4,-6 0-1,-5 0 6,-1-2 3,-2-1-3,-3 4-2,-2 0 8,-2 0 0,-4 0-1,-3 2-1,-7-1 0,-5 2-4,-4-3 3,0 3 4,0 0-13,0 0 2,0 0-4,0 0-4,-15 0-63,-10 0-102,-4 0-286</inkml:trace>
  <inkml:trace contextRef="#ctx0" brushRef="#br0" timeOffset="97128.4612">16687 1382 346,'0'0'230,"0"0"-230,0 0 6,0 0-1,0 0 38,39 107-13,-32-90-3,-6-7-5,3-6-2,-2-4-2,-2 0 11,2 0 56,-2-24 47,0-10-36,0-7-76,0 2-1,-8 6-7,5 9 0,-4 14-11,5 8 11,0 2-12,-5 0-14,3 19-6,-3 14 14,2 7 1,5 7 4,0-1-1,3-2 1,10-9-2,0-8 3,-1-11-6,-5-6-8,-3-4-21,0-4-25,-4 2-36,2 0-60,-2 0-127</inkml:trace>
  <inkml:trace contextRef="#ctx0" brushRef="#br0" timeOffset="97533.7726">16312 1969 408,'0'0'265,"0"0"-149,0 0-17,0 0-42,0 0-39,0 0-17,78-24 13,34 8 45,39-11-28,22-2-23,10 1-4,-11-1-4,-25 5-12,-34 6-15,-41 7 14,-32 5 13,-26 6 5,-14 0-1,0 0-4,0 0-4,0 0-9,-7 0-67,-8 0-82,-2 0-105</inkml:trace>
  <inkml:trace contextRef="#ctx0" brushRef="#br0" timeOffset="99043.6305">16573 2363 357,'0'0'426,"0"0"-273,0 0-72,0 0-41,0 0-40,0 0-18,6 100 18,-1-43 40,0-7-21,-1-7-8,4-10 0,4-8-4,8-5-6,4-10-1,8-10-6,10 0-51,3-10-72,-1-23-103,-13-6-247</inkml:trace>
  <inkml:trace contextRef="#ctx0" brushRef="#br0" timeOffset="99311.7297">16597 2202 189,'0'0'289,"0"0"-222,0 0-32,0 0-27,0 0 24,0 0 14,9 31-18,-5-29 19,2-2 8,-6 0 4,2 0 34,-2 0-24,0-6-30,0-14-20,0 2-15,0 0-4,0 8-6,-5 6-14,-4 4-30,0 0-46,3 10-86,4 10-90</inkml:trace>
  <inkml:trace contextRef="#ctx0" brushRef="#br0" timeOffset="99678.5983">16983 2448 493,'0'0'171,"0"0"-77,0 0-1,0 0-12,0 0-10,0 0-15,51 2 16,-18-2-8,8 0-24,-1 0-23,2-6-10,-4-2-7,-2-1-1,-7 2-29,-12 1-41,-3 0-29,-10 4-73,-4 0-73,0 2-187</inkml:trace>
  <inkml:trace contextRef="#ctx0" brushRef="#br0" timeOffset="99911.5808">17077 2274 389,'0'0'383,"0"0"-243,0 0-77,0 0-35,0 0-25,0 0 17,21 116 8,-11-62-17,-4 0-4,-1-8-6,-1-6 0,0-7-1,3-9-34,7-11-68,6-6-75,6-7-141</inkml:trace>
  <inkml:trace contextRef="#ctx0" brushRef="#br0" timeOffset="100226.8731">17497 2202 442,'0'0'422,"0"0"-285,0 0-57,0 0-36,0 0-31,0 0-13,10 47 6,3 2 16,-5-1-6,0 0-7,-4 2 0,3-8-4,-5-5-5,2-9 0,-2-9 0,-2-7-5,2-7-6,1-4 2,-1-1-1,3 0 4,2-4-3,-3-11 5,0-3-21,-4-1-8,0 3-33,0 4-68,-2 4-87,-7 0-270</inkml:trace>
  <inkml:trace contextRef="#ctx0" brushRef="#br0" timeOffset="103686.7373">15321 1640 459,'0'0'128,"0"0"-72,0 0-18,0 0-7,0 0-2,0 0 3,0 0-1,0 0 12,-5-4 2,5 4-7,0 0-7,0 0-14,0 6-17,0 21 1,0 18-1,0 14 5,0 10-5,12 6 5,5-3-2,3-2-2,1-8 0,0-12-2,2-12 1,-5-14 0,-7-9 0,-5-10 0,-1-5 1,-5 0 6,0 0 10,0-29 21,-11-24 4,-12-22-40,2-12-2,-2-3 0,-2 4-2,5 13-1,5 20-2,2 16 3,1 15 1,7 12 2,4 8 1,-1 2-1,2 0-1,0 0-7,0 14-9,0 22 3,0 16 11,2 12-3,13 12 5,5 3 0,-2 2 3,0-10-1,-2-11-2,-8-9 1,-1-18 1,-3-10-2,-2-10 0,2-2 0,-2-7-3,-2-1-28,0-3-33,0 0-31,2 0-26,-2 0-58,0 0-236</inkml:trace>
  <inkml:trace contextRef="#ctx0" brushRef="#br0" timeOffset="104330.9749">15726 1881 500,'0'0'167,"0"0"-70,0 0-11,0 0-25,0 0-23,0 0-14,-9 0-10,9 0-8,20 0-4,14 0 17,15 0 26,5 0-28,-8 0-7,-15 0-8,-13 0-1,-9 0-1,-9 0-1,0 0-2,0 0-1,0 0-4,0 0-6,0 0-4,-2 0 9,-18 0-5,-12 0-2,-5 0-7,-3 0 18,-3 0 3,3 6 2,9 1 0,8-5 1,13 1-1,7-1 2,3-1 0,0-1-2,0 0 0,0 0-3,27 0 3,20-7 11,17-7 33,10-3-22,-9 5-20,-19 6 1,-17 2-3,-19 3 2,-8-2 6,-2-1 13,0 4-8,0 0-13,0 0-1,0 0-10,-2 0-26,-17 0-48,-5 0-80,-3 3-138</inkml:trace>
  <inkml:trace contextRef="#ctx0" brushRef="#br0" timeOffset="105507.4643">17752 1339 541,'0'0'166,"0"0"-95,0 0-27,0 0-27,0 0-10,77 143 63,-14-48 15,10 22-47,3 16-23,-7 9-5,-13 2-5,-23-4 2,-22-11-4,-11-9-1,-15-9 1,-27-20 3,-7-10 1,-3-20 0,1-9-2,9-18 2,12-13-7,11-8-2,12-9-39,4-4-51,3 0-37,0-8-33,3-13-327</inkml:trace>
  <inkml:trace contextRef="#ctx0" brushRef="#br0" timeOffset="109140.6352">18743 1359 156,'0'0'461,"0"0"-352,0 0-26,0 0-10,0 0-28,0 0-30,0 0-9,-143 90-5,101-1 11,9 27 6,4 24 20,11 11-13,13 7-11,5-8-3,9-13 0,24-17-2,13-20-9,2-16 2,1-17-4,1-17-6,-4-15-34,4-10-64,-4-14-67,1-11-171</inkml:trace>
  <inkml:trace contextRef="#ctx0" brushRef="#br0" timeOffset="110173.4422">19066 1658 97,'0'0'499,"0"0"-335,0 0-19,0 0-43,0 0-47,0 0-55,0 28 8,0 32-8,0 22 24,0 11-13,0 3-4,0-4-3,0-18-3,2-11-1,8-20 0,-2-12 0,-3-11 0,-3-12 0,0-6-3,-2-2 3,0-2 9,0-32 16,0-18-11,-2-27-11,-9-10-2,-1-9 1,1 7 0,3 13 0,4 20 0,4 17 9,0 20 14,0 12 9,0 5 5,0 4-10,0 0-29,0 4-19,0 32-13,0 21 24,15 23 8,3 7 0,1 0 2,-5-9-2,-3-16 0,-5-12-16,-6-11-26,0-9-11,0-8-30,0-6-67,0-8-36,8-8-73</inkml:trace>
  <inkml:trace contextRef="#ctx0" brushRef="#br0" timeOffset="110491.9837">19400 2096 583,'0'0'343,"0"0"-214,0 0-57,0 0-12,0 0-23,0 0-20,87-31-3,-43 23-7,-8 2-7,-11 1 0,-7 3 2,-7 2-1,-7 0 7,-2 0 11,-2 0 0,0 0-12,0 0-7,0 0 0,0 0-29,0 0-69,0 0-56,0 0-158</inkml:trace>
  <inkml:trace contextRef="#ctx0" brushRef="#br0" timeOffset="110890.7549">20275 1524 667,'0'0'222,"0"0"-110,0 0-33,0 0-28,0 0-28,0 0-23,0 36 6,17 17-6,3 18 37,-5 8-17,1 0-12,-7 4-4,-3-9-4,-1-14 0,-5-12-43,2-16-30,-2-12-47,0-8-47,0-6-45,0-1-211</inkml:trace>
  <inkml:trace contextRef="#ctx0" brushRef="#br0" timeOffset="111276.799">20140 2217 308,'0'0'285,"0"0"-193,0 0-29,0 0 2,0 0-14,0 0-16,-4 0-9,4 0 8,0-1-1,0-2 0,0 2-2,18 1-2,13-5 6,11 4-1,10-6-17,5 2-12,12-4-5,11 1 0,11-2 0,9 0 0,10 2-5,4 0-8,-10 2 13,-19 3 0,-30 1 0,-27 2 2,-24 0-2,-4 0-3,0 0 1,0 0 1,0 0-1,0 0-49,0 0-75,0 0-64,-11 8-75</inkml:trace>
  <inkml:trace contextRef="#ctx0" brushRef="#br0" timeOffset="111749.391">20138 2608 631,'0'0'238,"0"0"-132,0 0-37,0 0-35,0 0-24,16 103 56,-3-45-22,5 5-22,1-6-10,8-5-8,0-8-4,4-12 0,-2-7-1,0-13-22,3-12-49,1 0-55,-6-16-85,-8-20-121</inkml:trace>
  <inkml:trace contextRef="#ctx0" brushRef="#br0" timeOffset="111954.5899">20273 2514 426,'0'0'155,"0"0"-54,0 0-23,0 0-16,0 0-1,0 0 4,-13-7 3,13 7-1,0-5-21,0 5-24,0 0-15,0 0-7,0 0-21,0 0-57,25 0-117,12 2-149</inkml:trace>
  <inkml:trace contextRef="#ctx0" brushRef="#br0" timeOffset="112205.6208">20632 2823 665,'0'0'157,"0"0"-50,0 0-19,0 0-20,0 0-13,0 0-4,165-8-25,-111-2-15,-5 1-11,-9 2 0,-11-1-9,-9 2-36,-11 4-43,-9 0-63,0 2-73,0-4-51</inkml:trace>
  <inkml:trace contextRef="#ctx0" brushRef="#br0" timeOffset="112418.7085">20713 2608 314,'0'0'432,"0"0"-281,0 0-54,0 0-24,0 0-35,0 0-29,0 81 31,13-31 0,3 2-26,-3 1-12,-2-6 4,-4-5-6,0-5-21,-1-8-53,1-7-66,4-10-116,4-7-264</inkml:trace>
  <inkml:trace contextRef="#ctx0" brushRef="#br0" timeOffset="112859.5662">21143 2516 762,'0'0'141,"0"0"-47,0 0-19,0 0-31,0 0-28,0 0-11,146-52-5,-107 78-8,-8 10 0,-14 11-2,-14 3 2,-3 2-1,-16-2-6,-17-4 6,-2-10 6,3-5 1,8-10 2,10-7 0,7-5 4,7-8-2,0-1 9,0 0 7,11 0 13,28 0 13,17-1 16,15-14-27,0-1-21,-7 4-10,-14 2 4,-21 2-3,-17 6-3,-7 0-4,-5 2-44,0 0-53,0 0-90,-9 0-250</inkml:trace>
  <inkml:trace contextRef="#ctx0" brushRef="#br0" timeOffset="114654.8153">21422 1408 473,'0'0'176,"0"0"-155,0 0-18,0 0 57,93 130 35,-26-60-33,12 14-7,18 15-22,1 6-14,-2 6-7,-14-5-9,-19-10-3,-26-3-4,-26-5-2,-11-2 1,-27-4 3,-23-3 2,-15-9 6,-5-8-6,6-10-3,10-10-39,14-14-72,20-14-119</inkml:trace>
  <inkml:trace contextRef="#ctx0" brushRef="#br0" timeOffset="116214.5431">22457 2095 462,'0'0'322,"0"0"-161,0 0-44,0 0-22,0 0-30,0 0-33,0-1-24,0 1-8,0 0-10,7 0-31,28 0-72,24 5-33,15 3-94,6-2-253</inkml:trace>
  <inkml:trace contextRef="#ctx0" brushRef="#br0" timeOffset="116356.7805">22981 2173 763,'0'0'140,"0"0"-82,0 0-28,0 0-30,0 0-23,0 0-142,109-20-120</inkml:trace>
  <inkml:trace contextRef="#ctx0" brushRef="#br0" timeOffset="116515.6825">23230 2173 618,'0'0'263,"0"0"-177,0 0-39,0 0-33,0 0-14,0 0-116,12 0-145,7 0-206</inkml:trace>
  <inkml:trace contextRef="#ctx0" brushRef="#br0" timeOffset="117220.6276">23603 1546 734,'0'0'156,"0"0"-92,0 0-13,0 0-27,0 0-15,-95 136 7,58-38 13,1 23 10,9 19-15,5 4-8,12 0-9,10-9 0,0-15-7,24-15 0,16-21-1,7-19-3,9-18-30,8-15-78,3-22-134,0-10-267</inkml:trace>
  <inkml:trace contextRef="#ctx0" brushRef="#br0" timeOffset="117923.6535">23660 1784 460,'0'0'177,"0"0"-95,0 0-4,0 0 0,0 0-33,0 0-23,-11 0-1,7 4-1,0 18-12,-1 20 5,-4 25 5,7 15-11,2 13-7,0 4 1,0-6-1,0-12 0,0-14-23,0-11-34,2-16-21,9-15-36,7-24-68,13-1-275</inkml:trace>
  <inkml:trace contextRef="#ctx0" brushRef="#br0" timeOffset="118171.5899">23936 2270 646,'0'0'290,"0"0"-200,0 0-25,0 0-20,0 0-28,0 0-10,137-14-5,-90 11-2,-5-1 0,-15 3-1,-10-1-11,-3 2-17,-7 0-21,-5 0-40,-2 0-50,0 0-47,0 0-211</inkml:trace>
  <inkml:trace contextRef="#ctx0" brushRef="#br0" timeOffset="118752.7258">24723 1736 811,'0'0'179,"0"0"-99,0 0-33,0 0-33,0 0-10,0 109-4,0-35 63,0 3-30,0-2-13,0-8-13,0-11-4,0-17-3,8-8-32,-1-9-77,1-8-78,0-2-58,-8-5-236</inkml:trace>
  <inkml:trace contextRef="#ctx0" brushRef="#br0" timeOffset="118944.4979">24458 2406 611,'0'0'216,"0"0"-93,0 0-15,0 0-33,120-18-30,-39 6-26,-4 0-11,-7 4-7,-19 4-1,-11 0-23,-14 4-32,-10 0-56,-7 0-92,-9 2-110</inkml:trace>
  <inkml:trace contextRef="#ctx0" brushRef="#br0" timeOffset="119350.95">24545 2745 73,'0'0'782,"0"0"-740,0 0-34,0 0 3,0 0 8,0 0-13,53 76-2,-50-48-4,-3-1 2,0-5 1,-5-7 4,-1-7-5,1-3 2,2-5-3,3 0 2,0-27 12,0-7-15,3-10 0,21-4 16,8 4 2,1 6-7,-2 10-4,-2 10-4,-2 5 10,-2 12 2,2 1-13,-1 0-2,-4 20-7,0 10 4,-8 6 1,-11-1 0,-3 2-1,0-5-17,-12-4-41,-3-6-87,1-5-165</inkml:trace>
  <inkml:trace contextRef="#ctx0" brushRef="#br0" timeOffset="119874.0184">24900 1619 371,'0'0'253,"0"0"-162,0 0-25,0 0-12,0 0-26,0 0 52,89 136 8,-41-42-38,6 20-24,-6 12 0,-9 6-13,-20-3-9,-19-8-4,0-4 2,-35-9 2,-19-15-2,-6-9 1,-7-13 3,5-12-6,4-6-6,5-13-21,6-9-40,5-10-97,9-17-105</inkml:trace>
  <inkml:trace contextRef="#ctx0" brushRef="#br0" timeOffset="130554.6297">14530 10149 572,'0'0'172,"0"0"-86,0 0-26,0 0-60,0 0-6,20 108 6,8-22 96,1 8-42,-4 2-34,-5-11-16,-4-13-1,-3-13-3,-3-21-14,3-15-106,-4-23-123,-5-3-218</inkml:trace>
  <inkml:trace contextRef="#ctx0" brushRef="#br0" timeOffset="130774.6136">14516 10093 624,'0'0'226,"0"0"-86,0 0-54,0 0-48,0 0-29,130-36-3,-68 36 2,-11 25-8,-15 13-3,-16 10-1,-20 9-6,0 0-1,-29 4-31,-11-5-30,2-10-66,7-16-95,9-18-227</inkml:trace>
  <inkml:trace contextRef="#ctx0" brushRef="#br0" timeOffset="131210.7538">14775 10150 466,'0'0'288,"0"0"-140,114-72-57,-61 66-37,5 6-27,-5 0-17,-8 28-6,-14 10-4,-17 6-4,-14 0 1,0-3-4,-9-14 0,-7-10 5,5-11-12,7-6-6,1-14 18,3-22-3,0-13-11,9-7-6,20 2 20,0 10 2,-3 12 5,-10 16 24,-3 14 4,3 2-26,5 10-3,2 17-1,4 10 1,2-1 3,0 2-4,3-10-1,1-6 1,0-12 0,3-10 0,-2 0 6,-6-10 1,-7-21 2,-11-7 0,-10-9 17,0 1 17,-23 3-16,-16 8-15,-6 14-15,-6 19-12,-7 2-53,1 17-40,6 18-86,15 1-68,20-9-238</inkml:trace>
  <inkml:trace contextRef="#ctx0" brushRef="#br0" timeOffset="131568.5461">15506 9760 764,'0'0'244,"0"0"-147,0 0-86,0 0 0,60 139-11,-24-54 23,-1-1-19,-4-9 0,-6-19-4,-10-18-2,-8-18-8,-5-12-2,-2-8 4,0 0 8,0-22 27,0-10-18,0-11-8,0 6-1,0 5 0,12 7 0,7 15 0,8 6 0,3 4-6,8 0-1,-7 6 5,-5 15-1,-10 4 1,-12 7-9,-4 5 10,-2 0 1,-29 2 1,-13-5 4,-10-4-5,0-8-52,10-12-107,15-10-119,29-12-360</inkml:trace>
  <inkml:trace contextRef="#ctx0" brushRef="#br0" timeOffset="131695.6492">16007 10131 687,'0'0'315,"0"0"-191,0 0-69,0 0-55,0 0-28,0 0-119,33 12-178</inkml:trace>
  <inkml:trace contextRef="#ctx0" brushRef="#br0" timeOffset="132191.8078">16524 9900 414,'0'0'525,"0"0"-409,0 0-88,0 0-28,0 0-4,-7 101 4,29-58 7,1-5-5,-1-14-2,0-10-1,1-10-22,-5-4-7,-5 0 30,-9-24-4,-4-6 4,-13-6-21,-30-4 6,-10 5 10,-2 12 3,7 11-7,17 6-13,16 6-2,15-5 16,0-8-14,35-9 16,24-9 4,18-3 2,12 0-1,-2 0-26,-4 1-14,-16 0 2,-23 5 39,-19 6 3,-17 6 55,-8 6 59,0 6-43,0 4-37,-17 2-28,-10 26-9,-2 17 0,4 14 6,11 21 4,11 19 8,3 7-11,0 7-6,19-7-1,2-9 0,-3-6-3,-3-10-7,-4-13-35,-1-16-43,-4-10-88,-2-16-90</inkml:trace>
  <inkml:trace contextRef="#ctx0" brushRef="#br0" timeOffset="132334.6319">16782 10524 558,'0'0'179,"0"0"-103,0 0 26,0 0 45,0 0-75,19-106-72,70 53-15,30-9-94,22-1-159,3 5-410</inkml:trace>
  <inkml:trace contextRef="#ctx0" brushRef="#br0" timeOffset="132622.6558">17800 9769 656,'0'0'117,"0"0"-28,-131 20-10,100 4-27,5 9-35,7 4-6,4 10-3,15 1 0,0-2 0,13-6-6,32-4 4,9-10 0,5-6-4,-1-4 5,-13-7-4,-18-4-6,-14 3 3,-13 2-3,0 0-4,-4 7 2,-25-1 5,-7-2 0,-7-3-13,8-11-50,6 0-94,9-13-122</inkml:trace>
  <inkml:trace contextRef="#ctx0" brushRef="#br0" timeOffset="133117.7089">17852 10007 289,'0'0'246,"0"0"-136,0 0 25,0 0-25,0 0 18,178 27-78,-80-27-31,2-4-19,-17-16-2,-25-4-18,-20-5 20,-21 2 0,-12-4 6,-5-3 12,0 9 26,-14 4-5,-8 15-18,-7 6-21,-7 12-4,-1 25-2,3 13 3,10 1-3,9 2 4,12-5-5,3-8 2,11-6-2,25-10-6,9-11-16,8-12-20,2-1-35,8-20-31,-5-19 13,-2-16 50,-14-14 6,-15-12 46,-11-12 67,-16-1 34,0 4-23,-6 12-25,-17 22-5,0 22 15,3 17-11,7 13-29,1 4-4,3 3-2,1 29-5,1 19 5,7 18-5,0 12 1,13 11-8,10-1-5,1-7-7,-2-13-60,-2-11-50,1-18-119,-2-15-191</inkml:trace>
  <inkml:trace contextRef="#ctx0" brushRef="#br0" timeOffset="133404.6773">18966 10051 671,'0'0'169,"0"0"-83,0 0 3,0 0-24,0 0-28,0 0-24,156-81-9,-127 51 4,-11-9-5,-11 3 1,-7-1 7,0 6 12,-17 13-12,-12 8-7,-2 10-4,-2 2-2,-3 28-3,5 15 1,4 8 0,12-1 1,13-2-4,2-5 4,15-11-28,27-14-15,16-12-51,12-8-115,3-9-89</inkml:trace>
  <inkml:trace contextRef="#ctx0" brushRef="#br0" timeOffset="133766.6275">19421 9863 353,'0'0'302,"0"0"-148,8-101-18,-8 95-6,0 6-72,0 4-52,-16 19-3,-4 13 12,5 7 6,8-1-14,7 0-6,0-6-1,14-6-5,22-10-22,10-12-5,8-8-17,6-6-33,2-27-11,3-12-10,-5-10 25,-11-9 50,-13-5 28,-17-6 83,-9-3 44,-10 1-55,0 10 2,-10 14-22,-5 23-9,7 18-10,-2 8-12,3 4-11,1 9-10,-3 24 0,4 21 0,5 13 9,0 7-5,0 6-4,10-4-23,3-1-43,3-8-58,-6-8-49,-5-13 14,-1-15-190</inkml:trace>
  <inkml:trace contextRef="#ctx0" brushRef="#br0" timeOffset="134021.643">19984 9792 709,'0'0'183,"0"0"-70,0 0-4,0 0-43,0 0-47,116-107-16,-58 91-3,-3 4-2,-8 4 0,-9 8 0,-9 0-5,-11 0-5,-3 19 3,-8 6 3,-2 6 1,-3 2 5,-2-1-1,0 0 1,0-3-2,0-5-24,0-8-58,0-5-99,0-8-82,20-3-312</inkml:trace>
  <inkml:trace contextRef="#ctx0" brushRef="#br0" timeOffset="134151.6659">20414 9529 581,'0'0'262,"-60"-104"-124,35 75-21,10 15-57,9 10-42,6 4-18,0 0-65,19 21-129,12 12-68,3 7-226</inkml:trace>
  <inkml:trace contextRef="#ctx0" brushRef="#br0" timeOffset="134546.6088">20788 9635 772,'0'0'207,"0"0"-189,0 0-6,0 0-9,0 0 12,-14 116-8,30-96-7,13-12-1,11-8-7,12-5 3,6-27-8,0-5-25,-10 0 27,-5-7 11,-14-4 1,-9-3 0,-11 2 8,-9 10-1,0 12 18,0 13-2,0 14-22,-9 0-2,-2 18-5,-1 21 5,6 13 16,6 6 1,0 8-14,0 4-2,0 6 0,0 6 2,0 5-2,0-7 4,0-8 52,-9-12-43,-20-13-5,-9-10 0,-6-6-3,-7-8-6,-7-8-13,2-11-59,7-4-99,25-12-212</inkml:trace>
  <inkml:trace contextRef="#ctx0" brushRef="#br0" timeOffset="135980.6606">21972 9697 281,'0'0'225,"0"0"-60,0 0-22,0 0-11,0 0-33,0 0-38,46-58-18,-46 58-11,0 0-15,0 0-17,2 20-3,3 18 1,1 16 2,-3 10 1,2 4 2,3-2-2,5-15 0,14-14-1,9-23 1,13-14 1,15-8 8,7-41-1,4-11-6,-13-11-2,-20 5-2,-22 4 2,-20 2 0,0 11-1,-29 16-2,-8 15-19,-13 18-16,-3 0-27,-2 20 16,7 4 7,17-6 20,20-8 6,11-10-4,5 0-12,41-18 31,22-14 2,18-4 4,3 6-6,-6 6 2,-14 11 3,-14 9 6,-13 4-4,-8 7-3,-5 27 4,-10 9 12,0 7 20,-8 1 1,-4-1-10,-1-7 5,-4-10-13,4-15-15,-2-8-4,0-7-3,3-3 5,11-8 6,9-24 4,8-13-10,7-9-6,-6-2-1,-5 7 1,-9 12 1,-9 17-1,-5 14 6,-6 6-4,2 0-2,5 16-26,16 17 18,8 8 8,14-3 2,10-6 2,11-10-1,5-14-3,6-8-1,-2-3-9,-8-30-25,-15-7-23,-17-11 25,-19-5 25,-18-4 8,0-2 5,-22 2 15,-11 10-1,-3 20-3,-2 24-16,-2 6-8,0 30-1,4 19 9,9 4 16,19 1 10,8-3-5,17-9-6,35-10 12,14-14 1,11-12-8,0-6-20,-1-4-4,-2-22-86,-6 0-89,-3 0-83</inkml:trace>
  <inkml:trace contextRef="#ctx0" brushRef="#br0" timeOffset="136975.6819">16225 11229 195,'0'0'462,"0"0"-357,0 0-38,0 0-26,167-86-11,-95 102 1,-5 28-20,-14 12-10,-17 13-1,-17 3 0,-17 0 0,-2-10 5,-2-13-5,-13-22 1,4-13 4,2-14 1,0 0 9,1-27 18,-2-19-15,6-12-13,4-12 8,0 3-11,27 7 8,2 13 9,2 16 15,-2 12 1,4 13-16,5 6-17,11 0-2,5 16-4,3 18-1,-3 15 4,-9 6 0,-8 10-7,-12-1-39,-10-6-34,-2-16-87,3-22-99,3-20-316</inkml:trace>
  <inkml:trace contextRef="#ctx0" brushRef="#br0" timeOffset="137262.552">17165 11189 546,'0'0'207,"0"0"-173,0 0 27,5 118 16,24-79-38,9-6-8,2-3-6,7-9-17,-3-11-7,-4-10 4,-7 0 1,-8-10 28,-12-14 17,-10-9-9,-3-7-7,-9-6 0,-27-2-28,-6 4 3,-5 11-10,5 10-1,0 12-10,1 11-32,6 4-49,6 23-54,18 1-82,11-1-133</inkml:trace>
  <inkml:trace contextRef="#ctx0" brushRef="#br0" timeOffset="137410.7846">17663 11293 551,'0'0'345,"0"0"-183,0 0-81,0 0-52,0 0-29,0 0-64,8-42-133,15 28-268</inkml:trace>
  <inkml:trace contextRef="#ctx0" brushRef="#br0" timeOffset="137964.6327">18342 10994 779,'0'0'118,"0"0"-83,0 0-20,0 0 42,-12 155 12,44-92-36,13-10-3,1-9-13,8-11-13,-3-13-1,0-17 0,-4-3 3,-5-9 0,-8-24 3,-12-9-7,-18-8-2,-4-5-14,-26-2-1,-19 3-4,0 10-5,6 10 7,7 15 10,17 8 2,8 4 4,7 0-1,0-5-8,38-9-18,17-2-14,19-8-21,11-1-19,-5 1-15,-16 0 75,-18 3 9,-27 6 13,-19 2 8,0 4 44,-15 3 35,-13 3-14,0 8-26,-1 2-7,2 2-12,6 31-22,4 15 2,11 14 17,6 12-4,17 14 5,28 11-9,9 6-9,3 2-2,-7 2-1,-13-7-5,-12-10-22,-14-10-42,-8-15-50,-3-17-49,0-20-70</inkml:trace>
  <inkml:trace contextRef="#ctx0" brushRef="#br0" timeOffset="138123.7313">18781 11456 416,'0'0'345,"0"0"-170,0 0-47,0 0-50,0 0-78,0 0 0,164-135-90,-33 89-73,-2 2-156</inkml:trace>
  <inkml:trace contextRef="#ctx0" brushRef="#br0" timeOffset="138452.4975">19853 10828 456,'0'0'355,"0"0"-238,0 0-54,-139-28-15,108 44-48,3 17 0,8 7 0,4 3 2,16 1 4,0-1-2,20-7 0,31-4 3,16-8 5,4-9-2,2-4-7,-15-3-3,-15 0-15,-16-2-3,-10 3-3,-10 2 9,-7 1 0,0 6 4,-7 4 2,-19-2 5,-6-2-9,-8-2-1,-5-1-25,-3-1-56,-6-3-91,12-7-241</inkml:trace>
  <inkml:trace contextRef="#ctx0" brushRef="#br0" timeOffset="139429.735">19849 10893 314,'0'0'256,"0"0"-218,0 0-38,0 0 0,0 0 42,0 0 18,64 74-8,-47-52-11,-3-8-16,-5-9-7,0-2 6,-7-3 6,3 0 8,-1-10 16,-4-19-14,0-11-31,-7-2-3,-19 3-6,-1 16 0,2 19-5,-4 8-17,-2 44-23,-6 19 8,5 5 37,14 0 1,18-10-1,0-8-3,22-12-2,18-14 1,16-18-2,5-10 6,1-21 5,-11-23 5,-15-9 0,-19-1 16,-15-2-4,-2 2-3,-15 3 5,-12 11-9,5 11-5,7 10-2,3 19-8,-3 2-15,-8 38-15,-1 18 0,-8 14 30,11-1-1,9-8-16,12-10-55,4-21-56,39-23-110</inkml:trace>
  <inkml:trace contextRef="#ctx0" brushRef="#br0" timeOffset="139982.6867">20666 10850 673,'0'0'238,"0"0"-190,0 0-3,-15 139 2,15-71-15,13 10-12,7 2-9,-3-3-6,-3-12-3,-3-13-2,0-17-15,-4-20-29,0-12-41,1-3-17,-1-36 66,-5-21-14,-2-15-12,0-11 50,-22-10 12,-9-2-16,4 13 6,5 19-6,7 22 16,4 23 14,8 14 35,-2 4 33,5 0-25,0 0-21,0 14-5,21 18 10,21 16 40,22 11-29,13 4-22,6-2-15,5-7-12,-8-14-3,-7-14 4,-8-16 2,-7-10 0,-15 0 7,-6-22 25,-1-22 16,-11-18-16,-8-14-17,-17-14 9,-7-11 8,-30-9-12,-15 5-12,6 23-10,3 25-4,14 36-1,0 21-9,-2 7-23,0 26-28,-1 7-8,15 0-10,17-2-36,2-5-71,40-10-116</inkml:trace>
  <inkml:trace contextRef="#ctx0" brushRef="#br0" timeOffset="140815.5347">21871 10918 644,'0'0'152,"0"0"-85,0 0-46,0 0 5,141 40 17,-85-1 1,-12 1-12,-13-2-7,-11 1-17,-11-8-3,-7-5 4,-2-10 13,0-10-5,0-6 11,-6-6 35,-21-24 13,-4-12-63,2-8-10,11-4 0,9 5-3,9 8-1,0 9 0,2 9 0,23 6-4,6 7 1,11 3-3,9 7-7,5 0 6,0 0-1,-8 26-2,-9 9-7,-10 11-4,-12 5-9,-8 3-12,-9-1-52,0-9-101,0-14-72</inkml:trace>
  <inkml:trace contextRef="#ctx0" brushRef="#br0" timeOffset="141204.6259">22538 10768 480,'0'0'155,"0"0"-140,0 0 2,0 0 58,0 0-8,-5 131-7,7-99-3,13-1-17,4 0-3,3-5-19,7-4 1,2-6-7,1-6-2,-1-8 0,-2-2-3,-8 0 4,0-4 10,-1-18-2,-5-4 4,-4-9-3,-6-3 0,-5-6 8,-2 0-4,-25 0 2,-6 8-17,-8 9-9,-1 10-2,-7 11-4,-4 6-19,-1 4-29,3 22-17,9 11-38,17 2-65,19-3-20,6-8-185</inkml:trace>
  <inkml:trace contextRef="#ctx0" brushRef="#br0" timeOffset="141640.7277">23088 10724 67,'0'0'373,"0"0"-302,0 0 26,0 0 4,0 0 9,-4-105-27,-6 101-13,-1 4-39,0 0-24,-5 7-7,-1 20-3,-1 4 2,5 9 1,8 0 6,5 1-6,5-3 0,21-7 3,12-5 1,4-5 2,8-7-1,-3-5-2,2-3 3,-7-2-6,-9-1 1,-11-2-1,-13-1 1,-7 0-1,-2 7 0,0 0 1,-27 9-1,-15 3 5,-14 3 0,-2-3-5,3-2-42,8-5-99,14-12-75,17 0-234</inkml:trace>
  <inkml:trace contextRef="#ctx0" brushRef="#br0" timeOffset="141882.8694">23382 10751 502,'0'0'129,"0"0"-112,0 0 8,0 0 42,0 0-12,0 0 6,31 0 15,-31 0 13,0 0-24,0 0-30,0 0-30,0 0-5,0-11-87,0-3-128,0-3-218</inkml:trace>
  <inkml:trace contextRef="#ctx0" brushRef="#br0" timeOffset="143994.4823">18928 12941 570,'0'0'205,"0"0"-118,0 0-14,-114-69-3,85 73-55,0 36-15,2 18-2,8 15 1,12 10 1,7 3 3,11-5-3,31-12 0,14-13 2,11-14 4,4-15-4,-4-4 5,-16-10-2,-15-3-1,-20-1-4,-12-3-1,-4-3 0,0 3 1,-25-3 9,-15-3 8,-4 0-3,1-9-9,10-21-5,10-18-18,17-15-21,6-20-13,16-9-16,25-3-4,9 7 30,-1 12 24,-4 15 16,-12 20 2,-8 21 5,-8 20 5,2 0 5,4 28-1,6 18 26,-1 13 27,-2 12-12,-3 13-5,-6 3-3,-3-5-13,-1-10-7,-4-20-12,-4-19 4,-1-12-9,-2-17-8,0-4 2,3-18 19,1-34 27,2-23-43,0-8-7,1 10 0,-1 21-6,2 24 0,-4 18 1,1 10 0,7 0-7,7 4-10,18 19 8,5 4 5,1 6 9,-1 1-13,-4-3-39,-6-6-35,-3-15-52,-4-10-38,-5-10-7,-1-33-15,-17-7-23,-4 0 222,-4 4 33,-17 14 210,5 11-107,10 14-4,3 6-34,3 1-47,0 0-51,0 23 5,0 10 17,21 6 26,4-1-25,6-4 5,4-7-1,7-15-13,5-12 2,4 0 9,1-27-4,-8-7-6,-15-4-4,-13 0 11,-16-2 4,-7 0-4,-28 4 9,-10 8-24,-5 11-7,2 17-11,-6 0-16,0 31-45,8 11-57,9 4-46,18 2-63,19-15-286</inkml:trace>
  <inkml:trace contextRef="#ctx0" brushRef="#br0" timeOffset="144864.0203">20318 12974 701,'0'0'191,"0"0"-191,0 0 2,0 0 10,0 0 17,58 138-13,-42-106-5,0-10-9,-6-11-2,-1-11 5,5-5-4,0-26 20,7-6-8,-2-1-7,-4 6-1,-7 12-2,-2 9-3,-2 10-3,3 1-7,8 0-10,7 6 4,7 6 16,7-2 1,3-6 1,7-4-1,0 0 5,-1-18-5,-5-9-1,-9-12 3,-11-8-3,-13-3 0,-7-6 2,-11-4 10,-24 0 15,-8 5-8,3 16 2,9 15 8,6 16-15,10 8-12,-1 0-2,5 26 2,3 13-1,8 10 2,0 5 2,21 6-2,17-2-1,9-1-1,4-7-1,2-12-24,3-8-56,0-16-49,-5-14 11,-4 0 7,-12-24 55,-10-10 45,-11-8 11,-10-5 61,-4 1 48,0 4 20,-12 12-40,2 10-15,1 14-21,-3 6-44,-3 4-9,-3 26-6,1 10 5,1 9 1,9-1 0,7-2 0,0-7-1,13-8-3,12-13-9,4-12-16,8-6 1,6-10-3,-1-23-24,-6-8-12,-7-7 29,-17-7 32,-12-7 6,0-8 28,-21-6 35,-16 0-10,-2 9-11,3 20-16,7 20 0,11 15 5,5 12-14,5 0-11,1 11 2,1 18-7,6 13 3,0 11 1,17 9 0,21 4 1,9 7-5,7-6 0,0-1-1,0-10-19,-4-9-55,-12-7-63,-3-14-56,-4-10-104</inkml:trace>
  <inkml:trace contextRef="#ctx0" brushRef="#br0" timeOffset="145535.6366">21738 12483 651,'0'0'146,"0"0"-55,0 0 0,0 0-32,0 0-53,0 0-2,-3 88 8,32-31 12,1 8-20,-4 0 1,-4-4-4,-8-8 0,-10-13-1,-2-18 0,-2-12 1,0-10-1,0 0 10,2-8 10,1-16-13,1-5-7,6 2 0,5 4 0,7 5-5,12 2 0,5 4 2,11 0-1,8 3 2,-3 4-10,-6 3-9,-16 2 1,-14 0 0,-19 19 0,0 11 7,-23 3 13,-17-1 2,-3-2 0,4-11 0,10-9-2,14-8-5,9-2-3,6-8-11,12-18-6,23-10 3,15-9-4,10-1 20,2-6 0,3 2-17,-7 1 3,-13 5 1,-10 5 19,-18 3 10,-12 1 31,-5 1 27,-2 4 5,-21 4-21,-1 10-17,2 12-26,-5 4-9,3 8-6,-1 20 3,5 11-2,11 3 5,7 5 3,2 6 1,8-6-1,19-4 1,11-7-2,5-12 0,7-10 3,4-8-4,0-6 2,-8 0-3,-8 0-5,-4-16 1,-7-4-8,-5-2-23,-2-1-82,-7-4-115</inkml:trace>
  <inkml:trace contextRef="#ctx0" brushRef="#br0" timeOffset="147053.7828">23487 11864 525,'0'0'237,"0"0"-99,0 0-35,0 0-13,0 0-32,0 0-42,0 0-14,17 91-2,19 1 50,2 2-29,0-1-16,-3-17-2,-3-12 1,-8-20-3,-5-16-1,-9-12 0,-5-12 0,-3-4 0,-2-12 0,0-38 16,-13-28-16,-14-24-18,-2-10 2,-2-3 6,2 15-10,2 22 13,6 24 7,11 28 1,-1 18 2,6 8-3,-2 16-13,-1 34 1,5 18 12,3 16 8,0 6 6,21 0-5,8-1-7,-1-7-2,1-14 0,-4-15-4,-7-13-41,-1-12-61,3-14-107,1-14-113</inkml:trace>
  <inkml:trace contextRef="#ctx0" brushRef="#br0" timeOffset="150900.7606">23979 11153 456,'0'0'307,"0"0"-205,0 0-11,0 0-33,0 0-17,0 0-32,0 111-5,27 22 57,6 40-23,5 24-15,0 11-15,-11-7-3,-11-17-5,-14-17-1,-2-19 1,0-20 0,-10-23-3,-1-24-1,5-26-8,4-21-19,2-16-37,0-18-41,0 0-50,19-32-25,8-16-324</inkml:trace>
  <inkml:trace contextRef="#ctx0" brushRef="#br0" timeOffset="151360.4394">24616 11893 126,'0'0'635,"0"0"-510,0 0-103,0 0-18,0 0 17,76 108 31,-51-44-28,-12 3-12,-12-5 0,-1-10-4,0-9-3,-3-12 7,-10-11 13,1-10 4,-3-10-8,-3-6 18,0-36-5,4-20-24,8-16-4,6-6-4,2 5-2,23 13-2,4 18 0,2 14-2,0 9 4,5 8 0,8 11 5,5 6-5,9 2 1,5 30 3,-10 9-2,-11 12-2,-19 5 0,-17 0-1,-6-3 1,-4-11 0,-15-8-32,7-12-85,10-12-121,2-12-279</inkml:trace>
  <inkml:trace contextRef="#ctx0" brushRef="#br0" timeOffset="154647.8766">13331 3525 295,'0'0'382,"0"0"-233,0 0-44,0 0-21,0 0-6,0 0-13,0 0-20,-9 0-17,9 0-11,0 0-13,16 0-4,23 0 0,22 0-2,15 0-18,-1 0-107,-15 0-136,-24 4-111</inkml:trace>
  <inkml:trace contextRef="#ctx0" brushRef="#br0" timeOffset="154816.7283">13320 3904 620,'0'0'289,"0"0"-217,0 0-13,136-28-27,-65 6-32,-7 2-8,-4 0-96,-10 4-117,-8 2-274</inkml:trace>
  <inkml:trace contextRef="#ctx0" brushRef="#br0" timeOffset="156509.1237">14935 2994 148,'0'0'231,"0"0"-200,0 0-31,0 0-13,0 0 13,0 0 10,0 0 23,108 48 6,-46-40-23,18-1 11,23-2-1,22-1-8,12-4 1,15 0-12,10 0-7,8 0 0,8 0-11,10 0-2,-4 0 6,-1 0 7,-1 0 4,-6 5-4,-4 3 1,-1-1-4,6-3 6,10 0-2,2 0 1,2 0-2,2 2-4,-6-4 1,-9-2-7,-5 0-16,-9 0 19,-12 0 2,-2 0 5,-1-2 0,4-2 1,2 2-3,-1 0 2,-5 0-10,-6 0-15,-8 0 16,-3 2 1,-12-2 6,-8 2 2,-4-4 1,2-1 8,2 1 9,7 1-11,11 3-1,4 0-4,1 0 1,-3 0-2,-5 0 0,-4 0-1,-7 0 1,-7 0 4,-7 0 4,-9 0 3,4-5-2,3 4-9,4 1 14,8 0-8,2 0 8,-3 0-1,5 0-4,0 6-3,2-3 2,2 1 7,-4 1 4,0-1-1,0 0-8,4 2 0,1-2-11,-2 3 2,-1-1 0,-2 1-2,-6 3 7,-12-4 1,-13-2 0,-16-2 13,-19-2-5,-5 0 7,-5 0-5,-9 0 4,-2 0-6,-8 0 4,-10-4 1,-10 2 20,-1 2 3,0 0-10,0 0-18,0 0-6,0 0-10,-8 0-7,-10 0-23,-4 0-83,-2 0-229</inkml:trace>
  <inkml:trace contextRef="#ctx0" brushRef="#br0" timeOffset="159419.544">14349 3501 624,'0'0'181,"0"0"-124,0 0-53,0 0-1,-2 133 50,2-51 4,0 0-34,18-7-19,2-8-4,2-19-8,-1-13-62,-4-14-54,-8-5-43,-9-2-142</inkml:trace>
  <inkml:trace contextRef="#ctx0" brushRef="#br0" timeOffset="159613.6041">14111 4196 395,'0'0'216,"0"0"-101,0 0-4,0 0 13,128 0-35,-38-14-53,3-4-27,-1 0-8,-14 4-1,-20 3-9,-18 4-36,-13 6-52,-9 1-60,-11 0-76,-6 0-130</inkml:trace>
  <inkml:trace contextRef="#ctx0" brushRef="#br0" timeOffset="159874.7863">14584 4516 726,'0'0'122,"0"0"-122,0 0-17,0 0 17,0 0 24,-8 130-4,6-82-12,2-2 11,0-8-11,0-7-8,14-13 0,11-9-7,4-9-65,8-4-74,5-27-170</inkml:trace>
  <inkml:trace contextRef="#ctx0" brushRef="#br0" timeOffset="160128.5609">14581 4357 496,'0'0'121,"0"0"-74,0 0 5,0 0-34,0 0 5,0 0 22,54 54 5,-24-72-19,-5-12-8,-9-1-11,-9-6-1,-7 5 5,0 5-9,-7 10-7,-13 11-7,-7 6-44,-9 10-37,-6 24-55,2 7-86</inkml:trace>
  <inkml:trace contextRef="#ctx0" brushRef="#br0" timeOffset="164089.5766">15008 3389 428,'0'0'241,"0"0"-163,0 0-32,0 0-1,-93 134 8,76-38-3,8 24-16,9 14 12,0 2-24,4-10 0,23-19-12,11-14-5,6-17-4,10-21-2,4-22-14,8-16-90,0-17-79,0 0-150</inkml:trace>
  <inkml:trace contextRef="#ctx0" brushRef="#br0" timeOffset="164738.5967">15296 3538 370,'0'0'224,"0"0"-101,0 0-22,0 0-11,0 0-31,0 0-16,0-9-12,0 9 0,0 0-8,0 0-14,0 0 4,0 0 3,0 0-2,0 0-10,0 0 1,0 0 2,0 0 0,0 0-7,0 0 2,0 0 1,0 0 3,0 0 3,0 0 0,0 0-1,0 0-5,0-2-2,0 0-1,3-2 0,-1 2 1,-1 0 0,-1 2-2,0 0 1,0 0-1,0 0-8,0 28-16,0 12 20,0 14 5,5 6 3,4-2-2,5-1 3,3-12-4,3-12 0,5-11-17,0-12-39,4-10-67,-2-3-32,-4-28-17,-9-17-123</inkml:trace>
  <inkml:trace contextRef="#ctx0" brushRef="#br0" timeOffset="164969.4925">15307 3314 456,'0'0'136,"0"0"-63,0 0 0,0 0-46,0 0-16,0 0-4,-33 20 16,44-16 30,-2-4 4,-2 0-2,-3 0-5,0-4 3,3-11-34,-4 0-7,-1 5-12,-2 8-21,0 2-42,0 0-60,0 18-126,-2 10-129</inkml:trace>
  <inkml:trace contextRef="#ctx0" brushRef="#br0" timeOffset="166174.6314">15584 3638 677,'0'0'203,"0"0"-122,0 0-18,0 0-13,0 0-29,0 0 2,151-4-7,-78-3-7,-7 3-9,-11 0-3,-8 4-40,-20 0-53,-12 0-67,-15 0-60,0 0-147</inkml:trace>
  <inkml:trace contextRef="#ctx0" brushRef="#br0" timeOffset="166365.2792">15722 3484 514,'0'0'273,"0"0"-125,0 0-55,0 0-42,0 0-47,0 0-2,2 73-2,13-13 20,-1 7-12,1-3-8,2-8-48,2-12-51,6-19-89,8-12-85</inkml:trace>
  <inkml:trace contextRef="#ctx0" brushRef="#br0" timeOffset="166563.7818">16069 3481 733,'0'0'204,"0"0"-134,0 0-24,0 0-31,0 0-12,0 0 13,45 115 1,-23-62-12,3 0-5,-5-3 0,-3-6-18,2-11-55,2-8-110,8-13-98</inkml:trace>
  <inkml:trace contextRef="#ctx0" brushRef="#br0" timeOffset="166798.7749">16404 3601 583,'0'0'188,"0"0"-99,0 0-24,0 0-26,0 0-39,0 0 9,66-28-18,-10 16-14,7 0-96,1 2-69,-4-2-132</inkml:trace>
  <inkml:trace contextRef="#ctx0" brushRef="#br0" timeOffset="166985.735">16772 3367 715,'0'0'215,"0"0"-102,0 0-34,0 0-40,0 0-39,0 0-3,-5 85 3,20-24 13,4 5-12,-7 4-1,-1-2-69,-5-1-82,-6-13-102,0-10-204</inkml:trace>
  <inkml:trace contextRef="#ctx0" brushRef="#br0" timeOffset="167419.6443">15648 4201 247,'0'0'231,"0"0"-136,0 0-4,0 0-16,0 0-19,0 0-7,12 24 19,45-22 23,34-2-30,39-2-31,28-25-13,19-7-17,0-3-7,-23-3-36,-38 7-17,-31 5 41,-37 12 19,-21 7 10,-13 4 4,-7 3-7,-5 2-7,-2 0-6,0 0-48,0 0-86,0 0-94,0 0-219</inkml:trace>
  <inkml:trace contextRef="#ctx0" brushRef="#br0" timeOffset="169371.9612">16092 4411 741,'0'0'153,"0"0"-153,0 0 6,0 0 15,2 131 15,13-91-27,4-5-9,-2-8-5,1-7-77,5-12-110,-6-8-175</inkml:trace>
  <inkml:trace contextRef="#ctx0" brushRef="#br0" timeOffset="169527.1023">15931 4291 700,'0'0'188,"0"0"-109,0 0-75,0 0-4,0 0-140,0 0-18,130 30-136</inkml:trace>
  <inkml:trace contextRef="#ctx0" brushRef="#br0" timeOffset="169714.438">16466 4507 498,'0'0'290,"0"0"-207,0 0-41,0 0-35,147-31-7,-96 18-52,-4-1-91,-7-1-94,-13 2-251</inkml:trace>
  <inkml:trace contextRef="#ctx0" brushRef="#br0" timeOffset="169879.8504">16553 4311 488,'0'0'314,"0"0"-216,0 0-50,0 0-27,0 0 8,0 0 14,36 142-34,-15-96-9,6-6-45,0-9-132,6-13-153</inkml:trace>
  <inkml:trace contextRef="#ctx0" brushRef="#br0" timeOffset="170074.3071">16878 4182 700,'0'0'251,"0"0"-193,0 0-39,0 0-17,0 0 23,40 152-10,-20-91-15,1-3-22,-2-8-69,1-14-86,3-14-169</inkml:trace>
  <inkml:trace contextRef="#ctx0" brushRef="#br0" timeOffset="170519.3898">16996 3423 499,'0'0'181,"0"0"-101,0 0 14,0 0 24,121 176-46,-57-76-23,7 17-29,-6 7-1,-12-1-17,-17-9-1,-22-7-1,-14-12-8,-12-11-35,-23-12-39,-10-13-60,-2-15-37,7-16-225</inkml:trace>
  <inkml:trace contextRef="#ctx0" brushRef="#br0" timeOffset="171042.8212">17780 3382 382,'0'0'295,"0"0"-192,0 0-27,0 0-27,0 0-1,-26 189 39,21-78-22,5 11-30,0 8-14,18-5-15,3-13-2,5-16-4,-4-14 0,7-14-18,4-15-31,3-16-52,12-16-54,7-17-101</inkml:trace>
  <inkml:trace contextRef="#ctx0" brushRef="#br0" timeOffset="171636.0879">18139 3509 357,'0'0'322,"0"0"-180,0 0-43,0 0-55,0 0-42,0 0 2,-20 120 38,20-60-11,0 3-9,0-3-13,7-8-3,10-10-6,6-10 0,8-11-37,5-16-54,1-5-75,2-10-78,-10-23-293</inkml:trace>
  <inkml:trace contextRef="#ctx0" brushRef="#br0" timeOffset="171784.5176">18150 3459 480,'0'0'243,"0"0"-96,0 0-38,0 0-64,0 0-45,0 0-41,27-2-181,22 26 12,14 4-271</inkml:trace>
  <inkml:trace contextRef="#ctx0" brushRef="#br0" timeOffset="171957.6415">18534 3762 526,'0'0'305,"0"0"-231,0 0-29,124-41-31,-72 33-14,-8 1-16,-6 3-57,-9 0-64,-9 1-25,-11-3-114</inkml:trace>
  <inkml:trace contextRef="#ctx0" brushRef="#br0" timeOffset="172131.6362">18561 3555 600,'0'0'236,"0"0"-147,0 0-47,0 0-5,0 0 25,32 151-24,-9-87-30,-3-2-8,0-6-81,1-14-150,0-13-203</inkml:trace>
  <inkml:trace contextRef="#ctx0" brushRef="#br0" timeOffset="172438.8295">18770 3577 837,'0'0'153,"0"0"-82,0 0-11,0 0-48,0 0-12,146-25 0,-87 52-2,-17 9-34,-22 6-14,-16 8-2,-4 9 9,-13-4 17,-20 0 4,0-11-6,-1-10 26,7-8 2,11-10 0,8-8 6,8-3 19,0-5 33,0 0 8,33-2-33,19-19-15,16-2-18,6-4-149,-5 1-148</inkml:trace>
  <inkml:trace contextRef="#ctx0" brushRef="#br0" timeOffset="172617.8016">19351 3720 522,'0'0'340,"0"0"-260,0 0-65,0 0-10,0 0-5,130-51-59,-82 39-112,-3 3-75</inkml:trace>
  <inkml:trace contextRef="#ctx0" brushRef="#br0" timeOffset="172818.8592">19658 3423 620,'0'0'315,"0"0"-200,0 0-33,0 0-31,0 0-51,0 0-9,-4 70 9,16-17 6,1 10-6,-11 5-33,-2 3-72,0 1-66,0-14-69,0-4-217</inkml:trace>
  <inkml:trace contextRef="#ctx0" brushRef="#br0" timeOffset="173322.676">18347 4265 400,'0'0'165,"0"0"-80,0 0 5,0 0-10,0 0-10,0 0-25,-83 0-16,83 0-6,31 0-2,45-6 21,56-11 22,55-4-28,39-4-24,13 2-12,-18-2-1,-34 1-59,-53 1-24,-45 0 31,-34 8 38,-32 6 14,-15 6-1,-8 3-44,0 0-63,-8 0-135</inkml:trace>
  <inkml:trace contextRef="#ctx0" brushRef="#br0" timeOffset="173601.5643">18858 4389 694,'0'0'161,"0"0"-157,0 0-4,0 0 0,0 0 33,-8 125-17,8-83-7,0-2-2,0-8-1,6-6-6,19-10 3,13-13-3,13-3-77,7-6-91,0-21-253</inkml:trace>
  <inkml:trace contextRef="#ctx0" brushRef="#br0" timeOffset="173757.8906">18901 4311 212,'0'0'556,"0"0"-371,0 0-80,0 0-50,0 0-55,0 0-16,-10-8-101,45 8-170,16 10-81</inkml:trace>
  <inkml:trace contextRef="#ctx0" brushRef="#br0" timeOffset="173938.6994">19207 4428 727,'0'0'143,"0"0"-104,0 0 19,116-9-36,-57-3-22,-1-2-37,-9 5-51,-11 1-47,-13 1-66,-14 3-69</inkml:trace>
  <inkml:trace contextRef="#ctx0" brushRef="#br0" timeOffset="174123.5866">19240 4267 834,'0'0'159,"0"0"-69,0 0-36,0 0-54,0 0 9,0 0-9,45 152 6,-34-95-6,-11-4-62,0-3-81,0-9-71,0-13-149</inkml:trace>
  <inkml:trace contextRef="#ctx0" brushRef="#br0" timeOffset="174448.5755">19502 4305 803,'0'0'138,"0"0"-130,0 0 11,0 0-1,139-10 0,-81 36-18,-14 6-3,-17 6-32,-20 6-19,-7 0 16,-20 0 30,-18-1 7,2-7 2,5-10 4,11-10 10,11-7 32,5-8-10,4-1 5,0 0 13,31-4-16,25-18-12,15-8-27,9-8-35,-2-6-104,-4-2-103,-10-1-314</inkml:trace>
  <inkml:trace contextRef="#ctx0" brushRef="#br0" timeOffset="174779.5847">20002 3599 651,'0'0'218,"0"0"-117,0 0-43,0 0-30,0 0-27,26 114 38,13-34-6,3 11-19,-2 5-4,-9 1-7,-17 3-3,-14-4-9,-9-4-16,-32-9-4,-7-9 20,-4-10-24,-1-10-49,4-14-86,8-11-150</inkml:trace>
  <inkml:trace contextRef="#ctx0" brushRef="#br0" timeOffset="176506.814">20904 3984 712,'0'0'93,"0"0"-84,0 0-2,0 0-7,0 0-21,0 0-42,152-8-81,-77-5-188</inkml:trace>
  <inkml:trace contextRef="#ctx0" brushRef="#br0" timeOffset="176661.7078">21835 3976 717,'0'0'179,"0"0"-150,0 0-7,0 0-22,0 0-19,127-59-113,-42 28-75,2 1-228</inkml:trace>
  <inkml:trace contextRef="#ctx0" brushRef="#br0" timeOffset="176801.6438">22453 3784 298,'0'0'269,"0"0"-172,0 0-15,0 0-8,0 0-15,0 0-40,14-2-19,9-9-97,18-4-142</inkml:trace>
  <inkml:trace contextRef="#ctx0" brushRef="#br0" timeOffset="177183.9743">22675 3345 717,'0'0'137,"0"0"-86,0 0-34,0 0 7,-75 178 31,54-74-8,13 18-1,8 5-22,0 1-3,25-9-16,17-15-5,11-10-1,7-17-16,3-19-63,4-21-53,-1-19-94,-1-13-260</inkml:trace>
  <inkml:trace contextRef="#ctx0" brushRef="#br0" timeOffset="178019.5807">23068 3392 452,'0'0'210,"0"0"-64,0 0-14,0 0-52,0 0-29,0 0-18,0 0-12,35-51-21,-3 81-10,15 16 10,-1 14-3,-8 8 2,-9 4-3,-16 2 1,-13-5-10,0-13-19,0-18-8,0-19 18,0-10 6,-2-9 7,-9 0 9,-5-18 23,1-18-10,1-15 5,10-10-1,4-4-9,0 5 2,23 7 8,10 8 0,0 11-4,3 10 2,-3 6-8,-2 8 5,0 5-3,5 5-8,5 0-2,3 16-3,-4 12 0,-5 7 2,-8 3-3,-11 2-6,-14 6-8,-2-3-13,0-6-69,0-9-76,0-12-111</inkml:trace>
  <inkml:trace contextRef="#ctx0" brushRef="#br0" timeOffset="178190.7928">23884 3531 665,'0'0'316,"0"0"-210,0 0-43,0 0-63,0 0-4,0 0-71,153-36-119,-96 30-164</inkml:trace>
  <inkml:trace contextRef="#ctx0" brushRef="#br0" timeOffset="178392.5721">24335 3246 729,'0'0'241,"0"0"-141,0 0-12,0 0-42,0 0-41,0 0-4,-21 74-1,21-16 11,0-1-5,0-7-6,10-4-3,6-8-50,-3-6-49,0-1-94,-3-8-53,-1-7-364</inkml:trace>
  <inkml:trace contextRef="#ctx0" brushRef="#br0" timeOffset="178926.459">23327 4042 697,'0'0'149,"0"0"-88,173-44 17,-64 26-22,16 4-27,6 1-19,-4 4-10,-11 1-4,-24 2-42,-26 4-52,-22 2-25,-19 0-55,-15 0-133</inkml:trace>
  <inkml:trace contextRef="#ctx0" brushRef="#br0" timeOffset="179301.1541">23802 4215 604,'0'0'69,"0"0"-24,0 0 51,36 130-13,-22-90-24,-7-2-40,-7-8-15,0-5-4,0-14 0,0-4-2,0-7 2,0 0 4,-5-24 19,3-14-18,2-10 3,0-3 12,2 1-9,22 0-11,13 6 8,3 10 8,6 8-3,-3 9 14,-3 12-6,-4 5-7,2 0-12,-5 15-2,-2 14-3,-5 4 3,-8 6-7,-11 3-26,-7 0-22,0 0-21,-15-9-43,-8-12-44,10-9-245</inkml:trace>
  <inkml:trace contextRef="#ctx0" brushRef="#br0" timeOffset="179578.6634">24538 3479 607,'0'0'196,"0"0"-77,0 0-19,0 0-47,0 0-40,109 110 47,-49-26-13,-4 14-34,-15 2 4,-20 0-9,-16-3-6,-5-2-2,-40-5-4,-22-8-16,-19-8-23,-5-13-74,1-14-36,14-12-128</inkml:trace>
  <inkml:trace contextRef="#ctx0" brushRef="#br0" timeOffset="180803.517">13048 7049 621,'0'0'189,"0"0"-92,0 0-24,0 0-36,0 0-16,0 0-21,0 0-3,60-15 3,22 13 0,17-12-21,-5-1-95,-15 2-113,-29 3-142</inkml:trace>
  <inkml:trace contextRef="#ctx0" brushRef="#br0" timeOffset="180960.6856">13144 7452 734,'0'0'162,"0"0"-116,125-30-35,-40-7-11,10-1-98,-3 2-112,-7 2-251</inkml:trace>
  <inkml:trace contextRef="#ctx0" brushRef="#br0" timeOffset="183459.6689">14156 6276 532,'0'0'252,"0"0"-168,0 0-36,0 0-22,0 0-26,0 0-26,-7 94 26,7-37 14,9-5 3,2-10-15,0-8-2,2-3-17,2-4-87,-3-4-79,-7 2-192</inkml:trace>
  <inkml:trace contextRef="#ctx0" brushRef="#br0" timeOffset="183638.8288">14046 6836 630,'0'0'279,"0"0"-171,0 0-24,166-51-14,-64 22-32,6-2-34,-2 8-4,-17 7-36,-22 16-75,-30 0-138,-21 27-193</inkml:trace>
  <inkml:trace contextRef="#ctx0" brushRef="#br0" timeOffset="183878.6355">14351 7086 784,'0'0'241,"0"0"-204,0 0-37,0 0-2,0 0 2,-13 132 19,6-65-12,1-3-3,6-12 0,0-12-4,2-14-1,27-14-3,8-12 3,17 0-25,8-30-47,3-18-103,-5-4-102</inkml:trace>
  <inkml:trace contextRef="#ctx0" brushRef="#br0" timeOffset="184079.8028">14354 6994 526,'0'0'270,"0"0"-133,0 0-45,0 0-33,0 0-39,0 0-20,-9-4 0,9 2-4,0 2-41,2-4-69,23-2-90,10 0-54</inkml:trace>
  <inkml:trace contextRef="#ctx0" brushRef="#br0" timeOffset="185691.3631">15301 6278 474,'0'0'190,"0"0"-122,0 0-17,0 0 5,0 0-9,0 0-25,-2 38-20,-3 28 17,-1 27 47,-2 17-14,0 16-15,3 5-18,3-1-4,2-14-11,0-22-3,9-18-1,16-19-1,6-15-7,6-18-5,9-12-18,8-12-36,4-2-45,3-26-104,-3-7-251</inkml:trace>
  <inkml:trace contextRef="#ctx0" brushRef="#br0" timeOffset="185991.8541">15929 6501 582,'0'0'251,"0"0"-135,0 0-37,0 0-23,0 0-29,0 0-27,-5 66 6,5-10 22,0 7-16,9 0-9,3-9 1,5-10-4,1-13-2,9-19-29,11-12-66,7-4-86,3-32-109</inkml:trace>
  <inkml:trace contextRef="#ctx0" brushRef="#br0" timeOffset="186232.7498">15837 6286 567,'0'0'175,"0"0"-120,0 0-26,0 0-18,0 0-10,0 0 34,27 0 9,-23 0-5,-4-4 7,0-4-13,0 0-17,0 1-16,0 1-18,-6 6-47,-9 0-56,-1 11-81,7 19-186</inkml:trace>
  <inkml:trace contextRef="#ctx0" brushRef="#br0" timeOffset="186646.6548">15866 7106 586,'0'0'209,"0"0"-106,0 0-10,0 0-15,193-34-22,-78 4-38,5-2-18,-8 4-11,-18 5-55,-24 6-130,-18 13-66,-23 4-220</inkml:trace>
  <inkml:trace contextRef="#ctx0" brushRef="#br0" timeOffset="186885.6713">16132 7142 747,'0'0'231,"0"0"-162,0 0-30,0 0-39,0 0 8,0 0-2,40 159 11,-22-93-14,-5-4 2,1-6-4,3-13 0,3-14-2,16-14-29,9-15-69,10-3-65,3-28-145</inkml:trace>
  <inkml:trace contextRef="#ctx0" brushRef="#br0" timeOffset="187064.9283">16174 7153 365,'0'0'389,"0"0"-238,0 0-78,0 0-39,0 0-34,0 0-29,14-6-54,19 6-73,19 0-122</inkml:trace>
  <inkml:trace contextRef="#ctx0" brushRef="#br0" timeOffset="187260.7477">16502 7315 763,'0'0'174,"0"0"-129,0 0-2,0 0-12,160-52-31,-96 30-14,-3 2-76,-14 3-54,-16 5-57,-14 5-69</inkml:trace>
  <inkml:trace contextRef="#ctx0" brushRef="#br0" timeOffset="187441.6089">16579 7122 235,'0'0'533,"0"0"-376,0 0-66,0 0-27,0 0-46,0 0-16,27 72 12,-4-22-7,-7 1-7,-4-1-39,1-4-82,0-9-85,9-16-83</inkml:trace>
  <inkml:trace contextRef="#ctx0" brushRef="#br0" timeOffset="187657.5107">17096 6934 601,'0'0'348,"0"0"-256,0 0-26,0 0-25,0 0-29,0 0-2,-24 115 6,27-58-12,12 1-4,1 0 0,-3-6-24,-2-7-55,0-7-56,2-13-99,3-10-246</inkml:trace>
  <inkml:trace contextRef="#ctx0" brushRef="#br0" timeOffset="187971.5024">17125 6389 506,'0'0'273,"0"0"-140,0 0-48,0 0-21,0 0-38,0 0-9,174 92 52,-71-18-16,-3 18-22,-13 10-20,-23 8-7,-27 1-2,-27-3-2,-10 0 0,-24-2-9,-20-3-29,-6-9-44,-4-14-74,5-16-88,7-19-145</inkml:trace>
  <inkml:trace contextRef="#ctx0" brushRef="#br0" timeOffset="188571.7931">18168 6173 599,'0'0'101,"0"0"-80,0 0 60,-33 143 30,26-49-30,7 19-18,0 19-17,11 10-14,10 5-18,-2-3-7,1-15-3,3-15-4,6-20 0,4-20-15,11-21-16,12-23-41,11-19-54,7-11-98,6-10-212</inkml:trace>
  <inkml:trace contextRef="#ctx0" brushRef="#br0" timeOffset="189436.6676">18690 6330 649,'0'0'204,"0"0"-127,0 0-45,0 0-2,0 0 49,62 155-32,-44-99-31,4-5-3,0-7-6,3-7-1,0-11-6,2-14-9,-2-12-67,4 0-77,-2-22-103</inkml:trace>
  <inkml:trace contextRef="#ctx0" brushRef="#br0" timeOffset="189585.6522">18772 6234 556,'0'0'245,"0"0"-130,0 0-74,0 0-41,0 0-135,125-12-88,-50 32-307</inkml:trace>
  <inkml:trace contextRef="#ctx0" brushRef="#br0" timeOffset="189772.418">19224 6509 739,'0'0'224,"0"0"-125,0 0-21,0 0-43,0 0-27,118-67-8,-75 47-21,-5 2-36,-5 6-50,-8 2-56,-14 2-35,-11 2-120</inkml:trace>
  <inkml:trace contextRef="#ctx0" brushRef="#br0" timeOffset="189954.844">19273 6310 100,'0'0'677,"0"0"-530,0 0-81,0 0-28,0 0-22,0 0 0,19 93 21,-2-49-23,1-5-14,-3 0-68,6-9-67,3-7-114,5-15-325</inkml:trace>
  <inkml:trace contextRef="#ctx0" brushRef="#br0" timeOffset="190153.8624">19699 6150 775,'0'0'234,"0"0"-148,0 0-30,0 0-38,0 0-18,0 0 0,33 138 9,-6-78-3,0-4-6,-7-1-17,-6-9-83,-6-9-90,-4-4-76</inkml:trace>
  <inkml:trace contextRef="#ctx0" brushRef="#br0" timeOffset="190433.0661">18852 6882 646,'0'0'220,"0"0"-128,0 0-46,0 0-16,0 0-17,191-15 15,-41 0 0,30-9-14,19-2-12,-8-4-2,-26 3-43,-42 7-2,-47 4-20,-36 10-38,-25 6 4,-15 0-23,0 0-90</inkml:trace>
  <inkml:trace contextRef="#ctx0" brushRef="#br0" timeOffset="191416.9208">18914 7345 677,'0'0'173,"0"0"-90,0 0-21,0 0-29,0 0-33,0 0 6,10 127 31,-6-75-21,3-4-9,-1-4-2,3-11-4,5-10-1,6-11-25,11-10-68,7-2-95,6-10-145</inkml:trace>
  <inkml:trace contextRef="#ctx0" brushRef="#br0" timeOffset="191564.5136">18999 7204 229,'0'0'456,"0"0"-360,0 0-71,0 0-25,0 0-64,0 0-125,23 71-270</inkml:trace>
  <inkml:trace contextRef="#ctx0" brushRef="#br0" timeOffset="191732.7554">19378 7378 758,'0'0'97,"0"0"-74,0 0 10,141-25-29,-100 21-4,0 2-53,1-3-94,-13-1-154</inkml:trace>
  <inkml:trace contextRef="#ctx0" brushRef="#br0" timeOffset="191901.479">19429 7275 601,'0'0'163,"0"0"-111,0 0-29,0 0-7,0 0 29,0 0-24,50 149-21,-48-98-35,0 3-93,-2-8-91</inkml:trace>
  <inkml:trace contextRef="#ctx0" brushRef="#br0" timeOffset="192202.4545">19857 7188 801,'0'0'188,"0"0"-135,0 0 8,0 0-19,0 0-42,134-52 0,-97 83-3,-6 6-8,-12 10-20,-17 5-12,-2 6 13,-9-2 27,-16-6 3,1-11 2,9-13 1,5-15 18,10-7-5,0-4-4,25-4 3,33-28 7,29-13-22,25-12-22,7-5-55,-5 1-105,-18 6-169</inkml:trace>
  <inkml:trace contextRef="#ctx0" brushRef="#br0" timeOffset="192517.4927">20437 6007 498,'0'0'239,"0"0"-185,0 0 23,50 146 48,2-49-47,10 16-29,-2 8-22,-6 8-20,-18-3-7,-26-2-4,-10-3-12,-24-6 11,-29-10-8,-9-2-7,-5-15-8,-1-14-31,10-15-56,12-20-75,17-16-176</inkml:trace>
  <inkml:trace contextRef="#ctx0" brushRef="#br0" timeOffset="192721.94">21125 6561 757,'0'0'150,"0"0"-111,0 0-10,0 0-29,0 0-45,0 0-66,122-20-67,-74 13-202</inkml:trace>
  <inkml:trace contextRef="#ctx0" brushRef="#br0" timeOffset="192853.6411">21534 6498 128,'0'0'557,"0"0"-479,0 0-64,0 0 3,0 0-17,0 0-65,135-12-88,-73-3-250</inkml:trace>
  <inkml:trace contextRef="#ctx0" brushRef="#br0" timeOffset="193034.9504">21969 6389 657,'0'0'104,"0"0"-59,0 0 37,0 0-29,0 0-38,0 0-11,47-12-1,-40 12-3,1 0-13,6-3-16,4-3-21,6-3-57,7-6-81,3 3-313</inkml:trace>
  <inkml:trace contextRef="#ctx0" brushRef="#br0" timeOffset="193177.5672">22197 6311 179,'0'0'524,"0"0"-380,0 0-29,0 0-19,0 0-40,0 0-45,-7 0-11,7 0-22,0 0-66,0 0-90,16 0-181</inkml:trace>
  <inkml:trace contextRef="#ctx0" brushRef="#br0" timeOffset="194474.6264">22893 5779 116,'0'0'515,"0"0"-399,0 0-44,0 0 7,0 0-35,0 0-34,-19 18-5,-8 32 0,-8 31 3,-5 26 12,3 22 3,6 10-15,14-1 1,7-6-8,10-14-1,10-16-1,32-17-7,16-21-8,15-18-4,12-18-30,13-16-83,9-12-101</inkml:trace>
  <inkml:trace contextRef="#ctx0" brushRef="#br0" timeOffset="194913.5189">23576 5922 544,'0'0'172,"0"0"-93,0 0 14,0 0-29,0 0-8,0 0-29,131-63-9,-92 77-7,-7 12-5,-11 9-3,-15-2 2,-6 2-2,0-9 6,0-11-4,-6-8-2,6-7 2,-2 0 10,-1-15 11,-6-17-1,0-14-25,7-2-1,2-2 1,4 6-3,25 7-1,2 10-2,-2 11 3,1 10 2,1 6 0,6 0 1,6 19-1,-1 17-1,-2 5 1,-11 9-1,-6 6 0,-10 2-8,-8-4-37,-5-5-59,0-15-102,0-12-155</inkml:trace>
  <inkml:trace contextRef="#ctx0" brushRef="#br0" timeOffset="195075.6753">24369 5928 112,'0'0'831,"0"0"-709,0 0-74,0 0-32,0 0-16,161-71-67,-88 59-148,-6 1-66,-7-4-118</inkml:trace>
  <inkml:trace contextRef="#ctx0" brushRef="#br0" timeOffset="195261.8334">24796 5544 686,'0'0'202,"0"0"-99,0 0-27,0 0-31,0 0-35,0 0 21,-10 156 2,10-89-24,13-3-9,-4-2 0,-2-6-59,-3-3-61,-4-9-104,0-8-178</inkml:trace>
  <inkml:trace contextRef="#ctx0" brushRef="#br0" timeOffset="195577.6504">23770 6477 552,'0'0'166,"0"0"-111,0 0 42,0 0-5,139-20-17,-2-10-5,23-11-31,14-1-22,-7 1-10,-18 2-7,-24 7 1,-33 10-1,-30 6-9,-27 6-17,-19 8-25,-11 2-36,-5 0-73,0 6-77,-18 15-197</inkml:trace>
  <inkml:trace contextRef="#ctx0" brushRef="#br0" timeOffset="196124.7386">23788 6842 741,'0'0'151,"0"0"-89,0 0 21,0 0-16,113-58-34,-47 58-21,-1 26-10,-7 14-2,-17 6-1,-20 0 0,-13-4-3,-8-2 2,-5-5 1,-19-10-3,-1-6-14,3-13 13,7-6 5,1 0 14,5-37 2,9-13 5,0-16 5,6-4-12,26 1-5,4 15-8,6 14 3,-6 12-4,-1 17 5,3 6-5,1 5-5,8 10 1,-2 20-2,-4 11 2,-10 2-6,-15 1-10,-10 1-11,-6-3-26,0-6-75,-20-9-102,6-15-205</inkml:trace>
  <inkml:trace contextRef="#ctx0" brushRef="#br0" timeOffset="196608.5158">24837 5396 106,'0'0'497,"0"0"-350,0 0-58,0 0-7,0 0-25,34 120 31,10-30-18,14 17-31,2 14-16,-4-2-9,-16 3-14,-24 1 0,-16-5 0,-16-2-1,-40-1-14,-15-5 4,-15-6-18,-9-4-28,-7-8-51,-6-9-99,-2-5-215</inkml:trace>
  <inkml:trace contextRef="#ctx0" brushRef="#br0" timeOffset="197597.5779">14243 7760 486,'0'0'216,"0"0"-98,0 0-2,0 0-26,0 0-37,19-103-20,36 43-18,29-24-15,24-20-7,29-6-37,15-3-96,6 15-64,-9 10-73</inkml:trace>
  <inkml:trace contextRef="#ctx0" brushRef="#br0" timeOffset="197933.5248">16038 6595 536,'0'0'144,"0"0"-40,0 0 19,0 0-18,148-134-44,-90 86-38,13-5-20,4 2-3,10 1-23,0 2-64,-8 9-69,-9 9-89</inkml:trace>
  <inkml:trace contextRef="#ctx0" brushRef="#br0" timeOffset="199331.1725">16809 7703 646,'0'0'188,"0"0"-117,0 0-5,0 0-4,0 0-19,21-121-30,47 56-11,35-21 0,35-13-2,25-6-8,14 0-45,15 9-77,-4 10-70,-20 13-149</inkml:trace>
  <inkml:trace contextRef="#ctx0" brushRef="#br0" timeOffset="199659.679">18930 6669 456,'0'0'161,"0"0"-88,0 0-15,0 0 21,0 0 31,227-141-40,-77 49-30,22-3-26,4 1-9,-5 6-5,-22 11-49,-30 17-46,-35 16 0,-28 18-65,-30 15-79</inkml:trace>
  <inkml:trace contextRef="#ctx0" brushRef="#br0" timeOffset="200201.9831">19685 7538 512,'0'0'182,"0"0"-161,0 0-2,0 0 30,0 0-14,0 0-22,-33 59 8,22-40 20,0-5-9,0-4-8,8-4-2,3-2-12,0-4-10,0 0-1,36-12 1,38-33 3,35-26 36,40-23-6,27-13-22,14-7-11,1 6-11,-21 3-74,-28 15-85,-36 15-129</inkml:trace>
  <inkml:trace contextRef="#ctx0" brushRef="#br0" timeOffset="201040.6593">23714 6292 513,'0'0'297,"0"0"-224,0 0-31,187-138 36,-53 63-8,20-7-39,17-4-7,-1 0-1,-14 6-1,-27 14-19,-36 15-3,-30 20-8,-32 15-23,-16 12-38,-12 4-82,-3 0-92,0 14-218</inkml:trace>
  <inkml:trace contextRef="#ctx0" brushRef="#br0" timeOffset="202361.5428">14699 9035 420,'0'0'277,"0"0"-129,0 0-48,0 0-27,0 0-2,0 0-27,67 0-13,2-22-6,18-6-18,0-2-7,2 1-40,-18 10-54,-22 11-107,-26 8-54,-23 6-129</inkml:trace>
  <inkml:trace contextRef="#ctx0" brushRef="#br0" timeOffset="202526.5763">14823 9296 300,'0'0'514,"0"0"-370,0 0-63,177-40-34,-111 20-31,-1 2-15,-9 4-1,-5 0-60,-1 0-124,-6 0-197</inkml:trace>
  <inkml:trace contextRef="#ctx0" brushRef="#br0" timeOffset="205134.6575">15805 8845 522,'0'0'224,"0"0"-117,0 0-24,0 0-46,0 0-35,0 0-2,9 24 0,10 2 14,4 0-7,-5 0-2,-1-5-4,-8-8 2,-2-6-2,-5-6 1,-2-1 4,0 0 6,0-20 17,-9-14 14,-11-12-40,0 2-3,5 8 0,3 9 0,8 14 1,-1 7-1,3 6-4,2 0-12,-4 0 9,2 25 3,2 13 4,0 11 5,0 0-2,0-7-1,8-9 1,-1-13-3,-3-7 0,-2-12 0,-2-1 5,2 0 5,-2 0 8,0-27 28,0-11-23,0-11-23,-2 4-2,-2 2-2,0 9-8,1 8 7,-1 12 5,4 8 2,-2 6-2,2 0-8,0 0-9,0 20-10,0 12 16,13 10 11,5 6 0,-1-4 0,0-2-4,-7-11-3,-3-9 0,-4-11 5,-1-4 1,-2-7-6,0 0 7,0-3 12,0-25 7,-10-15-13,-9-7-6,1-2 0,3 2 0,5 2 0,4 15 0,1 8 7,5 10 0,0 8 2,0 7 4,0 0-13,0 4-16,0 31-13,0 15 25,9 14 4,9 6 3,-1 0-3,0-8-2,-2-12-7,-2-11 6,-2-13 2,-4-10-6,-2-10-3,-3-4 5,-2-2 5,0 0 9,0-22 7,0-18-8,-14-19-8,-1-7 1,-3 0-1,3 0 0,1 10-1,1 15 1,3 5 2,2 16-2,3 9 1,3 4-1,0 7 0,2 0-1,0 0-5,0 0-4,0 21-12,0 27-2,11 21 18,5 18 6,-1-2 0,-1-7-9,-5-16-5,-3-13 3,1-16 3,-2-11 4,-1-10-13,0-6-39,-1-2-25,-1 0-49,0-4-102</inkml:trace>
  <inkml:trace contextRef="#ctx0" brushRef="#br0" timeOffset="205464.8145">16408 8512 679,'0'0'140,"0"0"-85,0 0-31,0 0-12,0 0 20,-25 184 29,10-69-4,-5 25-19,-9 16-5,-9 3-8,-3-11-7,2-18-10,5-21 2,12-29-9,9-28-1,9-27 0,4-17-7,0-8-33,17-11-26,14-27 15,14-13-80,3-16-146</inkml:trace>
  <inkml:trace contextRef="#ctx0" brushRef="#br0" timeOffset="206005.2502">16787 8849 701,'0'0'103,"0"0"-48,0 0-12,0 0-20,0 0-19,0 0-2,0-11 12,0 11 12,0 0-2,0 0-10,4 0-4,6 3 3,2 15 11,1 8-14,1 13-8,-3 6 0,-3 5 2,-8-1-4,0-7 0,0-10 0,0-12 2,0-8 0,0-8 0,0-4 1,-6 0 12,0-21 7,-3-23-15,3-19-4,0-16 4,6-7-4,0 2-1,12 14 10,11 14-5,0 19-2,4 16 6,7 10-4,6 9-6,7 2-1,2 6-5,-3 22 2,0 6 3,-9 12-3,-6 7 3,-10 7 0,-8 4 1,-5-4 4,-3-8-1,-2-13-3,-3-11-1,0-12-27,0-9-56,0-7-102,0 0-125</inkml:trace>
  <inkml:trace contextRef="#ctx0" brushRef="#br0" timeOffset="270312.5557">6281 1502 254,'0'0'138,"0"0"-114,0 0-17,0 0 49,0 0 5,0 0-14,0 0-2,0 0 4,0 1-8,0-6-3,0-16-11,0-11-6,0-12 15,0-11 6,0-9-16,0-7-10,11 5-8,3 5-8,-1 18-3,-3 13 3,-6 17 6,-2 9-5,-2 4-1,0 0-11,0 0-8,0 0-14,0 19-22,-14 9 12,-7 8-2,-4 0-12,-2-4-7,2-8 12,3-4 25,0-8 15,6 0 10,5-8 2,7-2 6,4-2 28,0 0 35,0-18-19,0-8-30,0-3-3,2 2 19,13 0-13,6 8-1,-3 3-17,-3 5 9,3 6-2,-1 2-12,8 3-2,6 0-4,7 3-2,0 19-13,0 3-38,2 6-31,-9-4-87</inkml:trace>
  <inkml:trace contextRef="#ctx0" brushRef="#br0" timeOffset="307811.8819">16497 1391 296,'0'0'230,"0"0"-167,0 0-32,0 0-9,0 0 0,0 0-5,0 0 4,-2 0 15,2 0 14,0 0 12,0 0-5,0-14-18,5-14-26,10-6-1,5-6-6,0-2-4,2 4 1,-2 7-3,-1 11 2,-6 4-1,-3 7 0,-2 3 0,-6 1-1,2 4-2,-2 1 1,-2 0-3,5 0-6,3 10-10,2 12 15,-1 3 2,-1 2 1,-3-3 1,0-4-2,-3-4 3,0-4 1,0-6 0,-2-2-1,0-4 0,0 0 1,2 0 8,1 0 3,-1-10 9,2-12-8,0-2-13,-4 1 0,0 4 0,0 7-1,0 6-5,0 4 1,0-4 0,0 1 2,0-2-1,0 1-10,0 3 14,0 3 0,0 0 1,0 0-2,0 0 1,0 0-5,0 0 0,0 0-12,0 0-23,0 0 2,0 0 30,0 0 8,0 0 5,0 0 4,-6 0 0,-1 0-6,1 5-2,-6 3-1,4-3-2,-1 4-6,-1-3-4,-1 0-2,3 0 5,-2 2 4,0 0 3,-1 2-2,-6 2-1,3 2-8,-5 0-2,4 4-11,-1-2-3,3-1 7,4-8 6,4-3 16,3-2 0,2-2 14,0 0 44,0-2 22,0-18-20,2-8-44,12-4-14,1-4 8,6 2 1,-2 4-5,-1 3-6,-2 8 0,-5 4 2,-2 8 0,-5 2 6,4 5 2,-6 0-10,0 0-6,2 0-6,0 15 0,5 11 10,1 8-1,-6 8 3,-1 6 1,-3 6-1,0-2 3,4 2-3,-4-2 3,2 1 0,0-5 1,2-6-4,-2-8 3,3-8-3,-2-6 0,-3-6-1,0-5 0,0-7-8,2 1-3,0-3 6,-2 0 6,0 0 2,0 0 11,0 0 0,0 0-10,-9-4-3,-13 3-6,-7 1-19,-4 0-2,-4 5-1,2 15 14,1-4 9,7 2 1,8-4 4,7-8 2,8-2 0,4-4 7,0 0 10,0 0 12,27-1 1,15-16 26,18-7-10,12-6-20,3 0-17,-1 1-8,-11 8-1,-19 4-1,-13 8 1,-11 1-1,-11 6 7,-2 2-7,-7 0-1,0 0 0,0 0-3,0 0-19,-27 6-11,-20 10 24,-11 4-2,-10 1-3,3 4-24,7-6-6,10 2-3,17-5 5,10-5 23,11-4 11,10-7 8,0 0 6,0 0 16,5 0 21,26-7-4,20-16 8,20-4-11,14-6-26,-4 5-7,-14 3-2,-19 8 1,-19 5 1,-15 8 33,-10 2 8,-2 2-11,-2 0-14,0 0-18,-2 0-1,-29 2-17,-14 14-4,-17 4-1,-5 7-4,2 0-8,5-1-19,16-2-9,13-7-7,12-5 15,13-10 35,6-2 10,0 0-6,15-13-24,24-13 3,9-8-78,13 2-93</inkml:trace>
  <inkml:trace contextRef="#ctx0" brushRef="#br0" timeOffset="308689.4765">16539 1417 432,'0'0'234,"0"0"-139,0 0-42,0 0-30,-2-110-9,11 66-9,9 2 9,7 2-5,-4 5-8,-2 10 2,-1 9-5,-8 6 4,-3 6-2,-5 4 0,2 1-5,4 34-20,-3 19 17,5 11 8,-6 10 0,-4-1 1,0-7 0,0-5 4,0-12-4,0-14 0,0-8 0,0-16-1,0-4 0,0-6 0,0-2 2,0 0 3,0 0 2,0 0 3,0 0 1,-10-8-11,-9 2-24,0 6-2,-6 0-16,-2 0-16,3 8 19,4 4 30,4-1 6,8-4 3,3-5 0,5-2 8,0 0 12,7 0 10,26-2 21,16-16 32,16-8-25,10 0-26,2 0-18,-6 2-6,-13 4-4,-14 6 0,-15 3-1,-13 2-3,-8 5 3,-5 0-3,-3 4-1,0 0-22,0 0-66,0 0-75,0 0-164</inkml:trace>
  <inkml:trace contextRef="#ctx0" brushRef="#br0" timeOffset="310301.7457">16332 2065 206,'0'0'286,"0"0"-161,0 0-43,0 0-34,0 0 1,163-42 11,-50 7-5,28-2-24,15 0-19,2 6-7,-15 3-5,-30 4-10,-35 1 2,-30 11 8,-20 3 4,-12 0 13,-8 7 7,-3 0-9,-2 2-12,-3 0 0,0 0-3,-19 0-4,-22 0-8,-20 4-4,-17 12 9,-7 3 3,-4-1-12,-5 3-15,-2 0 5,-1 2-5,-3 2 5,8-1 18,7-2-5,17-4 5,7-2 6,14-4-1,12-4-2,8 0 5,9-2 0,7-2-2,8-2 1,3-2-2,0 0-2,0 0 5,32 0 12,21-3 22,26-16 26,32-6-17,25-4-12,16-1-18,1-3-8,-13 4-1,-26 2-3,-29 1 2,-30 8 0,-18 4 1,-16 2 18,-5 6 13,-7 5-18,-5-2-10,-4 3-5,0 0-1,-16 0-1,-36 3-11,-31 12 9,-30 9-1,-20 5-3,-6 3-29,0 4-43,14 0-30,19 2-3,14 2 18,16-4-14,9-3-16,7-10 38,12-7 45,9-4 40,15-6 20,10-2 49,14-4-2,0 0-14,9 0-12,34-14 33,24-10 32,26-5-23,23-9-4,16-4-19,6 7-24,-4-3-14,-16 5-8,-25 8-11,-24 3 6,-25 7 11,-15 5 13,-8 5-7,-11 0-4,-1 4-15,-4-2-3,-2 3-4,-3 0-1,2 0-12,-2-2-17,0 2 0,0 0 5,0 0 4,0 0 10,0 0 5,0 0 2,-11 0 3,-5 0 0,-1 0-2,-2 0 3,1 0-1,1 0 0,1 0-24,3 0-26,-1 2-24,3 4-52,7 2-33,2-4-134</inkml:trace>
  <inkml:trace contextRef="#ctx0" brushRef="#br0" timeOffset="313459.3212">5793 283 187,'0'0'189,"0"0"-95,0 0-23,0 0-3,0 0-12,0 0-13,0 0-2,0 0-5,0 0-7,0 0-5,0 0-5,0 0-10,0 0-2,0 0-3,0 0 1,0 0 1,0-3 3,0-4 13,0 3 10,0-2-25,0-2 2,0 0-5,0 1 0,0 4 0,0 0-2,0 3-2,0 0 4,0 0-2,0 0 1,0 0 1,0 0-4,0 0-2,0 0-9,0 27-8,0 14 8,12 15 11,0 17 18,9 5-4,6 12-3,4 3 2,5-3-2,-1 4-10,1-4-1,-1-4 2,1-7 6,-5-9-7,-4-14-1,-7-11 0,-2-9 0,-7-11-1,-2-6 1,-5-6 0,-2-7 2,1-2-2,-3-1 1,2-3 0,-2 0 3,0 0 0,0 0 3,3 0 4,-3-5-11,0-15-32,0-12-103,4-12-161</inkml:trace>
  <inkml:trace contextRef="#ctx0" brushRef="#br0" timeOffset="314866.5879">5834 211 161,'0'0'87,"0"0"-27,0 0-21,0 0-3,0 0-5,0 0-4,0 3-8,0-3 1,0 3 5,-3-3 16,3 0 5,-2 0-6,2 0-2,0 0-15,0 0-8,0 0-5,0 0 2,0 0-2,0 0-3,0 0-2,0 0 0,0 0 3,0 0 8,0 2 0,0-2-1,0 0-1,0 0-6,0 0-6,0 0-2,0 0-1,0 0 0,0 0 1,0 0 0,0 0 0,0 0-1,0 0 1,-2 0 1,2 1 1,0-1-2,0 0 0,0 0 1,0 0-1,0 0-1,-3 0 1,3 0 0,0 0 0,0 0 0,0 0-1,0 0 0,0 0 1,0 0-1,0 0 1,-2 0 0,2 0 0,0 3-2,0-3-5,0 1-28,-2 3-74,-9 2-189</inkml:trace>
  <inkml:trace contextRef="#ctx0" brushRef="#br0" timeOffset="315357.6841">5141 1309 295,'0'0'81,"0"0"3,0 0 11,0 0-9,0 0-4,0 0 9,0 0 4,-42 27-18,57-52-28,28-13-17,17-14-23,20-6-4,4 6-5,-6 7-29,-27 13-18,-21 17-31,-18 7-37,-12 8-32,0 0-40,-25 3-173</inkml:trace>
  <inkml:trace contextRef="#ctx0" brushRef="#br0" timeOffset="319219.6893">5809 263 104,'0'0'89,"0"0"-40,0 0-4,0 0 17,0 0-17,0 0 10,22 4-9,-8-1-10,3-3-11,-3 3 30,11-3-20,-2 0-14,6 0 8,8 0-10,-6 0 4,2 0 2,3 0-8,4 0-2,0 0-14,9 0 0,13 0 6,15-3 53,11-6-34,9 0-14,0 1-9,-3-2 1,-9 2-4,-14 2-1,-13 0 1,-12 0 2,-5 0-2,-6 1 0,1-2 1,4-2 0,9 2 2,7-4-2,-2-2-1,5 5 0,-10 0-1,3 1 2,-1 4-1,2-2 0,10-1 0,6-1 0,7 3 0,-1 0 1,-2 2-1,-1 0 3,-5 2-3,-5 0 0,-1-2 1,-1 2-1,4-4 3,3-1-2,-3 3-1,1 1 0,-9-2 0,-7 3 0,-5-1 0,-3-1 0,-1 1 0,4 1 0,8-3 1,10 2-2,11 1 2,10-3-2,0 3 1,-10 0-3,-7 0 3,-7 0 2,-10 0-1,-3 0 0,-1 0-1,-1 0 0,2 0-1,2 0-2,4 0 2,6 0-2,2 0 3,-2 0 1,-1 0 0,-10 0-1,-5 0 2,-3 0 1,-8-2-3,-2 2 0,-7-2-1,0 0 2,-1 0-1,0 2 2,8-4-2,10 0 0,9 0 2,12 0 5,9 0-6,1 4 3,-1 0-4,-9 0 0,-9 0 0,-8 0 0,-12 0 1,0 0-1,-4 0 1,2 0-1,4 0 0,7-2 2,4 2-2,8-3 2,-3 3-2,-3 0 2,-3 0-1,-9 0-1,-11 0 0,-11 0 0,-5-2 0,-4 2-1,2 0 1,3 0 0,3 0 1,-1 0-1,0 0 0,-4 0 0,-1 0-2,-5 0-1,0 0-2,2 0 0,2 0 2,3 2 2,0 4 1,0 5-2,1 3 1,-1 2-1,0 10 2,0 4 0,1 7 1,-1 4 1,0 1-1,8 3 0,-4 3 0,5-1 0,-3 6-1,1-1 0,1-4 2,-3 2-4,1-1 5,-7 1-3,1-2 0,-2-5 0,-1 1 2,5-1 0,2 1-2,3-3 0,-4-4-1,7-1 1,-5-4 2,2-3-2,-3-3 1,-3-3-1,1-4 1,-1-1 1,-4-3-2,1 0 0,-3-3 0,0-4 1,0-4-1,-2-1 2,0-3-1,0 0 2,0 0 9,0 0 14,0 0 11,0 0-16,0 0-9,0 0-4,-13 0-5,-3 0-3,-3 0-1,0 0 0,-5 3 0,-5 2-5,-7 0-3,-8 1 4,-5 0 0,-3 2-3,-1 0 4,5-2 0,3 3 3,-5-4 0,-1 1 1,-2-2 2,-3 0-1,-2 2 2,-4-4 0,-5 0 0,-2 2 10,1-2 2,4 1-7,2 1 0,-1-1-3,3 4-1,-2 2 5,6-1-2,3 0 7,-1 1-7,5 0-6,3 0 2,-2-2-3,4 0 1,-7-2-1,-5 4 2,-13-2-1,-9 1-1,-13 3 0,-8-1-2,-9 2-5,-11 0-5,-1-2 0,-3-3-5,10 4 16,12-5 0,8 1-1,3 2 1,5 1 1,0-2-1,6 2-4,6-3-5,6 2-8,9-1 11,7-2-2,2 2 3,0-2-5,-5 0-10,-4 1-1,-6 4 20,-5-5-2,0 2-2,2-2 5,3-4 1,8 2 0,-2-2 0,0 1-1,-5 3-9,-1-4 0,2 1 5,1-1 3,10-2 2,7 0 0,3 0 0,3 0 0,2 0 1,1 0-1,2 0 0,-3 0 0,3 0 3,2 0 3,2-7 4,4-4 4,3 1 2,1 2-5,4 2 4,3-2-2,3 2-2,3 0 4,-2-2-2,-3 2-13,-2-4-1,-5 2 0,-3 0 0,-2 3-5,4 0 5,0 1 1,6 0 0,3 0 1,6 0 2,-1 2-3,0 2 0,-2 0-6,1 0 0,-3 0-4,-1 0 1,-1 0 4,4 0 5,0 0 1,-2 0 1,2 0 0,-2 0-2,-2 0 0,-1 0-2,1-2 2,-1 0 0,1-1-1,2 2 1,2-1 0,0 2 1,3-3 1,-3-3 5,-3-1-4,-1-7 2,-3-4 3,-1-3-8,-1-1 3,0-2-3,2 1 0,-3 1-2,1-3 0,-3 3 2,-3-5-2,2 2-4,-3-3 6,3-2 0,1-4-1,2-2-2,1 0 1,3 0 2,1 4 1,1 1 1,-3 1-2,1 0 0,-1-3 2,-2 4-1,2-3 5,1 2-6,-1 0 0,-1-1 1,-1-2-1,-3 0-1,2 0 1,-4-6 2,3 7-2,0 0-14,7 7 14,0 4 10,4-1-10,-3 0-4,4 0 2,1 2-5,3 6 7,1 4 0,-1 5-1,4 5-5,0-1 0,0 1-12,0-3-2,0-3 6,0 1-1,4-1-1,3-2 0,-5 2 9,3 4 6,-3 0 1,2-2 0,2-1-2,-1-1 0,2 1-11,-2 0-29,0 1 0,3 1 6,-4 1 10,-2 2 15,-2 0 11,0-2 2,0-1 6,0 3 9,0 0 4,3 0-7,-3 0-6,0 0-4,2 0-1,-2 0-3,0 0 0,0 0-3,0 0 1,0 0 1,0 0 1,0 0 1,0 0 1,0-1-1,0 1 2,2 0-3,-2-3-1,7 3-7,2 0-60,2 0-109,4 0-159</inkml:trace>
  <inkml:trace contextRef="#ctx0" brushRef="#br0" timeOffset="321846.6888">5704 406 251,'0'0'241,"0"0"-83,0 0-41,0 0-22,0 0-38,0 0-26,0 0-11,-4-17-12,26 2-8,14-1 0,11-4 0,18 1 0,12-2 0,10 3-1,14 1-1,10 1 2,1-1 2,5 1-2,-1 2 3,-4 0-5,-8 1 2,-6 0 0,-7 3 0,1 0 0,1 1 0,5 2 0,3-4 0,-1-4 0,2-2 1,1 5-1,0-3 0,-3 0 0,-7 3-2,-6 4 2,-10 1 1,-11 5-1,1 2-9,0 0 9,6 0 0,5 0 2,-3 0-2,-3 0 2,-5 0-1,-5 0 0,-3 0-1,-4 0-1,0 0 1,-1 0 0,0 0 0,0 0 3,4 0-2,-1 0-2,3 0 1,2 0-4,-2 0 8,1 0-7,-6 0 3,-1 0-2,-9 0 0,8 0-5,1 0 2,8 0-5,5 0 4,6 0 9,3 0-5,-3 0 2,-1 0 0,-5 0 0,-7 0 0,-5 0 0,-1 0 0,-5 0 0,-5 0-1,-1 0 1,-1 0 0,-2 0 0,1 0 3,-1 0-2,-3 0 0,3 0 1,1 0-2,-2 0 0,6 0 0,0 0-1,-5 0 3,-7 0-5,-8 0 1,-9 0-6,-3 0 4,-2 0 2,-2 0 2,4 0 0,3 0 1,4 0-1,2 0 3,1 0-1,-6 0-2,-3 0 0,-3 0-1,0 0-2,0 0 3,2 0 2,-1 0-1,1 0-1,-4 0-3,-2 0 2,-4 0-4,3 0 5,0 0-1,-1 0 1,4 21 0,0 10 2,-3 3-2,3 0-1,-4 5 1,2-2-6,-3 1 6,0 2-4,-4 0 4,2 0-4,1 1 4,-1 3-1,0 2-1,2 3 2,4-5 0,-4-1-1,2-1 1,0-2 1,-1-1-1,3-9 0,-6 0 0,4-4 1,-1 0 0,-1-2-1,0-2 0,1 0 1,0-2-1,-1-2-1,5 0 1,2-1-1,0-2 1,0-1 0,-2-2 1,0-1-2,0-5 2,-5 0-1,-2-5 0,-2 2 5,0 1 3,3-3-4,-3 2-2,0-3 2,0 2-4,0-2 1,0 1-1,0 2 2,0-2 2,0 3 1,-15 0-2,-6 1 5,-6-1-3,-13 2 0,-11-3-2,-16 4-1,-13 0 5,-6 2-2,-8 3 1,-3 2-3,2 0-2,-3 3-2,-1-4-7,4 1 8,2 0 1,-3 0-1,5 4 2,-5-2 0,0 2-2,3 0 0,-4 1-7,3-4 2,-1 3-2,-5-1 4,-5 0 0,-6 4 1,-3-2-2,-5-1 4,2-1 0,8-5-8,11-2 8,8 0 7,10-2-6,7-1-1,4 2 0,9-1 0,4 0 0,4-2 0,2 0 0,0 0-3,4 0 3,-1 0 0,5-2 0,-1 2 1,1-2-1,0-2 0,-1 0-2,-1-2 2,-6 0-3,-6 4-1,-6 0-4,0 4-1,1-4 5,9-3-3,4-1 7,7 0 5,5 0-5,0 0 0,2 0 0,-3 0 0,-3 0-9,2 0 8,-3 0 0,8-2-2,2-4 6,2 1-3,-2-1 2,-3 0-2,-6 2 0,-7 4-4,-1 0-6,-6 0 4,2 0-2,4 0 8,1 0 0,5 4 0,6 0 1,5 0-1,4 0 0,3-2 1,1 1-1,8-2 1,3-1 3,6 0 11,1 0 5,1 0 21,-3 0-16,3 0-5,-1 0-5,3-1 5,-3-4-19,-1 1 0,-3-2-1,-2-2-8,0 1 2,2 1 6,-5-1 0,1-1 0,-6-4 0,3-2 0,-7-2-1,-1-1 0,-1-3 0,3 0-1,-1 1-1,3-5 0,1-1 1,1-3-1,2-1 3,3-7 1,2-3 2,-1-3-3,1-2-6,1 2 4,0 2-11,1 0 7,3 1 6,-4-1 1,2-2 0,-5 2-1,-1 0 3,-1 2 0,-4 4-3,2 5 3,3 8 4,1 6 3,7 8-9,0 3-1,3 4 0,2 0-2,1 0-2,0 0-4,-2 0-2,2 0-2,0 0 7,0 0 3,0 0 2,0 0 0,0 0 0,0 0-5,0 0-10,0 0-26,0 0-16,0 0-27,0 10-14,0 7 28,3-1-93,19-1-184</inkml:trace>
  <inkml:trace contextRef="#ctx0" brushRef="#br0" timeOffset="380751.2171">2360 1558 212,'0'0'55,"0"0"-28,0 0-13,0 0 38,0 0 41,0 0-41,0 0-19,-109-66 24,94 62-29,-2-2 14,5 1-14,-2 2-3,7-1 2,1 1-5,1 2-2,5 1-2,-2-3-4,2 2-5,0-2-2,0 3-7,0 0-1,0 0-2,0 0-6,0 0-5,9 0-14,28 4 8,22 7 17,19-3 0,16-4 3,10-1 0,5 0 3,-6 4 9,-12 8-12,-20 1-1,-19 4 1,-19-1 0,-13-5-1,-9-1-4,-7-5 5,-1-2 3,-1-2-1,-2-4 0,0 0 4,0 0-6,0 0-19,0 0-50,0 0-69,-9-18-174</inkml:trace>
  <inkml:trace contextRef="#ctx0" brushRef="#br0" timeOffset="381104.6059">2848 1208 590,'0'0'16,"0"0"-16,0 0-11,0 0-2,0 0 7,0 0 4,3 0 1,14 17 1,-1 3 1,-1 4-1,1 3 3,-1 10 24,1 3 10,1 7-14,2 0-10,-4 2 9,-6-5-2,-2-2 0,-7 0-11,0-2 4,0-3 5,-7 5 0,-9-7-12,1 0-4,-3-4-2,1-1-40,1-3-44,5-11-57,-3-12-133</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C8EA21D-F609-4883-9BF2-C2257D2F3E11}" type="datetimeFigureOut">
              <a:rPr lang="en-US" smtClean="0"/>
              <a:t>8/24/2021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D2ABF5E-119C-40D0-9F75-E2458688F62F}" type="slidenum">
              <a:rPr lang="en-US" smtClean="0"/>
              <a:t>‹#›</a:t>
            </a:fld>
            <a:endParaRPr lang="en-US"/>
          </a:p>
        </p:txBody>
      </p:sp>
    </p:spTree>
    <p:extLst>
      <p:ext uri="{BB962C8B-B14F-4D97-AF65-F5344CB8AC3E}">
        <p14:creationId xmlns:p14="http://schemas.microsoft.com/office/powerpoint/2010/main" val="14433565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3602" name="Rectangle 2"/>
          <p:cNvSpPr>
            <a:spLocks noGrp="1" noRot="1" noChangeAspect="1" noChangeArrowheads="1" noTextEdit="1"/>
          </p:cNvSpPr>
          <p:nvPr>
            <p:ph type="sldImg"/>
          </p:nvPr>
        </p:nvSpPr>
        <p:spPr>
          <a:xfrm>
            <a:off x="1146175" y="685800"/>
            <a:ext cx="4568825" cy="3427413"/>
          </a:xfrm>
          <a:ln/>
        </p:spPr>
      </p:sp>
      <p:sp>
        <p:nvSpPr>
          <p:cNvPr id="793603" name="Rectangle 3"/>
          <p:cNvSpPr>
            <a:spLocks noGrp="1" noChangeArrowheads="1"/>
          </p:cNvSpPr>
          <p:nvPr>
            <p:ph type="body" idx="1"/>
          </p:nvPr>
        </p:nvSpPr>
        <p:spPr>
          <a:xfrm>
            <a:off x="913805" y="4342191"/>
            <a:ext cx="5030391" cy="4115405"/>
          </a:xfrm>
        </p:spPr>
        <p:txBody>
          <a:bodyPr lIns="89893" tIns="44945" rIns="89893" bIns="44945"/>
          <a:lstStyle/>
          <a:p>
            <a:endParaRPr lang="en-US" dirty="0"/>
          </a:p>
        </p:txBody>
      </p:sp>
    </p:spTree>
    <p:extLst>
      <p:ext uri="{BB962C8B-B14F-4D97-AF65-F5344CB8AC3E}">
        <p14:creationId xmlns:p14="http://schemas.microsoft.com/office/powerpoint/2010/main" val="6006687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9314" name="Rectangle 2"/>
          <p:cNvSpPr>
            <a:spLocks noGrp="1" noRot="1" noChangeAspect="1" noChangeArrowheads="1"/>
          </p:cNvSpPr>
          <p:nvPr>
            <p:ph type="sldImg"/>
          </p:nvPr>
        </p:nvSpPr>
        <p:spPr bwMode="auto">
          <a:xfrm>
            <a:off x="1154113" y="693738"/>
            <a:ext cx="4552950" cy="3414712"/>
          </a:xfrm>
          <a:prstGeom prst="rect">
            <a:avLst/>
          </a:prstGeom>
          <a:solidFill>
            <a:srgbClr val="FFFFFF"/>
          </a:solidFill>
          <a:ln>
            <a:solidFill>
              <a:srgbClr val="000000"/>
            </a:solidFill>
            <a:miter lim="800000"/>
            <a:headEnd/>
            <a:tailEnd/>
          </a:ln>
        </p:spPr>
      </p:sp>
      <p:sp>
        <p:nvSpPr>
          <p:cNvPr id="909315" name="Rectangle 3"/>
          <p:cNvSpPr>
            <a:spLocks noGrp="1" noChangeArrowheads="1"/>
          </p:cNvSpPr>
          <p:nvPr>
            <p:ph type="body" idx="1"/>
          </p:nvPr>
        </p:nvSpPr>
        <p:spPr bwMode="auto">
          <a:xfrm>
            <a:off x="912318" y="4343703"/>
            <a:ext cx="5031878" cy="4112381"/>
          </a:xfrm>
          <a:prstGeom prst="rect">
            <a:avLst/>
          </a:prstGeom>
          <a:solidFill>
            <a:srgbClr val="FFFFFF"/>
          </a:solidFill>
          <a:ln>
            <a:solidFill>
              <a:srgbClr val="000000"/>
            </a:solidFill>
            <a:miter lim="800000"/>
            <a:headEnd/>
            <a:tailEnd/>
          </a:ln>
        </p:spPr>
        <p:txBody>
          <a:bodyPr/>
          <a:lstStyle/>
          <a:p>
            <a:endParaRPr lang="en-US"/>
          </a:p>
        </p:txBody>
      </p:sp>
    </p:spTree>
    <p:extLst>
      <p:ext uri="{BB962C8B-B14F-4D97-AF65-F5344CB8AC3E}">
        <p14:creationId xmlns:p14="http://schemas.microsoft.com/office/powerpoint/2010/main" val="36667250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62" name="Rectangle 2"/>
          <p:cNvSpPr>
            <a:spLocks noGrp="1" noRot="1" noChangeAspect="1" noChangeArrowheads="1"/>
          </p:cNvSpPr>
          <p:nvPr>
            <p:ph type="sldImg"/>
          </p:nvPr>
        </p:nvSpPr>
        <p:spPr bwMode="auto">
          <a:xfrm>
            <a:off x="1154113" y="693738"/>
            <a:ext cx="4552950" cy="3414712"/>
          </a:xfrm>
          <a:prstGeom prst="rect">
            <a:avLst/>
          </a:prstGeom>
          <a:solidFill>
            <a:srgbClr val="FFFFFF"/>
          </a:solidFill>
          <a:ln>
            <a:solidFill>
              <a:srgbClr val="000000"/>
            </a:solidFill>
            <a:miter lim="800000"/>
            <a:headEnd/>
            <a:tailEnd/>
          </a:ln>
        </p:spPr>
      </p:sp>
      <p:sp>
        <p:nvSpPr>
          <p:cNvPr id="911363" name="Rectangle 3"/>
          <p:cNvSpPr>
            <a:spLocks noGrp="1" noChangeArrowheads="1"/>
          </p:cNvSpPr>
          <p:nvPr>
            <p:ph type="body" idx="1"/>
          </p:nvPr>
        </p:nvSpPr>
        <p:spPr bwMode="auto">
          <a:xfrm>
            <a:off x="912318" y="4343703"/>
            <a:ext cx="5031878" cy="4112381"/>
          </a:xfrm>
          <a:prstGeom prst="rect">
            <a:avLst/>
          </a:prstGeom>
          <a:solidFill>
            <a:srgbClr val="FFFFFF"/>
          </a:solidFill>
          <a:ln>
            <a:solidFill>
              <a:srgbClr val="000000"/>
            </a:solidFill>
            <a:miter lim="800000"/>
            <a:headEnd/>
            <a:tailEnd/>
          </a:ln>
        </p:spPr>
        <p:txBody>
          <a:bodyPr/>
          <a:lstStyle/>
          <a:p>
            <a:endParaRPr lang="en-US"/>
          </a:p>
        </p:txBody>
      </p:sp>
    </p:spTree>
    <p:extLst>
      <p:ext uri="{BB962C8B-B14F-4D97-AF65-F5344CB8AC3E}">
        <p14:creationId xmlns:p14="http://schemas.microsoft.com/office/powerpoint/2010/main" val="30971557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3410" name="Rectangle 2"/>
          <p:cNvSpPr>
            <a:spLocks noGrp="1" noRot="1" noChangeAspect="1" noChangeArrowheads="1"/>
          </p:cNvSpPr>
          <p:nvPr>
            <p:ph type="sldImg"/>
          </p:nvPr>
        </p:nvSpPr>
        <p:spPr bwMode="auto">
          <a:xfrm>
            <a:off x="1154113" y="693738"/>
            <a:ext cx="4552950" cy="3414712"/>
          </a:xfrm>
          <a:prstGeom prst="rect">
            <a:avLst/>
          </a:prstGeom>
          <a:solidFill>
            <a:srgbClr val="FFFFFF"/>
          </a:solidFill>
          <a:ln>
            <a:solidFill>
              <a:srgbClr val="000000"/>
            </a:solidFill>
            <a:miter lim="800000"/>
            <a:headEnd/>
            <a:tailEnd/>
          </a:ln>
        </p:spPr>
      </p:sp>
      <p:sp>
        <p:nvSpPr>
          <p:cNvPr id="913411" name="Rectangle 3"/>
          <p:cNvSpPr>
            <a:spLocks noGrp="1" noChangeArrowheads="1"/>
          </p:cNvSpPr>
          <p:nvPr>
            <p:ph type="body" idx="1"/>
          </p:nvPr>
        </p:nvSpPr>
        <p:spPr bwMode="auto">
          <a:xfrm>
            <a:off x="912318" y="4343703"/>
            <a:ext cx="5031878" cy="4112381"/>
          </a:xfrm>
          <a:prstGeom prst="rect">
            <a:avLst/>
          </a:prstGeom>
          <a:solidFill>
            <a:srgbClr val="FFFFFF"/>
          </a:solidFill>
          <a:ln>
            <a:solidFill>
              <a:srgbClr val="000000"/>
            </a:solidFill>
            <a:miter lim="800000"/>
            <a:headEnd/>
            <a:tailEnd/>
          </a:ln>
        </p:spPr>
        <p:txBody>
          <a:bodyPr/>
          <a:lstStyle/>
          <a:p>
            <a:endParaRPr lang="en-US"/>
          </a:p>
        </p:txBody>
      </p:sp>
    </p:spTree>
    <p:extLst>
      <p:ext uri="{BB962C8B-B14F-4D97-AF65-F5344CB8AC3E}">
        <p14:creationId xmlns:p14="http://schemas.microsoft.com/office/powerpoint/2010/main" val="41215920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A5AD608-CBA6-47D5-8D22-831E2BCE0A02}" type="slidenum">
              <a:rPr lang="en-US"/>
              <a:pPr/>
              <a:t>39</a:t>
            </a:fld>
            <a:endParaRPr lang="en-US"/>
          </a:p>
        </p:txBody>
      </p:sp>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2084961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0514" name="Rectangle 2"/>
          <p:cNvSpPr>
            <a:spLocks noGrp="1" noRot="1" noChangeAspect="1" noChangeArrowheads="1" noTextEdit="1"/>
          </p:cNvSpPr>
          <p:nvPr>
            <p:ph type="sldImg"/>
          </p:nvPr>
        </p:nvSpPr>
        <p:spPr>
          <a:xfrm>
            <a:off x="1154113" y="693738"/>
            <a:ext cx="4552950" cy="3414712"/>
          </a:xfrm>
          <a:ln/>
        </p:spPr>
      </p:sp>
      <p:sp>
        <p:nvSpPr>
          <p:cNvPr id="96051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3790667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4610" name="Rectangle 2"/>
          <p:cNvSpPr>
            <a:spLocks noGrp="1" noRot="1" noChangeAspect="1" noChangeArrowheads="1" noTextEdit="1"/>
          </p:cNvSpPr>
          <p:nvPr>
            <p:ph type="sldImg"/>
          </p:nvPr>
        </p:nvSpPr>
        <p:spPr>
          <a:xfrm>
            <a:off x="1154113" y="693738"/>
            <a:ext cx="4552950" cy="3414712"/>
          </a:xfrm>
          <a:ln/>
        </p:spPr>
      </p:sp>
      <p:sp>
        <p:nvSpPr>
          <p:cNvPr id="96461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7650725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1426" name="Rectangle 2"/>
          <p:cNvSpPr>
            <a:spLocks noGrp="1" noRot="1" noChangeAspect="1" noChangeArrowheads="1" noTextEdit="1"/>
          </p:cNvSpPr>
          <p:nvPr>
            <p:ph type="sldImg"/>
          </p:nvPr>
        </p:nvSpPr>
        <p:spPr>
          <a:xfrm>
            <a:off x="1146175" y="685800"/>
            <a:ext cx="4568825" cy="3427413"/>
          </a:xfrm>
          <a:ln/>
        </p:spPr>
      </p:sp>
      <p:sp>
        <p:nvSpPr>
          <p:cNvPr id="871427" name="Rectangle 3"/>
          <p:cNvSpPr>
            <a:spLocks noGrp="1" noChangeArrowheads="1"/>
          </p:cNvSpPr>
          <p:nvPr>
            <p:ph type="body" idx="1"/>
          </p:nvPr>
        </p:nvSpPr>
        <p:spPr>
          <a:xfrm>
            <a:off x="913805" y="4342191"/>
            <a:ext cx="5030391" cy="4115405"/>
          </a:xfrm>
        </p:spPr>
        <p:txBody>
          <a:bodyPr lIns="89893" tIns="44945" rIns="89893" bIns="44945"/>
          <a:lstStyle/>
          <a:p>
            <a:endParaRPr lang="en-US"/>
          </a:p>
        </p:txBody>
      </p:sp>
    </p:spTree>
    <p:extLst>
      <p:ext uri="{BB962C8B-B14F-4D97-AF65-F5344CB8AC3E}">
        <p14:creationId xmlns:p14="http://schemas.microsoft.com/office/powerpoint/2010/main" val="24358296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6914" name="Rectangle 2"/>
          <p:cNvSpPr>
            <a:spLocks noGrp="1" noRot="1" noChangeAspect="1" noChangeArrowheads="1" noTextEdit="1"/>
          </p:cNvSpPr>
          <p:nvPr>
            <p:ph type="sldImg"/>
          </p:nvPr>
        </p:nvSpPr>
        <p:spPr>
          <a:xfrm>
            <a:off x="1146175" y="685800"/>
            <a:ext cx="4568825" cy="3427413"/>
          </a:xfrm>
          <a:ln/>
        </p:spPr>
      </p:sp>
      <p:sp>
        <p:nvSpPr>
          <p:cNvPr id="806915" name="Rectangle 3"/>
          <p:cNvSpPr>
            <a:spLocks noGrp="1" noChangeArrowheads="1"/>
          </p:cNvSpPr>
          <p:nvPr>
            <p:ph type="body" idx="1"/>
          </p:nvPr>
        </p:nvSpPr>
        <p:spPr>
          <a:xfrm>
            <a:off x="913805" y="4342191"/>
            <a:ext cx="5030391" cy="4115405"/>
          </a:xfrm>
        </p:spPr>
        <p:txBody>
          <a:bodyPr lIns="89893" tIns="44945" rIns="89893" bIns="44945"/>
          <a:lstStyle/>
          <a:p>
            <a:endParaRPr lang="en-US"/>
          </a:p>
        </p:txBody>
      </p:sp>
    </p:spTree>
    <p:extLst>
      <p:ext uri="{BB962C8B-B14F-4D97-AF65-F5344CB8AC3E}">
        <p14:creationId xmlns:p14="http://schemas.microsoft.com/office/powerpoint/2010/main" val="3153619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62" name="Rectangle 2"/>
          <p:cNvSpPr>
            <a:spLocks noGrp="1" noRot="1" noChangeAspect="1" noChangeArrowheads="1" noTextEdit="1"/>
          </p:cNvSpPr>
          <p:nvPr>
            <p:ph type="sldImg"/>
          </p:nvPr>
        </p:nvSpPr>
        <p:spPr>
          <a:xfrm>
            <a:off x="1146175" y="685800"/>
            <a:ext cx="4568825" cy="3427413"/>
          </a:xfrm>
          <a:ln/>
        </p:spPr>
      </p:sp>
      <p:sp>
        <p:nvSpPr>
          <p:cNvPr id="808963" name="Rectangle 3"/>
          <p:cNvSpPr>
            <a:spLocks noGrp="1" noChangeArrowheads="1"/>
          </p:cNvSpPr>
          <p:nvPr>
            <p:ph type="body" idx="1"/>
          </p:nvPr>
        </p:nvSpPr>
        <p:spPr>
          <a:xfrm>
            <a:off x="913805" y="4342191"/>
            <a:ext cx="5030391" cy="4115405"/>
          </a:xfrm>
        </p:spPr>
        <p:txBody>
          <a:bodyPr lIns="89893" tIns="44945" rIns="89893" bIns="44945"/>
          <a:lstStyle/>
          <a:p>
            <a:endParaRPr lang="en-US"/>
          </a:p>
        </p:txBody>
      </p:sp>
    </p:spTree>
    <p:extLst>
      <p:ext uri="{BB962C8B-B14F-4D97-AF65-F5344CB8AC3E}">
        <p14:creationId xmlns:p14="http://schemas.microsoft.com/office/powerpoint/2010/main" val="18019866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62" name="Rectangle 2"/>
          <p:cNvSpPr>
            <a:spLocks noGrp="1" noRot="1" noChangeAspect="1" noChangeArrowheads="1" noTextEdit="1"/>
          </p:cNvSpPr>
          <p:nvPr>
            <p:ph type="sldImg"/>
          </p:nvPr>
        </p:nvSpPr>
        <p:spPr>
          <a:xfrm>
            <a:off x="1146175" y="685800"/>
            <a:ext cx="4568825" cy="3427413"/>
          </a:xfrm>
          <a:ln/>
        </p:spPr>
      </p:sp>
      <p:sp>
        <p:nvSpPr>
          <p:cNvPr id="808963" name="Rectangle 3"/>
          <p:cNvSpPr>
            <a:spLocks noGrp="1" noChangeArrowheads="1"/>
          </p:cNvSpPr>
          <p:nvPr>
            <p:ph type="body" idx="1"/>
          </p:nvPr>
        </p:nvSpPr>
        <p:spPr>
          <a:xfrm>
            <a:off x="913805" y="4342191"/>
            <a:ext cx="5030391" cy="4115405"/>
          </a:xfrm>
        </p:spPr>
        <p:txBody>
          <a:bodyPr lIns="89893" tIns="44945" rIns="89893" bIns="44945"/>
          <a:lstStyle/>
          <a:p>
            <a:endParaRPr lang="en-US"/>
          </a:p>
        </p:txBody>
      </p:sp>
    </p:spTree>
    <p:extLst>
      <p:ext uri="{BB962C8B-B14F-4D97-AF65-F5344CB8AC3E}">
        <p14:creationId xmlns:p14="http://schemas.microsoft.com/office/powerpoint/2010/main" val="8281015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1010" name="Rectangle 2"/>
          <p:cNvSpPr>
            <a:spLocks noGrp="1" noRot="1" noChangeAspect="1" noChangeArrowheads="1" noTextEdit="1"/>
          </p:cNvSpPr>
          <p:nvPr>
            <p:ph type="sldImg"/>
          </p:nvPr>
        </p:nvSpPr>
        <p:spPr>
          <a:xfrm>
            <a:off x="1146175" y="685800"/>
            <a:ext cx="4568825" cy="3427413"/>
          </a:xfrm>
          <a:ln/>
        </p:spPr>
      </p:sp>
      <p:sp>
        <p:nvSpPr>
          <p:cNvPr id="811011" name="Rectangle 3"/>
          <p:cNvSpPr>
            <a:spLocks noGrp="1" noChangeArrowheads="1"/>
          </p:cNvSpPr>
          <p:nvPr>
            <p:ph type="body" idx="1"/>
          </p:nvPr>
        </p:nvSpPr>
        <p:spPr>
          <a:xfrm>
            <a:off x="913805" y="4342191"/>
            <a:ext cx="5030391" cy="4115405"/>
          </a:xfrm>
        </p:spPr>
        <p:txBody>
          <a:bodyPr lIns="89893" tIns="44945" rIns="89893" bIns="44945"/>
          <a:lstStyle/>
          <a:p>
            <a:endParaRPr lang="en-US"/>
          </a:p>
        </p:txBody>
      </p:sp>
    </p:spTree>
    <p:extLst>
      <p:ext uri="{BB962C8B-B14F-4D97-AF65-F5344CB8AC3E}">
        <p14:creationId xmlns:p14="http://schemas.microsoft.com/office/powerpoint/2010/main" val="7260485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3058" name="Rectangle 2"/>
          <p:cNvSpPr>
            <a:spLocks noGrp="1" noRot="1" noChangeAspect="1" noChangeArrowheads="1" noTextEdit="1"/>
          </p:cNvSpPr>
          <p:nvPr>
            <p:ph type="sldImg"/>
          </p:nvPr>
        </p:nvSpPr>
        <p:spPr>
          <a:xfrm>
            <a:off x="1146175" y="685800"/>
            <a:ext cx="4568825" cy="3427413"/>
          </a:xfrm>
          <a:ln/>
        </p:spPr>
      </p:sp>
      <p:sp>
        <p:nvSpPr>
          <p:cNvPr id="813059" name="Rectangle 3"/>
          <p:cNvSpPr>
            <a:spLocks noGrp="1" noChangeArrowheads="1"/>
          </p:cNvSpPr>
          <p:nvPr>
            <p:ph type="body" idx="1"/>
          </p:nvPr>
        </p:nvSpPr>
        <p:spPr>
          <a:xfrm>
            <a:off x="913805" y="4342191"/>
            <a:ext cx="5030391" cy="4115405"/>
          </a:xfrm>
        </p:spPr>
        <p:txBody>
          <a:bodyPr lIns="89893" tIns="44945" rIns="89893" bIns="44945"/>
          <a:lstStyle/>
          <a:p>
            <a:endParaRPr lang="en-US"/>
          </a:p>
        </p:txBody>
      </p:sp>
    </p:spTree>
    <p:extLst>
      <p:ext uri="{BB962C8B-B14F-4D97-AF65-F5344CB8AC3E}">
        <p14:creationId xmlns:p14="http://schemas.microsoft.com/office/powerpoint/2010/main" val="29814309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CD2ABF5E-119C-40D0-9F75-E2458688F62F}" type="slidenum">
              <a:rPr lang="en-US" smtClean="0"/>
              <a:t>12</a:t>
            </a:fld>
            <a:endParaRPr lang="en-US"/>
          </a:p>
        </p:txBody>
      </p:sp>
    </p:spTree>
    <p:extLst>
      <p:ext uri="{BB962C8B-B14F-4D97-AF65-F5344CB8AC3E}">
        <p14:creationId xmlns:p14="http://schemas.microsoft.com/office/powerpoint/2010/main" val="40549931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5218" name="Rectangle 2"/>
          <p:cNvSpPr>
            <a:spLocks noGrp="1" noRot="1" noChangeAspect="1" noChangeArrowheads="1"/>
          </p:cNvSpPr>
          <p:nvPr>
            <p:ph type="sldImg"/>
          </p:nvPr>
        </p:nvSpPr>
        <p:spPr bwMode="auto">
          <a:xfrm>
            <a:off x="1154113" y="693738"/>
            <a:ext cx="4552950" cy="3414712"/>
          </a:xfrm>
          <a:prstGeom prst="rect">
            <a:avLst/>
          </a:prstGeom>
          <a:solidFill>
            <a:srgbClr val="FFFFFF"/>
          </a:solidFill>
          <a:ln>
            <a:solidFill>
              <a:srgbClr val="000000"/>
            </a:solidFill>
            <a:miter lim="800000"/>
            <a:headEnd/>
            <a:tailEnd/>
          </a:ln>
        </p:spPr>
      </p:sp>
      <p:sp>
        <p:nvSpPr>
          <p:cNvPr id="905219" name="Rectangle 3"/>
          <p:cNvSpPr>
            <a:spLocks noGrp="1" noChangeArrowheads="1"/>
          </p:cNvSpPr>
          <p:nvPr>
            <p:ph type="body" idx="1"/>
          </p:nvPr>
        </p:nvSpPr>
        <p:spPr bwMode="auto">
          <a:xfrm>
            <a:off x="912318" y="4343703"/>
            <a:ext cx="5031878" cy="4112381"/>
          </a:xfrm>
          <a:prstGeom prst="rect">
            <a:avLst/>
          </a:prstGeom>
          <a:solidFill>
            <a:srgbClr val="FFFFFF"/>
          </a:solidFill>
          <a:ln>
            <a:solidFill>
              <a:srgbClr val="000000"/>
            </a:solidFill>
            <a:miter lim="800000"/>
            <a:headEnd/>
            <a:tailEnd/>
          </a:ln>
        </p:spPr>
        <p:txBody>
          <a:bodyPr/>
          <a:lstStyle/>
          <a:p>
            <a:endParaRPr lang="en-US"/>
          </a:p>
        </p:txBody>
      </p:sp>
    </p:spTree>
    <p:extLst>
      <p:ext uri="{BB962C8B-B14F-4D97-AF65-F5344CB8AC3E}">
        <p14:creationId xmlns:p14="http://schemas.microsoft.com/office/powerpoint/2010/main" val="18242776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r>
              <a:rPr lang="en-US" smtClean="0"/>
              <a:t>Χειμώνας 2011</a:t>
            </a:r>
            <a:endParaRPr lang="en-US" dirty="0"/>
          </a:p>
        </p:txBody>
      </p:sp>
      <p:sp>
        <p:nvSpPr>
          <p:cNvPr id="5" name="Footer Placeholder 4"/>
          <p:cNvSpPr>
            <a:spLocks noGrp="1"/>
          </p:cNvSpPr>
          <p:nvPr>
            <p:ph type="ftr" sz="quarter" idx="11"/>
          </p:nvPr>
        </p:nvSpPr>
        <p:spPr/>
        <p:txBody>
          <a:bodyPr/>
          <a:lstStyle/>
          <a:p>
            <a:r>
              <a:rPr lang="en-US" smtClean="0"/>
              <a:t>CS-409: </a:t>
            </a:r>
            <a:r>
              <a:rPr lang="el-GR" smtClean="0"/>
              <a:t>Αντικειμενοστρεφής Προγραμματισμος</a:t>
            </a:r>
            <a:endParaRPr lang="en-US" dirty="0"/>
          </a:p>
        </p:txBody>
      </p:sp>
      <p:sp>
        <p:nvSpPr>
          <p:cNvPr id="6" name="Slide Number Placeholder 5"/>
          <p:cNvSpPr>
            <a:spLocks noGrp="1"/>
          </p:cNvSpPr>
          <p:nvPr>
            <p:ph type="sldNum" sz="quarter" idx="12"/>
          </p:nvPr>
        </p:nvSpPr>
        <p:spPr/>
        <p:txBody>
          <a:bodyPr/>
          <a:lstStyle/>
          <a:p>
            <a:fld id="{81A9E46F-7BA3-46CF-8DB8-B01995389C81}" type="slidenum">
              <a:rPr lang="en-US" smtClean="0"/>
              <a:t>‹#›</a:t>
            </a:fld>
            <a:endParaRPr lang="en-US" dirty="0"/>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Χειμώνας 2011</a:t>
            </a:r>
            <a:endParaRPr lang="en-US" dirty="0"/>
          </a:p>
        </p:txBody>
      </p:sp>
      <p:sp>
        <p:nvSpPr>
          <p:cNvPr id="5" name="Footer Placeholder 4"/>
          <p:cNvSpPr>
            <a:spLocks noGrp="1"/>
          </p:cNvSpPr>
          <p:nvPr>
            <p:ph type="ftr" sz="quarter" idx="11"/>
          </p:nvPr>
        </p:nvSpPr>
        <p:spPr/>
        <p:txBody>
          <a:bodyPr/>
          <a:lstStyle/>
          <a:p>
            <a:r>
              <a:rPr lang="en-US" smtClean="0"/>
              <a:t>CS-409: </a:t>
            </a:r>
            <a:r>
              <a:rPr lang="el-GR" smtClean="0"/>
              <a:t>Αντικειμενοστρεφής Προγραμματισμος</a:t>
            </a:r>
            <a:endParaRPr lang="en-US" dirty="0"/>
          </a:p>
        </p:txBody>
      </p:sp>
      <p:sp>
        <p:nvSpPr>
          <p:cNvPr id="6" name="Slide Number Placeholder 5"/>
          <p:cNvSpPr>
            <a:spLocks noGrp="1"/>
          </p:cNvSpPr>
          <p:nvPr>
            <p:ph type="sldNum" sz="quarter" idx="12"/>
          </p:nvPr>
        </p:nvSpPr>
        <p:spPr/>
        <p:txBody>
          <a:bodyPr/>
          <a:lstStyle/>
          <a:p>
            <a:fld id="{81A9E46F-7BA3-46CF-8DB8-B01995389C81}"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r>
              <a:rPr lang="en-US" smtClean="0"/>
              <a:t>Χειμώνας 2011</a:t>
            </a:r>
            <a:endParaRPr lang="en-US" dirty="0"/>
          </a:p>
        </p:txBody>
      </p:sp>
      <p:sp>
        <p:nvSpPr>
          <p:cNvPr id="5" name="Footer Placeholder 4"/>
          <p:cNvSpPr>
            <a:spLocks noGrp="1"/>
          </p:cNvSpPr>
          <p:nvPr>
            <p:ph type="ftr" sz="quarter" idx="11"/>
          </p:nvPr>
        </p:nvSpPr>
        <p:spPr/>
        <p:txBody>
          <a:bodyPr/>
          <a:lstStyle/>
          <a:p>
            <a:r>
              <a:rPr lang="en-US" smtClean="0"/>
              <a:t>CS-409: </a:t>
            </a:r>
            <a:r>
              <a:rPr lang="el-GR" smtClean="0"/>
              <a:t>Αντικειμενοστρεφής Προγραμματισμος</a:t>
            </a:r>
            <a:endParaRPr lang="en-US" dirty="0"/>
          </a:p>
        </p:txBody>
      </p:sp>
      <p:sp>
        <p:nvSpPr>
          <p:cNvPr id="6" name="Slide Number Placeholder 5"/>
          <p:cNvSpPr>
            <a:spLocks noGrp="1"/>
          </p:cNvSpPr>
          <p:nvPr>
            <p:ph type="sldNum" sz="quarter" idx="12"/>
          </p:nvPr>
        </p:nvSpPr>
        <p:spPr/>
        <p:txBody>
          <a:bodyPr/>
          <a:lstStyle/>
          <a:p>
            <a:fld id="{81A9E46F-7BA3-46CF-8DB8-B01995389C81}"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2pPr>
              <a:buClr>
                <a:schemeClr val="accent1"/>
              </a:buClr>
              <a:defRPr/>
            </a:lvl2pPr>
            <a:lvl4pPr>
              <a:buClr>
                <a:schemeClr val="accent1"/>
              </a:buClr>
              <a:defRPr/>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r>
              <a:rPr lang="en-US" smtClean="0"/>
              <a:t>Χειμώνας 2011</a:t>
            </a:r>
            <a:endParaRPr lang="en-US" dirty="0"/>
          </a:p>
        </p:txBody>
      </p:sp>
      <p:sp>
        <p:nvSpPr>
          <p:cNvPr id="5" name="Footer Placeholder 4"/>
          <p:cNvSpPr>
            <a:spLocks noGrp="1"/>
          </p:cNvSpPr>
          <p:nvPr>
            <p:ph type="ftr" sz="quarter" idx="11"/>
          </p:nvPr>
        </p:nvSpPr>
        <p:spPr/>
        <p:txBody>
          <a:bodyPr/>
          <a:lstStyle/>
          <a:p>
            <a:r>
              <a:rPr lang="en-US" dirty="0" smtClean="0"/>
              <a:t>CS-409: </a:t>
            </a:r>
            <a:r>
              <a:rPr lang="el-GR" dirty="0" err="1" smtClean="0"/>
              <a:t>Αντικειμενοστρεφής</a:t>
            </a:r>
            <a:r>
              <a:rPr lang="el-GR" dirty="0" smtClean="0"/>
              <a:t> </a:t>
            </a:r>
            <a:r>
              <a:rPr lang="el-GR" dirty="0" err="1" smtClean="0"/>
              <a:t>Προγραμματισμος</a:t>
            </a:r>
            <a:endParaRPr lang="en-US" dirty="0"/>
          </a:p>
        </p:txBody>
      </p:sp>
      <p:sp>
        <p:nvSpPr>
          <p:cNvPr id="6" name="Slide Number Placeholder 5"/>
          <p:cNvSpPr>
            <a:spLocks noGrp="1"/>
          </p:cNvSpPr>
          <p:nvPr>
            <p:ph type="sldNum" sz="quarter" idx="12"/>
          </p:nvPr>
        </p:nvSpPr>
        <p:spPr/>
        <p:txBody>
          <a:bodyPr/>
          <a:lstStyle/>
          <a:p>
            <a:fld id="{81A9E46F-7BA3-46CF-8DB8-B01995389C81}" type="slidenum">
              <a:rPr lang="en-US" smtClean="0"/>
              <a:t>‹#›</a:t>
            </a:fld>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r>
              <a:rPr lang="en-US" smtClean="0"/>
              <a:t>Χειμώνας 2011</a:t>
            </a:r>
            <a:endParaRPr lang="en-US" dirty="0"/>
          </a:p>
        </p:txBody>
      </p:sp>
      <p:sp>
        <p:nvSpPr>
          <p:cNvPr id="5" name="Footer Placeholder 4"/>
          <p:cNvSpPr>
            <a:spLocks noGrp="1"/>
          </p:cNvSpPr>
          <p:nvPr>
            <p:ph type="ftr" sz="quarter" idx="11"/>
          </p:nvPr>
        </p:nvSpPr>
        <p:spPr/>
        <p:txBody>
          <a:bodyPr/>
          <a:lstStyle/>
          <a:p>
            <a:r>
              <a:rPr lang="en-US" smtClean="0"/>
              <a:t>CS-409: </a:t>
            </a:r>
            <a:r>
              <a:rPr lang="el-GR" smtClean="0"/>
              <a:t>Αντικειμενοστρεφής Προγραμματισμος</a:t>
            </a:r>
            <a:endParaRPr lang="en-US" dirty="0"/>
          </a:p>
        </p:txBody>
      </p:sp>
      <p:sp>
        <p:nvSpPr>
          <p:cNvPr id="6" name="Slide Number Placeholder 5"/>
          <p:cNvSpPr>
            <a:spLocks noGrp="1"/>
          </p:cNvSpPr>
          <p:nvPr>
            <p:ph type="sldNum" sz="quarter" idx="12"/>
          </p:nvPr>
        </p:nvSpPr>
        <p:spPr/>
        <p:txBody>
          <a:bodyPr/>
          <a:lstStyle/>
          <a:p>
            <a:fld id="{81A9E46F-7BA3-46CF-8DB8-B01995389C81}" type="slidenum">
              <a:rPr lang="en-US" smtClean="0"/>
              <a:t>‹#›</a:t>
            </a:fld>
            <a:endParaRPr lang="en-US" dirty="0"/>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r>
              <a:rPr lang="en-US" smtClean="0"/>
              <a:t>Χειμώνας 2011</a:t>
            </a:r>
            <a:endParaRPr lang="en-US" dirty="0"/>
          </a:p>
        </p:txBody>
      </p:sp>
      <p:sp>
        <p:nvSpPr>
          <p:cNvPr id="6" name="Footer Placeholder 5"/>
          <p:cNvSpPr>
            <a:spLocks noGrp="1"/>
          </p:cNvSpPr>
          <p:nvPr>
            <p:ph type="ftr" sz="quarter" idx="11"/>
          </p:nvPr>
        </p:nvSpPr>
        <p:spPr/>
        <p:txBody>
          <a:bodyPr/>
          <a:lstStyle/>
          <a:p>
            <a:r>
              <a:rPr lang="en-US" smtClean="0"/>
              <a:t>CS-409: </a:t>
            </a:r>
            <a:r>
              <a:rPr lang="el-GR" smtClean="0"/>
              <a:t>Αντικειμενοστρεφής Προγραμματισμος</a:t>
            </a:r>
            <a:endParaRPr lang="en-US" dirty="0"/>
          </a:p>
        </p:txBody>
      </p:sp>
      <p:sp>
        <p:nvSpPr>
          <p:cNvPr id="7" name="Slide Number Placeholder 6"/>
          <p:cNvSpPr>
            <a:spLocks noGrp="1"/>
          </p:cNvSpPr>
          <p:nvPr>
            <p:ph type="sldNum" sz="quarter" idx="12"/>
          </p:nvPr>
        </p:nvSpPr>
        <p:spPr/>
        <p:txBody>
          <a:bodyPr/>
          <a:lstStyle/>
          <a:p>
            <a:fld id="{81A9E46F-7BA3-46CF-8DB8-B01995389C81}"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r>
              <a:rPr lang="en-US" smtClean="0"/>
              <a:t>Χειμώνας 2011</a:t>
            </a:r>
            <a:endParaRPr lang="en-US" dirty="0"/>
          </a:p>
        </p:txBody>
      </p:sp>
      <p:sp>
        <p:nvSpPr>
          <p:cNvPr id="8" name="Footer Placeholder 7"/>
          <p:cNvSpPr>
            <a:spLocks noGrp="1"/>
          </p:cNvSpPr>
          <p:nvPr>
            <p:ph type="ftr" sz="quarter" idx="11"/>
          </p:nvPr>
        </p:nvSpPr>
        <p:spPr/>
        <p:txBody>
          <a:bodyPr/>
          <a:lstStyle/>
          <a:p>
            <a:r>
              <a:rPr lang="en-US" smtClean="0"/>
              <a:t>CS-409: </a:t>
            </a:r>
            <a:r>
              <a:rPr lang="el-GR" smtClean="0"/>
              <a:t>Αντικειμενοστρεφής Προγραμματισμος</a:t>
            </a:r>
            <a:endParaRPr lang="en-US" dirty="0"/>
          </a:p>
        </p:txBody>
      </p:sp>
      <p:sp>
        <p:nvSpPr>
          <p:cNvPr id="9" name="Slide Number Placeholder 8"/>
          <p:cNvSpPr>
            <a:spLocks noGrp="1"/>
          </p:cNvSpPr>
          <p:nvPr>
            <p:ph type="sldNum" sz="quarter" idx="12"/>
          </p:nvPr>
        </p:nvSpPr>
        <p:spPr/>
        <p:txBody>
          <a:bodyPr/>
          <a:lstStyle/>
          <a:p>
            <a:fld id="{81A9E46F-7BA3-46CF-8DB8-B01995389C81}" type="slidenum">
              <a:rPr lang="en-US" smtClean="0"/>
              <a:t>‹#›</a:t>
            </a:fld>
            <a:endParaRPr lang="en-US" dirty="0"/>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r>
              <a:rPr lang="en-US" smtClean="0"/>
              <a:t>Χειμώνας 2011</a:t>
            </a:r>
            <a:endParaRPr lang="en-US" dirty="0"/>
          </a:p>
        </p:txBody>
      </p:sp>
      <p:sp>
        <p:nvSpPr>
          <p:cNvPr id="4" name="Footer Placeholder 3"/>
          <p:cNvSpPr>
            <a:spLocks noGrp="1"/>
          </p:cNvSpPr>
          <p:nvPr>
            <p:ph type="ftr" sz="quarter" idx="11"/>
          </p:nvPr>
        </p:nvSpPr>
        <p:spPr/>
        <p:txBody>
          <a:bodyPr/>
          <a:lstStyle/>
          <a:p>
            <a:r>
              <a:rPr lang="en-US" smtClean="0"/>
              <a:t>CS-409: </a:t>
            </a:r>
            <a:r>
              <a:rPr lang="el-GR" smtClean="0"/>
              <a:t>Αντικειμενοστρεφής Προγραμματισμος</a:t>
            </a:r>
            <a:endParaRPr lang="en-US" dirty="0"/>
          </a:p>
        </p:txBody>
      </p:sp>
      <p:sp>
        <p:nvSpPr>
          <p:cNvPr id="5" name="Slide Number Placeholder 4"/>
          <p:cNvSpPr>
            <a:spLocks noGrp="1"/>
          </p:cNvSpPr>
          <p:nvPr>
            <p:ph type="sldNum" sz="quarter" idx="12"/>
          </p:nvPr>
        </p:nvSpPr>
        <p:spPr/>
        <p:txBody>
          <a:bodyPr/>
          <a:lstStyle/>
          <a:p>
            <a:fld id="{81A9E46F-7BA3-46CF-8DB8-B01995389C81}"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Χειμώνας 2011</a:t>
            </a:r>
            <a:endParaRPr lang="en-US" dirty="0"/>
          </a:p>
        </p:txBody>
      </p:sp>
      <p:sp>
        <p:nvSpPr>
          <p:cNvPr id="3" name="Footer Placeholder 2"/>
          <p:cNvSpPr>
            <a:spLocks noGrp="1"/>
          </p:cNvSpPr>
          <p:nvPr>
            <p:ph type="ftr" sz="quarter" idx="11"/>
          </p:nvPr>
        </p:nvSpPr>
        <p:spPr/>
        <p:txBody>
          <a:bodyPr/>
          <a:lstStyle/>
          <a:p>
            <a:r>
              <a:rPr lang="en-US" smtClean="0"/>
              <a:t>CS-409: </a:t>
            </a:r>
            <a:r>
              <a:rPr lang="el-GR" smtClean="0"/>
              <a:t>Αντικειμενοστρεφής Προγραμματισμος</a:t>
            </a:r>
            <a:endParaRPr lang="en-US" dirty="0"/>
          </a:p>
        </p:txBody>
      </p:sp>
      <p:sp>
        <p:nvSpPr>
          <p:cNvPr id="4" name="Slide Number Placeholder 3"/>
          <p:cNvSpPr>
            <a:spLocks noGrp="1"/>
          </p:cNvSpPr>
          <p:nvPr>
            <p:ph type="sldNum" sz="quarter" idx="12"/>
          </p:nvPr>
        </p:nvSpPr>
        <p:spPr/>
        <p:txBody>
          <a:bodyPr/>
          <a:lstStyle/>
          <a:p>
            <a:fld id="{81A9E46F-7BA3-46CF-8DB8-B01995389C81}"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Χειμώνας 2011</a:t>
            </a:r>
            <a:endParaRPr lang="en-US" dirty="0"/>
          </a:p>
        </p:txBody>
      </p:sp>
      <p:sp>
        <p:nvSpPr>
          <p:cNvPr id="6" name="Footer Placeholder 5"/>
          <p:cNvSpPr>
            <a:spLocks noGrp="1"/>
          </p:cNvSpPr>
          <p:nvPr>
            <p:ph type="ftr" sz="quarter" idx="11"/>
          </p:nvPr>
        </p:nvSpPr>
        <p:spPr/>
        <p:txBody>
          <a:bodyPr/>
          <a:lstStyle/>
          <a:p>
            <a:r>
              <a:rPr lang="en-US" smtClean="0"/>
              <a:t>CS-409: </a:t>
            </a:r>
            <a:r>
              <a:rPr lang="el-GR" smtClean="0"/>
              <a:t>Αντικειμενοστρεφής Προγραμματισμος</a:t>
            </a:r>
            <a:endParaRPr lang="en-US" dirty="0"/>
          </a:p>
        </p:txBody>
      </p:sp>
      <p:sp>
        <p:nvSpPr>
          <p:cNvPr id="7" name="Slide Number Placeholder 6"/>
          <p:cNvSpPr>
            <a:spLocks noGrp="1"/>
          </p:cNvSpPr>
          <p:nvPr>
            <p:ph type="sldNum" sz="quarter" idx="12"/>
          </p:nvPr>
        </p:nvSpPr>
        <p:spPr/>
        <p:txBody>
          <a:bodyPr/>
          <a:lstStyle/>
          <a:p>
            <a:fld id="{81A9E46F-7BA3-46CF-8DB8-B01995389C81}" type="slidenum">
              <a:rPr lang="en-US" smtClean="0"/>
              <a:t>‹#›</a:t>
            </a:fld>
            <a:endParaRPr lang="en-US" dirty="0"/>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Χειμώνας 2011</a:t>
            </a:r>
            <a:endParaRPr lang="en-US" dirty="0"/>
          </a:p>
        </p:txBody>
      </p:sp>
      <p:sp>
        <p:nvSpPr>
          <p:cNvPr id="6" name="Footer Placeholder 5"/>
          <p:cNvSpPr>
            <a:spLocks noGrp="1"/>
          </p:cNvSpPr>
          <p:nvPr>
            <p:ph type="ftr" sz="quarter" idx="11"/>
          </p:nvPr>
        </p:nvSpPr>
        <p:spPr/>
        <p:txBody>
          <a:bodyPr/>
          <a:lstStyle/>
          <a:p>
            <a:r>
              <a:rPr lang="en-US" smtClean="0"/>
              <a:t>CS-409: </a:t>
            </a:r>
            <a:r>
              <a:rPr lang="el-GR" smtClean="0"/>
              <a:t>Αντικειμενοστρεφής Προγραμματισμος</a:t>
            </a:r>
            <a:endParaRPr lang="en-US" dirty="0"/>
          </a:p>
        </p:txBody>
      </p:sp>
      <p:sp>
        <p:nvSpPr>
          <p:cNvPr id="7" name="Slide Number Placeholder 6"/>
          <p:cNvSpPr>
            <a:spLocks noGrp="1"/>
          </p:cNvSpPr>
          <p:nvPr>
            <p:ph type="sldNum" sz="quarter" idx="12"/>
          </p:nvPr>
        </p:nvSpPr>
        <p:spPr/>
        <p:txBody>
          <a:bodyPr/>
          <a:lstStyle/>
          <a:p>
            <a:fld id="{81A9E46F-7BA3-46CF-8DB8-B01995389C81}"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r>
              <a:rPr lang="en-US" smtClean="0"/>
              <a:t>Χειμώνας 2011</a:t>
            </a:r>
            <a:endParaRPr lang="en-US" dirty="0"/>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r>
              <a:rPr lang="en-IN" smtClean="0"/>
              <a:t>CS-409: </a:t>
            </a:r>
            <a:r>
              <a:rPr lang="el-GR" smtClean="0"/>
              <a:t>Αντικειμενοστρεφής Προγραμματισμος</a:t>
            </a:r>
            <a:endParaRPr lang="en-US" dirty="0"/>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81A9E46F-7BA3-46CF-8DB8-B01995389C81}"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iming>
    <p:tnLst>
      <p:par>
        <p:cTn id="1" dur="indefinite" restart="never" nodeType="tmRoot"/>
      </p:par>
    </p:tnLst>
  </p:timing>
  <p:hf hdr="0" ftr="0" dt="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6"/>
        </a:buClr>
        <a:buSzPct val="85000"/>
        <a:buFont typeface="Arial" pitchFamily="34" charset="0"/>
        <a:buChar char="•"/>
        <a:defRPr sz="2800" kern="1200">
          <a:solidFill>
            <a:schemeClr val="tx1"/>
          </a:solidFill>
          <a:latin typeface="+mn-lt"/>
          <a:ea typeface="+mn-ea"/>
          <a:cs typeface="+mn-cs"/>
        </a:defRPr>
      </a:lvl1pPr>
      <a:lvl2pPr marL="457200" indent="-182880" algn="l" defTabSz="914400" rtl="0" eaLnBrk="1" latinLnBrk="0" hangingPunct="1">
        <a:spcBef>
          <a:spcPct val="20000"/>
        </a:spcBef>
        <a:buClr>
          <a:schemeClr val="accent6"/>
        </a:buClr>
        <a:buSzPct val="85000"/>
        <a:buFont typeface="Arial" pitchFamily="34" charset="0"/>
        <a:buChar char="•"/>
        <a:defRPr sz="2400" kern="1200">
          <a:solidFill>
            <a:schemeClr val="tx1"/>
          </a:solidFill>
          <a:latin typeface="+mn-lt"/>
          <a:ea typeface="+mn-ea"/>
          <a:cs typeface="+mn-cs"/>
        </a:defRPr>
      </a:lvl2pPr>
      <a:lvl3pPr marL="731520" indent="-182880" algn="l" defTabSz="914400" rtl="0" eaLnBrk="1" latinLnBrk="0" hangingPunct="1">
        <a:spcBef>
          <a:spcPct val="20000"/>
        </a:spcBef>
        <a:buClr>
          <a:schemeClr val="accent6"/>
        </a:buClr>
        <a:buSzPct val="90000"/>
        <a:buFont typeface="Arial" pitchFamily="34" charset="0"/>
        <a:buChar char="•"/>
        <a:defRPr sz="2000" kern="1200">
          <a:solidFill>
            <a:schemeClr val="tx1"/>
          </a:solidFill>
          <a:latin typeface="+mn-lt"/>
          <a:ea typeface="+mn-ea"/>
          <a:cs typeface="+mn-cs"/>
        </a:defRPr>
      </a:lvl3pPr>
      <a:lvl4pPr marL="1005840" indent="-182880" algn="l" defTabSz="914400" rtl="0" eaLnBrk="1" latinLnBrk="0" hangingPunct="1">
        <a:spcBef>
          <a:spcPct val="20000"/>
        </a:spcBef>
        <a:buClr>
          <a:schemeClr val="accent6"/>
        </a:buClr>
        <a:buFont typeface="Arial" pitchFamily="34" charset="0"/>
        <a:buChar char="•"/>
        <a:defRPr sz="1800" kern="1200">
          <a:solidFill>
            <a:schemeClr val="tx1"/>
          </a:solidFill>
          <a:latin typeface="+mn-lt"/>
          <a:ea typeface="+mn-ea"/>
          <a:cs typeface="+mn-cs"/>
        </a:defRPr>
      </a:lvl4pPr>
      <a:lvl5pPr marL="1188720" indent="-137160" algn="l" defTabSz="914400" rtl="0" eaLnBrk="1" latinLnBrk="0" hangingPunct="1">
        <a:spcBef>
          <a:spcPct val="20000"/>
        </a:spcBef>
        <a:buClr>
          <a:schemeClr val="accent6"/>
        </a:buClr>
        <a:buSzPct val="100000"/>
        <a:buFont typeface="Arial" pitchFamily="34" charset="0"/>
        <a:buChar char="•"/>
        <a:defRPr sz="16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2.emf"/><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customXml" Target="../ink/ink6.xml"/><Relationship Id="rId5" Type="http://schemas.openxmlformats.org/officeDocument/2006/relationships/image" Target="../media/image11.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5.emf"/><Relationship Id="rId5" Type="http://schemas.openxmlformats.org/officeDocument/2006/relationships/customXml" Target="../ink/ink7.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customXml" Target="../ink/ink8.xm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6.emf"/></Relationships>
</file>

<file path=ppt/slides/_rels/slide13.xml.rels><?xml version="1.0" encoding="UTF-8" standalone="yes"?>
<Relationships xmlns="http://schemas.openxmlformats.org/package/2006/relationships"><Relationship Id="rId3" Type="http://schemas.openxmlformats.org/officeDocument/2006/relationships/customXml" Target="../ink/ink9.xml"/><Relationship Id="rId2" Type="http://schemas.openxmlformats.org/officeDocument/2006/relationships/image" Target="../media/image90.png"/><Relationship Id="rId1" Type="http://schemas.openxmlformats.org/officeDocument/2006/relationships/slideLayout" Target="../slideLayouts/slideLayout2.xml"/><Relationship Id="rId4" Type="http://schemas.openxmlformats.org/officeDocument/2006/relationships/image" Target="../media/image17.emf"/></Relationships>
</file>

<file path=ppt/slides/_rels/slide14.xml.rels><?xml version="1.0" encoding="UTF-8" standalone="yes"?>
<Relationships xmlns="http://schemas.openxmlformats.org/package/2006/relationships"><Relationship Id="rId3" Type="http://schemas.openxmlformats.org/officeDocument/2006/relationships/hyperlink" Target="https://foursquare.com/v/ritual-coffee-roasters/42853f80f964a5200c231fe3" TargetMode="External"/><Relationship Id="rId2" Type="http://schemas.openxmlformats.org/officeDocument/2006/relationships/hyperlink" Target="http://www.yelp.com/biz/ritual-coffee-roasters-san-francisco" TargetMode="External"/><Relationship Id="rId1" Type="http://schemas.openxmlformats.org/officeDocument/2006/relationships/slideLayout" Target="../slideLayouts/slideLayout2.xml"/><Relationship Id="rId5" Type="http://schemas.openxmlformats.org/officeDocument/2006/relationships/image" Target="../media/image19.jpeg"/><Relationship Id="rId4" Type="http://schemas.openxmlformats.org/officeDocument/2006/relationships/image" Target="../media/image18.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3.emf"/><Relationship Id="rId5" Type="http://schemas.openxmlformats.org/officeDocument/2006/relationships/customXml" Target="../ink/ink1.xml"/><Relationship Id="rId4" Type="http://schemas.openxmlformats.org/officeDocument/2006/relationships/image" Target="../media/image2.wm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30.png"/><Relationship Id="rId2" Type="http://schemas.openxmlformats.org/officeDocument/2006/relationships/image" Target="../media/image1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oleObject" Target="../embeddings/Microsoft_Word_97_-_2003_Document2.doc"/><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21.emf"/></Relationships>
</file>

<file path=ppt/slides/_rels/slide3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image" Target="../media/image20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http://www.wired.com/wired/archive/12.10/tail.html"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4.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4.emf"/><Relationship Id="rId4" Type="http://schemas.openxmlformats.org/officeDocument/2006/relationships/oleObject" Target="../embeddings/Microsoft_Word_97_-_2003_Document1.doc"/></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emf"/></Relationships>
</file>

<file path=ppt/slides/_rels/slide7.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emf"/></Relationships>
</file>

<file path=ppt/slides/_rels/slide8.xml.rels><?xml version="1.0" encoding="UTF-8" standalone="yes"?>
<Relationships xmlns="http://schemas.openxmlformats.org/package/2006/relationships"><Relationship Id="rId3" Type="http://schemas.openxmlformats.org/officeDocument/2006/relationships/customXml" Target="../ink/ink4.xm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7.emf"/></Relationships>
</file>

<file path=ppt/slides/_rels/slide9.xml.rels><?xml version="1.0" encoding="UTF-8" standalone="yes"?>
<Relationships xmlns="http://schemas.openxmlformats.org/package/2006/relationships"><Relationship Id="rId3" Type="http://schemas.openxmlformats.org/officeDocument/2006/relationships/customXml" Target="../ink/ink5.xm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8.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DATA MINING</a:t>
            </a:r>
            <a:br>
              <a:rPr lang="en-US" dirty="0" smtClean="0"/>
            </a:br>
            <a:r>
              <a:rPr lang="en-US" dirty="0" smtClean="0"/>
              <a:t>LECTURE 2</a:t>
            </a:r>
            <a:endParaRPr lang="en-US" dirty="0"/>
          </a:p>
        </p:txBody>
      </p:sp>
      <p:sp>
        <p:nvSpPr>
          <p:cNvPr id="5" name="Subtitle 4"/>
          <p:cNvSpPr>
            <a:spLocks noGrp="1"/>
          </p:cNvSpPr>
          <p:nvPr>
            <p:ph type="subTitle" idx="1"/>
          </p:nvPr>
        </p:nvSpPr>
        <p:spPr/>
        <p:txBody>
          <a:bodyPr/>
          <a:lstStyle/>
          <a:p>
            <a:r>
              <a:rPr lang="en-US" dirty="0" smtClean="0"/>
              <a:t>Data Preprocessing</a:t>
            </a:r>
          </a:p>
          <a:p>
            <a:r>
              <a:rPr lang="en-US" dirty="0" smtClean="0"/>
              <a:t>Exploratory Analysis</a:t>
            </a:r>
          </a:p>
          <a:p>
            <a:r>
              <a:rPr lang="en-US" dirty="0" smtClean="0"/>
              <a:t>Post-processing</a:t>
            </a:r>
            <a:endParaRPr lang="en-US" dirty="0"/>
          </a:p>
        </p:txBody>
      </p:sp>
    </p:spTree>
    <p:extLst>
      <p:ext uri="{BB962C8B-B14F-4D97-AF65-F5344CB8AC3E}">
        <p14:creationId xmlns:p14="http://schemas.microsoft.com/office/powerpoint/2010/main" val="397401968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9986" name="Rectangle 1026"/>
          <p:cNvSpPr>
            <a:spLocks noGrp="1" noChangeArrowheads="1"/>
          </p:cNvSpPr>
          <p:nvPr>
            <p:ph type="title"/>
          </p:nvPr>
        </p:nvSpPr>
        <p:spPr>
          <a:xfrm>
            <a:off x="254000" y="685800"/>
            <a:ext cx="8585200" cy="685800"/>
          </a:xfrm>
        </p:spPr>
        <p:txBody>
          <a:bodyPr>
            <a:normAutofit fontScale="90000"/>
          </a:bodyPr>
          <a:lstStyle/>
          <a:p>
            <a:r>
              <a:rPr lang="en-US" dirty="0"/>
              <a:t>Sample Size</a:t>
            </a:r>
          </a:p>
        </p:txBody>
      </p:sp>
      <p:sp>
        <p:nvSpPr>
          <p:cNvPr id="809987" name="Rectangle 1027"/>
          <p:cNvSpPr>
            <a:spLocks noGrp="1" noChangeArrowheads="1"/>
          </p:cNvSpPr>
          <p:nvPr>
            <p:ph type="body" idx="1"/>
          </p:nvPr>
        </p:nvSpPr>
        <p:spPr>
          <a:xfrm>
            <a:off x="146050" y="990600"/>
            <a:ext cx="8394700" cy="5029200"/>
          </a:xfrm>
          <a:noFill/>
          <a:ln/>
        </p:spPr>
        <p:txBody>
          <a:bodyPr/>
          <a:lstStyle/>
          <a:p>
            <a:pPr marL="285750" indent="-285750" algn="just">
              <a:lnSpc>
                <a:spcPct val="95000"/>
              </a:lnSpc>
              <a:spcBef>
                <a:spcPct val="20000"/>
              </a:spcBef>
            </a:pPr>
            <a:endParaRPr lang="en-US" b="1">
              <a:latin typeface="Times New Roman" pitchFamily="18" charset="0"/>
              <a:cs typeface="Times New Roman" pitchFamily="18" charset="0"/>
            </a:endParaRPr>
          </a:p>
          <a:p>
            <a:pPr marL="285750" indent="-285750" algn="just">
              <a:lnSpc>
                <a:spcPct val="95000"/>
              </a:lnSpc>
              <a:spcBef>
                <a:spcPct val="20000"/>
              </a:spcBef>
              <a:buFont typeface="Monotype Sorts" charset="2"/>
              <a:buNone/>
            </a:pPr>
            <a:r>
              <a:rPr lang="en-US" b="1">
                <a:latin typeface="Times New Roman" pitchFamily="18" charset="0"/>
                <a:cs typeface="Times New Roman" pitchFamily="18" charset="0"/>
              </a:rPr>
              <a:t> </a:t>
            </a:r>
          </a:p>
        </p:txBody>
      </p:sp>
      <p:pic>
        <p:nvPicPr>
          <p:cNvPr id="809988" name="Picture 1028"/>
          <p:cNvPicPr>
            <a:picLocks noChangeAspect="1" noChangeArrowheads="1"/>
          </p:cNvPicPr>
          <p:nvPr/>
        </p:nvPicPr>
        <p:blipFill>
          <a:blip r:embed="rId3">
            <a:extLst>
              <a:ext uri="{28A0092B-C50C-407E-A947-70E740481C1C}">
                <a14:useLocalDpi xmlns:a14="http://schemas.microsoft.com/office/drawing/2010/main" val="0"/>
              </a:ext>
            </a:extLst>
          </a:blip>
          <a:srcRect l="10422" r="12462"/>
          <a:stretch>
            <a:fillRect/>
          </a:stretch>
        </p:blipFill>
        <p:spPr bwMode="auto">
          <a:xfrm>
            <a:off x="457200" y="1752600"/>
            <a:ext cx="2819400" cy="2741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09989" name="Picture 1029"/>
          <p:cNvPicPr>
            <a:picLocks noChangeAspect="1" noChangeArrowheads="1"/>
          </p:cNvPicPr>
          <p:nvPr/>
        </p:nvPicPr>
        <p:blipFill>
          <a:blip r:embed="rId4">
            <a:extLst>
              <a:ext uri="{28A0092B-C50C-407E-A947-70E740481C1C}">
                <a14:useLocalDpi xmlns:a14="http://schemas.microsoft.com/office/drawing/2010/main" val="0"/>
              </a:ext>
            </a:extLst>
          </a:blip>
          <a:srcRect l="10422" t="13898" r="14546" b="11060"/>
          <a:stretch>
            <a:fillRect/>
          </a:stretch>
        </p:blipFill>
        <p:spPr bwMode="auto">
          <a:xfrm>
            <a:off x="3276600" y="2209800"/>
            <a:ext cx="2743200" cy="205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09990" name="Picture 1030"/>
          <p:cNvPicPr>
            <a:picLocks noChangeAspect="1" noChangeArrowheads="1"/>
          </p:cNvPicPr>
          <p:nvPr/>
        </p:nvPicPr>
        <p:blipFill>
          <a:blip r:embed="rId5">
            <a:extLst>
              <a:ext uri="{28A0092B-C50C-407E-A947-70E740481C1C}">
                <a14:useLocalDpi xmlns:a14="http://schemas.microsoft.com/office/drawing/2010/main" val="0"/>
              </a:ext>
            </a:extLst>
          </a:blip>
          <a:srcRect l="11681" r="13287"/>
          <a:stretch>
            <a:fillRect/>
          </a:stretch>
        </p:blipFill>
        <p:spPr bwMode="auto">
          <a:xfrm>
            <a:off x="6096000" y="1828800"/>
            <a:ext cx="2743200" cy="2741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09991" name="Text Box 1031"/>
          <p:cNvSpPr txBox="1">
            <a:spLocks noChangeArrowheads="1"/>
          </p:cNvSpPr>
          <p:nvPr/>
        </p:nvSpPr>
        <p:spPr bwMode="auto">
          <a:xfrm>
            <a:off x="914400" y="4495800"/>
            <a:ext cx="8077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8000 points		         2000 Points			500 Points</a:t>
            </a:r>
          </a:p>
        </p:txBody>
      </p:sp>
      <p:sp>
        <p:nvSpPr>
          <p:cNvPr id="2" name="Slide Number Placeholder 1"/>
          <p:cNvSpPr>
            <a:spLocks noGrp="1"/>
          </p:cNvSpPr>
          <p:nvPr>
            <p:ph type="sldNum" sz="quarter" idx="12"/>
          </p:nvPr>
        </p:nvSpPr>
        <p:spPr/>
        <p:txBody>
          <a:bodyPr/>
          <a:lstStyle/>
          <a:p>
            <a:fld id="{81A9E46F-7BA3-46CF-8DB8-B01995389C81}" type="slidenum">
              <a:rPr lang="en-US" smtClean="0"/>
              <a:t>10</a:t>
            </a:fld>
            <a:endParaRPr lang="en-US" dirty="0"/>
          </a:p>
        </p:txBody>
      </p:sp>
      <mc:AlternateContent xmlns:mc="http://schemas.openxmlformats.org/markup-compatibility/2006">
        <mc:Choice xmlns:p14="http://schemas.microsoft.com/office/powerpoint/2010/main" Requires="p14">
          <p:contentPart p14:bwMode="auto" r:id="rId6">
            <p14:nvContentPartPr>
              <p14:cNvPr id="3" name="Ink 2"/>
              <p14:cNvContentPartPr/>
              <p14:nvPr/>
            </p14:nvContentPartPr>
            <p14:xfrm>
              <a:off x="869760" y="1407600"/>
              <a:ext cx="7918560" cy="4456440"/>
            </p14:xfrm>
          </p:contentPart>
        </mc:Choice>
        <mc:Fallback>
          <p:pic>
            <p:nvPicPr>
              <p:cNvPr id="3" name="Ink 2"/>
              <p:cNvPicPr/>
              <p:nvPr/>
            </p:nvPicPr>
            <p:blipFill>
              <a:blip r:embed="rId7"/>
              <a:stretch>
                <a:fillRect/>
              </a:stretch>
            </p:blipFill>
            <p:spPr>
              <a:xfrm>
                <a:off x="862920" y="1398960"/>
                <a:ext cx="7928640" cy="4467960"/>
              </a:xfrm>
              <a:prstGeom prst="rect">
                <a:avLst/>
              </a:prstGeom>
            </p:spPr>
          </p:pic>
        </mc:Fallback>
      </mc:AlternateContent>
    </p:spTree>
    <p:extLst>
      <p:ext uri="{BB962C8B-B14F-4D97-AF65-F5344CB8AC3E}">
        <p14:creationId xmlns:p14="http://schemas.microsoft.com/office/powerpoint/2010/main" val="88481264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2034" name="Rectangle 2"/>
          <p:cNvSpPr>
            <a:spLocks noGrp="1" noChangeArrowheads="1"/>
          </p:cNvSpPr>
          <p:nvPr>
            <p:ph type="title"/>
          </p:nvPr>
        </p:nvSpPr>
        <p:spPr>
          <a:xfrm>
            <a:off x="152400" y="457200"/>
            <a:ext cx="8585200" cy="685800"/>
          </a:xfrm>
        </p:spPr>
        <p:txBody>
          <a:bodyPr>
            <a:normAutofit fontScale="90000"/>
          </a:bodyPr>
          <a:lstStyle/>
          <a:p>
            <a:r>
              <a:rPr lang="en-US" dirty="0"/>
              <a:t>Sample Size</a:t>
            </a:r>
          </a:p>
        </p:txBody>
      </p:sp>
      <p:sp>
        <p:nvSpPr>
          <p:cNvPr id="812035" name="Rectangle 3"/>
          <p:cNvSpPr>
            <a:spLocks noGrp="1" noChangeArrowheads="1"/>
          </p:cNvSpPr>
          <p:nvPr>
            <p:ph type="body" idx="1"/>
          </p:nvPr>
        </p:nvSpPr>
        <p:spPr>
          <a:xfrm>
            <a:off x="152400" y="1600200"/>
            <a:ext cx="8394700" cy="5029200"/>
          </a:xfrm>
          <a:noFill/>
          <a:ln/>
        </p:spPr>
        <p:txBody>
          <a:bodyPr/>
          <a:lstStyle/>
          <a:p>
            <a:pPr marL="285750" indent="-285750" algn="just">
              <a:lnSpc>
                <a:spcPct val="95000"/>
              </a:lnSpc>
              <a:spcBef>
                <a:spcPct val="20000"/>
              </a:spcBef>
              <a:tabLst>
                <a:tab pos="1198563" algn="l"/>
              </a:tabLst>
            </a:pPr>
            <a:r>
              <a:rPr lang="en-US" b="1" dirty="0">
                <a:latin typeface="Times New Roman" pitchFamily="18" charset="0"/>
                <a:cs typeface="Times New Roman" pitchFamily="18" charset="0"/>
              </a:rPr>
              <a:t>What sample size is necessary to get at least one object from each of 10 groups.</a:t>
            </a:r>
          </a:p>
        </p:txBody>
      </p:sp>
      <p:pic>
        <p:nvPicPr>
          <p:cNvPr id="812036" name="Picture 4"/>
          <p:cNvPicPr>
            <a:picLocks noChangeAspect="1" noChangeArrowheads="1"/>
          </p:cNvPicPr>
          <p:nvPr/>
        </p:nvPicPr>
        <p:blipFill>
          <a:blip r:embed="rId3">
            <a:extLst>
              <a:ext uri="{28A0092B-C50C-407E-A947-70E740481C1C}">
                <a14:useLocalDpi xmlns:a14="http://schemas.microsoft.com/office/drawing/2010/main" val="0"/>
              </a:ext>
            </a:extLst>
          </a:blip>
          <a:srcRect l="14552"/>
          <a:stretch>
            <a:fillRect/>
          </a:stretch>
        </p:blipFill>
        <p:spPr bwMode="auto">
          <a:xfrm>
            <a:off x="304800" y="2590800"/>
            <a:ext cx="3132138" cy="2749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2037"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46502" y="2553629"/>
            <a:ext cx="5484813" cy="4113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Slide Number Placeholder 1"/>
          <p:cNvSpPr>
            <a:spLocks noGrp="1"/>
          </p:cNvSpPr>
          <p:nvPr>
            <p:ph type="sldNum" sz="quarter" idx="12"/>
          </p:nvPr>
        </p:nvSpPr>
        <p:spPr/>
        <p:txBody>
          <a:bodyPr/>
          <a:lstStyle/>
          <a:p>
            <a:fld id="{81A9E46F-7BA3-46CF-8DB8-B01995389C81}" type="slidenum">
              <a:rPr lang="en-US" smtClean="0"/>
              <a:t>11</a:t>
            </a:fld>
            <a:endParaRPr lang="en-US" dirty="0"/>
          </a:p>
        </p:txBody>
      </p:sp>
      <mc:AlternateContent xmlns:mc="http://schemas.openxmlformats.org/markup-compatibility/2006">
        <mc:Choice xmlns:p14="http://schemas.microsoft.com/office/powerpoint/2010/main" Requires="p14">
          <p:contentPart p14:bwMode="auto" r:id="rId5">
            <p14:nvContentPartPr>
              <p14:cNvPr id="3" name="Ink 2"/>
              <p14:cNvContentPartPr/>
              <p14:nvPr/>
            </p14:nvContentPartPr>
            <p14:xfrm>
              <a:off x="137520" y="2587680"/>
              <a:ext cx="5693400" cy="4095000"/>
            </p14:xfrm>
          </p:contentPart>
        </mc:Choice>
        <mc:Fallback>
          <p:pic>
            <p:nvPicPr>
              <p:cNvPr id="3" name="Ink 2"/>
              <p:cNvPicPr/>
              <p:nvPr/>
            </p:nvPicPr>
            <p:blipFill>
              <a:blip r:embed="rId6"/>
              <a:stretch>
                <a:fillRect/>
              </a:stretch>
            </p:blipFill>
            <p:spPr>
              <a:xfrm>
                <a:off x="129960" y="2578320"/>
                <a:ext cx="5706000" cy="4107960"/>
              </a:xfrm>
              <a:prstGeom prst="rect">
                <a:avLst/>
              </a:prstGeom>
            </p:spPr>
          </p:pic>
        </mc:Fallback>
      </mc:AlternateContent>
    </p:spTree>
    <p:extLst>
      <p:ext uri="{BB962C8B-B14F-4D97-AF65-F5344CB8AC3E}">
        <p14:creationId xmlns:p14="http://schemas.microsoft.com/office/powerpoint/2010/main" val="237384731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data mining challenge</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You have </a:t>
            </a:r>
            <a:r>
              <a:rPr lang="en-US" dirty="0" smtClean="0">
                <a:solidFill>
                  <a:srgbClr val="00B0F0"/>
                </a:solidFill>
              </a:rPr>
              <a:t>N</a:t>
            </a:r>
            <a:r>
              <a:rPr lang="en-US" dirty="0" smtClean="0"/>
              <a:t> integers and you want to sample one integer uniformly at random. How do you do that?</a:t>
            </a:r>
          </a:p>
          <a:p>
            <a:endParaRPr lang="en-US" dirty="0"/>
          </a:p>
          <a:p>
            <a:r>
              <a:rPr lang="en-US" dirty="0" smtClean="0"/>
              <a:t>The integers are coming in a </a:t>
            </a:r>
            <a:r>
              <a:rPr lang="en-US" dirty="0" smtClean="0">
                <a:solidFill>
                  <a:schemeClr val="accent6">
                    <a:lumMod val="75000"/>
                  </a:schemeClr>
                </a:solidFill>
              </a:rPr>
              <a:t>stream</a:t>
            </a:r>
            <a:r>
              <a:rPr lang="en-US" dirty="0" smtClean="0"/>
              <a:t>: you do not know the size of the stream in advance, and there is not enough memory to store the stream in memory. You can only keep a </a:t>
            </a:r>
            <a:r>
              <a:rPr lang="en-US" dirty="0" smtClean="0">
                <a:solidFill>
                  <a:schemeClr val="accent6">
                    <a:lumMod val="75000"/>
                  </a:schemeClr>
                </a:solidFill>
              </a:rPr>
              <a:t>constant</a:t>
            </a:r>
            <a:r>
              <a:rPr lang="en-US" dirty="0" smtClean="0"/>
              <a:t> amount of integers in memory</a:t>
            </a:r>
          </a:p>
          <a:p>
            <a:r>
              <a:rPr lang="en-US" dirty="0" smtClean="0"/>
              <a:t>How do you sample?</a:t>
            </a:r>
          </a:p>
          <a:p>
            <a:pPr lvl="1"/>
            <a:r>
              <a:rPr lang="en-US" dirty="0" smtClean="0"/>
              <a:t>Hint: if the stream ends after reading </a:t>
            </a:r>
            <a:r>
              <a:rPr lang="en-US" dirty="0" smtClean="0">
                <a:solidFill>
                  <a:srgbClr val="00B0F0"/>
                </a:solidFill>
              </a:rPr>
              <a:t>n</a:t>
            </a:r>
            <a:r>
              <a:rPr lang="en-US" dirty="0" smtClean="0"/>
              <a:t> integers the last integer in the stream should have probability </a:t>
            </a:r>
            <a:r>
              <a:rPr lang="en-US" dirty="0" smtClean="0">
                <a:solidFill>
                  <a:srgbClr val="00B0F0"/>
                </a:solidFill>
              </a:rPr>
              <a:t>1/n</a:t>
            </a:r>
            <a:r>
              <a:rPr lang="en-US" dirty="0" smtClean="0"/>
              <a:t> to be selected.</a:t>
            </a:r>
          </a:p>
          <a:p>
            <a:pPr lvl="1"/>
            <a:endParaRPr lang="en-US" dirty="0"/>
          </a:p>
          <a:p>
            <a:r>
              <a:rPr lang="en-US" dirty="0" smtClean="0">
                <a:solidFill>
                  <a:schemeClr val="accent6">
                    <a:lumMod val="75000"/>
                  </a:schemeClr>
                </a:solidFill>
              </a:rPr>
              <a:t>Reservoir Sampling</a:t>
            </a:r>
            <a:r>
              <a:rPr lang="en-US" dirty="0" smtClean="0"/>
              <a:t>:</a:t>
            </a:r>
          </a:p>
          <a:p>
            <a:pPr lvl="1"/>
            <a:r>
              <a:rPr lang="en-US" dirty="0" smtClean="0"/>
              <a:t>Standard interview question for many companies</a:t>
            </a:r>
            <a:endParaRPr lang="en-US" dirty="0"/>
          </a:p>
        </p:txBody>
      </p:sp>
      <p:sp>
        <p:nvSpPr>
          <p:cNvPr id="4" name="Slide Number Placeholder 3"/>
          <p:cNvSpPr>
            <a:spLocks noGrp="1"/>
          </p:cNvSpPr>
          <p:nvPr>
            <p:ph type="sldNum" sz="quarter" idx="12"/>
          </p:nvPr>
        </p:nvSpPr>
        <p:spPr/>
        <p:txBody>
          <a:bodyPr/>
          <a:lstStyle/>
          <a:p>
            <a:fld id="{81A9E46F-7BA3-46CF-8DB8-B01995389C81}" type="slidenum">
              <a:rPr lang="en-US" smtClean="0"/>
              <a:t>12</a:t>
            </a:fld>
            <a:endParaRPr lang="en-US" dirty="0"/>
          </a:p>
        </p:txBody>
      </p:sp>
      <mc:AlternateContent xmlns:mc="http://schemas.openxmlformats.org/markup-compatibility/2006">
        <mc:Choice xmlns:p14="http://schemas.microsoft.com/office/powerpoint/2010/main" Requires="p14">
          <p:contentPart p14:bwMode="auto" r:id="rId3">
            <p14:nvContentPartPr>
              <p14:cNvPr id="5" name="Ink 4"/>
              <p14:cNvContentPartPr/>
              <p14:nvPr/>
            </p14:nvContentPartPr>
            <p14:xfrm>
              <a:off x="1644840" y="75960"/>
              <a:ext cx="7366680" cy="6432840"/>
            </p14:xfrm>
          </p:contentPart>
        </mc:Choice>
        <mc:Fallback>
          <p:pic>
            <p:nvPicPr>
              <p:cNvPr id="5" name="Ink 4"/>
              <p:cNvPicPr/>
              <p:nvPr/>
            </p:nvPicPr>
            <p:blipFill>
              <a:blip r:embed="rId4"/>
              <a:stretch>
                <a:fillRect/>
              </a:stretch>
            </p:blipFill>
            <p:spPr>
              <a:xfrm>
                <a:off x="1636560" y="68400"/>
                <a:ext cx="7380360" cy="6448320"/>
              </a:xfrm>
              <a:prstGeom prst="rect">
                <a:avLst/>
              </a:prstGeom>
            </p:spPr>
          </p:pic>
        </mc:Fallback>
      </mc:AlternateContent>
    </p:spTree>
    <p:extLst>
      <p:ext uri="{BB962C8B-B14F-4D97-AF65-F5344CB8AC3E}">
        <p14:creationId xmlns:p14="http://schemas.microsoft.com/office/powerpoint/2010/main" val="56621396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Reservoir sampling</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lnSpcReduction="20000"/>
              </a:bodyPr>
              <a:lstStyle/>
              <a:p>
                <a:r>
                  <a:rPr lang="en-US" dirty="0" smtClean="0"/>
                  <a:t>Algorithm: With probability 1/n select the n-</a:t>
                </a:r>
                <a:r>
                  <a:rPr lang="en-US" dirty="0" err="1" smtClean="0"/>
                  <a:t>th</a:t>
                </a:r>
                <a:r>
                  <a:rPr lang="en-US" dirty="0" smtClean="0"/>
                  <a:t> item of the stream and replace the previous choice.</a:t>
                </a:r>
              </a:p>
              <a:p>
                <a:endParaRPr lang="en-US" dirty="0"/>
              </a:p>
              <a:p>
                <a:r>
                  <a:rPr lang="en-US" dirty="0" smtClean="0"/>
                  <a:t>Claim: Every item has probability 1/N to be selected after N items have been read.</a:t>
                </a:r>
              </a:p>
              <a:p>
                <a:endParaRPr lang="en-US" dirty="0" smtClean="0"/>
              </a:p>
              <a:p>
                <a:r>
                  <a:rPr lang="en-US" dirty="0" smtClean="0"/>
                  <a:t>Proof</a:t>
                </a:r>
              </a:p>
              <a:p>
                <a:pPr lvl="1"/>
                <a:r>
                  <a:rPr lang="en-US" dirty="0" smtClean="0"/>
                  <a:t>What is the probability of the n-the item to be selected? </a:t>
                </a:r>
              </a:p>
              <a:p>
                <a:pPr lvl="2"/>
                <a14:m>
                  <m:oMath xmlns:m="http://schemas.openxmlformats.org/officeDocument/2006/math">
                    <m:f>
                      <m:fPr>
                        <m:ctrlPr>
                          <a:rPr lang="en-US" i="1" dirty="0" smtClean="0">
                            <a:solidFill>
                              <a:srgbClr val="00B0F0"/>
                            </a:solidFill>
                            <a:latin typeface="Cambria Math" panose="02040503050406030204" pitchFamily="18" charset="0"/>
                          </a:rPr>
                        </m:ctrlPr>
                      </m:fPr>
                      <m:num>
                        <m:r>
                          <a:rPr lang="en-US" i="1" dirty="0" smtClean="0">
                            <a:solidFill>
                              <a:srgbClr val="00B0F0"/>
                            </a:solidFill>
                            <a:latin typeface="Cambria Math"/>
                          </a:rPr>
                          <m:t>1</m:t>
                        </m:r>
                      </m:num>
                      <m:den>
                        <m:r>
                          <a:rPr lang="en-US" i="1" dirty="0" smtClean="0">
                            <a:solidFill>
                              <a:srgbClr val="00B0F0"/>
                            </a:solidFill>
                            <a:latin typeface="Cambria Math"/>
                          </a:rPr>
                          <m:t>𝑛</m:t>
                        </m:r>
                      </m:den>
                    </m:f>
                  </m:oMath>
                </a14:m>
                <a:endParaRPr lang="en-US" dirty="0" smtClean="0"/>
              </a:p>
              <a:p>
                <a:pPr lvl="1"/>
                <a:r>
                  <a:rPr lang="en-US" dirty="0" smtClean="0"/>
                  <a:t>What is the probability of the n-</a:t>
                </a:r>
                <a:r>
                  <a:rPr lang="en-US" dirty="0" err="1" smtClean="0"/>
                  <a:t>th</a:t>
                </a:r>
                <a:r>
                  <a:rPr lang="en-US" dirty="0" smtClean="0"/>
                  <a:t> items to survive for N-n rounds?</a:t>
                </a:r>
              </a:p>
              <a:p>
                <a:pPr lvl="2"/>
                <a14:m>
                  <m:oMath xmlns:m="http://schemas.openxmlformats.org/officeDocument/2006/math">
                    <m:d>
                      <m:dPr>
                        <m:ctrlPr>
                          <a:rPr lang="en-US" b="0" i="1" smtClean="0">
                            <a:solidFill>
                              <a:srgbClr val="00B0F0"/>
                            </a:solidFill>
                            <a:latin typeface="Cambria Math" panose="02040503050406030204" pitchFamily="18" charset="0"/>
                          </a:rPr>
                        </m:ctrlPr>
                      </m:dPr>
                      <m:e>
                        <m:r>
                          <a:rPr lang="en-US" i="1">
                            <a:solidFill>
                              <a:srgbClr val="00B0F0"/>
                            </a:solidFill>
                            <a:latin typeface="Cambria Math"/>
                          </a:rPr>
                          <m:t>1−</m:t>
                        </m:r>
                        <m:f>
                          <m:fPr>
                            <m:ctrlPr>
                              <a:rPr lang="en-US" i="1">
                                <a:solidFill>
                                  <a:srgbClr val="00B0F0"/>
                                </a:solidFill>
                                <a:latin typeface="Cambria Math" panose="02040503050406030204" pitchFamily="18" charset="0"/>
                              </a:rPr>
                            </m:ctrlPr>
                          </m:fPr>
                          <m:num>
                            <m:r>
                              <a:rPr lang="en-US" i="1">
                                <a:solidFill>
                                  <a:srgbClr val="00B0F0"/>
                                </a:solidFill>
                                <a:latin typeface="Cambria Math"/>
                              </a:rPr>
                              <m:t>1</m:t>
                            </m:r>
                          </m:num>
                          <m:den>
                            <m:r>
                              <a:rPr lang="en-US" i="1">
                                <a:solidFill>
                                  <a:srgbClr val="00B0F0"/>
                                </a:solidFill>
                                <a:latin typeface="Cambria Math"/>
                              </a:rPr>
                              <m:t>𝑛</m:t>
                            </m:r>
                            <m:r>
                              <a:rPr lang="en-US" i="1">
                                <a:solidFill>
                                  <a:srgbClr val="00B0F0"/>
                                </a:solidFill>
                                <a:latin typeface="Cambria Math"/>
                              </a:rPr>
                              <m:t>+1</m:t>
                            </m:r>
                          </m:den>
                        </m:f>
                      </m:e>
                    </m:d>
                    <m:d>
                      <m:dPr>
                        <m:ctrlPr>
                          <a:rPr lang="en-US" b="0" i="1" smtClean="0">
                            <a:solidFill>
                              <a:srgbClr val="00B0F0"/>
                            </a:solidFill>
                            <a:latin typeface="Cambria Math" panose="02040503050406030204" pitchFamily="18" charset="0"/>
                          </a:rPr>
                        </m:ctrlPr>
                      </m:dPr>
                      <m:e>
                        <m:r>
                          <a:rPr lang="en-US" i="1">
                            <a:solidFill>
                              <a:srgbClr val="00B0F0"/>
                            </a:solidFill>
                            <a:latin typeface="Cambria Math"/>
                          </a:rPr>
                          <m:t>1−</m:t>
                        </m:r>
                        <m:f>
                          <m:fPr>
                            <m:ctrlPr>
                              <a:rPr lang="en-US" i="1">
                                <a:solidFill>
                                  <a:srgbClr val="00B0F0"/>
                                </a:solidFill>
                                <a:latin typeface="Cambria Math" panose="02040503050406030204" pitchFamily="18" charset="0"/>
                              </a:rPr>
                            </m:ctrlPr>
                          </m:fPr>
                          <m:num>
                            <m:r>
                              <a:rPr lang="en-US" i="1">
                                <a:solidFill>
                                  <a:srgbClr val="00B0F0"/>
                                </a:solidFill>
                                <a:latin typeface="Cambria Math"/>
                              </a:rPr>
                              <m:t>1</m:t>
                            </m:r>
                          </m:num>
                          <m:den>
                            <m:r>
                              <a:rPr lang="en-US" i="1">
                                <a:solidFill>
                                  <a:srgbClr val="00B0F0"/>
                                </a:solidFill>
                                <a:latin typeface="Cambria Math"/>
                              </a:rPr>
                              <m:t>𝑛</m:t>
                            </m:r>
                            <m:r>
                              <a:rPr lang="en-US" i="1">
                                <a:solidFill>
                                  <a:srgbClr val="00B0F0"/>
                                </a:solidFill>
                                <a:latin typeface="Cambria Math"/>
                              </a:rPr>
                              <m:t>+2</m:t>
                            </m:r>
                          </m:den>
                        </m:f>
                      </m:e>
                    </m:d>
                    <m:r>
                      <a:rPr lang="en-US" b="0" i="1" smtClean="0">
                        <a:solidFill>
                          <a:srgbClr val="00B0F0"/>
                        </a:solidFill>
                        <a:latin typeface="Cambria Math"/>
                      </a:rPr>
                      <m:t>⋯</m:t>
                    </m:r>
                    <m:d>
                      <m:dPr>
                        <m:ctrlPr>
                          <a:rPr lang="en-US" b="0" i="1" smtClean="0">
                            <a:solidFill>
                              <a:srgbClr val="00B0F0"/>
                            </a:solidFill>
                            <a:latin typeface="Cambria Math" panose="02040503050406030204" pitchFamily="18" charset="0"/>
                          </a:rPr>
                        </m:ctrlPr>
                      </m:dPr>
                      <m:e>
                        <m:r>
                          <a:rPr lang="en-US" i="1">
                            <a:solidFill>
                              <a:srgbClr val="00B0F0"/>
                            </a:solidFill>
                            <a:latin typeface="Cambria Math"/>
                          </a:rPr>
                          <m:t>1−</m:t>
                        </m:r>
                        <m:f>
                          <m:fPr>
                            <m:ctrlPr>
                              <a:rPr lang="en-US" i="1">
                                <a:solidFill>
                                  <a:srgbClr val="00B0F0"/>
                                </a:solidFill>
                                <a:latin typeface="Cambria Math" panose="02040503050406030204" pitchFamily="18" charset="0"/>
                              </a:rPr>
                            </m:ctrlPr>
                          </m:fPr>
                          <m:num>
                            <m:r>
                              <a:rPr lang="en-US" i="1">
                                <a:solidFill>
                                  <a:srgbClr val="00B0F0"/>
                                </a:solidFill>
                                <a:latin typeface="Cambria Math"/>
                              </a:rPr>
                              <m:t>1</m:t>
                            </m:r>
                          </m:num>
                          <m:den>
                            <m:r>
                              <a:rPr lang="en-US" i="1">
                                <a:solidFill>
                                  <a:srgbClr val="00B0F0"/>
                                </a:solidFill>
                                <a:latin typeface="Cambria Math"/>
                              </a:rPr>
                              <m:t>𝑁</m:t>
                            </m:r>
                          </m:den>
                        </m:f>
                      </m:e>
                    </m:d>
                  </m:oMath>
                </a14:m>
                <a:endParaRPr lang="en-US" b="0" dirty="0" smtClean="0">
                  <a:solidFill>
                    <a:srgbClr val="00B0F0"/>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815" t="-2750"/>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81A9E46F-7BA3-46CF-8DB8-B01995389C81}" type="slidenum">
              <a:rPr lang="en-US" smtClean="0"/>
              <a:t>13</a:t>
            </a:fld>
            <a:endParaRPr lang="en-US" dirty="0"/>
          </a:p>
        </p:txBody>
      </p:sp>
      <mc:AlternateContent xmlns:mc="http://schemas.openxmlformats.org/markup-compatibility/2006">
        <mc:Choice xmlns:p14="http://schemas.microsoft.com/office/powerpoint/2010/main" Requires="p14">
          <p:contentPart p14:bwMode="auto" r:id="rId3">
            <p14:nvContentPartPr>
              <p14:cNvPr id="5" name="Ink 4"/>
              <p14:cNvContentPartPr/>
              <p14:nvPr/>
            </p14:nvContentPartPr>
            <p14:xfrm>
              <a:off x="782280" y="3600"/>
              <a:ext cx="8289000" cy="4879800"/>
            </p14:xfrm>
          </p:contentPart>
        </mc:Choice>
        <mc:Fallback>
          <p:pic>
            <p:nvPicPr>
              <p:cNvPr id="5" name="Ink 4"/>
              <p:cNvPicPr/>
              <p:nvPr/>
            </p:nvPicPr>
            <p:blipFill>
              <a:blip r:embed="rId4"/>
              <a:stretch>
                <a:fillRect/>
              </a:stretch>
            </p:blipFill>
            <p:spPr>
              <a:xfrm>
                <a:off x="774000" y="-6840"/>
                <a:ext cx="8307720" cy="4900320"/>
              </a:xfrm>
              <a:prstGeom prst="rect">
                <a:avLst/>
              </a:prstGeom>
            </p:spPr>
          </p:pic>
        </mc:Fallback>
      </mc:AlternateContent>
    </p:spTree>
    <p:extLst>
      <p:ext uri="{BB962C8B-B14F-4D97-AF65-F5344CB8AC3E}">
        <p14:creationId xmlns:p14="http://schemas.microsoft.com/office/powerpoint/2010/main" val="232504676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 (detailed) data preprocessing example</a:t>
            </a:r>
            <a:endParaRPr lang="en-US" dirty="0"/>
          </a:p>
        </p:txBody>
      </p:sp>
      <p:sp>
        <p:nvSpPr>
          <p:cNvPr id="3" name="Content Placeholder 2"/>
          <p:cNvSpPr>
            <a:spLocks noGrp="1"/>
          </p:cNvSpPr>
          <p:nvPr>
            <p:ph idx="1"/>
          </p:nvPr>
        </p:nvSpPr>
        <p:spPr/>
        <p:txBody>
          <a:bodyPr/>
          <a:lstStyle/>
          <a:p>
            <a:r>
              <a:rPr lang="en-US" dirty="0" smtClean="0"/>
              <a:t>Suppose we want to mine the comments/reviews of people on </a:t>
            </a:r>
            <a:r>
              <a:rPr lang="en-US" dirty="0" smtClean="0">
                <a:hlinkClick r:id="rId2"/>
              </a:rPr>
              <a:t>Yelp </a:t>
            </a:r>
            <a:r>
              <a:rPr lang="en-US" dirty="0" smtClean="0"/>
              <a:t>and </a:t>
            </a:r>
            <a:r>
              <a:rPr lang="en-US" dirty="0" smtClean="0">
                <a:hlinkClick r:id="rId3"/>
              </a:rPr>
              <a:t>Foursquare</a:t>
            </a:r>
            <a:r>
              <a:rPr lang="en-US" dirty="0" smtClean="0"/>
              <a:t>.</a:t>
            </a:r>
          </a:p>
        </p:txBody>
      </p:sp>
      <p:pic>
        <p:nvPicPr>
          <p:cNvPr id="4" name="Picture 2" descr="C:\Users\tsap\Documents\My Presentations\Trento\Yelp1.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029200" y="3258115"/>
            <a:ext cx="2975756" cy="299572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6" descr="C:\Users\tsap\Documents\My Presentations\Trento\thumbnailCAYALAYY.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95400" y="3429000"/>
            <a:ext cx="2857500" cy="2857500"/>
          </a:xfrm>
          <a:prstGeom prst="rect">
            <a:avLst/>
          </a:prstGeom>
          <a:noFill/>
          <a:extLst>
            <a:ext uri="{909E8E84-426E-40DD-AFC4-6F175D3DCCD1}">
              <a14:hiddenFill xmlns:a14="http://schemas.microsoft.com/office/drawing/2010/main">
                <a:solidFill>
                  <a:srgbClr val="FFFFFF"/>
                </a:solidFill>
              </a14:hiddenFill>
            </a:ext>
          </a:extLst>
        </p:spPr>
      </p:pic>
      <p:sp>
        <p:nvSpPr>
          <p:cNvPr id="6" name="Slide Number Placeholder 5"/>
          <p:cNvSpPr>
            <a:spLocks noGrp="1"/>
          </p:cNvSpPr>
          <p:nvPr>
            <p:ph type="sldNum" sz="quarter" idx="12"/>
          </p:nvPr>
        </p:nvSpPr>
        <p:spPr/>
        <p:txBody>
          <a:bodyPr/>
          <a:lstStyle/>
          <a:p>
            <a:fld id="{81A9E46F-7BA3-46CF-8DB8-B01995389C81}" type="slidenum">
              <a:rPr lang="en-US" smtClean="0"/>
              <a:t>14</a:t>
            </a:fld>
            <a:endParaRPr lang="en-US" dirty="0"/>
          </a:p>
        </p:txBody>
      </p:sp>
    </p:spTree>
    <p:extLst>
      <p:ext uri="{BB962C8B-B14F-4D97-AF65-F5344CB8AC3E}">
        <p14:creationId xmlns:p14="http://schemas.microsoft.com/office/powerpoint/2010/main" val="37489388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Collection</a:t>
            </a:r>
            <a:endParaRPr lang="en-US" dirty="0"/>
          </a:p>
        </p:txBody>
      </p:sp>
      <p:sp>
        <p:nvSpPr>
          <p:cNvPr id="3" name="Content Placeholder 2"/>
          <p:cNvSpPr>
            <a:spLocks noGrp="1"/>
          </p:cNvSpPr>
          <p:nvPr>
            <p:ph idx="1"/>
          </p:nvPr>
        </p:nvSpPr>
        <p:spPr/>
        <p:txBody>
          <a:bodyPr>
            <a:normAutofit fontScale="92500" lnSpcReduction="20000"/>
          </a:bodyPr>
          <a:lstStyle/>
          <a:p>
            <a:endParaRPr lang="en-US" dirty="0" smtClean="0"/>
          </a:p>
          <a:p>
            <a:endParaRPr lang="en-US" dirty="0"/>
          </a:p>
          <a:p>
            <a:endParaRPr lang="en-US" dirty="0" smtClean="0"/>
          </a:p>
          <a:p>
            <a:endParaRPr lang="en-US" dirty="0"/>
          </a:p>
          <a:p>
            <a:endParaRPr lang="en-US" dirty="0" smtClean="0"/>
          </a:p>
          <a:p>
            <a:endParaRPr lang="en-US" dirty="0" smtClean="0"/>
          </a:p>
          <a:p>
            <a:r>
              <a:rPr lang="en-US" dirty="0" smtClean="0"/>
              <a:t>Today there is an abundance of data online</a:t>
            </a:r>
          </a:p>
          <a:p>
            <a:pPr lvl="1"/>
            <a:r>
              <a:rPr lang="en-US" dirty="0" smtClean="0"/>
              <a:t>Facebook, Twitter, Wikipedia, Web, etc…</a:t>
            </a:r>
          </a:p>
          <a:p>
            <a:r>
              <a:rPr lang="en-US" dirty="0" smtClean="0"/>
              <a:t>We can extract interesting information from this data, but first we need to collect it</a:t>
            </a:r>
          </a:p>
          <a:p>
            <a:pPr lvl="1"/>
            <a:r>
              <a:rPr lang="en-US" dirty="0" smtClean="0"/>
              <a:t>Customized crawlers, use of public APIs</a:t>
            </a:r>
          </a:p>
          <a:p>
            <a:pPr lvl="1"/>
            <a:r>
              <a:rPr lang="en-US" dirty="0" smtClean="0"/>
              <a:t>Additional cleaning/processing to parse out the useful parts</a:t>
            </a:r>
          </a:p>
          <a:p>
            <a:pPr lvl="1"/>
            <a:r>
              <a:rPr lang="en-US" dirty="0" smtClean="0"/>
              <a:t>Respect of crawling etiquette</a:t>
            </a:r>
          </a:p>
        </p:txBody>
      </p:sp>
      <p:sp>
        <p:nvSpPr>
          <p:cNvPr id="4" name="Rectangle 3"/>
          <p:cNvSpPr/>
          <p:nvPr/>
        </p:nvSpPr>
        <p:spPr>
          <a:xfrm>
            <a:off x="1143000" y="2857500"/>
            <a:ext cx="1676400" cy="8490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 Preprocessing</a:t>
            </a:r>
            <a:endParaRPr lang="en-US" dirty="0"/>
          </a:p>
        </p:txBody>
      </p:sp>
      <p:sp>
        <p:nvSpPr>
          <p:cNvPr id="5" name="Rectangle 4"/>
          <p:cNvSpPr/>
          <p:nvPr/>
        </p:nvSpPr>
        <p:spPr>
          <a:xfrm>
            <a:off x="3657600" y="2819400"/>
            <a:ext cx="1752600" cy="9144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 Mining</a:t>
            </a:r>
            <a:endParaRPr lang="en-US" dirty="0"/>
          </a:p>
        </p:txBody>
      </p:sp>
      <p:sp>
        <p:nvSpPr>
          <p:cNvPr id="6" name="Rectangle 5"/>
          <p:cNvSpPr/>
          <p:nvPr/>
        </p:nvSpPr>
        <p:spPr>
          <a:xfrm>
            <a:off x="6248400" y="2819400"/>
            <a:ext cx="19050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Result </a:t>
            </a:r>
          </a:p>
          <a:p>
            <a:pPr algn="ctr"/>
            <a:r>
              <a:rPr lang="en-US" dirty="0" smtClean="0"/>
              <a:t>Post-processing</a:t>
            </a:r>
            <a:endParaRPr lang="en-US" dirty="0"/>
          </a:p>
        </p:txBody>
      </p:sp>
      <p:cxnSp>
        <p:nvCxnSpPr>
          <p:cNvPr id="7" name="Straight Arrow Connector 6"/>
          <p:cNvCxnSpPr/>
          <p:nvPr/>
        </p:nvCxnSpPr>
        <p:spPr>
          <a:xfrm>
            <a:off x="2819400" y="3352800"/>
            <a:ext cx="838200"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a:stCxn id="5" idx="3"/>
            <a:endCxn id="6" idx="1"/>
          </p:cNvCxnSpPr>
          <p:nvPr/>
        </p:nvCxnSpPr>
        <p:spPr>
          <a:xfrm>
            <a:off x="5410200" y="3276600"/>
            <a:ext cx="838200"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3505200" y="1600200"/>
            <a:ext cx="1676400" cy="84908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0070C0"/>
                </a:solidFill>
              </a:rPr>
              <a:t>Data Collection</a:t>
            </a:r>
            <a:endParaRPr lang="en-US" dirty="0">
              <a:solidFill>
                <a:srgbClr val="0070C0"/>
              </a:solidFill>
            </a:endParaRPr>
          </a:p>
        </p:txBody>
      </p:sp>
      <p:cxnSp>
        <p:nvCxnSpPr>
          <p:cNvPr id="11" name="Elbow Connector 10"/>
          <p:cNvCxnSpPr>
            <a:stCxn id="9" idx="1"/>
            <a:endCxn id="4" idx="1"/>
          </p:cNvCxnSpPr>
          <p:nvPr/>
        </p:nvCxnSpPr>
        <p:spPr>
          <a:xfrm rot="10800000" flipV="1">
            <a:off x="1143000" y="2024743"/>
            <a:ext cx="2362200" cy="1257300"/>
          </a:xfrm>
          <a:prstGeom prst="bentConnector3">
            <a:avLst>
              <a:gd name="adj1" fmla="val 109677"/>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10" name="Slide Number Placeholder 9"/>
          <p:cNvSpPr>
            <a:spLocks noGrp="1"/>
          </p:cNvSpPr>
          <p:nvPr>
            <p:ph type="sldNum" sz="quarter" idx="12"/>
          </p:nvPr>
        </p:nvSpPr>
        <p:spPr/>
        <p:txBody>
          <a:bodyPr/>
          <a:lstStyle/>
          <a:p>
            <a:fld id="{81A9E46F-7BA3-46CF-8DB8-B01995389C81}" type="slidenum">
              <a:rPr lang="en-US" smtClean="0"/>
              <a:t>15</a:t>
            </a:fld>
            <a:endParaRPr lang="en-US" dirty="0"/>
          </a:p>
        </p:txBody>
      </p:sp>
    </p:spTree>
    <p:extLst>
      <p:ext uri="{BB962C8B-B14F-4D97-AF65-F5344CB8AC3E}">
        <p14:creationId xmlns:p14="http://schemas.microsoft.com/office/powerpoint/2010/main" val="33497366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Mining Task</a:t>
            </a:r>
            <a:endParaRPr lang="en-US" dirty="0"/>
          </a:p>
        </p:txBody>
      </p:sp>
      <p:sp>
        <p:nvSpPr>
          <p:cNvPr id="3" name="Content Placeholder 2"/>
          <p:cNvSpPr>
            <a:spLocks noGrp="1"/>
          </p:cNvSpPr>
          <p:nvPr>
            <p:ph idx="1"/>
          </p:nvPr>
        </p:nvSpPr>
        <p:spPr>
          <a:xfrm>
            <a:off x="457200" y="1600200"/>
            <a:ext cx="8229600" cy="4953000"/>
          </a:xfrm>
        </p:spPr>
        <p:txBody>
          <a:bodyPr>
            <a:normAutofit/>
          </a:bodyPr>
          <a:lstStyle/>
          <a:p>
            <a:r>
              <a:rPr lang="en-US" dirty="0" smtClean="0"/>
              <a:t>Collect all reviews for the top-10 most reviewed restaurants in NY in Yelp</a:t>
            </a:r>
          </a:p>
          <a:p>
            <a:pPr lvl="1"/>
            <a:r>
              <a:rPr lang="en-US" dirty="0" smtClean="0"/>
              <a:t>(thanks </a:t>
            </a:r>
            <a:r>
              <a:rPr lang="en-US" dirty="0"/>
              <a:t>to </a:t>
            </a:r>
            <a:r>
              <a:rPr lang="en-US" dirty="0" err="1"/>
              <a:t>Hady</a:t>
            </a:r>
            <a:r>
              <a:rPr lang="en-US" dirty="0"/>
              <a:t> Law)</a:t>
            </a:r>
          </a:p>
          <a:p>
            <a:pPr lvl="1"/>
            <a:endParaRPr lang="en-US" dirty="0" smtClean="0"/>
          </a:p>
          <a:p>
            <a:r>
              <a:rPr lang="en-US" dirty="0" smtClean="0"/>
              <a:t>Find few terms that best describe the restaurants.</a:t>
            </a:r>
          </a:p>
          <a:p>
            <a:r>
              <a:rPr lang="en-US" dirty="0" smtClean="0"/>
              <a:t>Algorithm?</a:t>
            </a:r>
          </a:p>
        </p:txBody>
      </p:sp>
      <p:sp>
        <p:nvSpPr>
          <p:cNvPr id="4" name="Slide Number Placeholder 3"/>
          <p:cNvSpPr>
            <a:spLocks noGrp="1"/>
          </p:cNvSpPr>
          <p:nvPr>
            <p:ph type="sldNum" sz="quarter" idx="12"/>
          </p:nvPr>
        </p:nvSpPr>
        <p:spPr/>
        <p:txBody>
          <a:bodyPr/>
          <a:lstStyle/>
          <a:p>
            <a:fld id="{81A9E46F-7BA3-46CF-8DB8-B01995389C81}" type="slidenum">
              <a:rPr lang="en-US" smtClean="0"/>
              <a:t>16</a:t>
            </a:fld>
            <a:endParaRPr lang="en-US" dirty="0"/>
          </a:p>
        </p:txBody>
      </p:sp>
    </p:spTree>
    <p:extLst>
      <p:ext uri="{BB962C8B-B14F-4D97-AF65-F5344CB8AC3E}">
        <p14:creationId xmlns:p14="http://schemas.microsoft.com/office/powerpoint/2010/main" val="291333665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data</a:t>
            </a:r>
            <a:endParaRPr lang="en-US" dirty="0"/>
          </a:p>
        </p:txBody>
      </p:sp>
      <p:sp>
        <p:nvSpPr>
          <p:cNvPr id="4" name="Content Placeholder 3"/>
          <p:cNvSpPr txBox="1">
            <a:spLocks noGrp="1"/>
          </p:cNvSpPr>
          <p:nvPr>
            <p:ph idx="1"/>
          </p:nvPr>
        </p:nvSpPr>
        <p:spPr>
          <a:prstGeom prst="rect">
            <a:avLst/>
          </a:prstGeom>
          <a:solidFill>
            <a:schemeClr val="accent6">
              <a:lumMod val="60000"/>
              <a:lumOff val="40000"/>
            </a:schemeClr>
          </a:solidFill>
        </p:spPr>
        <p:txBody>
          <a:bodyPr wrap="square" rtlCol="0">
            <a:spAutoFit/>
          </a:bodyPr>
          <a:lstStyle/>
          <a:p>
            <a:r>
              <a:rPr lang="en-US" sz="1200" dirty="0">
                <a:latin typeface="Courier New" pitchFamily="49" charset="0"/>
                <a:cs typeface="Courier New" pitchFamily="49" charset="0"/>
              </a:rPr>
              <a:t>I heard so many good things about this place so I was pretty juiced to try it.  I'm from Cali and I heard Shake Shack is comparable to IN-N-OUT and I </a:t>
            </a:r>
            <a:r>
              <a:rPr lang="en-US" sz="1200" dirty="0" err="1">
                <a:latin typeface="Courier New" pitchFamily="49" charset="0"/>
                <a:cs typeface="Courier New" pitchFamily="49" charset="0"/>
              </a:rPr>
              <a:t>gotta</a:t>
            </a:r>
            <a:r>
              <a:rPr lang="en-US" sz="1200" dirty="0">
                <a:latin typeface="Courier New" pitchFamily="49" charset="0"/>
                <a:cs typeface="Courier New" pitchFamily="49" charset="0"/>
              </a:rPr>
              <a:t> say,  Shake </a:t>
            </a:r>
            <a:r>
              <a:rPr lang="en-US" sz="1200" dirty="0" err="1">
                <a:latin typeface="Courier New" pitchFamily="49" charset="0"/>
                <a:cs typeface="Courier New" pitchFamily="49" charset="0"/>
              </a:rPr>
              <a:t>Shake</a:t>
            </a:r>
            <a:r>
              <a:rPr lang="en-US" sz="1200" dirty="0">
                <a:latin typeface="Courier New" pitchFamily="49" charset="0"/>
                <a:cs typeface="Courier New" pitchFamily="49" charset="0"/>
              </a:rPr>
              <a:t> wins hands down.    Surprisingly, the line was short and we waited about 10 MIN. to order.  I ordered a regular cheeseburger, fries and a black/white shake.  So </a:t>
            </a:r>
            <a:r>
              <a:rPr lang="en-US" sz="1200" dirty="0" err="1">
                <a:latin typeface="Courier New" pitchFamily="49" charset="0"/>
                <a:cs typeface="Courier New" pitchFamily="49" charset="0"/>
              </a:rPr>
              <a:t>yummerz</a:t>
            </a:r>
            <a:r>
              <a:rPr lang="en-US" sz="1200" dirty="0">
                <a:latin typeface="Courier New" pitchFamily="49" charset="0"/>
                <a:cs typeface="Courier New" pitchFamily="49" charset="0"/>
              </a:rPr>
              <a:t>.   I love the location too!  It's in the middle of the city and the view is breathtaking.   Definitely one of my favorite places to eat in NYC</a:t>
            </a:r>
            <a:r>
              <a:rPr lang="en-US" sz="1200" dirty="0" smtClean="0">
                <a:latin typeface="Courier New" pitchFamily="49" charset="0"/>
                <a:cs typeface="Courier New" pitchFamily="49" charset="0"/>
              </a:rPr>
              <a:t>.</a:t>
            </a:r>
          </a:p>
          <a:p>
            <a:endParaRPr lang="en-US" sz="1200" dirty="0">
              <a:latin typeface="Courier New" pitchFamily="49" charset="0"/>
              <a:cs typeface="Courier New" pitchFamily="49" charset="0"/>
            </a:endParaRPr>
          </a:p>
          <a:p>
            <a:r>
              <a:rPr lang="en-US" sz="1200" dirty="0">
                <a:latin typeface="Courier New" pitchFamily="49" charset="0"/>
                <a:cs typeface="Courier New" pitchFamily="49" charset="0"/>
              </a:rPr>
              <a:t>I'm from California and I must say, Shake Shack is better than IN-N-OUT, all day, </a:t>
            </a:r>
            <a:r>
              <a:rPr lang="en-US" sz="1200" dirty="0" err="1">
                <a:latin typeface="Courier New" pitchFamily="49" charset="0"/>
                <a:cs typeface="Courier New" pitchFamily="49" charset="0"/>
              </a:rPr>
              <a:t>err'day</a:t>
            </a:r>
            <a:r>
              <a:rPr lang="en-US" sz="1200" dirty="0">
                <a:latin typeface="Courier New" pitchFamily="49" charset="0"/>
                <a:cs typeface="Courier New" pitchFamily="49" charset="0"/>
              </a:rPr>
              <a:t>. </a:t>
            </a:r>
            <a:endParaRPr lang="en-US" sz="1200" dirty="0" smtClean="0">
              <a:latin typeface="Courier New" pitchFamily="49" charset="0"/>
              <a:cs typeface="Courier New" pitchFamily="49" charset="0"/>
            </a:endParaRPr>
          </a:p>
          <a:p>
            <a:endParaRPr lang="en-US" sz="1200" dirty="0">
              <a:latin typeface="Courier New" pitchFamily="49" charset="0"/>
              <a:cs typeface="Courier New" pitchFamily="49" charset="0"/>
            </a:endParaRPr>
          </a:p>
          <a:p>
            <a:r>
              <a:rPr lang="en-US" sz="1200" dirty="0">
                <a:latin typeface="Courier New" pitchFamily="49" charset="0"/>
                <a:cs typeface="Courier New" pitchFamily="49" charset="0"/>
              </a:rPr>
              <a:t>Would I pay $15+ for a burger here? No. But for the price point they are asking for, this is a definite bang for your buck (though for some, the opportunity cost of waiting in line might outweigh the cost savings)  Thankfully, I came in before the lunch swarm descended and I ordered a shake shack (the special burger with the patty + fried cheese &amp;amp; portabella topping) and a coffee milk shake. The beef patty was very juicy and snugly packed within a soft potato roll. On the downside, I could do without the fried portabella-thingy, as the crispy taste conflicted with the juicy, tender burger. How does shake shack compare with in-and-out or 5-guys? I say a very close tie, and I think it comes down to personal </a:t>
            </a:r>
            <a:r>
              <a:rPr lang="en-US" sz="1200" dirty="0" err="1">
                <a:latin typeface="Courier New" pitchFamily="49" charset="0"/>
                <a:cs typeface="Courier New" pitchFamily="49" charset="0"/>
              </a:rPr>
              <a:t>affliations</a:t>
            </a:r>
            <a:r>
              <a:rPr lang="en-US" sz="1200" dirty="0">
                <a:latin typeface="Courier New" pitchFamily="49" charset="0"/>
                <a:cs typeface="Courier New" pitchFamily="49" charset="0"/>
              </a:rPr>
              <a:t>. On the shake side, true to its name, the shake was well churned and very thick and luscious. The coffee flavor added a tangy taste and complemented the vanilla shake well.  Situated in an open space in NYC, the open air sitting allows you to munch on your burger while watching people zoom by around the city. It's an oddly calming experience, or perhaps it was the food coma I was slowly falling into. Great place with food at a great price</a:t>
            </a:r>
            <a:r>
              <a:rPr lang="en-US" sz="1200" dirty="0" smtClean="0">
                <a:latin typeface="Courier New" pitchFamily="49" charset="0"/>
                <a:cs typeface="Courier New" pitchFamily="49" charset="0"/>
              </a:rPr>
              <a:t>.</a:t>
            </a:r>
            <a:endParaRPr lang="en-US" sz="1200" dirty="0">
              <a:latin typeface="Courier New" pitchFamily="49" charset="0"/>
              <a:cs typeface="Courier New" pitchFamily="49" charset="0"/>
            </a:endParaRPr>
          </a:p>
        </p:txBody>
      </p:sp>
      <p:sp>
        <p:nvSpPr>
          <p:cNvPr id="3" name="Slide Number Placeholder 2"/>
          <p:cNvSpPr>
            <a:spLocks noGrp="1"/>
          </p:cNvSpPr>
          <p:nvPr>
            <p:ph type="sldNum" sz="quarter" idx="12"/>
          </p:nvPr>
        </p:nvSpPr>
        <p:spPr/>
        <p:txBody>
          <a:bodyPr/>
          <a:lstStyle/>
          <a:p>
            <a:fld id="{81A9E46F-7BA3-46CF-8DB8-B01995389C81}" type="slidenum">
              <a:rPr lang="en-US" smtClean="0"/>
              <a:t>17</a:t>
            </a:fld>
            <a:endParaRPr lang="en-US" dirty="0"/>
          </a:p>
        </p:txBody>
      </p:sp>
    </p:spTree>
    <p:extLst>
      <p:ext uri="{BB962C8B-B14F-4D97-AF65-F5344CB8AC3E}">
        <p14:creationId xmlns:p14="http://schemas.microsoft.com/office/powerpoint/2010/main" val="161178947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First cut</a:t>
            </a:r>
            <a:endParaRPr lang="en-US" dirty="0"/>
          </a:p>
        </p:txBody>
      </p:sp>
      <p:sp>
        <p:nvSpPr>
          <p:cNvPr id="3" name="Content Placeholder 2"/>
          <p:cNvSpPr>
            <a:spLocks noGrp="1"/>
          </p:cNvSpPr>
          <p:nvPr>
            <p:ph idx="1"/>
          </p:nvPr>
        </p:nvSpPr>
        <p:spPr>
          <a:xfrm>
            <a:off x="457200" y="1447800"/>
            <a:ext cx="8229600" cy="990600"/>
          </a:xfrm>
        </p:spPr>
        <p:txBody>
          <a:bodyPr>
            <a:normAutofit fontScale="77500" lnSpcReduction="20000"/>
          </a:bodyPr>
          <a:lstStyle/>
          <a:p>
            <a:r>
              <a:rPr lang="en-US" dirty="0" smtClean="0"/>
              <a:t>Do simple processing to “normalize” the data (remove punctuation, make into lower case, clear white spaces, other?) </a:t>
            </a:r>
          </a:p>
          <a:p>
            <a:r>
              <a:rPr lang="en-US" dirty="0" smtClean="0"/>
              <a:t>Break into words, keep the most popular words</a:t>
            </a:r>
            <a:endParaRPr lang="en-US" dirty="0"/>
          </a:p>
        </p:txBody>
      </p:sp>
      <p:sp>
        <p:nvSpPr>
          <p:cNvPr id="4" name="TextBox 3"/>
          <p:cNvSpPr txBox="1"/>
          <p:nvPr/>
        </p:nvSpPr>
        <p:spPr>
          <a:xfrm>
            <a:off x="816429" y="2438400"/>
            <a:ext cx="1926771" cy="4524315"/>
          </a:xfrm>
          <a:prstGeom prst="rect">
            <a:avLst/>
          </a:prstGeom>
          <a:solidFill>
            <a:schemeClr val="accent6">
              <a:lumMod val="60000"/>
              <a:lumOff val="40000"/>
            </a:schemeClr>
          </a:solidFill>
        </p:spPr>
        <p:txBody>
          <a:bodyPr wrap="square" rtlCol="0">
            <a:spAutoFit/>
          </a:bodyPr>
          <a:lstStyle/>
          <a:p>
            <a:r>
              <a:rPr lang="en-US" sz="1200" dirty="0">
                <a:latin typeface="Courier New" pitchFamily="49" charset="0"/>
                <a:cs typeface="Courier New" pitchFamily="49" charset="0"/>
              </a:rPr>
              <a:t>the 27514</a:t>
            </a:r>
          </a:p>
          <a:p>
            <a:r>
              <a:rPr lang="en-US" sz="1200" dirty="0">
                <a:latin typeface="Courier New" pitchFamily="49" charset="0"/>
                <a:cs typeface="Courier New" pitchFamily="49" charset="0"/>
              </a:rPr>
              <a:t>and 14508</a:t>
            </a:r>
          </a:p>
          <a:p>
            <a:r>
              <a:rPr lang="en-US" sz="1200" dirty="0">
                <a:latin typeface="Courier New" pitchFamily="49" charset="0"/>
                <a:cs typeface="Courier New" pitchFamily="49" charset="0"/>
              </a:rPr>
              <a:t>i 13088</a:t>
            </a:r>
          </a:p>
          <a:p>
            <a:r>
              <a:rPr lang="en-US" sz="1200" dirty="0">
                <a:latin typeface="Courier New" pitchFamily="49" charset="0"/>
                <a:cs typeface="Courier New" pitchFamily="49" charset="0"/>
              </a:rPr>
              <a:t>a 12152</a:t>
            </a:r>
          </a:p>
          <a:p>
            <a:r>
              <a:rPr lang="en-US" sz="1200" dirty="0">
                <a:latin typeface="Courier New" pitchFamily="49" charset="0"/>
                <a:cs typeface="Courier New" pitchFamily="49" charset="0"/>
              </a:rPr>
              <a:t>to 10672</a:t>
            </a:r>
          </a:p>
          <a:p>
            <a:r>
              <a:rPr lang="en-US" sz="1200" dirty="0">
                <a:latin typeface="Courier New" pitchFamily="49" charset="0"/>
                <a:cs typeface="Courier New" pitchFamily="49" charset="0"/>
              </a:rPr>
              <a:t>of 8702</a:t>
            </a:r>
          </a:p>
          <a:p>
            <a:r>
              <a:rPr lang="en-US" sz="1200" dirty="0">
                <a:latin typeface="Courier New" pitchFamily="49" charset="0"/>
                <a:cs typeface="Courier New" pitchFamily="49" charset="0"/>
              </a:rPr>
              <a:t>ramen 8518</a:t>
            </a:r>
          </a:p>
          <a:p>
            <a:r>
              <a:rPr lang="en-US" sz="1200" dirty="0">
                <a:latin typeface="Courier New" pitchFamily="49" charset="0"/>
                <a:cs typeface="Courier New" pitchFamily="49" charset="0"/>
              </a:rPr>
              <a:t>was 8274</a:t>
            </a:r>
          </a:p>
          <a:p>
            <a:r>
              <a:rPr lang="en-US" sz="1200" dirty="0">
                <a:latin typeface="Courier New" pitchFamily="49" charset="0"/>
                <a:cs typeface="Courier New" pitchFamily="49" charset="0"/>
              </a:rPr>
              <a:t>is 6835</a:t>
            </a:r>
          </a:p>
          <a:p>
            <a:r>
              <a:rPr lang="en-US" sz="1200" dirty="0">
                <a:latin typeface="Courier New" pitchFamily="49" charset="0"/>
                <a:cs typeface="Courier New" pitchFamily="49" charset="0"/>
              </a:rPr>
              <a:t>it 6802</a:t>
            </a:r>
          </a:p>
          <a:p>
            <a:r>
              <a:rPr lang="en-US" sz="1200" dirty="0">
                <a:latin typeface="Courier New" pitchFamily="49" charset="0"/>
                <a:cs typeface="Courier New" pitchFamily="49" charset="0"/>
              </a:rPr>
              <a:t>in 6402</a:t>
            </a:r>
          </a:p>
          <a:p>
            <a:r>
              <a:rPr lang="en-US" sz="1200" dirty="0">
                <a:latin typeface="Courier New" pitchFamily="49" charset="0"/>
                <a:cs typeface="Courier New" pitchFamily="49" charset="0"/>
              </a:rPr>
              <a:t>for 6145</a:t>
            </a:r>
          </a:p>
          <a:p>
            <a:r>
              <a:rPr lang="en-US" sz="1200" dirty="0">
                <a:latin typeface="Courier New" pitchFamily="49" charset="0"/>
                <a:cs typeface="Courier New" pitchFamily="49" charset="0"/>
              </a:rPr>
              <a:t>but 5254</a:t>
            </a:r>
          </a:p>
          <a:p>
            <a:r>
              <a:rPr lang="en-US" sz="1200" dirty="0">
                <a:latin typeface="Courier New" pitchFamily="49" charset="0"/>
                <a:cs typeface="Courier New" pitchFamily="49" charset="0"/>
              </a:rPr>
              <a:t>that 4540</a:t>
            </a:r>
          </a:p>
          <a:p>
            <a:r>
              <a:rPr lang="en-US" sz="1200" dirty="0">
                <a:latin typeface="Courier New" pitchFamily="49" charset="0"/>
                <a:cs typeface="Courier New" pitchFamily="49" charset="0"/>
              </a:rPr>
              <a:t>you 4366</a:t>
            </a:r>
          </a:p>
          <a:p>
            <a:r>
              <a:rPr lang="en-US" sz="1200" dirty="0">
                <a:latin typeface="Courier New" pitchFamily="49" charset="0"/>
                <a:cs typeface="Courier New" pitchFamily="49" charset="0"/>
              </a:rPr>
              <a:t>with 4181</a:t>
            </a:r>
          </a:p>
          <a:p>
            <a:r>
              <a:rPr lang="en-US" sz="1200" dirty="0">
                <a:latin typeface="Courier New" pitchFamily="49" charset="0"/>
                <a:cs typeface="Courier New" pitchFamily="49" charset="0"/>
              </a:rPr>
              <a:t>pork 4115</a:t>
            </a:r>
          </a:p>
          <a:p>
            <a:r>
              <a:rPr lang="en-US" sz="1200" dirty="0">
                <a:latin typeface="Courier New" pitchFamily="49" charset="0"/>
                <a:cs typeface="Courier New" pitchFamily="49" charset="0"/>
              </a:rPr>
              <a:t>my 3841</a:t>
            </a:r>
          </a:p>
          <a:p>
            <a:r>
              <a:rPr lang="en-US" sz="1200" dirty="0">
                <a:latin typeface="Courier New" pitchFamily="49" charset="0"/>
                <a:cs typeface="Courier New" pitchFamily="49" charset="0"/>
              </a:rPr>
              <a:t>this 3487</a:t>
            </a:r>
          </a:p>
          <a:p>
            <a:r>
              <a:rPr lang="en-US" sz="1200" dirty="0">
                <a:latin typeface="Courier New" pitchFamily="49" charset="0"/>
                <a:cs typeface="Courier New" pitchFamily="49" charset="0"/>
              </a:rPr>
              <a:t>wait 3184</a:t>
            </a:r>
          </a:p>
          <a:p>
            <a:r>
              <a:rPr lang="en-US" sz="1200" dirty="0">
                <a:latin typeface="Courier New" pitchFamily="49" charset="0"/>
                <a:cs typeface="Courier New" pitchFamily="49" charset="0"/>
              </a:rPr>
              <a:t>not 3016</a:t>
            </a:r>
          </a:p>
          <a:p>
            <a:r>
              <a:rPr lang="en-US" sz="1200" dirty="0">
                <a:latin typeface="Courier New" pitchFamily="49" charset="0"/>
                <a:cs typeface="Courier New" pitchFamily="49" charset="0"/>
              </a:rPr>
              <a:t>we 2984</a:t>
            </a:r>
          </a:p>
          <a:p>
            <a:r>
              <a:rPr lang="en-US" sz="1200" dirty="0">
                <a:latin typeface="Courier New" pitchFamily="49" charset="0"/>
                <a:cs typeface="Courier New" pitchFamily="49" charset="0"/>
              </a:rPr>
              <a:t>at 2980</a:t>
            </a:r>
          </a:p>
          <a:p>
            <a:r>
              <a:rPr lang="en-US" sz="1200" dirty="0">
                <a:latin typeface="Courier New" pitchFamily="49" charset="0"/>
                <a:cs typeface="Courier New" pitchFamily="49" charset="0"/>
              </a:rPr>
              <a:t>on </a:t>
            </a:r>
            <a:r>
              <a:rPr lang="en-US" sz="1200" dirty="0" smtClean="0">
                <a:latin typeface="Courier New" pitchFamily="49" charset="0"/>
                <a:cs typeface="Courier New" pitchFamily="49" charset="0"/>
              </a:rPr>
              <a:t>2922</a:t>
            </a:r>
            <a:endParaRPr lang="en-US" sz="1200" dirty="0">
              <a:latin typeface="Courier New" pitchFamily="49" charset="0"/>
              <a:cs typeface="Courier New" pitchFamily="49" charset="0"/>
            </a:endParaRPr>
          </a:p>
        </p:txBody>
      </p:sp>
      <p:sp>
        <p:nvSpPr>
          <p:cNvPr id="5" name="TextBox 4"/>
          <p:cNvSpPr txBox="1"/>
          <p:nvPr/>
        </p:nvSpPr>
        <p:spPr>
          <a:xfrm>
            <a:off x="2743200" y="2460171"/>
            <a:ext cx="1828800" cy="4524315"/>
          </a:xfrm>
          <a:prstGeom prst="rect">
            <a:avLst/>
          </a:prstGeom>
          <a:solidFill>
            <a:schemeClr val="accent5">
              <a:lumMod val="40000"/>
              <a:lumOff val="60000"/>
            </a:schemeClr>
          </a:solidFill>
        </p:spPr>
        <p:txBody>
          <a:bodyPr wrap="square" rtlCol="0">
            <a:spAutoFit/>
          </a:bodyPr>
          <a:lstStyle/>
          <a:p>
            <a:r>
              <a:rPr lang="en-US" sz="1200" dirty="0">
                <a:latin typeface="Courier New" pitchFamily="49" charset="0"/>
                <a:cs typeface="Courier New" pitchFamily="49" charset="0"/>
              </a:rPr>
              <a:t>the 16710</a:t>
            </a:r>
          </a:p>
          <a:p>
            <a:r>
              <a:rPr lang="en-US" sz="1200" dirty="0">
                <a:latin typeface="Courier New" pitchFamily="49" charset="0"/>
                <a:cs typeface="Courier New" pitchFamily="49" charset="0"/>
              </a:rPr>
              <a:t>and 9139</a:t>
            </a:r>
          </a:p>
          <a:p>
            <a:r>
              <a:rPr lang="en-US" sz="1200" dirty="0">
                <a:latin typeface="Courier New" pitchFamily="49" charset="0"/>
                <a:cs typeface="Courier New" pitchFamily="49" charset="0"/>
              </a:rPr>
              <a:t>a 8583</a:t>
            </a:r>
          </a:p>
          <a:p>
            <a:r>
              <a:rPr lang="en-US" sz="1200" dirty="0">
                <a:latin typeface="Courier New" pitchFamily="49" charset="0"/>
                <a:cs typeface="Courier New" pitchFamily="49" charset="0"/>
              </a:rPr>
              <a:t>i 8415</a:t>
            </a:r>
          </a:p>
          <a:p>
            <a:r>
              <a:rPr lang="en-US" sz="1200" dirty="0">
                <a:latin typeface="Courier New" pitchFamily="49" charset="0"/>
                <a:cs typeface="Courier New" pitchFamily="49" charset="0"/>
              </a:rPr>
              <a:t>to 7003</a:t>
            </a:r>
          </a:p>
          <a:p>
            <a:r>
              <a:rPr lang="en-US" sz="1200" dirty="0">
                <a:latin typeface="Courier New" pitchFamily="49" charset="0"/>
                <a:cs typeface="Courier New" pitchFamily="49" charset="0"/>
              </a:rPr>
              <a:t>in 5363</a:t>
            </a:r>
          </a:p>
          <a:p>
            <a:r>
              <a:rPr lang="en-US" sz="1200" dirty="0">
                <a:latin typeface="Courier New" pitchFamily="49" charset="0"/>
                <a:cs typeface="Courier New" pitchFamily="49" charset="0"/>
              </a:rPr>
              <a:t>it 4606</a:t>
            </a:r>
          </a:p>
          <a:p>
            <a:r>
              <a:rPr lang="en-US" sz="1200" dirty="0">
                <a:latin typeface="Courier New" pitchFamily="49" charset="0"/>
                <a:cs typeface="Courier New" pitchFamily="49" charset="0"/>
              </a:rPr>
              <a:t>of 4365</a:t>
            </a:r>
          </a:p>
          <a:p>
            <a:r>
              <a:rPr lang="en-US" sz="1200" dirty="0">
                <a:latin typeface="Courier New" pitchFamily="49" charset="0"/>
                <a:cs typeface="Courier New" pitchFamily="49" charset="0"/>
              </a:rPr>
              <a:t>is 4340</a:t>
            </a:r>
          </a:p>
          <a:p>
            <a:r>
              <a:rPr lang="en-US" sz="1200" dirty="0">
                <a:latin typeface="Courier New" pitchFamily="49" charset="0"/>
                <a:cs typeface="Courier New" pitchFamily="49" charset="0"/>
              </a:rPr>
              <a:t>burger 432</a:t>
            </a:r>
          </a:p>
          <a:p>
            <a:r>
              <a:rPr lang="en-US" sz="1200" dirty="0">
                <a:latin typeface="Courier New" pitchFamily="49" charset="0"/>
                <a:cs typeface="Courier New" pitchFamily="49" charset="0"/>
              </a:rPr>
              <a:t>was 4070</a:t>
            </a:r>
          </a:p>
          <a:p>
            <a:r>
              <a:rPr lang="en-US" sz="1200" dirty="0">
                <a:latin typeface="Courier New" pitchFamily="49" charset="0"/>
                <a:cs typeface="Courier New" pitchFamily="49" charset="0"/>
              </a:rPr>
              <a:t>for 3441</a:t>
            </a:r>
          </a:p>
          <a:p>
            <a:r>
              <a:rPr lang="en-US" sz="1200" dirty="0">
                <a:latin typeface="Courier New" pitchFamily="49" charset="0"/>
                <a:cs typeface="Courier New" pitchFamily="49" charset="0"/>
              </a:rPr>
              <a:t>but 3284</a:t>
            </a:r>
          </a:p>
          <a:p>
            <a:r>
              <a:rPr lang="en-US" sz="1200" dirty="0">
                <a:latin typeface="Courier New" pitchFamily="49" charset="0"/>
                <a:cs typeface="Courier New" pitchFamily="49" charset="0"/>
              </a:rPr>
              <a:t>shack 3278</a:t>
            </a:r>
          </a:p>
          <a:p>
            <a:r>
              <a:rPr lang="en-US" sz="1200" dirty="0">
                <a:latin typeface="Courier New" pitchFamily="49" charset="0"/>
                <a:cs typeface="Courier New" pitchFamily="49" charset="0"/>
              </a:rPr>
              <a:t>shake 3172</a:t>
            </a:r>
          </a:p>
          <a:p>
            <a:r>
              <a:rPr lang="en-US" sz="1200" dirty="0">
                <a:latin typeface="Courier New" pitchFamily="49" charset="0"/>
                <a:cs typeface="Courier New" pitchFamily="49" charset="0"/>
              </a:rPr>
              <a:t>that 3005</a:t>
            </a:r>
          </a:p>
          <a:p>
            <a:r>
              <a:rPr lang="en-US" sz="1200" dirty="0">
                <a:latin typeface="Courier New" pitchFamily="49" charset="0"/>
                <a:cs typeface="Courier New" pitchFamily="49" charset="0"/>
              </a:rPr>
              <a:t>you 2985</a:t>
            </a:r>
          </a:p>
          <a:p>
            <a:r>
              <a:rPr lang="en-US" sz="1200" dirty="0">
                <a:latin typeface="Courier New" pitchFamily="49" charset="0"/>
                <a:cs typeface="Courier New" pitchFamily="49" charset="0"/>
              </a:rPr>
              <a:t>my 2514</a:t>
            </a:r>
          </a:p>
          <a:p>
            <a:r>
              <a:rPr lang="en-US" sz="1200" dirty="0">
                <a:latin typeface="Courier New" pitchFamily="49" charset="0"/>
                <a:cs typeface="Courier New" pitchFamily="49" charset="0"/>
              </a:rPr>
              <a:t>line 2389</a:t>
            </a:r>
          </a:p>
          <a:p>
            <a:r>
              <a:rPr lang="en-US" sz="1200" dirty="0">
                <a:latin typeface="Courier New" pitchFamily="49" charset="0"/>
                <a:cs typeface="Courier New" pitchFamily="49" charset="0"/>
              </a:rPr>
              <a:t>this 2242</a:t>
            </a:r>
          </a:p>
          <a:p>
            <a:r>
              <a:rPr lang="en-US" sz="1200" dirty="0">
                <a:latin typeface="Courier New" pitchFamily="49" charset="0"/>
                <a:cs typeface="Courier New" pitchFamily="49" charset="0"/>
              </a:rPr>
              <a:t>fries 2240</a:t>
            </a:r>
          </a:p>
          <a:p>
            <a:r>
              <a:rPr lang="en-US" sz="1200" dirty="0">
                <a:latin typeface="Courier New" pitchFamily="49" charset="0"/>
                <a:cs typeface="Courier New" pitchFamily="49" charset="0"/>
              </a:rPr>
              <a:t>on 2204</a:t>
            </a:r>
          </a:p>
          <a:p>
            <a:r>
              <a:rPr lang="en-US" sz="1200" dirty="0">
                <a:latin typeface="Courier New" pitchFamily="49" charset="0"/>
                <a:cs typeface="Courier New" pitchFamily="49" charset="0"/>
              </a:rPr>
              <a:t>are 2142</a:t>
            </a:r>
          </a:p>
          <a:p>
            <a:r>
              <a:rPr lang="en-US" sz="1200" dirty="0">
                <a:latin typeface="Courier New" pitchFamily="49" charset="0"/>
                <a:cs typeface="Courier New" pitchFamily="49" charset="0"/>
              </a:rPr>
              <a:t>with 2095</a:t>
            </a:r>
          </a:p>
        </p:txBody>
      </p:sp>
      <p:sp>
        <p:nvSpPr>
          <p:cNvPr id="6" name="TextBox 5"/>
          <p:cNvSpPr txBox="1"/>
          <p:nvPr/>
        </p:nvSpPr>
        <p:spPr>
          <a:xfrm>
            <a:off x="4419600" y="2460171"/>
            <a:ext cx="1752600" cy="4524315"/>
          </a:xfrm>
          <a:prstGeom prst="rect">
            <a:avLst/>
          </a:prstGeom>
          <a:solidFill>
            <a:schemeClr val="accent3">
              <a:lumMod val="60000"/>
              <a:lumOff val="40000"/>
            </a:schemeClr>
          </a:solidFill>
        </p:spPr>
        <p:txBody>
          <a:bodyPr wrap="square" rtlCol="0">
            <a:spAutoFit/>
          </a:bodyPr>
          <a:lstStyle/>
          <a:p>
            <a:r>
              <a:rPr lang="en-US" sz="1200" dirty="0">
                <a:latin typeface="Courier New" pitchFamily="49" charset="0"/>
                <a:cs typeface="Courier New" pitchFamily="49" charset="0"/>
              </a:rPr>
              <a:t>the 16010</a:t>
            </a:r>
          </a:p>
          <a:p>
            <a:r>
              <a:rPr lang="en-US" sz="1200" dirty="0">
                <a:latin typeface="Courier New" pitchFamily="49" charset="0"/>
                <a:cs typeface="Courier New" pitchFamily="49" charset="0"/>
              </a:rPr>
              <a:t>and 9504</a:t>
            </a:r>
          </a:p>
          <a:p>
            <a:r>
              <a:rPr lang="en-US" sz="1200" dirty="0">
                <a:latin typeface="Courier New" pitchFamily="49" charset="0"/>
                <a:cs typeface="Courier New" pitchFamily="49" charset="0"/>
              </a:rPr>
              <a:t>i 7966</a:t>
            </a:r>
          </a:p>
          <a:p>
            <a:r>
              <a:rPr lang="en-US" sz="1200" dirty="0">
                <a:latin typeface="Courier New" pitchFamily="49" charset="0"/>
                <a:cs typeface="Courier New" pitchFamily="49" charset="0"/>
              </a:rPr>
              <a:t>to 6524</a:t>
            </a:r>
          </a:p>
          <a:p>
            <a:r>
              <a:rPr lang="en-US" sz="1200" dirty="0">
                <a:latin typeface="Courier New" pitchFamily="49" charset="0"/>
                <a:cs typeface="Courier New" pitchFamily="49" charset="0"/>
              </a:rPr>
              <a:t>a 6370</a:t>
            </a:r>
          </a:p>
          <a:p>
            <a:r>
              <a:rPr lang="en-US" sz="1200" dirty="0">
                <a:latin typeface="Courier New" pitchFamily="49" charset="0"/>
                <a:cs typeface="Courier New" pitchFamily="49" charset="0"/>
              </a:rPr>
              <a:t>it 5169</a:t>
            </a:r>
          </a:p>
          <a:p>
            <a:r>
              <a:rPr lang="en-US" sz="1200" dirty="0">
                <a:latin typeface="Courier New" pitchFamily="49" charset="0"/>
                <a:cs typeface="Courier New" pitchFamily="49" charset="0"/>
              </a:rPr>
              <a:t>of 5159</a:t>
            </a:r>
          </a:p>
          <a:p>
            <a:r>
              <a:rPr lang="en-US" sz="1200" dirty="0">
                <a:latin typeface="Courier New" pitchFamily="49" charset="0"/>
                <a:cs typeface="Courier New" pitchFamily="49" charset="0"/>
              </a:rPr>
              <a:t>is 4519</a:t>
            </a:r>
          </a:p>
          <a:p>
            <a:r>
              <a:rPr lang="en-US" sz="1200" dirty="0">
                <a:latin typeface="Courier New" pitchFamily="49" charset="0"/>
                <a:cs typeface="Courier New" pitchFamily="49" charset="0"/>
              </a:rPr>
              <a:t>sauce 4020</a:t>
            </a:r>
          </a:p>
          <a:p>
            <a:r>
              <a:rPr lang="en-US" sz="1200" dirty="0">
                <a:latin typeface="Courier New" pitchFamily="49" charset="0"/>
                <a:cs typeface="Courier New" pitchFamily="49" charset="0"/>
              </a:rPr>
              <a:t>in 3951</a:t>
            </a:r>
          </a:p>
          <a:p>
            <a:r>
              <a:rPr lang="en-US" sz="1200" dirty="0">
                <a:latin typeface="Courier New" pitchFamily="49" charset="0"/>
                <a:cs typeface="Courier New" pitchFamily="49" charset="0"/>
              </a:rPr>
              <a:t>this 3519</a:t>
            </a:r>
          </a:p>
          <a:p>
            <a:r>
              <a:rPr lang="en-US" sz="1200" dirty="0">
                <a:latin typeface="Courier New" pitchFamily="49" charset="0"/>
                <a:cs typeface="Courier New" pitchFamily="49" charset="0"/>
              </a:rPr>
              <a:t>was 3453</a:t>
            </a:r>
          </a:p>
          <a:p>
            <a:r>
              <a:rPr lang="en-US" sz="1200" dirty="0">
                <a:latin typeface="Courier New" pitchFamily="49" charset="0"/>
                <a:cs typeface="Courier New" pitchFamily="49" charset="0"/>
              </a:rPr>
              <a:t>for 3327</a:t>
            </a:r>
          </a:p>
          <a:p>
            <a:r>
              <a:rPr lang="en-US" sz="1200" dirty="0">
                <a:latin typeface="Courier New" pitchFamily="49" charset="0"/>
                <a:cs typeface="Courier New" pitchFamily="49" charset="0"/>
              </a:rPr>
              <a:t>you 3220</a:t>
            </a:r>
          </a:p>
          <a:p>
            <a:r>
              <a:rPr lang="en-US" sz="1200" dirty="0">
                <a:latin typeface="Courier New" pitchFamily="49" charset="0"/>
                <a:cs typeface="Courier New" pitchFamily="49" charset="0"/>
              </a:rPr>
              <a:t>that 2769</a:t>
            </a:r>
          </a:p>
          <a:p>
            <a:r>
              <a:rPr lang="en-US" sz="1200" dirty="0">
                <a:latin typeface="Courier New" pitchFamily="49" charset="0"/>
                <a:cs typeface="Courier New" pitchFamily="49" charset="0"/>
              </a:rPr>
              <a:t>but 2590</a:t>
            </a:r>
          </a:p>
          <a:p>
            <a:r>
              <a:rPr lang="en-US" sz="1200" dirty="0">
                <a:latin typeface="Courier New" pitchFamily="49" charset="0"/>
                <a:cs typeface="Courier New" pitchFamily="49" charset="0"/>
              </a:rPr>
              <a:t>food 2497</a:t>
            </a:r>
          </a:p>
          <a:p>
            <a:r>
              <a:rPr lang="en-US" sz="1200" dirty="0">
                <a:latin typeface="Courier New" pitchFamily="49" charset="0"/>
                <a:cs typeface="Courier New" pitchFamily="49" charset="0"/>
              </a:rPr>
              <a:t>on 2350</a:t>
            </a:r>
          </a:p>
          <a:p>
            <a:r>
              <a:rPr lang="en-US" sz="1200" dirty="0">
                <a:latin typeface="Courier New" pitchFamily="49" charset="0"/>
                <a:cs typeface="Courier New" pitchFamily="49" charset="0"/>
              </a:rPr>
              <a:t>my 2311</a:t>
            </a:r>
          </a:p>
          <a:p>
            <a:r>
              <a:rPr lang="en-US" sz="1200" dirty="0">
                <a:latin typeface="Courier New" pitchFamily="49" charset="0"/>
                <a:cs typeface="Courier New" pitchFamily="49" charset="0"/>
              </a:rPr>
              <a:t>cart 2236</a:t>
            </a:r>
          </a:p>
          <a:p>
            <a:r>
              <a:rPr lang="en-US" sz="1200" dirty="0">
                <a:latin typeface="Courier New" pitchFamily="49" charset="0"/>
                <a:cs typeface="Courier New" pitchFamily="49" charset="0"/>
              </a:rPr>
              <a:t>chicken 2220</a:t>
            </a:r>
          </a:p>
          <a:p>
            <a:r>
              <a:rPr lang="en-US" sz="1200" dirty="0">
                <a:latin typeface="Courier New" pitchFamily="49" charset="0"/>
                <a:cs typeface="Courier New" pitchFamily="49" charset="0"/>
              </a:rPr>
              <a:t>with 2195</a:t>
            </a:r>
          </a:p>
          <a:p>
            <a:r>
              <a:rPr lang="en-US" sz="1200" dirty="0">
                <a:latin typeface="Courier New" pitchFamily="49" charset="0"/>
                <a:cs typeface="Courier New" pitchFamily="49" charset="0"/>
              </a:rPr>
              <a:t>rice 2049</a:t>
            </a:r>
          </a:p>
          <a:p>
            <a:r>
              <a:rPr lang="en-US" sz="1200" dirty="0">
                <a:latin typeface="Courier New" pitchFamily="49" charset="0"/>
                <a:cs typeface="Courier New" pitchFamily="49" charset="0"/>
              </a:rPr>
              <a:t>so 1825</a:t>
            </a:r>
          </a:p>
        </p:txBody>
      </p:sp>
      <p:sp>
        <p:nvSpPr>
          <p:cNvPr id="7" name="TextBox 6"/>
          <p:cNvSpPr txBox="1"/>
          <p:nvPr/>
        </p:nvSpPr>
        <p:spPr>
          <a:xfrm>
            <a:off x="6096000" y="2460171"/>
            <a:ext cx="1600200" cy="4524315"/>
          </a:xfrm>
          <a:prstGeom prst="rect">
            <a:avLst/>
          </a:prstGeom>
          <a:solidFill>
            <a:schemeClr val="accent2">
              <a:lumMod val="60000"/>
              <a:lumOff val="40000"/>
            </a:schemeClr>
          </a:solidFill>
        </p:spPr>
        <p:txBody>
          <a:bodyPr wrap="square" rtlCol="0">
            <a:spAutoFit/>
          </a:bodyPr>
          <a:lstStyle/>
          <a:p>
            <a:r>
              <a:rPr lang="en-US" sz="1200" dirty="0">
                <a:latin typeface="Courier New" pitchFamily="49" charset="0"/>
                <a:cs typeface="Courier New" pitchFamily="49" charset="0"/>
              </a:rPr>
              <a:t>the 14241</a:t>
            </a:r>
          </a:p>
          <a:p>
            <a:r>
              <a:rPr lang="en-US" sz="1200" dirty="0">
                <a:latin typeface="Courier New" pitchFamily="49" charset="0"/>
                <a:cs typeface="Courier New" pitchFamily="49" charset="0"/>
              </a:rPr>
              <a:t>and 8237</a:t>
            </a:r>
          </a:p>
          <a:p>
            <a:r>
              <a:rPr lang="en-US" sz="1200" dirty="0">
                <a:latin typeface="Courier New" pitchFamily="49" charset="0"/>
                <a:cs typeface="Courier New" pitchFamily="49" charset="0"/>
              </a:rPr>
              <a:t>a 8182</a:t>
            </a:r>
          </a:p>
          <a:p>
            <a:r>
              <a:rPr lang="en-US" sz="1200" dirty="0">
                <a:latin typeface="Courier New" pitchFamily="49" charset="0"/>
                <a:cs typeface="Courier New" pitchFamily="49" charset="0"/>
              </a:rPr>
              <a:t>i 7001</a:t>
            </a:r>
          </a:p>
          <a:p>
            <a:r>
              <a:rPr lang="en-US" sz="1200" dirty="0">
                <a:latin typeface="Courier New" pitchFamily="49" charset="0"/>
                <a:cs typeface="Courier New" pitchFamily="49" charset="0"/>
              </a:rPr>
              <a:t>to 6727</a:t>
            </a:r>
          </a:p>
          <a:p>
            <a:r>
              <a:rPr lang="en-US" sz="1200" dirty="0">
                <a:latin typeface="Courier New" pitchFamily="49" charset="0"/>
                <a:cs typeface="Courier New" pitchFamily="49" charset="0"/>
              </a:rPr>
              <a:t>of 4874</a:t>
            </a:r>
          </a:p>
          <a:p>
            <a:r>
              <a:rPr lang="en-US" sz="1200" dirty="0">
                <a:latin typeface="Courier New" pitchFamily="49" charset="0"/>
                <a:cs typeface="Courier New" pitchFamily="49" charset="0"/>
              </a:rPr>
              <a:t>you 4515</a:t>
            </a:r>
          </a:p>
          <a:p>
            <a:r>
              <a:rPr lang="en-US" sz="1200" dirty="0">
                <a:latin typeface="Courier New" pitchFamily="49" charset="0"/>
                <a:cs typeface="Courier New" pitchFamily="49" charset="0"/>
              </a:rPr>
              <a:t>it 4308</a:t>
            </a:r>
          </a:p>
          <a:p>
            <a:r>
              <a:rPr lang="en-US" sz="1200" dirty="0">
                <a:latin typeface="Courier New" pitchFamily="49" charset="0"/>
                <a:cs typeface="Courier New" pitchFamily="49" charset="0"/>
              </a:rPr>
              <a:t>is 4016</a:t>
            </a:r>
          </a:p>
          <a:p>
            <a:r>
              <a:rPr lang="en-US" sz="1200" dirty="0">
                <a:latin typeface="Courier New" pitchFamily="49" charset="0"/>
                <a:cs typeface="Courier New" pitchFamily="49" charset="0"/>
              </a:rPr>
              <a:t>was 3791</a:t>
            </a:r>
          </a:p>
          <a:p>
            <a:r>
              <a:rPr lang="en-US" sz="1200" dirty="0">
                <a:latin typeface="Courier New" pitchFamily="49" charset="0"/>
                <a:cs typeface="Courier New" pitchFamily="49" charset="0"/>
              </a:rPr>
              <a:t>pastrami 3748</a:t>
            </a:r>
          </a:p>
          <a:p>
            <a:r>
              <a:rPr lang="en-US" sz="1200" dirty="0">
                <a:latin typeface="Courier New" pitchFamily="49" charset="0"/>
                <a:cs typeface="Courier New" pitchFamily="49" charset="0"/>
              </a:rPr>
              <a:t>in 3508</a:t>
            </a:r>
          </a:p>
          <a:p>
            <a:r>
              <a:rPr lang="en-US" sz="1200" dirty="0">
                <a:latin typeface="Courier New" pitchFamily="49" charset="0"/>
                <a:cs typeface="Courier New" pitchFamily="49" charset="0"/>
              </a:rPr>
              <a:t>for 3424</a:t>
            </a:r>
          </a:p>
          <a:p>
            <a:r>
              <a:rPr lang="en-US" sz="1200" dirty="0">
                <a:latin typeface="Courier New" pitchFamily="49" charset="0"/>
                <a:cs typeface="Courier New" pitchFamily="49" charset="0"/>
              </a:rPr>
              <a:t>sandwich 2928</a:t>
            </a:r>
          </a:p>
          <a:p>
            <a:r>
              <a:rPr lang="en-US" sz="1200" dirty="0">
                <a:latin typeface="Courier New" pitchFamily="49" charset="0"/>
                <a:cs typeface="Courier New" pitchFamily="49" charset="0"/>
              </a:rPr>
              <a:t>that 2728</a:t>
            </a:r>
          </a:p>
          <a:p>
            <a:r>
              <a:rPr lang="en-US" sz="1200" dirty="0">
                <a:latin typeface="Courier New" pitchFamily="49" charset="0"/>
                <a:cs typeface="Courier New" pitchFamily="49" charset="0"/>
              </a:rPr>
              <a:t>but 2715</a:t>
            </a:r>
          </a:p>
          <a:p>
            <a:r>
              <a:rPr lang="en-US" sz="1200" dirty="0">
                <a:latin typeface="Courier New" pitchFamily="49" charset="0"/>
                <a:cs typeface="Courier New" pitchFamily="49" charset="0"/>
              </a:rPr>
              <a:t>on 2247</a:t>
            </a:r>
          </a:p>
          <a:p>
            <a:r>
              <a:rPr lang="en-US" sz="1200" dirty="0">
                <a:latin typeface="Courier New" pitchFamily="49" charset="0"/>
                <a:cs typeface="Courier New" pitchFamily="49" charset="0"/>
              </a:rPr>
              <a:t>this 2099</a:t>
            </a:r>
          </a:p>
          <a:p>
            <a:r>
              <a:rPr lang="en-US" sz="1200" dirty="0">
                <a:latin typeface="Courier New" pitchFamily="49" charset="0"/>
                <a:cs typeface="Courier New" pitchFamily="49" charset="0"/>
              </a:rPr>
              <a:t>my 2064</a:t>
            </a:r>
          </a:p>
          <a:p>
            <a:r>
              <a:rPr lang="en-US" sz="1200" dirty="0">
                <a:latin typeface="Courier New" pitchFamily="49" charset="0"/>
                <a:cs typeface="Courier New" pitchFamily="49" charset="0"/>
              </a:rPr>
              <a:t>with 2040</a:t>
            </a:r>
          </a:p>
          <a:p>
            <a:r>
              <a:rPr lang="en-US" sz="1200" dirty="0">
                <a:latin typeface="Courier New" pitchFamily="49" charset="0"/>
                <a:cs typeface="Courier New" pitchFamily="49" charset="0"/>
              </a:rPr>
              <a:t>not 1655</a:t>
            </a:r>
          </a:p>
          <a:p>
            <a:r>
              <a:rPr lang="en-US" sz="1200" dirty="0">
                <a:latin typeface="Courier New" pitchFamily="49" charset="0"/>
                <a:cs typeface="Courier New" pitchFamily="49" charset="0"/>
              </a:rPr>
              <a:t>your 1622</a:t>
            </a:r>
          </a:p>
          <a:p>
            <a:r>
              <a:rPr lang="en-US" sz="1200" dirty="0">
                <a:latin typeface="Courier New" pitchFamily="49" charset="0"/>
                <a:cs typeface="Courier New" pitchFamily="49" charset="0"/>
              </a:rPr>
              <a:t>so 1610</a:t>
            </a:r>
          </a:p>
          <a:p>
            <a:r>
              <a:rPr lang="en-US" sz="1200" dirty="0">
                <a:latin typeface="Courier New" pitchFamily="49" charset="0"/>
                <a:cs typeface="Courier New" pitchFamily="49" charset="0"/>
              </a:rPr>
              <a:t>have 1585</a:t>
            </a:r>
          </a:p>
        </p:txBody>
      </p:sp>
      <p:sp>
        <p:nvSpPr>
          <p:cNvPr id="8" name="Slide Number Placeholder 7"/>
          <p:cNvSpPr>
            <a:spLocks noGrp="1"/>
          </p:cNvSpPr>
          <p:nvPr>
            <p:ph type="sldNum" sz="quarter" idx="12"/>
          </p:nvPr>
        </p:nvSpPr>
        <p:spPr/>
        <p:txBody>
          <a:bodyPr/>
          <a:lstStyle/>
          <a:p>
            <a:fld id="{81A9E46F-7BA3-46CF-8DB8-B01995389C81}" type="slidenum">
              <a:rPr lang="en-US" smtClean="0"/>
              <a:t>18</a:t>
            </a:fld>
            <a:endParaRPr lang="en-US" dirty="0"/>
          </a:p>
        </p:txBody>
      </p:sp>
    </p:spTree>
    <p:extLst>
      <p:ext uri="{BB962C8B-B14F-4D97-AF65-F5344CB8AC3E}">
        <p14:creationId xmlns:p14="http://schemas.microsoft.com/office/powerpoint/2010/main" val="28563625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First cut</a:t>
            </a:r>
            <a:endParaRPr lang="en-US" dirty="0"/>
          </a:p>
        </p:txBody>
      </p:sp>
      <p:sp>
        <p:nvSpPr>
          <p:cNvPr id="3" name="Content Placeholder 2"/>
          <p:cNvSpPr>
            <a:spLocks noGrp="1"/>
          </p:cNvSpPr>
          <p:nvPr>
            <p:ph idx="1"/>
          </p:nvPr>
        </p:nvSpPr>
        <p:spPr>
          <a:xfrm>
            <a:off x="457200" y="1447800"/>
            <a:ext cx="8229600" cy="990600"/>
          </a:xfrm>
        </p:spPr>
        <p:txBody>
          <a:bodyPr>
            <a:normAutofit fontScale="77500" lnSpcReduction="20000"/>
          </a:bodyPr>
          <a:lstStyle/>
          <a:p>
            <a:r>
              <a:rPr lang="en-US" dirty="0" smtClean="0"/>
              <a:t>Do simple processing to “normalize” the data (remove punctuation, make into lower case, clear white spaces, other?) </a:t>
            </a:r>
          </a:p>
          <a:p>
            <a:r>
              <a:rPr lang="en-US" dirty="0" smtClean="0"/>
              <a:t>Break into words, keep the most popular words</a:t>
            </a:r>
            <a:endParaRPr lang="en-US" dirty="0"/>
          </a:p>
        </p:txBody>
      </p:sp>
      <p:sp>
        <p:nvSpPr>
          <p:cNvPr id="4" name="TextBox 3"/>
          <p:cNvSpPr txBox="1"/>
          <p:nvPr/>
        </p:nvSpPr>
        <p:spPr>
          <a:xfrm>
            <a:off x="816429" y="2438400"/>
            <a:ext cx="1926771" cy="4524315"/>
          </a:xfrm>
          <a:prstGeom prst="rect">
            <a:avLst/>
          </a:prstGeom>
          <a:solidFill>
            <a:schemeClr val="accent6">
              <a:lumMod val="60000"/>
              <a:lumOff val="40000"/>
            </a:schemeClr>
          </a:solidFill>
        </p:spPr>
        <p:txBody>
          <a:bodyPr wrap="square" rtlCol="0">
            <a:spAutoFit/>
          </a:bodyPr>
          <a:lstStyle/>
          <a:p>
            <a:r>
              <a:rPr lang="en-US" sz="1200" dirty="0">
                <a:latin typeface="Courier New" pitchFamily="49" charset="0"/>
                <a:cs typeface="Courier New" pitchFamily="49" charset="0"/>
              </a:rPr>
              <a:t>the 27514</a:t>
            </a:r>
          </a:p>
          <a:p>
            <a:r>
              <a:rPr lang="en-US" sz="1200" dirty="0">
                <a:latin typeface="Courier New" pitchFamily="49" charset="0"/>
                <a:cs typeface="Courier New" pitchFamily="49" charset="0"/>
              </a:rPr>
              <a:t>and 14508</a:t>
            </a:r>
          </a:p>
          <a:p>
            <a:r>
              <a:rPr lang="en-US" sz="1200" dirty="0">
                <a:latin typeface="Courier New" pitchFamily="49" charset="0"/>
                <a:cs typeface="Courier New" pitchFamily="49" charset="0"/>
              </a:rPr>
              <a:t>i 13088</a:t>
            </a:r>
          </a:p>
          <a:p>
            <a:r>
              <a:rPr lang="en-US" sz="1200" dirty="0">
                <a:latin typeface="Courier New" pitchFamily="49" charset="0"/>
                <a:cs typeface="Courier New" pitchFamily="49" charset="0"/>
              </a:rPr>
              <a:t>a 12152</a:t>
            </a:r>
          </a:p>
          <a:p>
            <a:r>
              <a:rPr lang="en-US" sz="1200" dirty="0">
                <a:latin typeface="Courier New" pitchFamily="49" charset="0"/>
                <a:cs typeface="Courier New" pitchFamily="49" charset="0"/>
              </a:rPr>
              <a:t>to 10672</a:t>
            </a:r>
          </a:p>
          <a:p>
            <a:r>
              <a:rPr lang="en-US" sz="1200" dirty="0">
                <a:latin typeface="Courier New" pitchFamily="49" charset="0"/>
                <a:cs typeface="Courier New" pitchFamily="49" charset="0"/>
              </a:rPr>
              <a:t>of 8702</a:t>
            </a:r>
          </a:p>
          <a:p>
            <a:r>
              <a:rPr lang="en-US" sz="1200" b="1" dirty="0">
                <a:solidFill>
                  <a:srgbClr val="FF0000"/>
                </a:solidFill>
                <a:latin typeface="Courier New" pitchFamily="49" charset="0"/>
                <a:cs typeface="Courier New" pitchFamily="49" charset="0"/>
              </a:rPr>
              <a:t>ramen 8518</a:t>
            </a:r>
          </a:p>
          <a:p>
            <a:r>
              <a:rPr lang="en-US" sz="1200" dirty="0">
                <a:latin typeface="Courier New" pitchFamily="49" charset="0"/>
                <a:cs typeface="Courier New" pitchFamily="49" charset="0"/>
              </a:rPr>
              <a:t>was 8274</a:t>
            </a:r>
          </a:p>
          <a:p>
            <a:r>
              <a:rPr lang="en-US" sz="1200" dirty="0">
                <a:latin typeface="Courier New" pitchFamily="49" charset="0"/>
                <a:cs typeface="Courier New" pitchFamily="49" charset="0"/>
              </a:rPr>
              <a:t>is 6835</a:t>
            </a:r>
          </a:p>
          <a:p>
            <a:r>
              <a:rPr lang="en-US" sz="1200" dirty="0">
                <a:latin typeface="Courier New" pitchFamily="49" charset="0"/>
                <a:cs typeface="Courier New" pitchFamily="49" charset="0"/>
              </a:rPr>
              <a:t>it 6802</a:t>
            </a:r>
          </a:p>
          <a:p>
            <a:r>
              <a:rPr lang="en-US" sz="1200" dirty="0">
                <a:latin typeface="Courier New" pitchFamily="49" charset="0"/>
                <a:cs typeface="Courier New" pitchFamily="49" charset="0"/>
              </a:rPr>
              <a:t>in 6402</a:t>
            </a:r>
          </a:p>
          <a:p>
            <a:r>
              <a:rPr lang="en-US" sz="1200" dirty="0">
                <a:latin typeface="Courier New" pitchFamily="49" charset="0"/>
                <a:cs typeface="Courier New" pitchFamily="49" charset="0"/>
              </a:rPr>
              <a:t>for 6145</a:t>
            </a:r>
          </a:p>
          <a:p>
            <a:r>
              <a:rPr lang="en-US" sz="1200" dirty="0">
                <a:latin typeface="Courier New" pitchFamily="49" charset="0"/>
                <a:cs typeface="Courier New" pitchFamily="49" charset="0"/>
              </a:rPr>
              <a:t>but 5254</a:t>
            </a:r>
          </a:p>
          <a:p>
            <a:r>
              <a:rPr lang="en-US" sz="1200" dirty="0">
                <a:latin typeface="Courier New" pitchFamily="49" charset="0"/>
                <a:cs typeface="Courier New" pitchFamily="49" charset="0"/>
              </a:rPr>
              <a:t>that 4540</a:t>
            </a:r>
          </a:p>
          <a:p>
            <a:r>
              <a:rPr lang="en-US" sz="1200" dirty="0">
                <a:latin typeface="Courier New" pitchFamily="49" charset="0"/>
                <a:cs typeface="Courier New" pitchFamily="49" charset="0"/>
              </a:rPr>
              <a:t>you 4366</a:t>
            </a:r>
          </a:p>
          <a:p>
            <a:r>
              <a:rPr lang="en-US" sz="1200" dirty="0">
                <a:latin typeface="Courier New" pitchFamily="49" charset="0"/>
                <a:cs typeface="Courier New" pitchFamily="49" charset="0"/>
              </a:rPr>
              <a:t>with 4181</a:t>
            </a:r>
          </a:p>
          <a:p>
            <a:r>
              <a:rPr lang="en-US" sz="1200" b="1" dirty="0">
                <a:solidFill>
                  <a:srgbClr val="FF0000"/>
                </a:solidFill>
                <a:latin typeface="Courier New" pitchFamily="49" charset="0"/>
                <a:cs typeface="Courier New" pitchFamily="49" charset="0"/>
              </a:rPr>
              <a:t>pork 4115</a:t>
            </a:r>
          </a:p>
          <a:p>
            <a:r>
              <a:rPr lang="en-US" sz="1200" dirty="0">
                <a:latin typeface="Courier New" pitchFamily="49" charset="0"/>
                <a:cs typeface="Courier New" pitchFamily="49" charset="0"/>
              </a:rPr>
              <a:t>my 3841</a:t>
            </a:r>
          </a:p>
          <a:p>
            <a:r>
              <a:rPr lang="en-US" sz="1200" dirty="0">
                <a:latin typeface="Courier New" pitchFamily="49" charset="0"/>
                <a:cs typeface="Courier New" pitchFamily="49" charset="0"/>
              </a:rPr>
              <a:t>this 3487</a:t>
            </a:r>
          </a:p>
          <a:p>
            <a:r>
              <a:rPr lang="en-US" sz="1200" dirty="0">
                <a:latin typeface="Courier New" pitchFamily="49" charset="0"/>
                <a:cs typeface="Courier New" pitchFamily="49" charset="0"/>
              </a:rPr>
              <a:t>wait 3184</a:t>
            </a:r>
          </a:p>
          <a:p>
            <a:r>
              <a:rPr lang="en-US" sz="1200" dirty="0">
                <a:latin typeface="Courier New" pitchFamily="49" charset="0"/>
                <a:cs typeface="Courier New" pitchFamily="49" charset="0"/>
              </a:rPr>
              <a:t>not 3016</a:t>
            </a:r>
          </a:p>
          <a:p>
            <a:r>
              <a:rPr lang="en-US" sz="1200" dirty="0">
                <a:latin typeface="Courier New" pitchFamily="49" charset="0"/>
                <a:cs typeface="Courier New" pitchFamily="49" charset="0"/>
              </a:rPr>
              <a:t>we 2984</a:t>
            </a:r>
          </a:p>
          <a:p>
            <a:r>
              <a:rPr lang="en-US" sz="1200" dirty="0">
                <a:latin typeface="Courier New" pitchFamily="49" charset="0"/>
                <a:cs typeface="Courier New" pitchFamily="49" charset="0"/>
              </a:rPr>
              <a:t>at 2980</a:t>
            </a:r>
          </a:p>
          <a:p>
            <a:r>
              <a:rPr lang="en-US" sz="1200" dirty="0">
                <a:latin typeface="Courier New" pitchFamily="49" charset="0"/>
                <a:cs typeface="Courier New" pitchFamily="49" charset="0"/>
              </a:rPr>
              <a:t>on </a:t>
            </a:r>
            <a:r>
              <a:rPr lang="en-US" sz="1200" dirty="0" smtClean="0">
                <a:latin typeface="Courier New" pitchFamily="49" charset="0"/>
                <a:cs typeface="Courier New" pitchFamily="49" charset="0"/>
              </a:rPr>
              <a:t>2922</a:t>
            </a:r>
            <a:endParaRPr lang="en-US" sz="1200" dirty="0">
              <a:latin typeface="Courier New" pitchFamily="49" charset="0"/>
              <a:cs typeface="Courier New" pitchFamily="49" charset="0"/>
            </a:endParaRPr>
          </a:p>
        </p:txBody>
      </p:sp>
      <p:sp>
        <p:nvSpPr>
          <p:cNvPr id="5" name="TextBox 4"/>
          <p:cNvSpPr txBox="1"/>
          <p:nvPr/>
        </p:nvSpPr>
        <p:spPr>
          <a:xfrm>
            <a:off x="2601685" y="2394857"/>
            <a:ext cx="1828800" cy="4524315"/>
          </a:xfrm>
          <a:prstGeom prst="rect">
            <a:avLst/>
          </a:prstGeom>
          <a:solidFill>
            <a:schemeClr val="accent5">
              <a:lumMod val="40000"/>
              <a:lumOff val="60000"/>
            </a:schemeClr>
          </a:solidFill>
        </p:spPr>
        <p:txBody>
          <a:bodyPr wrap="square" rtlCol="0">
            <a:spAutoFit/>
          </a:bodyPr>
          <a:lstStyle/>
          <a:p>
            <a:r>
              <a:rPr lang="en-US" sz="1200" dirty="0">
                <a:latin typeface="Courier New" pitchFamily="49" charset="0"/>
                <a:cs typeface="Courier New" pitchFamily="49" charset="0"/>
              </a:rPr>
              <a:t>the 16710</a:t>
            </a:r>
          </a:p>
          <a:p>
            <a:r>
              <a:rPr lang="en-US" sz="1200" dirty="0">
                <a:latin typeface="Courier New" pitchFamily="49" charset="0"/>
                <a:cs typeface="Courier New" pitchFamily="49" charset="0"/>
              </a:rPr>
              <a:t>and 9139</a:t>
            </a:r>
          </a:p>
          <a:p>
            <a:r>
              <a:rPr lang="en-US" sz="1200" dirty="0">
                <a:latin typeface="Courier New" pitchFamily="49" charset="0"/>
                <a:cs typeface="Courier New" pitchFamily="49" charset="0"/>
              </a:rPr>
              <a:t>a 8583</a:t>
            </a:r>
          </a:p>
          <a:p>
            <a:r>
              <a:rPr lang="en-US" sz="1200" dirty="0">
                <a:latin typeface="Courier New" pitchFamily="49" charset="0"/>
                <a:cs typeface="Courier New" pitchFamily="49" charset="0"/>
              </a:rPr>
              <a:t>i 8415</a:t>
            </a:r>
          </a:p>
          <a:p>
            <a:r>
              <a:rPr lang="en-US" sz="1200" dirty="0">
                <a:latin typeface="Courier New" pitchFamily="49" charset="0"/>
                <a:cs typeface="Courier New" pitchFamily="49" charset="0"/>
              </a:rPr>
              <a:t>to 7003</a:t>
            </a:r>
          </a:p>
          <a:p>
            <a:r>
              <a:rPr lang="en-US" sz="1200" dirty="0">
                <a:latin typeface="Courier New" pitchFamily="49" charset="0"/>
                <a:cs typeface="Courier New" pitchFamily="49" charset="0"/>
              </a:rPr>
              <a:t>in 5363</a:t>
            </a:r>
          </a:p>
          <a:p>
            <a:r>
              <a:rPr lang="en-US" sz="1200" dirty="0">
                <a:latin typeface="Courier New" pitchFamily="49" charset="0"/>
                <a:cs typeface="Courier New" pitchFamily="49" charset="0"/>
              </a:rPr>
              <a:t>it 4606</a:t>
            </a:r>
          </a:p>
          <a:p>
            <a:r>
              <a:rPr lang="en-US" sz="1200" dirty="0">
                <a:latin typeface="Courier New" pitchFamily="49" charset="0"/>
                <a:cs typeface="Courier New" pitchFamily="49" charset="0"/>
              </a:rPr>
              <a:t>of 4365</a:t>
            </a:r>
          </a:p>
          <a:p>
            <a:r>
              <a:rPr lang="en-US" sz="1200" dirty="0">
                <a:latin typeface="Courier New" pitchFamily="49" charset="0"/>
                <a:cs typeface="Courier New" pitchFamily="49" charset="0"/>
              </a:rPr>
              <a:t>is 4340</a:t>
            </a:r>
          </a:p>
          <a:p>
            <a:r>
              <a:rPr lang="en-US" sz="1200" b="1" dirty="0">
                <a:solidFill>
                  <a:srgbClr val="FF0000"/>
                </a:solidFill>
                <a:latin typeface="Courier New" pitchFamily="49" charset="0"/>
                <a:cs typeface="Courier New" pitchFamily="49" charset="0"/>
              </a:rPr>
              <a:t>burger 432</a:t>
            </a:r>
          </a:p>
          <a:p>
            <a:r>
              <a:rPr lang="en-US" sz="1200" dirty="0">
                <a:latin typeface="Courier New" pitchFamily="49" charset="0"/>
                <a:cs typeface="Courier New" pitchFamily="49" charset="0"/>
              </a:rPr>
              <a:t>was 4070</a:t>
            </a:r>
          </a:p>
          <a:p>
            <a:r>
              <a:rPr lang="en-US" sz="1200" dirty="0">
                <a:latin typeface="Courier New" pitchFamily="49" charset="0"/>
                <a:cs typeface="Courier New" pitchFamily="49" charset="0"/>
              </a:rPr>
              <a:t>for 3441</a:t>
            </a:r>
          </a:p>
          <a:p>
            <a:r>
              <a:rPr lang="en-US" sz="1200" dirty="0">
                <a:latin typeface="Courier New" pitchFamily="49" charset="0"/>
                <a:cs typeface="Courier New" pitchFamily="49" charset="0"/>
              </a:rPr>
              <a:t>but 3284</a:t>
            </a:r>
          </a:p>
          <a:p>
            <a:r>
              <a:rPr lang="en-US" sz="1200" b="1" dirty="0">
                <a:solidFill>
                  <a:srgbClr val="FF0000"/>
                </a:solidFill>
                <a:latin typeface="Courier New" pitchFamily="49" charset="0"/>
                <a:cs typeface="Courier New" pitchFamily="49" charset="0"/>
              </a:rPr>
              <a:t>shack 3278</a:t>
            </a:r>
          </a:p>
          <a:p>
            <a:r>
              <a:rPr lang="en-US" sz="1200" b="1" dirty="0">
                <a:solidFill>
                  <a:srgbClr val="FF0000"/>
                </a:solidFill>
                <a:latin typeface="Courier New" pitchFamily="49" charset="0"/>
                <a:cs typeface="Courier New" pitchFamily="49" charset="0"/>
              </a:rPr>
              <a:t>shake 3172</a:t>
            </a:r>
          </a:p>
          <a:p>
            <a:r>
              <a:rPr lang="en-US" sz="1200" dirty="0">
                <a:latin typeface="Courier New" pitchFamily="49" charset="0"/>
                <a:cs typeface="Courier New" pitchFamily="49" charset="0"/>
              </a:rPr>
              <a:t>that 3005</a:t>
            </a:r>
          </a:p>
          <a:p>
            <a:r>
              <a:rPr lang="en-US" sz="1200" dirty="0">
                <a:latin typeface="Courier New" pitchFamily="49" charset="0"/>
                <a:cs typeface="Courier New" pitchFamily="49" charset="0"/>
              </a:rPr>
              <a:t>you 2985</a:t>
            </a:r>
          </a:p>
          <a:p>
            <a:r>
              <a:rPr lang="en-US" sz="1200" dirty="0">
                <a:latin typeface="Courier New" pitchFamily="49" charset="0"/>
                <a:cs typeface="Courier New" pitchFamily="49" charset="0"/>
              </a:rPr>
              <a:t>my 2514</a:t>
            </a:r>
          </a:p>
          <a:p>
            <a:r>
              <a:rPr lang="en-US" sz="1200" dirty="0">
                <a:latin typeface="Courier New" pitchFamily="49" charset="0"/>
                <a:cs typeface="Courier New" pitchFamily="49" charset="0"/>
              </a:rPr>
              <a:t>line 2389</a:t>
            </a:r>
          </a:p>
          <a:p>
            <a:r>
              <a:rPr lang="en-US" sz="1200" dirty="0">
                <a:latin typeface="Courier New" pitchFamily="49" charset="0"/>
                <a:cs typeface="Courier New" pitchFamily="49" charset="0"/>
              </a:rPr>
              <a:t>this 2242</a:t>
            </a:r>
          </a:p>
          <a:p>
            <a:r>
              <a:rPr lang="en-US" sz="1200" b="1" dirty="0">
                <a:solidFill>
                  <a:srgbClr val="FF0000"/>
                </a:solidFill>
                <a:latin typeface="Courier New" pitchFamily="49" charset="0"/>
                <a:cs typeface="Courier New" pitchFamily="49" charset="0"/>
              </a:rPr>
              <a:t>fries 2240</a:t>
            </a:r>
          </a:p>
          <a:p>
            <a:r>
              <a:rPr lang="en-US" sz="1200" dirty="0">
                <a:latin typeface="Courier New" pitchFamily="49" charset="0"/>
                <a:cs typeface="Courier New" pitchFamily="49" charset="0"/>
              </a:rPr>
              <a:t>on 2204</a:t>
            </a:r>
          </a:p>
          <a:p>
            <a:r>
              <a:rPr lang="en-US" sz="1200" dirty="0">
                <a:latin typeface="Courier New" pitchFamily="49" charset="0"/>
                <a:cs typeface="Courier New" pitchFamily="49" charset="0"/>
              </a:rPr>
              <a:t>are 2142</a:t>
            </a:r>
          </a:p>
          <a:p>
            <a:r>
              <a:rPr lang="en-US" sz="1200" dirty="0">
                <a:latin typeface="Courier New" pitchFamily="49" charset="0"/>
                <a:cs typeface="Courier New" pitchFamily="49" charset="0"/>
              </a:rPr>
              <a:t>with 2095</a:t>
            </a:r>
          </a:p>
        </p:txBody>
      </p:sp>
      <p:sp>
        <p:nvSpPr>
          <p:cNvPr id="6" name="TextBox 5"/>
          <p:cNvSpPr txBox="1"/>
          <p:nvPr/>
        </p:nvSpPr>
        <p:spPr>
          <a:xfrm>
            <a:off x="4408714" y="2460170"/>
            <a:ext cx="1752600" cy="4524315"/>
          </a:xfrm>
          <a:prstGeom prst="rect">
            <a:avLst/>
          </a:prstGeom>
          <a:solidFill>
            <a:schemeClr val="accent3">
              <a:lumMod val="60000"/>
              <a:lumOff val="40000"/>
            </a:schemeClr>
          </a:solidFill>
        </p:spPr>
        <p:txBody>
          <a:bodyPr wrap="square" rtlCol="0">
            <a:spAutoFit/>
          </a:bodyPr>
          <a:lstStyle/>
          <a:p>
            <a:r>
              <a:rPr lang="en-US" sz="1200" dirty="0">
                <a:latin typeface="Courier New" pitchFamily="49" charset="0"/>
                <a:cs typeface="Courier New" pitchFamily="49" charset="0"/>
              </a:rPr>
              <a:t>the 16010</a:t>
            </a:r>
          </a:p>
          <a:p>
            <a:r>
              <a:rPr lang="en-US" sz="1200" dirty="0">
                <a:latin typeface="Courier New" pitchFamily="49" charset="0"/>
                <a:cs typeface="Courier New" pitchFamily="49" charset="0"/>
              </a:rPr>
              <a:t>and 9504</a:t>
            </a:r>
          </a:p>
          <a:p>
            <a:r>
              <a:rPr lang="en-US" sz="1200" dirty="0">
                <a:latin typeface="Courier New" pitchFamily="49" charset="0"/>
                <a:cs typeface="Courier New" pitchFamily="49" charset="0"/>
              </a:rPr>
              <a:t>i 7966</a:t>
            </a:r>
          </a:p>
          <a:p>
            <a:r>
              <a:rPr lang="en-US" sz="1200" dirty="0">
                <a:latin typeface="Courier New" pitchFamily="49" charset="0"/>
                <a:cs typeface="Courier New" pitchFamily="49" charset="0"/>
              </a:rPr>
              <a:t>to 6524</a:t>
            </a:r>
          </a:p>
          <a:p>
            <a:r>
              <a:rPr lang="en-US" sz="1200" dirty="0">
                <a:latin typeface="Courier New" pitchFamily="49" charset="0"/>
                <a:cs typeface="Courier New" pitchFamily="49" charset="0"/>
              </a:rPr>
              <a:t>a 6370</a:t>
            </a:r>
          </a:p>
          <a:p>
            <a:r>
              <a:rPr lang="en-US" sz="1200" dirty="0">
                <a:latin typeface="Courier New" pitchFamily="49" charset="0"/>
                <a:cs typeface="Courier New" pitchFamily="49" charset="0"/>
              </a:rPr>
              <a:t>it 5169</a:t>
            </a:r>
          </a:p>
          <a:p>
            <a:r>
              <a:rPr lang="en-US" sz="1200" dirty="0">
                <a:latin typeface="Courier New" pitchFamily="49" charset="0"/>
                <a:cs typeface="Courier New" pitchFamily="49" charset="0"/>
              </a:rPr>
              <a:t>of 5159</a:t>
            </a:r>
          </a:p>
          <a:p>
            <a:r>
              <a:rPr lang="en-US" sz="1200" dirty="0">
                <a:latin typeface="Courier New" pitchFamily="49" charset="0"/>
                <a:cs typeface="Courier New" pitchFamily="49" charset="0"/>
              </a:rPr>
              <a:t>is 4519</a:t>
            </a:r>
          </a:p>
          <a:p>
            <a:r>
              <a:rPr lang="en-US" sz="1200" b="1" dirty="0">
                <a:solidFill>
                  <a:srgbClr val="FF0000"/>
                </a:solidFill>
                <a:latin typeface="Courier New" pitchFamily="49" charset="0"/>
                <a:cs typeface="Courier New" pitchFamily="49" charset="0"/>
              </a:rPr>
              <a:t>sauce 4020</a:t>
            </a:r>
          </a:p>
          <a:p>
            <a:r>
              <a:rPr lang="en-US" sz="1200" dirty="0">
                <a:latin typeface="Courier New" pitchFamily="49" charset="0"/>
                <a:cs typeface="Courier New" pitchFamily="49" charset="0"/>
              </a:rPr>
              <a:t>in 3951</a:t>
            </a:r>
          </a:p>
          <a:p>
            <a:r>
              <a:rPr lang="en-US" sz="1200" dirty="0">
                <a:latin typeface="Courier New" pitchFamily="49" charset="0"/>
                <a:cs typeface="Courier New" pitchFamily="49" charset="0"/>
              </a:rPr>
              <a:t>this 3519</a:t>
            </a:r>
          </a:p>
          <a:p>
            <a:r>
              <a:rPr lang="en-US" sz="1200" dirty="0">
                <a:latin typeface="Courier New" pitchFamily="49" charset="0"/>
                <a:cs typeface="Courier New" pitchFamily="49" charset="0"/>
              </a:rPr>
              <a:t>was 3453</a:t>
            </a:r>
          </a:p>
          <a:p>
            <a:r>
              <a:rPr lang="en-US" sz="1200" dirty="0">
                <a:latin typeface="Courier New" pitchFamily="49" charset="0"/>
                <a:cs typeface="Courier New" pitchFamily="49" charset="0"/>
              </a:rPr>
              <a:t>for 3327</a:t>
            </a:r>
          </a:p>
          <a:p>
            <a:r>
              <a:rPr lang="en-US" sz="1200" dirty="0">
                <a:latin typeface="Courier New" pitchFamily="49" charset="0"/>
                <a:cs typeface="Courier New" pitchFamily="49" charset="0"/>
              </a:rPr>
              <a:t>you 3220</a:t>
            </a:r>
          </a:p>
          <a:p>
            <a:r>
              <a:rPr lang="en-US" sz="1200" dirty="0">
                <a:latin typeface="Courier New" pitchFamily="49" charset="0"/>
                <a:cs typeface="Courier New" pitchFamily="49" charset="0"/>
              </a:rPr>
              <a:t>that 2769</a:t>
            </a:r>
          </a:p>
          <a:p>
            <a:r>
              <a:rPr lang="en-US" sz="1200" dirty="0">
                <a:latin typeface="Courier New" pitchFamily="49" charset="0"/>
                <a:cs typeface="Courier New" pitchFamily="49" charset="0"/>
              </a:rPr>
              <a:t>but 2590</a:t>
            </a:r>
          </a:p>
          <a:p>
            <a:r>
              <a:rPr lang="en-US" sz="1200" dirty="0">
                <a:latin typeface="Courier New" pitchFamily="49" charset="0"/>
                <a:cs typeface="Courier New" pitchFamily="49" charset="0"/>
              </a:rPr>
              <a:t>food 2497</a:t>
            </a:r>
          </a:p>
          <a:p>
            <a:r>
              <a:rPr lang="en-US" sz="1200" dirty="0">
                <a:latin typeface="Courier New" pitchFamily="49" charset="0"/>
                <a:cs typeface="Courier New" pitchFamily="49" charset="0"/>
              </a:rPr>
              <a:t>on 2350</a:t>
            </a:r>
          </a:p>
          <a:p>
            <a:r>
              <a:rPr lang="en-US" sz="1200" dirty="0">
                <a:latin typeface="Courier New" pitchFamily="49" charset="0"/>
                <a:cs typeface="Courier New" pitchFamily="49" charset="0"/>
              </a:rPr>
              <a:t>my 2311</a:t>
            </a:r>
          </a:p>
          <a:p>
            <a:r>
              <a:rPr lang="en-US" sz="1200" b="1" dirty="0">
                <a:solidFill>
                  <a:srgbClr val="FF0000"/>
                </a:solidFill>
                <a:latin typeface="Courier New" pitchFamily="49" charset="0"/>
                <a:cs typeface="Courier New" pitchFamily="49" charset="0"/>
              </a:rPr>
              <a:t>cart 2236</a:t>
            </a:r>
          </a:p>
          <a:p>
            <a:r>
              <a:rPr lang="en-US" sz="1200" b="1" dirty="0">
                <a:solidFill>
                  <a:srgbClr val="FF0000"/>
                </a:solidFill>
                <a:latin typeface="Courier New" pitchFamily="49" charset="0"/>
                <a:cs typeface="Courier New" pitchFamily="49" charset="0"/>
              </a:rPr>
              <a:t>chicken 2220</a:t>
            </a:r>
          </a:p>
          <a:p>
            <a:r>
              <a:rPr lang="en-US" sz="1200" dirty="0">
                <a:latin typeface="Courier New" pitchFamily="49" charset="0"/>
                <a:cs typeface="Courier New" pitchFamily="49" charset="0"/>
              </a:rPr>
              <a:t>with 2195</a:t>
            </a:r>
          </a:p>
          <a:p>
            <a:r>
              <a:rPr lang="en-US" sz="1200" dirty="0">
                <a:latin typeface="Courier New" pitchFamily="49" charset="0"/>
                <a:cs typeface="Courier New" pitchFamily="49" charset="0"/>
              </a:rPr>
              <a:t>rice 2049</a:t>
            </a:r>
          </a:p>
          <a:p>
            <a:r>
              <a:rPr lang="en-US" sz="1200" dirty="0">
                <a:latin typeface="Courier New" pitchFamily="49" charset="0"/>
                <a:cs typeface="Courier New" pitchFamily="49" charset="0"/>
              </a:rPr>
              <a:t>so 1825</a:t>
            </a:r>
          </a:p>
        </p:txBody>
      </p:sp>
      <p:sp>
        <p:nvSpPr>
          <p:cNvPr id="7" name="TextBox 6"/>
          <p:cNvSpPr txBox="1"/>
          <p:nvPr/>
        </p:nvSpPr>
        <p:spPr>
          <a:xfrm>
            <a:off x="6161314" y="2362200"/>
            <a:ext cx="1600200" cy="4524315"/>
          </a:xfrm>
          <a:prstGeom prst="rect">
            <a:avLst/>
          </a:prstGeom>
          <a:solidFill>
            <a:schemeClr val="accent2">
              <a:lumMod val="60000"/>
              <a:lumOff val="40000"/>
            </a:schemeClr>
          </a:solidFill>
        </p:spPr>
        <p:txBody>
          <a:bodyPr wrap="square" rtlCol="0">
            <a:spAutoFit/>
          </a:bodyPr>
          <a:lstStyle/>
          <a:p>
            <a:r>
              <a:rPr lang="en-US" sz="1200" dirty="0">
                <a:latin typeface="Courier New" pitchFamily="49" charset="0"/>
                <a:cs typeface="Courier New" pitchFamily="49" charset="0"/>
              </a:rPr>
              <a:t>the 14241</a:t>
            </a:r>
          </a:p>
          <a:p>
            <a:r>
              <a:rPr lang="en-US" sz="1200" dirty="0">
                <a:latin typeface="Courier New" pitchFamily="49" charset="0"/>
                <a:cs typeface="Courier New" pitchFamily="49" charset="0"/>
              </a:rPr>
              <a:t>and 8237</a:t>
            </a:r>
          </a:p>
          <a:p>
            <a:r>
              <a:rPr lang="en-US" sz="1200" dirty="0">
                <a:latin typeface="Courier New" pitchFamily="49" charset="0"/>
                <a:cs typeface="Courier New" pitchFamily="49" charset="0"/>
              </a:rPr>
              <a:t>a 8182</a:t>
            </a:r>
          </a:p>
          <a:p>
            <a:r>
              <a:rPr lang="en-US" sz="1200" dirty="0">
                <a:latin typeface="Courier New" pitchFamily="49" charset="0"/>
                <a:cs typeface="Courier New" pitchFamily="49" charset="0"/>
              </a:rPr>
              <a:t>i 7001</a:t>
            </a:r>
          </a:p>
          <a:p>
            <a:r>
              <a:rPr lang="en-US" sz="1200" dirty="0">
                <a:latin typeface="Courier New" pitchFamily="49" charset="0"/>
                <a:cs typeface="Courier New" pitchFamily="49" charset="0"/>
              </a:rPr>
              <a:t>to 6727</a:t>
            </a:r>
          </a:p>
          <a:p>
            <a:r>
              <a:rPr lang="en-US" sz="1200" dirty="0">
                <a:latin typeface="Courier New" pitchFamily="49" charset="0"/>
                <a:cs typeface="Courier New" pitchFamily="49" charset="0"/>
              </a:rPr>
              <a:t>of 4874</a:t>
            </a:r>
          </a:p>
          <a:p>
            <a:r>
              <a:rPr lang="en-US" sz="1200" dirty="0">
                <a:latin typeface="Courier New" pitchFamily="49" charset="0"/>
                <a:cs typeface="Courier New" pitchFamily="49" charset="0"/>
              </a:rPr>
              <a:t>you 4515</a:t>
            </a:r>
          </a:p>
          <a:p>
            <a:r>
              <a:rPr lang="en-US" sz="1200" dirty="0">
                <a:latin typeface="Courier New" pitchFamily="49" charset="0"/>
                <a:cs typeface="Courier New" pitchFamily="49" charset="0"/>
              </a:rPr>
              <a:t>it 4308</a:t>
            </a:r>
          </a:p>
          <a:p>
            <a:r>
              <a:rPr lang="en-US" sz="1200" dirty="0">
                <a:latin typeface="Courier New" pitchFamily="49" charset="0"/>
                <a:cs typeface="Courier New" pitchFamily="49" charset="0"/>
              </a:rPr>
              <a:t>is 4016</a:t>
            </a:r>
          </a:p>
          <a:p>
            <a:r>
              <a:rPr lang="en-US" sz="1200" dirty="0">
                <a:latin typeface="Courier New" pitchFamily="49" charset="0"/>
                <a:cs typeface="Courier New" pitchFamily="49" charset="0"/>
              </a:rPr>
              <a:t>was 3791</a:t>
            </a:r>
          </a:p>
          <a:p>
            <a:r>
              <a:rPr lang="en-US" sz="1200" b="1" dirty="0">
                <a:solidFill>
                  <a:srgbClr val="FF0000"/>
                </a:solidFill>
                <a:latin typeface="Courier New" pitchFamily="49" charset="0"/>
                <a:cs typeface="Courier New" pitchFamily="49" charset="0"/>
              </a:rPr>
              <a:t>pastrami 3748</a:t>
            </a:r>
          </a:p>
          <a:p>
            <a:r>
              <a:rPr lang="en-US" sz="1200" dirty="0">
                <a:latin typeface="Courier New" pitchFamily="49" charset="0"/>
                <a:cs typeface="Courier New" pitchFamily="49" charset="0"/>
              </a:rPr>
              <a:t>in 3508</a:t>
            </a:r>
          </a:p>
          <a:p>
            <a:r>
              <a:rPr lang="en-US" sz="1200" dirty="0">
                <a:latin typeface="Courier New" pitchFamily="49" charset="0"/>
                <a:cs typeface="Courier New" pitchFamily="49" charset="0"/>
              </a:rPr>
              <a:t>for 3424</a:t>
            </a:r>
          </a:p>
          <a:p>
            <a:r>
              <a:rPr lang="en-US" sz="1200" b="1" dirty="0">
                <a:solidFill>
                  <a:srgbClr val="FF0000"/>
                </a:solidFill>
                <a:latin typeface="Courier New" pitchFamily="49" charset="0"/>
                <a:cs typeface="Courier New" pitchFamily="49" charset="0"/>
              </a:rPr>
              <a:t>sandwich 2928</a:t>
            </a:r>
          </a:p>
          <a:p>
            <a:r>
              <a:rPr lang="en-US" sz="1200" dirty="0">
                <a:latin typeface="Courier New" pitchFamily="49" charset="0"/>
                <a:cs typeface="Courier New" pitchFamily="49" charset="0"/>
              </a:rPr>
              <a:t>that 2728</a:t>
            </a:r>
          </a:p>
          <a:p>
            <a:r>
              <a:rPr lang="en-US" sz="1200" dirty="0">
                <a:latin typeface="Courier New" pitchFamily="49" charset="0"/>
                <a:cs typeface="Courier New" pitchFamily="49" charset="0"/>
              </a:rPr>
              <a:t>but 2715</a:t>
            </a:r>
          </a:p>
          <a:p>
            <a:r>
              <a:rPr lang="en-US" sz="1200" dirty="0">
                <a:latin typeface="Courier New" pitchFamily="49" charset="0"/>
                <a:cs typeface="Courier New" pitchFamily="49" charset="0"/>
              </a:rPr>
              <a:t>on 2247</a:t>
            </a:r>
          </a:p>
          <a:p>
            <a:r>
              <a:rPr lang="en-US" sz="1200" dirty="0">
                <a:latin typeface="Courier New" pitchFamily="49" charset="0"/>
                <a:cs typeface="Courier New" pitchFamily="49" charset="0"/>
              </a:rPr>
              <a:t>this 2099</a:t>
            </a:r>
          </a:p>
          <a:p>
            <a:r>
              <a:rPr lang="en-US" sz="1200" dirty="0">
                <a:latin typeface="Courier New" pitchFamily="49" charset="0"/>
                <a:cs typeface="Courier New" pitchFamily="49" charset="0"/>
              </a:rPr>
              <a:t>my 2064</a:t>
            </a:r>
          </a:p>
          <a:p>
            <a:r>
              <a:rPr lang="en-US" sz="1200" dirty="0">
                <a:latin typeface="Courier New" pitchFamily="49" charset="0"/>
                <a:cs typeface="Courier New" pitchFamily="49" charset="0"/>
              </a:rPr>
              <a:t>with 2040</a:t>
            </a:r>
          </a:p>
          <a:p>
            <a:r>
              <a:rPr lang="en-US" sz="1200" dirty="0">
                <a:latin typeface="Courier New" pitchFamily="49" charset="0"/>
                <a:cs typeface="Courier New" pitchFamily="49" charset="0"/>
              </a:rPr>
              <a:t>not 1655</a:t>
            </a:r>
          </a:p>
          <a:p>
            <a:r>
              <a:rPr lang="en-US" sz="1200" dirty="0">
                <a:latin typeface="Courier New" pitchFamily="49" charset="0"/>
                <a:cs typeface="Courier New" pitchFamily="49" charset="0"/>
              </a:rPr>
              <a:t>your 1622</a:t>
            </a:r>
          </a:p>
          <a:p>
            <a:r>
              <a:rPr lang="en-US" sz="1200" dirty="0">
                <a:latin typeface="Courier New" pitchFamily="49" charset="0"/>
                <a:cs typeface="Courier New" pitchFamily="49" charset="0"/>
              </a:rPr>
              <a:t>so 1610</a:t>
            </a:r>
          </a:p>
          <a:p>
            <a:r>
              <a:rPr lang="en-US" sz="1200" dirty="0">
                <a:latin typeface="Courier New" pitchFamily="49" charset="0"/>
                <a:cs typeface="Courier New" pitchFamily="49" charset="0"/>
              </a:rPr>
              <a:t>have 1585</a:t>
            </a:r>
          </a:p>
        </p:txBody>
      </p:sp>
      <p:sp>
        <p:nvSpPr>
          <p:cNvPr id="8" name="TextBox 7"/>
          <p:cNvSpPr txBox="1"/>
          <p:nvPr/>
        </p:nvSpPr>
        <p:spPr>
          <a:xfrm>
            <a:off x="4082093" y="5560367"/>
            <a:ext cx="5078634" cy="461665"/>
          </a:xfrm>
          <a:prstGeom prst="rect">
            <a:avLst/>
          </a:prstGeom>
          <a:solidFill>
            <a:srgbClr val="FFFF00"/>
          </a:solidFill>
        </p:spPr>
        <p:txBody>
          <a:bodyPr wrap="none" rtlCol="0">
            <a:spAutoFit/>
          </a:bodyPr>
          <a:lstStyle/>
          <a:p>
            <a:r>
              <a:rPr lang="en-US" sz="2400" dirty="0" smtClean="0"/>
              <a:t>Most frequent words are </a:t>
            </a:r>
            <a:r>
              <a:rPr lang="en-US" sz="2400" dirty="0" smtClean="0">
                <a:solidFill>
                  <a:srgbClr val="FF0000"/>
                </a:solidFill>
              </a:rPr>
              <a:t>stop words</a:t>
            </a:r>
            <a:endParaRPr lang="en-US" sz="2400" dirty="0">
              <a:solidFill>
                <a:srgbClr val="FF0000"/>
              </a:solidFill>
            </a:endParaRPr>
          </a:p>
        </p:txBody>
      </p:sp>
      <p:sp>
        <p:nvSpPr>
          <p:cNvPr id="9" name="Slide Number Placeholder 8"/>
          <p:cNvSpPr>
            <a:spLocks noGrp="1"/>
          </p:cNvSpPr>
          <p:nvPr>
            <p:ph type="sldNum" sz="quarter" idx="12"/>
          </p:nvPr>
        </p:nvSpPr>
        <p:spPr/>
        <p:txBody>
          <a:bodyPr/>
          <a:lstStyle/>
          <a:p>
            <a:fld id="{81A9E46F-7BA3-46CF-8DB8-B01995389C81}" type="slidenum">
              <a:rPr lang="en-US" smtClean="0"/>
              <a:t>19</a:t>
            </a:fld>
            <a:endParaRPr lang="en-US" dirty="0"/>
          </a:p>
        </p:txBody>
      </p:sp>
    </p:spTree>
    <p:extLst>
      <p:ext uri="{BB962C8B-B14F-4D97-AF65-F5344CB8AC3E}">
        <p14:creationId xmlns:p14="http://schemas.microsoft.com/office/powerpoint/2010/main" val="31480546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Data Mining?</a:t>
            </a:r>
            <a:endParaRPr lang="en-US" dirty="0"/>
          </a:p>
        </p:txBody>
      </p:sp>
      <p:sp>
        <p:nvSpPr>
          <p:cNvPr id="3" name="Content Placeholder 2"/>
          <p:cNvSpPr>
            <a:spLocks noGrp="1"/>
          </p:cNvSpPr>
          <p:nvPr>
            <p:ph idx="1"/>
          </p:nvPr>
        </p:nvSpPr>
        <p:spPr/>
        <p:txBody>
          <a:bodyPr>
            <a:normAutofit fontScale="77500" lnSpcReduction="20000"/>
          </a:bodyPr>
          <a:lstStyle/>
          <a:p>
            <a:r>
              <a:rPr lang="en-US" dirty="0">
                <a:solidFill>
                  <a:schemeClr val="accent4">
                    <a:lumMod val="75000"/>
                  </a:schemeClr>
                </a:solidFill>
              </a:rPr>
              <a:t>Data mining is the use of </a:t>
            </a:r>
            <a:r>
              <a:rPr lang="en-US" dirty="0">
                <a:solidFill>
                  <a:schemeClr val="accent6">
                    <a:lumMod val="75000"/>
                  </a:schemeClr>
                </a:solidFill>
              </a:rPr>
              <a:t>efficient </a:t>
            </a:r>
            <a:r>
              <a:rPr lang="en-US" dirty="0">
                <a:solidFill>
                  <a:schemeClr val="accent4">
                    <a:lumMod val="75000"/>
                  </a:schemeClr>
                </a:solidFill>
              </a:rPr>
              <a:t> techniques for the analysis of </a:t>
            </a:r>
            <a:r>
              <a:rPr lang="en-US" dirty="0">
                <a:solidFill>
                  <a:schemeClr val="accent6">
                    <a:lumMod val="75000"/>
                  </a:schemeClr>
                </a:solidFill>
              </a:rPr>
              <a:t>very large </a:t>
            </a:r>
            <a:r>
              <a:rPr lang="en-US" dirty="0">
                <a:solidFill>
                  <a:schemeClr val="accent4">
                    <a:lumMod val="75000"/>
                  </a:schemeClr>
                </a:solidFill>
              </a:rPr>
              <a:t>collections of data and the extraction of </a:t>
            </a:r>
            <a:r>
              <a:rPr lang="en-US" dirty="0">
                <a:solidFill>
                  <a:schemeClr val="accent6">
                    <a:lumMod val="75000"/>
                  </a:schemeClr>
                </a:solidFill>
              </a:rPr>
              <a:t>useful</a:t>
            </a:r>
            <a:r>
              <a:rPr lang="en-US" dirty="0">
                <a:solidFill>
                  <a:schemeClr val="accent4">
                    <a:lumMod val="75000"/>
                  </a:schemeClr>
                </a:solidFill>
              </a:rPr>
              <a:t> and possibly </a:t>
            </a:r>
            <a:r>
              <a:rPr lang="en-US" dirty="0">
                <a:solidFill>
                  <a:schemeClr val="accent6">
                    <a:lumMod val="75000"/>
                  </a:schemeClr>
                </a:solidFill>
              </a:rPr>
              <a:t>unexpected</a:t>
            </a:r>
            <a:r>
              <a:rPr lang="en-US" dirty="0">
                <a:solidFill>
                  <a:schemeClr val="accent4">
                    <a:lumMod val="75000"/>
                  </a:schemeClr>
                </a:solidFill>
              </a:rPr>
              <a:t> patterns in data</a:t>
            </a:r>
            <a:r>
              <a:rPr lang="en-US" sz="2400" dirty="0">
                <a:solidFill>
                  <a:schemeClr val="accent4">
                    <a:lumMod val="75000"/>
                  </a:schemeClr>
                </a:solidFill>
              </a:rPr>
              <a:t>.</a:t>
            </a:r>
          </a:p>
          <a:p>
            <a:endParaRPr lang="en-US" dirty="0" smtClean="0"/>
          </a:p>
          <a:p>
            <a:r>
              <a:rPr lang="en-US" dirty="0">
                <a:solidFill>
                  <a:schemeClr val="accent4">
                    <a:lumMod val="75000"/>
                  </a:schemeClr>
                </a:solidFill>
              </a:rPr>
              <a:t>“Data mining is the analysis of (often large) observational data sets to find</a:t>
            </a:r>
            <a:r>
              <a:rPr lang="en-US" dirty="0"/>
              <a:t> </a:t>
            </a:r>
            <a:r>
              <a:rPr lang="en-US" dirty="0">
                <a:solidFill>
                  <a:schemeClr val="accent6">
                    <a:lumMod val="75000"/>
                  </a:schemeClr>
                </a:solidFill>
              </a:rPr>
              <a:t>unsuspected</a:t>
            </a:r>
            <a:r>
              <a:rPr lang="en-US" dirty="0"/>
              <a:t> </a:t>
            </a:r>
            <a:r>
              <a:rPr lang="en-US" dirty="0">
                <a:solidFill>
                  <a:schemeClr val="accent6">
                    <a:lumMod val="75000"/>
                  </a:schemeClr>
                </a:solidFill>
              </a:rPr>
              <a:t>relationships</a:t>
            </a:r>
            <a:r>
              <a:rPr lang="en-US" dirty="0"/>
              <a:t> </a:t>
            </a:r>
            <a:r>
              <a:rPr lang="en-US" dirty="0">
                <a:solidFill>
                  <a:schemeClr val="accent4">
                    <a:lumMod val="75000"/>
                  </a:schemeClr>
                </a:solidFill>
              </a:rPr>
              <a:t>and to </a:t>
            </a:r>
            <a:r>
              <a:rPr lang="en-US" dirty="0">
                <a:solidFill>
                  <a:schemeClr val="accent6">
                    <a:lumMod val="75000"/>
                  </a:schemeClr>
                </a:solidFill>
              </a:rPr>
              <a:t>summarize</a:t>
            </a:r>
            <a:r>
              <a:rPr lang="en-US" dirty="0"/>
              <a:t> </a:t>
            </a:r>
            <a:r>
              <a:rPr lang="en-US" dirty="0">
                <a:solidFill>
                  <a:schemeClr val="accent4">
                    <a:lumMod val="75000"/>
                  </a:schemeClr>
                </a:solidFill>
              </a:rPr>
              <a:t>the data in novel ways that are both</a:t>
            </a:r>
            <a:r>
              <a:rPr lang="en-US" dirty="0"/>
              <a:t> </a:t>
            </a:r>
            <a:r>
              <a:rPr lang="en-US" dirty="0">
                <a:solidFill>
                  <a:schemeClr val="accent6">
                    <a:lumMod val="75000"/>
                  </a:schemeClr>
                </a:solidFill>
              </a:rPr>
              <a:t>understandable and useful </a:t>
            </a:r>
            <a:r>
              <a:rPr lang="en-US" dirty="0">
                <a:solidFill>
                  <a:schemeClr val="accent4">
                    <a:lumMod val="75000"/>
                  </a:schemeClr>
                </a:solidFill>
              </a:rPr>
              <a:t>to the data analyst” (Hand, Mannila, Smyth)</a:t>
            </a:r>
          </a:p>
          <a:p>
            <a:endParaRPr lang="en-US" dirty="0" smtClean="0"/>
          </a:p>
          <a:p>
            <a:r>
              <a:rPr lang="en-US" dirty="0">
                <a:solidFill>
                  <a:schemeClr val="accent4">
                    <a:lumMod val="75000"/>
                  </a:schemeClr>
                </a:solidFill>
              </a:rPr>
              <a:t>“Data mining is the discovery of </a:t>
            </a:r>
            <a:r>
              <a:rPr lang="en-US" dirty="0" smtClean="0">
                <a:solidFill>
                  <a:schemeClr val="accent6">
                    <a:lumMod val="75000"/>
                  </a:schemeClr>
                </a:solidFill>
              </a:rPr>
              <a:t>models</a:t>
            </a:r>
            <a:r>
              <a:rPr lang="en-US" dirty="0" smtClean="0"/>
              <a:t> </a:t>
            </a:r>
            <a:r>
              <a:rPr lang="en-US" dirty="0">
                <a:solidFill>
                  <a:schemeClr val="accent4">
                    <a:lumMod val="75000"/>
                  </a:schemeClr>
                </a:solidFill>
              </a:rPr>
              <a:t>for data” (</a:t>
            </a:r>
            <a:r>
              <a:rPr lang="en-US" dirty="0" err="1">
                <a:solidFill>
                  <a:schemeClr val="accent4">
                    <a:lumMod val="75000"/>
                  </a:schemeClr>
                </a:solidFill>
              </a:rPr>
              <a:t>Rajaraman</a:t>
            </a:r>
            <a:r>
              <a:rPr lang="en-US" dirty="0">
                <a:solidFill>
                  <a:schemeClr val="accent4">
                    <a:lumMod val="75000"/>
                  </a:schemeClr>
                </a:solidFill>
              </a:rPr>
              <a:t>, Ullman)</a:t>
            </a:r>
          </a:p>
          <a:p>
            <a:pPr lvl="1"/>
            <a:r>
              <a:rPr lang="en-US" sz="2100" dirty="0"/>
              <a:t>We can have the following types of models</a:t>
            </a:r>
          </a:p>
          <a:p>
            <a:pPr lvl="2"/>
            <a:r>
              <a:rPr lang="en-US" sz="2100" dirty="0"/>
              <a:t>Models that </a:t>
            </a:r>
            <a:r>
              <a:rPr lang="en-US" dirty="0" smtClean="0">
                <a:solidFill>
                  <a:schemeClr val="accent6">
                    <a:lumMod val="75000"/>
                  </a:schemeClr>
                </a:solidFill>
              </a:rPr>
              <a:t>explain</a:t>
            </a:r>
            <a:r>
              <a:rPr lang="en-US" dirty="0" smtClean="0"/>
              <a:t> the data (e.g., a single function)</a:t>
            </a:r>
          </a:p>
          <a:p>
            <a:pPr lvl="2"/>
            <a:r>
              <a:rPr lang="en-US" dirty="0" smtClean="0"/>
              <a:t>Models that </a:t>
            </a:r>
            <a:r>
              <a:rPr lang="en-US" dirty="0" smtClean="0">
                <a:solidFill>
                  <a:schemeClr val="accent6">
                    <a:lumMod val="75000"/>
                  </a:schemeClr>
                </a:solidFill>
              </a:rPr>
              <a:t>predict</a:t>
            </a:r>
            <a:r>
              <a:rPr lang="en-US" dirty="0" smtClean="0"/>
              <a:t> the future data instances.</a:t>
            </a:r>
          </a:p>
          <a:p>
            <a:pPr lvl="2"/>
            <a:r>
              <a:rPr lang="en-US" dirty="0" smtClean="0"/>
              <a:t>Models that </a:t>
            </a:r>
            <a:r>
              <a:rPr lang="en-US" dirty="0" smtClean="0">
                <a:solidFill>
                  <a:schemeClr val="accent6">
                    <a:lumMod val="75000"/>
                  </a:schemeClr>
                </a:solidFill>
              </a:rPr>
              <a:t>summarize</a:t>
            </a:r>
            <a:r>
              <a:rPr lang="en-US" dirty="0" smtClean="0"/>
              <a:t> the data</a:t>
            </a:r>
          </a:p>
          <a:p>
            <a:pPr lvl="2"/>
            <a:r>
              <a:rPr lang="en-US" dirty="0" smtClean="0"/>
              <a:t>Models the </a:t>
            </a:r>
            <a:r>
              <a:rPr lang="en-US" dirty="0" smtClean="0">
                <a:solidFill>
                  <a:schemeClr val="accent6">
                    <a:lumMod val="75000"/>
                  </a:schemeClr>
                </a:solidFill>
              </a:rPr>
              <a:t>extract</a:t>
            </a:r>
            <a:r>
              <a:rPr lang="en-US" dirty="0" smtClean="0"/>
              <a:t> the most prominent </a:t>
            </a:r>
            <a:r>
              <a:rPr lang="en-US" dirty="0" smtClean="0">
                <a:solidFill>
                  <a:schemeClr val="accent6">
                    <a:lumMod val="75000"/>
                  </a:schemeClr>
                </a:solidFill>
              </a:rPr>
              <a:t>features</a:t>
            </a:r>
            <a:r>
              <a:rPr lang="en-US" dirty="0" smtClean="0"/>
              <a:t> of the data.</a:t>
            </a:r>
          </a:p>
        </p:txBody>
      </p:sp>
      <p:graphicFrame>
        <p:nvGraphicFramePr>
          <p:cNvPr id="4" name="Object 3"/>
          <p:cNvGraphicFramePr>
            <a:graphicFrameLocks noChangeAspect="1"/>
          </p:cNvGraphicFramePr>
          <p:nvPr>
            <p:extLst>
              <p:ext uri="{D42A27DB-BD31-4B8C-83A1-F6EECF244321}">
                <p14:modId xmlns:p14="http://schemas.microsoft.com/office/powerpoint/2010/main" val="1197385186"/>
              </p:ext>
            </p:extLst>
          </p:nvPr>
        </p:nvGraphicFramePr>
        <p:xfrm>
          <a:off x="7924800" y="457200"/>
          <a:ext cx="895537" cy="1066800"/>
        </p:xfrm>
        <a:graphic>
          <a:graphicData uri="http://schemas.openxmlformats.org/presentationml/2006/ole">
            <mc:AlternateContent xmlns:mc="http://schemas.openxmlformats.org/markup-compatibility/2006">
              <mc:Choice xmlns:v="urn:schemas-microsoft-com:vml" Requires="v">
                <p:oleObj spid="_x0000_s16403" name="Clip" r:id="rId3" imgW="1089050" imgH="1175004" progId="MS_ClipArt_Gallery.2">
                  <p:embed/>
                </p:oleObj>
              </mc:Choice>
              <mc:Fallback>
                <p:oleObj name="Clip" r:id="rId3" imgW="1089050" imgH="1175004" progId="MS_ClipArt_Gallery.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24800" y="457200"/>
                        <a:ext cx="895537" cy="1066800"/>
                      </a:xfrm>
                      <a:prstGeom prst="rect">
                        <a:avLst/>
                      </a:prstGeom>
                      <a:noFill/>
                      <a:ln>
                        <a:noFill/>
                      </a:ln>
                      <a:effectLst/>
                    </p:spPr>
                  </p:pic>
                </p:oleObj>
              </mc:Fallback>
            </mc:AlternateContent>
          </a:graphicData>
        </a:graphic>
      </p:graphicFrame>
      <p:sp>
        <p:nvSpPr>
          <p:cNvPr id="5" name="Slide Number Placeholder 4"/>
          <p:cNvSpPr>
            <a:spLocks noGrp="1"/>
          </p:cNvSpPr>
          <p:nvPr>
            <p:ph type="sldNum" sz="quarter" idx="12"/>
          </p:nvPr>
        </p:nvSpPr>
        <p:spPr/>
        <p:txBody>
          <a:bodyPr/>
          <a:lstStyle/>
          <a:p>
            <a:fld id="{81A9E46F-7BA3-46CF-8DB8-B01995389C81}" type="slidenum">
              <a:rPr lang="en-US" smtClean="0"/>
              <a:t>2</a:t>
            </a:fld>
            <a:endParaRPr lang="en-US" dirty="0"/>
          </a:p>
        </p:txBody>
      </p:sp>
      <mc:AlternateContent xmlns:mc="http://schemas.openxmlformats.org/markup-compatibility/2006">
        <mc:Choice xmlns:p14="http://schemas.microsoft.com/office/powerpoint/2010/main" Requires="p14">
          <p:contentPart p14:bwMode="auto" r:id="rId5">
            <p14:nvContentPartPr>
              <p14:cNvPr id="6" name="Ink 5"/>
              <p14:cNvContentPartPr/>
              <p14:nvPr/>
            </p14:nvContentPartPr>
            <p14:xfrm>
              <a:off x="2176920" y="5806440"/>
              <a:ext cx="226080" cy="264240"/>
            </p14:xfrm>
          </p:contentPart>
        </mc:Choice>
        <mc:Fallback>
          <p:pic>
            <p:nvPicPr>
              <p:cNvPr id="6" name="Ink 5"/>
              <p:cNvPicPr/>
              <p:nvPr/>
            </p:nvPicPr>
            <p:blipFill>
              <a:blip r:embed="rId6"/>
              <a:stretch>
                <a:fillRect/>
              </a:stretch>
            </p:blipFill>
            <p:spPr>
              <a:xfrm>
                <a:off x="2169720" y="5799240"/>
                <a:ext cx="235800" cy="277560"/>
              </a:xfrm>
              <a:prstGeom prst="rect">
                <a:avLst/>
              </a:prstGeom>
            </p:spPr>
          </p:pic>
        </mc:Fallback>
      </mc:AlternateContent>
    </p:spTree>
    <p:extLst>
      <p:ext uri="{BB962C8B-B14F-4D97-AF65-F5344CB8AC3E}">
        <p14:creationId xmlns:p14="http://schemas.microsoft.com/office/powerpoint/2010/main" val="221989272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Second cut</a:t>
            </a:r>
            <a:endParaRPr lang="en-US" dirty="0"/>
          </a:p>
        </p:txBody>
      </p:sp>
      <p:sp>
        <p:nvSpPr>
          <p:cNvPr id="3" name="Content Placeholder 2"/>
          <p:cNvSpPr>
            <a:spLocks noGrp="1"/>
          </p:cNvSpPr>
          <p:nvPr>
            <p:ph idx="1"/>
          </p:nvPr>
        </p:nvSpPr>
        <p:spPr/>
        <p:txBody>
          <a:bodyPr/>
          <a:lstStyle/>
          <a:p>
            <a:r>
              <a:rPr lang="en-US" dirty="0" smtClean="0"/>
              <a:t>Remove stop words</a:t>
            </a:r>
          </a:p>
          <a:p>
            <a:pPr lvl="1"/>
            <a:r>
              <a:rPr lang="en-US" dirty="0" smtClean="0"/>
              <a:t>Stop-word lists can be found online.</a:t>
            </a:r>
          </a:p>
        </p:txBody>
      </p:sp>
      <p:sp>
        <p:nvSpPr>
          <p:cNvPr id="9" name="TextBox 8"/>
          <p:cNvSpPr txBox="1"/>
          <p:nvPr/>
        </p:nvSpPr>
        <p:spPr>
          <a:xfrm>
            <a:off x="533400" y="2971800"/>
            <a:ext cx="8077200" cy="2893100"/>
          </a:xfrm>
          <a:prstGeom prst="rect">
            <a:avLst/>
          </a:prstGeom>
          <a:noFill/>
        </p:spPr>
        <p:txBody>
          <a:bodyPr wrap="square" rtlCol="0">
            <a:spAutoFit/>
          </a:bodyPr>
          <a:lstStyle/>
          <a:p>
            <a:r>
              <a:rPr lang="en-US" sz="1400" dirty="0" smtClean="0">
                <a:latin typeface="Courier New" pitchFamily="49" charset="0"/>
                <a:cs typeface="Courier New" pitchFamily="49" charset="0"/>
              </a:rPr>
              <a:t>a,about,above,after,again,against,all,am,an,and,any,are,aren't,as,at,be,because,been,before,being,below,between,both,but,by,can't,cannot,could,couldn't,did,didn't,do,does,doesn't,doing,don't,down,during,each,few,for,from,further,had,hadn't,has,hasn't,have,haven't,having,he,he'd,he'll,he's,her,here,here's,hers,herself,him,himself,his,how,how's,i,i'd,i'll,i'm,i've,if,in,into,is,isn't,it,it's,its,itself,let's,me,more,most,mustn't,my,myself,no,nor,not,of,off,on,once,only,or,other,ought,our,ours,ourselves,out,over,own,same,shan't,she,she'd,she'll,she's,should,shouldn't,so,some,such,than,that,that's,the,their,theirs,them,themselves,then,there,there's,these,they,they'd,they'll,they're,they've,this,those,through,to,too,under,until,up,very,was,wasn't,we,we'd,we'll,we're,we've,were,weren't,what,what's,when,when's,where,where's,which,while,who,who's,whom,why,why's,with,won't,would,wouldn't,you,you'd,you'll,you're,you've,your,yours,yourself,yourselves</a:t>
            </a:r>
            <a:r>
              <a:rPr lang="en-US" sz="1400" dirty="0">
                <a:latin typeface="Courier New" pitchFamily="49" charset="0"/>
                <a:cs typeface="Courier New" pitchFamily="49" charset="0"/>
              </a:rPr>
              <a:t>,</a:t>
            </a:r>
          </a:p>
        </p:txBody>
      </p:sp>
      <p:sp>
        <p:nvSpPr>
          <p:cNvPr id="4" name="Slide Number Placeholder 3"/>
          <p:cNvSpPr>
            <a:spLocks noGrp="1"/>
          </p:cNvSpPr>
          <p:nvPr>
            <p:ph type="sldNum" sz="quarter" idx="12"/>
          </p:nvPr>
        </p:nvSpPr>
        <p:spPr/>
        <p:txBody>
          <a:bodyPr/>
          <a:lstStyle/>
          <a:p>
            <a:fld id="{81A9E46F-7BA3-46CF-8DB8-B01995389C81}" type="slidenum">
              <a:rPr lang="en-US" smtClean="0"/>
              <a:t>20</a:t>
            </a:fld>
            <a:endParaRPr lang="en-US" dirty="0"/>
          </a:p>
        </p:txBody>
      </p:sp>
    </p:spTree>
    <p:extLst>
      <p:ext uri="{BB962C8B-B14F-4D97-AF65-F5344CB8AC3E}">
        <p14:creationId xmlns:p14="http://schemas.microsoft.com/office/powerpoint/2010/main" val="313940984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Second cut</a:t>
            </a:r>
            <a:endParaRPr lang="en-US" dirty="0"/>
          </a:p>
        </p:txBody>
      </p:sp>
      <p:sp>
        <p:nvSpPr>
          <p:cNvPr id="3" name="Content Placeholder 2"/>
          <p:cNvSpPr>
            <a:spLocks noGrp="1"/>
          </p:cNvSpPr>
          <p:nvPr>
            <p:ph idx="1"/>
          </p:nvPr>
        </p:nvSpPr>
        <p:spPr/>
        <p:txBody>
          <a:bodyPr/>
          <a:lstStyle/>
          <a:p>
            <a:r>
              <a:rPr lang="en-US" dirty="0" smtClean="0"/>
              <a:t>Remove stop words</a:t>
            </a:r>
          </a:p>
          <a:p>
            <a:pPr lvl="1"/>
            <a:r>
              <a:rPr lang="en-US" dirty="0" smtClean="0"/>
              <a:t>Stop-word lists can be found online.</a:t>
            </a:r>
          </a:p>
        </p:txBody>
      </p:sp>
      <p:sp>
        <p:nvSpPr>
          <p:cNvPr id="4" name="TextBox 3"/>
          <p:cNvSpPr txBox="1"/>
          <p:nvPr/>
        </p:nvSpPr>
        <p:spPr>
          <a:xfrm>
            <a:off x="533400" y="2590800"/>
            <a:ext cx="2057400" cy="3970318"/>
          </a:xfrm>
          <a:prstGeom prst="rect">
            <a:avLst/>
          </a:prstGeom>
          <a:solidFill>
            <a:schemeClr val="accent6">
              <a:lumMod val="60000"/>
              <a:lumOff val="40000"/>
            </a:schemeClr>
          </a:solidFill>
        </p:spPr>
        <p:txBody>
          <a:bodyPr wrap="square" rtlCol="0">
            <a:spAutoFit/>
          </a:bodyPr>
          <a:lstStyle/>
          <a:p>
            <a:r>
              <a:rPr lang="en-US" sz="1200" dirty="0" smtClean="0">
                <a:latin typeface="Courier New" pitchFamily="49" charset="0"/>
                <a:cs typeface="Courier New" pitchFamily="49" charset="0"/>
              </a:rPr>
              <a:t>ramen </a:t>
            </a:r>
            <a:r>
              <a:rPr lang="en-US" sz="1200" dirty="0">
                <a:latin typeface="Courier New" pitchFamily="49" charset="0"/>
                <a:cs typeface="Courier New" pitchFamily="49" charset="0"/>
              </a:rPr>
              <a:t>8572</a:t>
            </a:r>
          </a:p>
          <a:p>
            <a:r>
              <a:rPr lang="en-US" sz="1200" dirty="0" smtClean="0">
                <a:latin typeface="Courier New" pitchFamily="49" charset="0"/>
                <a:cs typeface="Courier New" pitchFamily="49" charset="0"/>
              </a:rPr>
              <a:t>pork </a:t>
            </a:r>
            <a:r>
              <a:rPr lang="en-US" sz="1200" dirty="0">
                <a:latin typeface="Courier New" pitchFamily="49" charset="0"/>
                <a:cs typeface="Courier New" pitchFamily="49" charset="0"/>
              </a:rPr>
              <a:t>4152</a:t>
            </a:r>
          </a:p>
          <a:p>
            <a:r>
              <a:rPr lang="en-US" sz="1200" dirty="0">
                <a:latin typeface="Courier New" pitchFamily="49" charset="0"/>
                <a:cs typeface="Courier New" pitchFamily="49" charset="0"/>
              </a:rPr>
              <a:t>wait 3195</a:t>
            </a:r>
          </a:p>
          <a:p>
            <a:r>
              <a:rPr lang="en-US" sz="1200" dirty="0">
                <a:latin typeface="Courier New" pitchFamily="49" charset="0"/>
                <a:cs typeface="Courier New" pitchFamily="49" charset="0"/>
              </a:rPr>
              <a:t>good 2867</a:t>
            </a:r>
          </a:p>
          <a:p>
            <a:r>
              <a:rPr lang="en-US" sz="1200" dirty="0">
                <a:latin typeface="Courier New" pitchFamily="49" charset="0"/>
                <a:cs typeface="Courier New" pitchFamily="49" charset="0"/>
              </a:rPr>
              <a:t>place 2361</a:t>
            </a:r>
          </a:p>
          <a:p>
            <a:r>
              <a:rPr lang="en-US" sz="1200" dirty="0">
                <a:latin typeface="Courier New" pitchFamily="49" charset="0"/>
                <a:cs typeface="Courier New" pitchFamily="49" charset="0"/>
              </a:rPr>
              <a:t>noodles 2279</a:t>
            </a:r>
          </a:p>
          <a:p>
            <a:r>
              <a:rPr lang="en-US" sz="1200" dirty="0" err="1">
                <a:latin typeface="Courier New" pitchFamily="49" charset="0"/>
                <a:cs typeface="Courier New" pitchFamily="49" charset="0"/>
              </a:rPr>
              <a:t>ippudo</a:t>
            </a:r>
            <a:r>
              <a:rPr lang="en-US" sz="1200" dirty="0">
                <a:latin typeface="Courier New" pitchFamily="49" charset="0"/>
                <a:cs typeface="Courier New" pitchFamily="49" charset="0"/>
              </a:rPr>
              <a:t> 2261</a:t>
            </a:r>
          </a:p>
          <a:p>
            <a:r>
              <a:rPr lang="en-US" sz="1200" dirty="0">
                <a:latin typeface="Courier New" pitchFamily="49" charset="0"/>
                <a:cs typeface="Courier New" pitchFamily="49" charset="0"/>
              </a:rPr>
              <a:t>buns 2251</a:t>
            </a:r>
          </a:p>
          <a:p>
            <a:r>
              <a:rPr lang="en-US" sz="1200" dirty="0">
                <a:latin typeface="Courier New" pitchFamily="49" charset="0"/>
                <a:cs typeface="Courier New" pitchFamily="49" charset="0"/>
              </a:rPr>
              <a:t>broth 2041</a:t>
            </a:r>
          </a:p>
          <a:p>
            <a:r>
              <a:rPr lang="en-US" sz="1200" dirty="0">
                <a:latin typeface="Courier New" pitchFamily="49" charset="0"/>
                <a:cs typeface="Courier New" pitchFamily="49" charset="0"/>
              </a:rPr>
              <a:t>like 1902</a:t>
            </a:r>
          </a:p>
          <a:p>
            <a:r>
              <a:rPr lang="en-US" sz="1200" dirty="0">
                <a:latin typeface="Courier New" pitchFamily="49" charset="0"/>
                <a:cs typeface="Courier New" pitchFamily="49" charset="0"/>
              </a:rPr>
              <a:t>just 1896</a:t>
            </a:r>
          </a:p>
          <a:p>
            <a:r>
              <a:rPr lang="en-US" sz="1200" dirty="0">
                <a:latin typeface="Courier New" pitchFamily="49" charset="0"/>
                <a:cs typeface="Courier New" pitchFamily="49" charset="0"/>
              </a:rPr>
              <a:t>get 1641</a:t>
            </a:r>
          </a:p>
          <a:p>
            <a:r>
              <a:rPr lang="en-US" sz="1200" dirty="0">
                <a:latin typeface="Courier New" pitchFamily="49" charset="0"/>
                <a:cs typeface="Courier New" pitchFamily="49" charset="0"/>
              </a:rPr>
              <a:t>time 1613</a:t>
            </a:r>
          </a:p>
          <a:p>
            <a:r>
              <a:rPr lang="en-US" sz="1200" dirty="0">
                <a:latin typeface="Courier New" pitchFamily="49" charset="0"/>
                <a:cs typeface="Courier New" pitchFamily="49" charset="0"/>
              </a:rPr>
              <a:t>one 1460</a:t>
            </a:r>
          </a:p>
          <a:p>
            <a:r>
              <a:rPr lang="en-US" sz="1200" dirty="0">
                <a:latin typeface="Courier New" pitchFamily="49" charset="0"/>
                <a:cs typeface="Courier New" pitchFamily="49" charset="0"/>
              </a:rPr>
              <a:t>really 1437</a:t>
            </a:r>
          </a:p>
          <a:p>
            <a:r>
              <a:rPr lang="en-US" sz="1200" dirty="0">
                <a:latin typeface="Courier New" pitchFamily="49" charset="0"/>
                <a:cs typeface="Courier New" pitchFamily="49" charset="0"/>
              </a:rPr>
              <a:t>go 1366</a:t>
            </a:r>
          </a:p>
          <a:p>
            <a:r>
              <a:rPr lang="en-US" sz="1200" dirty="0">
                <a:latin typeface="Courier New" pitchFamily="49" charset="0"/>
                <a:cs typeface="Courier New" pitchFamily="49" charset="0"/>
              </a:rPr>
              <a:t>food 1296</a:t>
            </a:r>
          </a:p>
          <a:p>
            <a:r>
              <a:rPr lang="en-US" sz="1200" dirty="0">
                <a:latin typeface="Courier New" pitchFamily="49" charset="0"/>
                <a:cs typeface="Courier New" pitchFamily="49" charset="0"/>
              </a:rPr>
              <a:t>bowl 1272</a:t>
            </a:r>
          </a:p>
          <a:p>
            <a:r>
              <a:rPr lang="en-US" sz="1200" dirty="0">
                <a:latin typeface="Courier New" pitchFamily="49" charset="0"/>
                <a:cs typeface="Courier New" pitchFamily="49" charset="0"/>
              </a:rPr>
              <a:t>can 1256</a:t>
            </a:r>
          </a:p>
          <a:p>
            <a:r>
              <a:rPr lang="en-US" sz="1200" dirty="0">
                <a:latin typeface="Courier New" pitchFamily="49" charset="0"/>
                <a:cs typeface="Courier New" pitchFamily="49" charset="0"/>
              </a:rPr>
              <a:t>great 1172</a:t>
            </a:r>
          </a:p>
          <a:p>
            <a:r>
              <a:rPr lang="en-US" sz="1200" dirty="0">
                <a:latin typeface="Courier New" pitchFamily="49" charset="0"/>
                <a:cs typeface="Courier New" pitchFamily="49" charset="0"/>
              </a:rPr>
              <a:t>best </a:t>
            </a:r>
            <a:r>
              <a:rPr lang="en-US" sz="1200" dirty="0" smtClean="0">
                <a:latin typeface="Courier New" pitchFamily="49" charset="0"/>
                <a:cs typeface="Courier New" pitchFamily="49" charset="0"/>
              </a:rPr>
              <a:t>1167</a:t>
            </a:r>
            <a:endParaRPr lang="en-US" sz="1200" dirty="0">
              <a:latin typeface="Courier New" pitchFamily="49" charset="0"/>
              <a:cs typeface="Courier New" pitchFamily="49" charset="0"/>
            </a:endParaRPr>
          </a:p>
        </p:txBody>
      </p:sp>
      <p:sp>
        <p:nvSpPr>
          <p:cNvPr id="5" name="TextBox 4"/>
          <p:cNvSpPr txBox="1"/>
          <p:nvPr/>
        </p:nvSpPr>
        <p:spPr>
          <a:xfrm>
            <a:off x="2590800" y="2612571"/>
            <a:ext cx="1828800" cy="3970318"/>
          </a:xfrm>
          <a:prstGeom prst="rect">
            <a:avLst/>
          </a:prstGeom>
          <a:solidFill>
            <a:schemeClr val="accent5">
              <a:lumMod val="60000"/>
              <a:lumOff val="40000"/>
            </a:schemeClr>
          </a:solidFill>
        </p:spPr>
        <p:txBody>
          <a:bodyPr wrap="square" rtlCol="0">
            <a:spAutoFit/>
          </a:bodyPr>
          <a:lstStyle/>
          <a:p>
            <a:r>
              <a:rPr lang="en-US" sz="1200" dirty="0" smtClean="0">
                <a:latin typeface="Courier New" pitchFamily="49" charset="0"/>
                <a:cs typeface="Courier New" pitchFamily="49" charset="0"/>
              </a:rPr>
              <a:t>burger </a:t>
            </a:r>
            <a:r>
              <a:rPr lang="en-US" sz="1200" dirty="0">
                <a:latin typeface="Courier New" pitchFamily="49" charset="0"/>
                <a:cs typeface="Courier New" pitchFamily="49" charset="0"/>
              </a:rPr>
              <a:t>4340</a:t>
            </a:r>
          </a:p>
          <a:p>
            <a:r>
              <a:rPr lang="en-US" sz="1200" dirty="0">
                <a:latin typeface="Courier New" pitchFamily="49" charset="0"/>
                <a:cs typeface="Courier New" pitchFamily="49" charset="0"/>
              </a:rPr>
              <a:t>shack 3291</a:t>
            </a:r>
          </a:p>
          <a:p>
            <a:r>
              <a:rPr lang="en-US" sz="1200" dirty="0">
                <a:latin typeface="Courier New" pitchFamily="49" charset="0"/>
                <a:cs typeface="Courier New" pitchFamily="49" charset="0"/>
              </a:rPr>
              <a:t>shake 3221</a:t>
            </a:r>
          </a:p>
          <a:p>
            <a:r>
              <a:rPr lang="en-US" sz="1200" dirty="0" smtClean="0">
                <a:latin typeface="Courier New" pitchFamily="49" charset="0"/>
                <a:cs typeface="Courier New" pitchFamily="49" charset="0"/>
              </a:rPr>
              <a:t>line </a:t>
            </a:r>
            <a:r>
              <a:rPr lang="en-US" sz="1200" dirty="0">
                <a:latin typeface="Courier New" pitchFamily="49" charset="0"/>
                <a:cs typeface="Courier New" pitchFamily="49" charset="0"/>
              </a:rPr>
              <a:t>2397</a:t>
            </a:r>
          </a:p>
          <a:p>
            <a:r>
              <a:rPr lang="en-US" sz="1200" dirty="0">
                <a:latin typeface="Courier New" pitchFamily="49" charset="0"/>
                <a:cs typeface="Courier New" pitchFamily="49" charset="0"/>
              </a:rPr>
              <a:t>fries 2260</a:t>
            </a:r>
          </a:p>
          <a:p>
            <a:r>
              <a:rPr lang="en-US" sz="1200" dirty="0">
                <a:latin typeface="Courier New" pitchFamily="49" charset="0"/>
                <a:cs typeface="Courier New" pitchFamily="49" charset="0"/>
              </a:rPr>
              <a:t>good 1920</a:t>
            </a:r>
          </a:p>
          <a:p>
            <a:r>
              <a:rPr lang="en-US" sz="1200" dirty="0">
                <a:latin typeface="Courier New" pitchFamily="49" charset="0"/>
                <a:cs typeface="Courier New" pitchFamily="49" charset="0"/>
              </a:rPr>
              <a:t>burgers 1643</a:t>
            </a:r>
          </a:p>
          <a:p>
            <a:r>
              <a:rPr lang="en-US" sz="1200" dirty="0">
                <a:latin typeface="Courier New" pitchFamily="49" charset="0"/>
                <a:cs typeface="Courier New" pitchFamily="49" charset="0"/>
              </a:rPr>
              <a:t>wait 1508</a:t>
            </a:r>
          </a:p>
          <a:p>
            <a:r>
              <a:rPr lang="en-US" sz="1200" dirty="0">
                <a:latin typeface="Courier New" pitchFamily="49" charset="0"/>
                <a:cs typeface="Courier New" pitchFamily="49" charset="0"/>
              </a:rPr>
              <a:t>just 1412</a:t>
            </a:r>
          </a:p>
          <a:p>
            <a:r>
              <a:rPr lang="en-US" sz="1200" dirty="0">
                <a:latin typeface="Courier New" pitchFamily="49" charset="0"/>
                <a:cs typeface="Courier New" pitchFamily="49" charset="0"/>
              </a:rPr>
              <a:t>cheese 1307</a:t>
            </a:r>
          </a:p>
          <a:p>
            <a:r>
              <a:rPr lang="en-US" sz="1200" dirty="0">
                <a:latin typeface="Courier New" pitchFamily="49" charset="0"/>
                <a:cs typeface="Courier New" pitchFamily="49" charset="0"/>
              </a:rPr>
              <a:t>like 1204</a:t>
            </a:r>
          </a:p>
          <a:p>
            <a:r>
              <a:rPr lang="en-US" sz="1200" dirty="0">
                <a:latin typeface="Courier New" pitchFamily="49" charset="0"/>
                <a:cs typeface="Courier New" pitchFamily="49" charset="0"/>
              </a:rPr>
              <a:t>food 1175</a:t>
            </a:r>
          </a:p>
          <a:p>
            <a:r>
              <a:rPr lang="en-US" sz="1200" dirty="0">
                <a:latin typeface="Courier New" pitchFamily="49" charset="0"/>
                <a:cs typeface="Courier New" pitchFamily="49" charset="0"/>
              </a:rPr>
              <a:t>get 1162</a:t>
            </a:r>
          </a:p>
          <a:p>
            <a:r>
              <a:rPr lang="en-US" sz="1200" dirty="0">
                <a:latin typeface="Courier New" pitchFamily="49" charset="0"/>
                <a:cs typeface="Courier New" pitchFamily="49" charset="0"/>
              </a:rPr>
              <a:t>place 1159</a:t>
            </a:r>
          </a:p>
          <a:p>
            <a:r>
              <a:rPr lang="en-US" sz="1200" dirty="0">
                <a:latin typeface="Courier New" pitchFamily="49" charset="0"/>
                <a:cs typeface="Courier New" pitchFamily="49" charset="0"/>
              </a:rPr>
              <a:t>one 1118</a:t>
            </a:r>
          </a:p>
          <a:p>
            <a:r>
              <a:rPr lang="en-US" sz="1200" dirty="0">
                <a:latin typeface="Courier New" pitchFamily="49" charset="0"/>
                <a:cs typeface="Courier New" pitchFamily="49" charset="0"/>
              </a:rPr>
              <a:t>long 1013</a:t>
            </a:r>
          </a:p>
          <a:p>
            <a:r>
              <a:rPr lang="en-US" sz="1200" dirty="0">
                <a:latin typeface="Courier New" pitchFamily="49" charset="0"/>
                <a:cs typeface="Courier New" pitchFamily="49" charset="0"/>
              </a:rPr>
              <a:t>go 995</a:t>
            </a:r>
          </a:p>
          <a:p>
            <a:r>
              <a:rPr lang="en-US" sz="1200" dirty="0">
                <a:latin typeface="Courier New" pitchFamily="49" charset="0"/>
                <a:cs typeface="Courier New" pitchFamily="49" charset="0"/>
              </a:rPr>
              <a:t>time 951</a:t>
            </a:r>
          </a:p>
          <a:p>
            <a:r>
              <a:rPr lang="en-US" sz="1200" dirty="0">
                <a:latin typeface="Courier New" pitchFamily="49" charset="0"/>
                <a:cs typeface="Courier New" pitchFamily="49" charset="0"/>
              </a:rPr>
              <a:t>park 887</a:t>
            </a:r>
          </a:p>
          <a:p>
            <a:r>
              <a:rPr lang="en-US" sz="1200" dirty="0" smtClean="0">
                <a:latin typeface="Courier New" pitchFamily="49" charset="0"/>
                <a:cs typeface="Courier New" pitchFamily="49" charset="0"/>
              </a:rPr>
              <a:t>can </a:t>
            </a:r>
            <a:r>
              <a:rPr lang="en-US" sz="1200" dirty="0">
                <a:latin typeface="Courier New" pitchFamily="49" charset="0"/>
                <a:cs typeface="Courier New" pitchFamily="49" charset="0"/>
              </a:rPr>
              <a:t>860</a:t>
            </a:r>
          </a:p>
          <a:p>
            <a:r>
              <a:rPr lang="en-US" sz="1200" dirty="0">
                <a:latin typeface="Courier New" pitchFamily="49" charset="0"/>
                <a:cs typeface="Courier New" pitchFamily="49" charset="0"/>
              </a:rPr>
              <a:t>best 849</a:t>
            </a:r>
          </a:p>
        </p:txBody>
      </p:sp>
      <p:sp>
        <p:nvSpPr>
          <p:cNvPr id="6" name="TextBox 5"/>
          <p:cNvSpPr txBox="1"/>
          <p:nvPr/>
        </p:nvSpPr>
        <p:spPr>
          <a:xfrm>
            <a:off x="4419600" y="2623457"/>
            <a:ext cx="1828800" cy="4154984"/>
          </a:xfrm>
          <a:prstGeom prst="rect">
            <a:avLst/>
          </a:prstGeom>
          <a:solidFill>
            <a:schemeClr val="accent3">
              <a:lumMod val="60000"/>
              <a:lumOff val="40000"/>
            </a:schemeClr>
          </a:solidFill>
        </p:spPr>
        <p:txBody>
          <a:bodyPr wrap="square" rtlCol="0">
            <a:spAutoFit/>
          </a:bodyPr>
          <a:lstStyle/>
          <a:p>
            <a:r>
              <a:rPr lang="en-US" sz="1200" dirty="0" smtClean="0">
                <a:latin typeface="Courier New" pitchFamily="49" charset="0"/>
                <a:cs typeface="Courier New" pitchFamily="49" charset="0"/>
              </a:rPr>
              <a:t>sauce </a:t>
            </a:r>
            <a:r>
              <a:rPr lang="en-US" sz="1200" dirty="0">
                <a:latin typeface="Courier New" pitchFamily="49" charset="0"/>
                <a:cs typeface="Courier New" pitchFamily="49" charset="0"/>
              </a:rPr>
              <a:t>4023</a:t>
            </a:r>
          </a:p>
          <a:p>
            <a:r>
              <a:rPr lang="en-US" sz="1200" dirty="0">
                <a:latin typeface="Courier New" pitchFamily="49" charset="0"/>
                <a:cs typeface="Courier New" pitchFamily="49" charset="0"/>
              </a:rPr>
              <a:t>food 2507</a:t>
            </a:r>
          </a:p>
          <a:p>
            <a:r>
              <a:rPr lang="en-US" sz="1200" dirty="0">
                <a:latin typeface="Courier New" pitchFamily="49" charset="0"/>
                <a:cs typeface="Courier New" pitchFamily="49" charset="0"/>
              </a:rPr>
              <a:t>cart 2239</a:t>
            </a:r>
          </a:p>
          <a:p>
            <a:r>
              <a:rPr lang="en-US" sz="1200" dirty="0">
                <a:latin typeface="Courier New" pitchFamily="49" charset="0"/>
                <a:cs typeface="Courier New" pitchFamily="49" charset="0"/>
              </a:rPr>
              <a:t>chicken 2238</a:t>
            </a:r>
          </a:p>
          <a:p>
            <a:r>
              <a:rPr lang="en-US" sz="1200" dirty="0" smtClean="0">
                <a:latin typeface="Courier New" pitchFamily="49" charset="0"/>
                <a:cs typeface="Courier New" pitchFamily="49" charset="0"/>
              </a:rPr>
              <a:t>rice </a:t>
            </a:r>
            <a:r>
              <a:rPr lang="en-US" sz="1200" dirty="0">
                <a:latin typeface="Courier New" pitchFamily="49" charset="0"/>
                <a:cs typeface="Courier New" pitchFamily="49" charset="0"/>
              </a:rPr>
              <a:t>2052</a:t>
            </a:r>
          </a:p>
          <a:p>
            <a:r>
              <a:rPr lang="en-US" sz="1200" dirty="0">
                <a:latin typeface="Courier New" pitchFamily="49" charset="0"/>
                <a:cs typeface="Courier New" pitchFamily="49" charset="0"/>
              </a:rPr>
              <a:t>hot 1835</a:t>
            </a:r>
          </a:p>
          <a:p>
            <a:r>
              <a:rPr lang="en-US" sz="1200" dirty="0">
                <a:latin typeface="Courier New" pitchFamily="49" charset="0"/>
                <a:cs typeface="Courier New" pitchFamily="49" charset="0"/>
              </a:rPr>
              <a:t>white 1782</a:t>
            </a:r>
          </a:p>
          <a:p>
            <a:r>
              <a:rPr lang="en-US" sz="1200" dirty="0">
                <a:latin typeface="Courier New" pitchFamily="49" charset="0"/>
                <a:cs typeface="Courier New" pitchFamily="49" charset="0"/>
              </a:rPr>
              <a:t>line 1755</a:t>
            </a:r>
          </a:p>
          <a:p>
            <a:r>
              <a:rPr lang="en-US" sz="1200" dirty="0">
                <a:latin typeface="Courier New" pitchFamily="49" charset="0"/>
                <a:cs typeface="Courier New" pitchFamily="49" charset="0"/>
              </a:rPr>
              <a:t>good 1629</a:t>
            </a:r>
          </a:p>
          <a:p>
            <a:r>
              <a:rPr lang="en-US" sz="1200" dirty="0">
                <a:latin typeface="Courier New" pitchFamily="49" charset="0"/>
                <a:cs typeface="Courier New" pitchFamily="49" charset="0"/>
              </a:rPr>
              <a:t>lamb 1422</a:t>
            </a:r>
          </a:p>
          <a:p>
            <a:r>
              <a:rPr lang="en-US" sz="1200" dirty="0">
                <a:latin typeface="Courier New" pitchFamily="49" charset="0"/>
                <a:cs typeface="Courier New" pitchFamily="49" charset="0"/>
              </a:rPr>
              <a:t>halal 1343</a:t>
            </a:r>
          </a:p>
          <a:p>
            <a:r>
              <a:rPr lang="en-US" sz="1200" dirty="0">
                <a:latin typeface="Courier New" pitchFamily="49" charset="0"/>
                <a:cs typeface="Courier New" pitchFamily="49" charset="0"/>
              </a:rPr>
              <a:t>just 1338</a:t>
            </a:r>
          </a:p>
          <a:p>
            <a:r>
              <a:rPr lang="en-US" sz="1200" dirty="0">
                <a:latin typeface="Courier New" pitchFamily="49" charset="0"/>
                <a:cs typeface="Courier New" pitchFamily="49" charset="0"/>
              </a:rPr>
              <a:t>get 1332</a:t>
            </a:r>
          </a:p>
          <a:p>
            <a:r>
              <a:rPr lang="en-US" sz="1200" dirty="0">
                <a:latin typeface="Courier New" pitchFamily="49" charset="0"/>
                <a:cs typeface="Courier New" pitchFamily="49" charset="0"/>
              </a:rPr>
              <a:t>one 1222</a:t>
            </a:r>
          </a:p>
          <a:p>
            <a:r>
              <a:rPr lang="en-US" sz="1200" dirty="0">
                <a:latin typeface="Courier New" pitchFamily="49" charset="0"/>
                <a:cs typeface="Courier New" pitchFamily="49" charset="0"/>
              </a:rPr>
              <a:t>like 1096</a:t>
            </a:r>
          </a:p>
          <a:p>
            <a:r>
              <a:rPr lang="en-US" sz="1200" dirty="0">
                <a:latin typeface="Courier New" pitchFamily="49" charset="0"/>
                <a:cs typeface="Courier New" pitchFamily="49" charset="0"/>
              </a:rPr>
              <a:t>place 1052</a:t>
            </a:r>
          </a:p>
          <a:p>
            <a:r>
              <a:rPr lang="en-US" sz="1200" dirty="0">
                <a:latin typeface="Courier New" pitchFamily="49" charset="0"/>
                <a:cs typeface="Courier New" pitchFamily="49" charset="0"/>
              </a:rPr>
              <a:t>go 965</a:t>
            </a:r>
          </a:p>
          <a:p>
            <a:r>
              <a:rPr lang="en-US" sz="1200" dirty="0">
                <a:latin typeface="Courier New" pitchFamily="49" charset="0"/>
                <a:cs typeface="Courier New" pitchFamily="49" charset="0"/>
              </a:rPr>
              <a:t>can 878</a:t>
            </a:r>
          </a:p>
          <a:p>
            <a:r>
              <a:rPr lang="en-US" sz="1200" dirty="0">
                <a:latin typeface="Courier New" pitchFamily="49" charset="0"/>
                <a:cs typeface="Courier New" pitchFamily="49" charset="0"/>
              </a:rPr>
              <a:t>night 832</a:t>
            </a:r>
          </a:p>
          <a:p>
            <a:r>
              <a:rPr lang="en-US" sz="1200" dirty="0">
                <a:latin typeface="Courier New" pitchFamily="49" charset="0"/>
                <a:cs typeface="Courier New" pitchFamily="49" charset="0"/>
              </a:rPr>
              <a:t>time 794</a:t>
            </a:r>
          </a:p>
          <a:p>
            <a:r>
              <a:rPr lang="en-US" sz="1200" dirty="0">
                <a:latin typeface="Courier New" pitchFamily="49" charset="0"/>
                <a:cs typeface="Courier New" pitchFamily="49" charset="0"/>
              </a:rPr>
              <a:t>long 792</a:t>
            </a:r>
          </a:p>
          <a:p>
            <a:r>
              <a:rPr lang="en-US" sz="1200" dirty="0">
                <a:latin typeface="Courier New" pitchFamily="49" charset="0"/>
                <a:cs typeface="Courier New" pitchFamily="49" charset="0"/>
              </a:rPr>
              <a:t>people 790</a:t>
            </a:r>
          </a:p>
        </p:txBody>
      </p:sp>
      <p:sp>
        <p:nvSpPr>
          <p:cNvPr id="7" name="TextBox 6"/>
          <p:cNvSpPr txBox="1"/>
          <p:nvPr/>
        </p:nvSpPr>
        <p:spPr>
          <a:xfrm>
            <a:off x="6248400" y="2645228"/>
            <a:ext cx="1817914" cy="3970318"/>
          </a:xfrm>
          <a:prstGeom prst="rect">
            <a:avLst/>
          </a:prstGeom>
          <a:solidFill>
            <a:schemeClr val="accent2">
              <a:lumMod val="60000"/>
              <a:lumOff val="40000"/>
            </a:schemeClr>
          </a:solidFill>
        </p:spPr>
        <p:txBody>
          <a:bodyPr wrap="square" rtlCol="0">
            <a:spAutoFit/>
          </a:bodyPr>
          <a:lstStyle/>
          <a:p>
            <a:r>
              <a:rPr lang="en-US" sz="1200" dirty="0">
                <a:latin typeface="Courier New" pitchFamily="49" charset="0"/>
                <a:cs typeface="Courier New" pitchFamily="49" charset="0"/>
              </a:rPr>
              <a:t>pastrami 3782</a:t>
            </a:r>
          </a:p>
          <a:p>
            <a:r>
              <a:rPr lang="en-US" sz="1200" dirty="0">
                <a:latin typeface="Courier New" pitchFamily="49" charset="0"/>
                <a:cs typeface="Courier New" pitchFamily="49" charset="0"/>
              </a:rPr>
              <a:t>sandwich 2934</a:t>
            </a:r>
          </a:p>
          <a:p>
            <a:r>
              <a:rPr lang="en-US" sz="1200" dirty="0" smtClean="0">
                <a:latin typeface="Courier New" pitchFamily="49" charset="0"/>
                <a:cs typeface="Courier New" pitchFamily="49" charset="0"/>
              </a:rPr>
              <a:t>place </a:t>
            </a:r>
            <a:r>
              <a:rPr lang="en-US" sz="1200" dirty="0">
                <a:latin typeface="Courier New" pitchFamily="49" charset="0"/>
                <a:cs typeface="Courier New" pitchFamily="49" charset="0"/>
              </a:rPr>
              <a:t>1480</a:t>
            </a:r>
          </a:p>
          <a:p>
            <a:r>
              <a:rPr lang="en-US" sz="1200" dirty="0">
                <a:latin typeface="Courier New" pitchFamily="49" charset="0"/>
                <a:cs typeface="Courier New" pitchFamily="49" charset="0"/>
              </a:rPr>
              <a:t>good 1341</a:t>
            </a:r>
          </a:p>
          <a:p>
            <a:r>
              <a:rPr lang="en-US" sz="1200" dirty="0">
                <a:latin typeface="Courier New" pitchFamily="49" charset="0"/>
                <a:cs typeface="Courier New" pitchFamily="49" charset="0"/>
              </a:rPr>
              <a:t>get 1251</a:t>
            </a:r>
          </a:p>
          <a:p>
            <a:r>
              <a:rPr lang="en-US" sz="1200" dirty="0" err="1">
                <a:latin typeface="Courier New" pitchFamily="49" charset="0"/>
                <a:cs typeface="Courier New" pitchFamily="49" charset="0"/>
              </a:rPr>
              <a:t>katz's</a:t>
            </a:r>
            <a:r>
              <a:rPr lang="en-US" sz="1200" dirty="0">
                <a:latin typeface="Courier New" pitchFamily="49" charset="0"/>
                <a:cs typeface="Courier New" pitchFamily="49" charset="0"/>
              </a:rPr>
              <a:t> 1223</a:t>
            </a:r>
          </a:p>
          <a:p>
            <a:r>
              <a:rPr lang="en-US" sz="1200" dirty="0">
                <a:latin typeface="Courier New" pitchFamily="49" charset="0"/>
                <a:cs typeface="Courier New" pitchFamily="49" charset="0"/>
              </a:rPr>
              <a:t>just 1214</a:t>
            </a:r>
          </a:p>
          <a:p>
            <a:r>
              <a:rPr lang="en-US" sz="1200" dirty="0">
                <a:latin typeface="Courier New" pitchFamily="49" charset="0"/>
                <a:cs typeface="Courier New" pitchFamily="49" charset="0"/>
              </a:rPr>
              <a:t>like 1207</a:t>
            </a:r>
          </a:p>
          <a:p>
            <a:r>
              <a:rPr lang="en-US" sz="1200" dirty="0">
                <a:latin typeface="Courier New" pitchFamily="49" charset="0"/>
                <a:cs typeface="Courier New" pitchFamily="49" charset="0"/>
              </a:rPr>
              <a:t>meat 1168</a:t>
            </a:r>
          </a:p>
          <a:p>
            <a:r>
              <a:rPr lang="en-US" sz="1200" dirty="0">
                <a:latin typeface="Courier New" pitchFamily="49" charset="0"/>
                <a:cs typeface="Courier New" pitchFamily="49" charset="0"/>
              </a:rPr>
              <a:t>one 1071</a:t>
            </a:r>
          </a:p>
          <a:p>
            <a:r>
              <a:rPr lang="en-US" sz="1200" dirty="0">
                <a:latin typeface="Courier New" pitchFamily="49" charset="0"/>
                <a:cs typeface="Courier New" pitchFamily="49" charset="0"/>
              </a:rPr>
              <a:t>deli 984</a:t>
            </a:r>
          </a:p>
          <a:p>
            <a:r>
              <a:rPr lang="en-US" sz="1200" dirty="0">
                <a:latin typeface="Courier New" pitchFamily="49" charset="0"/>
                <a:cs typeface="Courier New" pitchFamily="49" charset="0"/>
              </a:rPr>
              <a:t>best 965</a:t>
            </a:r>
          </a:p>
          <a:p>
            <a:r>
              <a:rPr lang="en-US" sz="1200" dirty="0">
                <a:latin typeface="Courier New" pitchFamily="49" charset="0"/>
                <a:cs typeface="Courier New" pitchFamily="49" charset="0"/>
              </a:rPr>
              <a:t>go 961</a:t>
            </a:r>
          </a:p>
          <a:p>
            <a:r>
              <a:rPr lang="en-US" sz="1200" dirty="0">
                <a:latin typeface="Courier New" pitchFamily="49" charset="0"/>
                <a:cs typeface="Courier New" pitchFamily="49" charset="0"/>
              </a:rPr>
              <a:t>ticket 955</a:t>
            </a:r>
          </a:p>
          <a:p>
            <a:r>
              <a:rPr lang="en-US" sz="1200" dirty="0">
                <a:latin typeface="Courier New" pitchFamily="49" charset="0"/>
                <a:cs typeface="Courier New" pitchFamily="49" charset="0"/>
              </a:rPr>
              <a:t>food 896</a:t>
            </a:r>
          </a:p>
          <a:p>
            <a:r>
              <a:rPr lang="en-US" sz="1200" dirty="0">
                <a:latin typeface="Courier New" pitchFamily="49" charset="0"/>
                <a:cs typeface="Courier New" pitchFamily="49" charset="0"/>
              </a:rPr>
              <a:t>sandwiches 813</a:t>
            </a:r>
          </a:p>
          <a:p>
            <a:r>
              <a:rPr lang="en-US" sz="1200" dirty="0">
                <a:latin typeface="Courier New" pitchFamily="49" charset="0"/>
                <a:cs typeface="Courier New" pitchFamily="49" charset="0"/>
              </a:rPr>
              <a:t>can 812</a:t>
            </a:r>
          </a:p>
          <a:p>
            <a:r>
              <a:rPr lang="en-US" sz="1200" dirty="0">
                <a:latin typeface="Courier New" pitchFamily="49" charset="0"/>
                <a:cs typeface="Courier New" pitchFamily="49" charset="0"/>
              </a:rPr>
              <a:t>beef 768</a:t>
            </a:r>
          </a:p>
          <a:p>
            <a:r>
              <a:rPr lang="en-US" sz="1200" dirty="0">
                <a:latin typeface="Courier New" pitchFamily="49" charset="0"/>
                <a:cs typeface="Courier New" pitchFamily="49" charset="0"/>
              </a:rPr>
              <a:t>order 720</a:t>
            </a:r>
          </a:p>
          <a:p>
            <a:r>
              <a:rPr lang="en-US" sz="1200" dirty="0">
                <a:latin typeface="Courier New" pitchFamily="49" charset="0"/>
                <a:cs typeface="Courier New" pitchFamily="49" charset="0"/>
              </a:rPr>
              <a:t>pickles 699</a:t>
            </a:r>
          </a:p>
          <a:p>
            <a:r>
              <a:rPr lang="en-US" sz="1200" dirty="0" smtClean="0">
                <a:latin typeface="Courier New" pitchFamily="49" charset="0"/>
                <a:cs typeface="Courier New" pitchFamily="49" charset="0"/>
              </a:rPr>
              <a:t>time </a:t>
            </a:r>
            <a:r>
              <a:rPr lang="en-US" sz="1200" dirty="0">
                <a:latin typeface="Courier New" pitchFamily="49" charset="0"/>
                <a:cs typeface="Courier New" pitchFamily="49" charset="0"/>
              </a:rPr>
              <a:t>662</a:t>
            </a:r>
          </a:p>
        </p:txBody>
      </p:sp>
      <p:sp>
        <p:nvSpPr>
          <p:cNvPr id="8" name="Slide Number Placeholder 7"/>
          <p:cNvSpPr>
            <a:spLocks noGrp="1"/>
          </p:cNvSpPr>
          <p:nvPr>
            <p:ph type="sldNum" sz="quarter" idx="12"/>
          </p:nvPr>
        </p:nvSpPr>
        <p:spPr/>
        <p:txBody>
          <a:bodyPr/>
          <a:lstStyle/>
          <a:p>
            <a:fld id="{81A9E46F-7BA3-46CF-8DB8-B01995389C81}" type="slidenum">
              <a:rPr lang="en-US" smtClean="0"/>
              <a:t>21</a:t>
            </a:fld>
            <a:endParaRPr lang="en-US" dirty="0"/>
          </a:p>
        </p:txBody>
      </p:sp>
    </p:spTree>
    <p:extLst>
      <p:ext uri="{BB962C8B-B14F-4D97-AF65-F5344CB8AC3E}">
        <p14:creationId xmlns:p14="http://schemas.microsoft.com/office/powerpoint/2010/main" val="285863921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Second cut</a:t>
            </a:r>
            <a:endParaRPr lang="en-US" dirty="0"/>
          </a:p>
        </p:txBody>
      </p:sp>
      <p:sp>
        <p:nvSpPr>
          <p:cNvPr id="3" name="Content Placeholder 2"/>
          <p:cNvSpPr>
            <a:spLocks noGrp="1"/>
          </p:cNvSpPr>
          <p:nvPr>
            <p:ph idx="1"/>
          </p:nvPr>
        </p:nvSpPr>
        <p:spPr/>
        <p:txBody>
          <a:bodyPr/>
          <a:lstStyle/>
          <a:p>
            <a:r>
              <a:rPr lang="en-US" dirty="0" smtClean="0"/>
              <a:t>Remove stop words</a:t>
            </a:r>
          </a:p>
          <a:p>
            <a:pPr lvl="1"/>
            <a:r>
              <a:rPr lang="en-US" dirty="0" smtClean="0"/>
              <a:t>Stop-word lists can be found online.</a:t>
            </a:r>
          </a:p>
        </p:txBody>
      </p:sp>
      <p:sp>
        <p:nvSpPr>
          <p:cNvPr id="4" name="TextBox 3"/>
          <p:cNvSpPr txBox="1"/>
          <p:nvPr/>
        </p:nvSpPr>
        <p:spPr>
          <a:xfrm>
            <a:off x="533400" y="2590800"/>
            <a:ext cx="2057400" cy="3970318"/>
          </a:xfrm>
          <a:prstGeom prst="rect">
            <a:avLst/>
          </a:prstGeom>
          <a:solidFill>
            <a:schemeClr val="accent6">
              <a:lumMod val="60000"/>
              <a:lumOff val="40000"/>
            </a:schemeClr>
          </a:solidFill>
        </p:spPr>
        <p:txBody>
          <a:bodyPr wrap="square" rtlCol="0">
            <a:spAutoFit/>
          </a:bodyPr>
          <a:lstStyle/>
          <a:p>
            <a:r>
              <a:rPr lang="en-US" sz="1200" dirty="0" smtClean="0">
                <a:latin typeface="Courier New" pitchFamily="49" charset="0"/>
                <a:cs typeface="Courier New" pitchFamily="49" charset="0"/>
              </a:rPr>
              <a:t>ramen </a:t>
            </a:r>
            <a:r>
              <a:rPr lang="en-US" sz="1200" dirty="0">
                <a:latin typeface="Courier New" pitchFamily="49" charset="0"/>
                <a:cs typeface="Courier New" pitchFamily="49" charset="0"/>
              </a:rPr>
              <a:t>8572</a:t>
            </a:r>
          </a:p>
          <a:p>
            <a:r>
              <a:rPr lang="en-US" sz="1200" dirty="0" smtClean="0">
                <a:latin typeface="Courier New" pitchFamily="49" charset="0"/>
                <a:cs typeface="Courier New" pitchFamily="49" charset="0"/>
              </a:rPr>
              <a:t>pork </a:t>
            </a:r>
            <a:r>
              <a:rPr lang="en-US" sz="1200" dirty="0">
                <a:latin typeface="Courier New" pitchFamily="49" charset="0"/>
                <a:cs typeface="Courier New" pitchFamily="49" charset="0"/>
              </a:rPr>
              <a:t>4152</a:t>
            </a:r>
          </a:p>
          <a:p>
            <a:r>
              <a:rPr lang="en-US" sz="1200" dirty="0">
                <a:latin typeface="Courier New" pitchFamily="49" charset="0"/>
                <a:cs typeface="Courier New" pitchFamily="49" charset="0"/>
              </a:rPr>
              <a:t>wait 3195</a:t>
            </a:r>
          </a:p>
          <a:p>
            <a:r>
              <a:rPr lang="en-US" sz="1200" dirty="0">
                <a:latin typeface="Courier New" pitchFamily="49" charset="0"/>
                <a:cs typeface="Courier New" pitchFamily="49" charset="0"/>
              </a:rPr>
              <a:t>good 2867</a:t>
            </a:r>
          </a:p>
          <a:p>
            <a:r>
              <a:rPr lang="en-US" sz="1200" dirty="0">
                <a:latin typeface="Courier New" pitchFamily="49" charset="0"/>
                <a:cs typeface="Courier New" pitchFamily="49" charset="0"/>
              </a:rPr>
              <a:t>place 2361</a:t>
            </a:r>
          </a:p>
          <a:p>
            <a:r>
              <a:rPr lang="en-US" sz="1200" dirty="0">
                <a:latin typeface="Courier New" pitchFamily="49" charset="0"/>
                <a:cs typeface="Courier New" pitchFamily="49" charset="0"/>
              </a:rPr>
              <a:t>noodles 2279</a:t>
            </a:r>
          </a:p>
          <a:p>
            <a:r>
              <a:rPr lang="en-US" sz="1200" dirty="0" err="1">
                <a:latin typeface="Courier New" pitchFamily="49" charset="0"/>
                <a:cs typeface="Courier New" pitchFamily="49" charset="0"/>
              </a:rPr>
              <a:t>ippudo</a:t>
            </a:r>
            <a:r>
              <a:rPr lang="en-US" sz="1200" dirty="0">
                <a:latin typeface="Courier New" pitchFamily="49" charset="0"/>
                <a:cs typeface="Courier New" pitchFamily="49" charset="0"/>
              </a:rPr>
              <a:t> 2261</a:t>
            </a:r>
          </a:p>
          <a:p>
            <a:r>
              <a:rPr lang="en-US" sz="1200" dirty="0">
                <a:latin typeface="Courier New" pitchFamily="49" charset="0"/>
                <a:cs typeface="Courier New" pitchFamily="49" charset="0"/>
              </a:rPr>
              <a:t>buns 2251</a:t>
            </a:r>
          </a:p>
          <a:p>
            <a:r>
              <a:rPr lang="en-US" sz="1200" dirty="0">
                <a:latin typeface="Courier New" pitchFamily="49" charset="0"/>
                <a:cs typeface="Courier New" pitchFamily="49" charset="0"/>
              </a:rPr>
              <a:t>broth 2041</a:t>
            </a:r>
          </a:p>
          <a:p>
            <a:r>
              <a:rPr lang="en-US" sz="1200" b="1" dirty="0">
                <a:solidFill>
                  <a:srgbClr val="FF0000"/>
                </a:solidFill>
                <a:latin typeface="Courier New" pitchFamily="49" charset="0"/>
                <a:cs typeface="Courier New" pitchFamily="49" charset="0"/>
              </a:rPr>
              <a:t>like</a:t>
            </a:r>
            <a:r>
              <a:rPr lang="en-US" sz="1200" dirty="0">
                <a:latin typeface="Courier New" pitchFamily="49" charset="0"/>
                <a:cs typeface="Courier New" pitchFamily="49" charset="0"/>
              </a:rPr>
              <a:t> 1902</a:t>
            </a:r>
          </a:p>
          <a:p>
            <a:r>
              <a:rPr lang="en-US" sz="1200" dirty="0">
                <a:latin typeface="Courier New" pitchFamily="49" charset="0"/>
                <a:cs typeface="Courier New" pitchFamily="49" charset="0"/>
              </a:rPr>
              <a:t>just 1896</a:t>
            </a:r>
          </a:p>
          <a:p>
            <a:r>
              <a:rPr lang="en-US" sz="1200" b="1" dirty="0">
                <a:solidFill>
                  <a:srgbClr val="FF0000"/>
                </a:solidFill>
                <a:latin typeface="Courier New" pitchFamily="49" charset="0"/>
                <a:cs typeface="Courier New" pitchFamily="49" charset="0"/>
              </a:rPr>
              <a:t>get</a:t>
            </a:r>
            <a:r>
              <a:rPr lang="en-US" sz="1200" dirty="0">
                <a:latin typeface="Courier New" pitchFamily="49" charset="0"/>
                <a:cs typeface="Courier New" pitchFamily="49" charset="0"/>
              </a:rPr>
              <a:t> 1641</a:t>
            </a:r>
          </a:p>
          <a:p>
            <a:r>
              <a:rPr lang="en-US" sz="1200" dirty="0">
                <a:latin typeface="Courier New" pitchFamily="49" charset="0"/>
                <a:cs typeface="Courier New" pitchFamily="49" charset="0"/>
              </a:rPr>
              <a:t>time 1613</a:t>
            </a:r>
          </a:p>
          <a:p>
            <a:r>
              <a:rPr lang="en-US" sz="1200" dirty="0">
                <a:latin typeface="Courier New" pitchFamily="49" charset="0"/>
                <a:cs typeface="Courier New" pitchFamily="49" charset="0"/>
              </a:rPr>
              <a:t>one 1460</a:t>
            </a:r>
          </a:p>
          <a:p>
            <a:r>
              <a:rPr lang="en-US" sz="1200" dirty="0">
                <a:latin typeface="Courier New" pitchFamily="49" charset="0"/>
                <a:cs typeface="Courier New" pitchFamily="49" charset="0"/>
              </a:rPr>
              <a:t>really 1437</a:t>
            </a:r>
          </a:p>
          <a:p>
            <a:r>
              <a:rPr lang="en-US" sz="1200" dirty="0">
                <a:latin typeface="Courier New" pitchFamily="49" charset="0"/>
                <a:cs typeface="Courier New" pitchFamily="49" charset="0"/>
              </a:rPr>
              <a:t>go 1366</a:t>
            </a:r>
          </a:p>
          <a:p>
            <a:r>
              <a:rPr lang="en-US" sz="1200" dirty="0">
                <a:latin typeface="Courier New" pitchFamily="49" charset="0"/>
                <a:cs typeface="Courier New" pitchFamily="49" charset="0"/>
              </a:rPr>
              <a:t>food 1296</a:t>
            </a:r>
          </a:p>
          <a:p>
            <a:r>
              <a:rPr lang="en-US" sz="1200" dirty="0">
                <a:latin typeface="Courier New" pitchFamily="49" charset="0"/>
                <a:cs typeface="Courier New" pitchFamily="49" charset="0"/>
              </a:rPr>
              <a:t>bowl 1272</a:t>
            </a:r>
          </a:p>
          <a:p>
            <a:r>
              <a:rPr lang="en-US" sz="1200" dirty="0">
                <a:latin typeface="Courier New" pitchFamily="49" charset="0"/>
                <a:cs typeface="Courier New" pitchFamily="49" charset="0"/>
              </a:rPr>
              <a:t>can 1256</a:t>
            </a:r>
          </a:p>
          <a:p>
            <a:r>
              <a:rPr lang="en-US" sz="1200" dirty="0">
                <a:latin typeface="Courier New" pitchFamily="49" charset="0"/>
                <a:cs typeface="Courier New" pitchFamily="49" charset="0"/>
              </a:rPr>
              <a:t>great 1172</a:t>
            </a:r>
          </a:p>
          <a:p>
            <a:r>
              <a:rPr lang="en-US" sz="1200" dirty="0">
                <a:latin typeface="Courier New" pitchFamily="49" charset="0"/>
                <a:cs typeface="Courier New" pitchFamily="49" charset="0"/>
              </a:rPr>
              <a:t>best </a:t>
            </a:r>
            <a:r>
              <a:rPr lang="en-US" sz="1200" dirty="0" smtClean="0">
                <a:latin typeface="Courier New" pitchFamily="49" charset="0"/>
                <a:cs typeface="Courier New" pitchFamily="49" charset="0"/>
              </a:rPr>
              <a:t>1167</a:t>
            </a:r>
            <a:endParaRPr lang="en-US" sz="1200" dirty="0">
              <a:latin typeface="Courier New" pitchFamily="49" charset="0"/>
              <a:cs typeface="Courier New" pitchFamily="49" charset="0"/>
            </a:endParaRPr>
          </a:p>
        </p:txBody>
      </p:sp>
      <p:sp>
        <p:nvSpPr>
          <p:cNvPr id="5" name="TextBox 4"/>
          <p:cNvSpPr txBox="1"/>
          <p:nvPr/>
        </p:nvSpPr>
        <p:spPr>
          <a:xfrm>
            <a:off x="2590800" y="2612571"/>
            <a:ext cx="1828800" cy="3970318"/>
          </a:xfrm>
          <a:prstGeom prst="rect">
            <a:avLst/>
          </a:prstGeom>
          <a:solidFill>
            <a:schemeClr val="accent5">
              <a:lumMod val="60000"/>
              <a:lumOff val="40000"/>
            </a:schemeClr>
          </a:solidFill>
        </p:spPr>
        <p:txBody>
          <a:bodyPr wrap="square" rtlCol="0">
            <a:spAutoFit/>
          </a:bodyPr>
          <a:lstStyle/>
          <a:p>
            <a:r>
              <a:rPr lang="en-US" sz="1200" dirty="0" smtClean="0">
                <a:latin typeface="Courier New" pitchFamily="49" charset="0"/>
                <a:cs typeface="Courier New" pitchFamily="49" charset="0"/>
              </a:rPr>
              <a:t>burger </a:t>
            </a:r>
            <a:r>
              <a:rPr lang="en-US" sz="1200" dirty="0">
                <a:latin typeface="Courier New" pitchFamily="49" charset="0"/>
                <a:cs typeface="Courier New" pitchFamily="49" charset="0"/>
              </a:rPr>
              <a:t>4340</a:t>
            </a:r>
          </a:p>
          <a:p>
            <a:r>
              <a:rPr lang="en-US" sz="1200" dirty="0">
                <a:latin typeface="Courier New" pitchFamily="49" charset="0"/>
                <a:cs typeface="Courier New" pitchFamily="49" charset="0"/>
              </a:rPr>
              <a:t>shack 3291</a:t>
            </a:r>
          </a:p>
          <a:p>
            <a:r>
              <a:rPr lang="en-US" sz="1200" dirty="0">
                <a:latin typeface="Courier New" pitchFamily="49" charset="0"/>
                <a:cs typeface="Courier New" pitchFamily="49" charset="0"/>
              </a:rPr>
              <a:t>shake 3221</a:t>
            </a:r>
          </a:p>
          <a:p>
            <a:r>
              <a:rPr lang="en-US" sz="1200" dirty="0" smtClean="0">
                <a:latin typeface="Courier New" pitchFamily="49" charset="0"/>
                <a:cs typeface="Courier New" pitchFamily="49" charset="0"/>
              </a:rPr>
              <a:t>line </a:t>
            </a:r>
            <a:r>
              <a:rPr lang="en-US" sz="1200" dirty="0">
                <a:latin typeface="Courier New" pitchFamily="49" charset="0"/>
                <a:cs typeface="Courier New" pitchFamily="49" charset="0"/>
              </a:rPr>
              <a:t>2397</a:t>
            </a:r>
          </a:p>
          <a:p>
            <a:r>
              <a:rPr lang="en-US" sz="1200" dirty="0">
                <a:latin typeface="Courier New" pitchFamily="49" charset="0"/>
                <a:cs typeface="Courier New" pitchFamily="49" charset="0"/>
              </a:rPr>
              <a:t>fries 2260</a:t>
            </a:r>
          </a:p>
          <a:p>
            <a:r>
              <a:rPr lang="en-US" sz="1200" dirty="0">
                <a:latin typeface="Courier New" pitchFamily="49" charset="0"/>
                <a:cs typeface="Courier New" pitchFamily="49" charset="0"/>
              </a:rPr>
              <a:t>good 1920</a:t>
            </a:r>
          </a:p>
          <a:p>
            <a:r>
              <a:rPr lang="en-US" sz="1200" dirty="0">
                <a:latin typeface="Courier New" pitchFamily="49" charset="0"/>
                <a:cs typeface="Courier New" pitchFamily="49" charset="0"/>
              </a:rPr>
              <a:t>burgers 1643</a:t>
            </a:r>
          </a:p>
          <a:p>
            <a:r>
              <a:rPr lang="en-US" sz="1200" dirty="0">
                <a:latin typeface="Courier New" pitchFamily="49" charset="0"/>
                <a:cs typeface="Courier New" pitchFamily="49" charset="0"/>
              </a:rPr>
              <a:t>wait 1508</a:t>
            </a:r>
          </a:p>
          <a:p>
            <a:r>
              <a:rPr lang="en-US" sz="1200" dirty="0">
                <a:latin typeface="Courier New" pitchFamily="49" charset="0"/>
                <a:cs typeface="Courier New" pitchFamily="49" charset="0"/>
              </a:rPr>
              <a:t>just 1412</a:t>
            </a:r>
          </a:p>
          <a:p>
            <a:r>
              <a:rPr lang="en-US" sz="1200" dirty="0">
                <a:latin typeface="Courier New" pitchFamily="49" charset="0"/>
                <a:cs typeface="Courier New" pitchFamily="49" charset="0"/>
              </a:rPr>
              <a:t>cheese 1307</a:t>
            </a:r>
          </a:p>
          <a:p>
            <a:r>
              <a:rPr lang="en-US" sz="1200" dirty="0">
                <a:solidFill>
                  <a:srgbClr val="FF0000"/>
                </a:solidFill>
                <a:latin typeface="Courier New" pitchFamily="49" charset="0"/>
                <a:cs typeface="Courier New" pitchFamily="49" charset="0"/>
              </a:rPr>
              <a:t>like</a:t>
            </a:r>
            <a:r>
              <a:rPr lang="en-US" sz="1200" dirty="0">
                <a:latin typeface="Courier New" pitchFamily="49" charset="0"/>
                <a:cs typeface="Courier New" pitchFamily="49" charset="0"/>
              </a:rPr>
              <a:t> 1204</a:t>
            </a:r>
          </a:p>
          <a:p>
            <a:r>
              <a:rPr lang="en-US" sz="1200" dirty="0">
                <a:latin typeface="Courier New" pitchFamily="49" charset="0"/>
                <a:cs typeface="Courier New" pitchFamily="49" charset="0"/>
              </a:rPr>
              <a:t>food 1175</a:t>
            </a:r>
          </a:p>
          <a:p>
            <a:r>
              <a:rPr lang="en-US" sz="1200" dirty="0">
                <a:solidFill>
                  <a:srgbClr val="FF0000"/>
                </a:solidFill>
                <a:latin typeface="Courier New" pitchFamily="49" charset="0"/>
                <a:cs typeface="Courier New" pitchFamily="49" charset="0"/>
              </a:rPr>
              <a:t>get</a:t>
            </a:r>
            <a:r>
              <a:rPr lang="en-US" sz="1200" dirty="0">
                <a:latin typeface="Courier New" pitchFamily="49" charset="0"/>
                <a:cs typeface="Courier New" pitchFamily="49" charset="0"/>
              </a:rPr>
              <a:t> 1162</a:t>
            </a:r>
          </a:p>
          <a:p>
            <a:r>
              <a:rPr lang="en-US" sz="1200" dirty="0">
                <a:latin typeface="Courier New" pitchFamily="49" charset="0"/>
                <a:cs typeface="Courier New" pitchFamily="49" charset="0"/>
              </a:rPr>
              <a:t>place 1159</a:t>
            </a:r>
          </a:p>
          <a:p>
            <a:r>
              <a:rPr lang="en-US" sz="1200" dirty="0">
                <a:latin typeface="Courier New" pitchFamily="49" charset="0"/>
                <a:cs typeface="Courier New" pitchFamily="49" charset="0"/>
              </a:rPr>
              <a:t>one 1118</a:t>
            </a:r>
          </a:p>
          <a:p>
            <a:r>
              <a:rPr lang="en-US" sz="1200" dirty="0">
                <a:latin typeface="Courier New" pitchFamily="49" charset="0"/>
                <a:cs typeface="Courier New" pitchFamily="49" charset="0"/>
              </a:rPr>
              <a:t>long 1013</a:t>
            </a:r>
          </a:p>
          <a:p>
            <a:r>
              <a:rPr lang="en-US" sz="1200" dirty="0">
                <a:latin typeface="Courier New" pitchFamily="49" charset="0"/>
                <a:cs typeface="Courier New" pitchFamily="49" charset="0"/>
              </a:rPr>
              <a:t>go 995</a:t>
            </a:r>
          </a:p>
          <a:p>
            <a:r>
              <a:rPr lang="en-US" sz="1200" dirty="0">
                <a:latin typeface="Courier New" pitchFamily="49" charset="0"/>
                <a:cs typeface="Courier New" pitchFamily="49" charset="0"/>
              </a:rPr>
              <a:t>time 951</a:t>
            </a:r>
          </a:p>
          <a:p>
            <a:r>
              <a:rPr lang="en-US" sz="1200" dirty="0">
                <a:latin typeface="Courier New" pitchFamily="49" charset="0"/>
                <a:cs typeface="Courier New" pitchFamily="49" charset="0"/>
              </a:rPr>
              <a:t>park 887</a:t>
            </a:r>
          </a:p>
          <a:p>
            <a:r>
              <a:rPr lang="en-US" sz="1200" dirty="0" smtClean="0">
                <a:latin typeface="Courier New" pitchFamily="49" charset="0"/>
                <a:cs typeface="Courier New" pitchFamily="49" charset="0"/>
              </a:rPr>
              <a:t>can </a:t>
            </a:r>
            <a:r>
              <a:rPr lang="en-US" sz="1200" dirty="0">
                <a:latin typeface="Courier New" pitchFamily="49" charset="0"/>
                <a:cs typeface="Courier New" pitchFamily="49" charset="0"/>
              </a:rPr>
              <a:t>860</a:t>
            </a:r>
          </a:p>
          <a:p>
            <a:r>
              <a:rPr lang="en-US" sz="1200" dirty="0">
                <a:latin typeface="Courier New" pitchFamily="49" charset="0"/>
                <a:cs typeface="Courier New" pitchFamily="49" charset="0"/>
              </a:rPr>
              <a:t>best 849</a:t>
            </a:r>
          </a:p>
        </p:txBody>
      </p:sp>
      <p:sp>
        <p:nvSpPr>
          <p:cNvPr id="6" name="TextBox 5"/>
          <p:cNvSpPr txBox="1"/>
          <p:nvPr/>
        </p:nvSpPr>
        <p:spPr>
          <a:xfrm>
            <a:off x="4419600" y="2623457"/>
            <a:ext cx="1828800" cy="4154984"/>
          </a:xfrm>
          <a:prstGeom prst="rect">
            <a:avLst/>
          </a:prstGeom>
          <a:solidFill>
            <a:schemeClr val="accent3">
              <a:lumMod val="60000"/>
              <a:lumOff val="40000"/>
            </a:schemeClr>
          </a:solidFill>
        </p:spPr>
        <p:txBody>
          <a:bodyPr wrap="square" rtlCol="0">
            <a:spAutoFit/>
          </a:bodyPr>
          <a:lstStyle/>
          <a:p>
            <a:r>
              <a:rPr lang="en-US" sz="1200" dirty="0" smtClean="0">
                <a:latin typeface="Courier New" pitchFamily="49" charset="0"/>
                <a:cs typeface="Courier New" pitchFamily="49" charset="0"/>
              </a:rPr>
              <a:t>sauce </a:t>
            </a:r>
            <a:r>
              <a:rPr lang="en-US" sz="1200" dirty="0">
                <a:latin typeface="Courier New" pitchFamily="49" charset="0"/>
                <a:cs typeface="Courier New" pitchFamily="49" charset="0"/>
              </a:rPr>
              <a:t>4023</a:t>
            </a:r>
          </a:p>
          <a:p>
            <a:r>
              <a:rPr lang="en-US" sz="1200" dirty="0">
                <a:latin typeface="Courier New" pitchFamily="49" charset="0"/>
                <a:cs typeface="Courier New" pitchFamily="49" charset="0"/>
              </a:rPr>
              <a:t>food 2507</a:t>
            </a:r>
          </a:p>
          <a:p>
            <a:r>
              <a:rPr lang="en-US" sz="1200" dirty="0">
                <a:latin typeface="Courier New" pitchFamily="49" charset="0"/>
                <a:cs typeface="Courier New" pitchFamily="49" charset="0"/>
              </a:rPr>
              <a:t>cart 2239</a:t>
            </a:r>
          </a:p>
          <a:p>
            <a:r>
              <a:rPr lang="en-US" sz="1200" dirty="0">
                <a:latin typeface="Courier New" pitchFamily="49" charset="0"/>
                <a:cs typeface="Courier New" pitchFamily="49" charset="0"/>
              </a:rPr>
              <a:t>chicken 2238</a:t>
            </a:r>
          </a:p>
          <a:p>
            <a:r>
              <a:rPr lang="en-US" sz="1200" dirty="0" smtClean="0">
                <a:latin typeface="Courier New" pitchFamily="49" charset="0"/>
                <a:cs typeface="Courier New" pitchFamily="49" charset="0"/>
              </a:rPr>
              <a:t>rice </a:t>
            </a:r>
            <a:r>
              <a:rPr lang="en-US" sz="1200" dirty="0">
                <a:latin typeface="Courier New" pitchFamily="49" charset="0"/>
                <a:cs typeface="Courier New" pitchFamily="49" charset="0"/>
              </a:rPr>
              <a:t>2052</a:t>
            </a:r>
          </a:p>
          <a:p>
            <a:r>
              <a:rPr lang="en-US" sz="1200" dirty="0">
                <a:latin typeface="Courier New" pitchFamily="49" charset="0"/>
                <a:cs typeface="Courier New" pitchFamily="49" charset="0"/>
              </a:rPr>
              <a:t>hot 1835</a:t>
            </a:r>
          </a:p>
          <a:p>
            <a:r>
              <a:rPr lang="en-US" sz="1200" dirty="0">
                <a:latin typeface="Courier New" pitchFamily="49" charset="0"/>
                <a:cs typeface="Courier New" pitchFamily="49" charset="0"/>
              </a:rPr>
              <a:t>white 1782</a:t>
            </a:r>
          </a:p>
          <a:p>
            <a:r>
              <a:rPr lang="en-US" sz="1200" dirty="0">
                <a:latin typeface="Courier New" pitchFamily="49" charset="0"/>
                <a:cs typeface="Courier New" pitchFamily="49" charset="0"/>
              </a:rPr>
              <a:t>line 1755</a:t>
            </a:r>
          </a:p>
          <a:p>
            <a:r>
              <a:rPr lang="en-US" sz="1200" dirty="0">
                <a:latin typeface="Courier New" pitchFamily="49" charset="0"/>
                <a:cs typeface="Courier New" pitchFamily="49" charset="0"/>
              </a:rPr>
              <a:t>good 1629</a:t>
            </a:r>
          </a:p>
          <a:p>
            <a:r>
              <a:rPr lang="en-US" sz="1200" dirty="0">
                <a:latin typeface="Courier New" pitchFamily="49" charset="0"/>
                <a:cs typeface="Courier New" pitchFamily="49" charset="0"/>
              </a:rPr>
              <a:t>lamb 1422</a:t>
            </a:r>
          </a:p>
          <a:p>
            <a:r>
              <a:rPr lang="en-US" sz="1200" dirty="0">
                <a:latin typeface="Courier New" pitchFamily="49" charset="0"/>
                <a:cs typeface="Courier New" pitchFamily="49" charset="0"/>
              </a:rPr>
              <a:t>halal 1343</a:t>
            </a:r>
          </a:p>
          <a:p>
            <a:r>
              <a:rPr lang="en-US" sz="1200" dirty="0">
                <a:latin typeface="Courier New" pitchFamily="49" charset="0"/>
                <a:cs typeface="Courier New" pitchFamily="49" charset="0"/>
              </a:rPr>
              <a:t>just 1338</a:t>
            </a:r>
          </a:p>
          <a:p>
            <a:r>
              <a:rPr lang="en-US" sz="1200" dirty="0">
                <a:solidFill>
                  <a:srgbClr val="FF0000"/>
                </a:solidFill>
                <a:latin typeface="Courier New" pitchFamily="49" charset="0"/>
                <a:cs typeface="Courier New" pitchFamily="49" charset="0"/>
              </a:rPr>
              <a:t>get</a:t>
            </a:r>
            <a:r>
              <a:rPr lang="en-US" sz="1200" dirty="0">
                <a:latin typeface="Courier New" pitchFamily="49" charset="0"/>
                <a:cs typeface="Courier New" pitchFamily="49" charset="0"/>
              </a:rPr>
              <a:t> 1332</a:t>
            </a:r>
          </a:p>
          <a:p>
            <a:r>
              <a:rPr lang="en-US" sz="1200" dirty="0">
                <a:latin typeface="Courier New" pitchFamily="49" charset="0"/>
                <a:cs typeface="Courier New" pitchFamily="49" charset="0"/>
              </a:rPr>
              <a:t>one 1222</a:t>
            </a:r>
          </a:p>
          <a:p>
            <a:r>
              <a:rPr lang="en-US" sz="1200" dirty="0">
                <a:solidFill>
                  <a:srgbClr val="FF0000"/>
                </a:solidFill>
                <a:latin typeface="Courier New" pitchFamily="49" charset="0"/>
                <a:cs typeface="Courier New" pitchFamily="49" charset="0"/>
              </a:rPr>
              <a:t>like</a:t>
            </a:r>
            <a:r>
              <a:rPr lang="en-US" sz="1200" dirty="0">
                <a:latin typeface="Courier New" pitchFamily="49" charset="0"/>
                <a:cs typeface="Courier New" pitchFamily="49" charset="0"/>
              </a:rPr>
              <a:t> 1096</a:t>
            </a:r>
          </a:p>
          <a:p>
            <a:r>
              <a:rPr lang="en-US" sz="1200" dirty="0">
                <a:latin typeface="Courier New" pitchFamily="49" charset="0"/>
                <a:cs typeface="Courier New" pitchFamily="49" charset="0"/>
              </a:rPr>
              <a:t>place 1052</a:t>
            </a:r>
          </a:p>
          <a:p>
            <a:r>
              <a:rPr lang="en-US" sz="1200" dirty="0">
                <a:latin typeface="Courier New" pitchFamily="49" charset="0"/>
                <a:cs typeface="Courier New" pitchFamily="49" charset="0"/>
              </a:rPr>
              <a:t>go 965</a:t>
            </a:r>
          </a:p>
          <a:p>
            <a:r>
              <a:rPr lang="en-US" sz="1200" dirty="0">
                <a:latin typeface="Courier New" pitchFamily="49" charset="0"/>
                <a:cs typeface="Courier New" pitchFamily="49" charset="0"/>
              </a:rPr>
              <a:t>can 878</a:t>
            </a:r>
          </a:p>
          <a:p>
            <a:r>
              <a:rPr lang="en-US" sz="1200" dirty="0">
                <a:latin typeface="Courier New" pitchFamily="49" charset="0"/>
                <a:cs typeface="Courier New" pitchFamily="49" charset="0"/>
              </a:rPr>
              <a:t>night 832</a:t>
            </a:r>
          </a:p>
          <a:p>
            <a:r>
              <a:rPr lang="en-US" sz="1200" dirty="0">
                <a:latin typeface="Courier New" pitchFamily="49" charset="0"/>
                <a:cs typeface="Courier New" pitchFamily="49" charset="0"/>
              </a:rPr>
              <a:t>time 794</a:t>
            </a:r>
          </a:p>
          <a:p>
            <a:r>
              <a:rPr lang="en-US" sz="1200" dirty="0">
                <a:latin typeface="Courier New" pitchFamily="49" charset="0"/>
                <a:cs typeface="Courier New" pitchFamily="49" charset="0"/>
              </a:rPr>
              <a:t>long 792</a:t>
            </a:r>
          </a:p>
          <a:p>
            <a:r>
              <a:rPr lang="en-US" sz="1200" dirty="0">
                <a:latin typeface="Courier New" pitchFamily="49" charset="0"/>
                <a:cs typeface="Courier New" pitchFamily="49" charset="0"/>
              </a:rPr>
              <a:t>people 790</a:t>
            </a:r>
          </a:p>
        </p:txBody>
      </p:sp>
      <p:sp>
        <p:nvSpPr>
          <p:cNvPr id="7" name="TextBox 6"/>
          <p:cNvSpPr txBox="1"/>
          <p:nvPr/>
        </p:nvSpPr>
        <p:spPr>
          <a:xfrm>
            <a:off x="6248400" y="2645228"/>
            <a:ext cx="1817914" cy="3970318"/>
          </a:xfrm>
          <a:prstGeom prst="rect">
            <a:avLst/>
          </a:prstGeom>
          <a:solidFill>
            <a:schemeClr val="accent2">
              <a:lumMod val="60000"/>
              <a:lumOff val="40000"/>
            </a:schemeClr>
          </a:solidFill>
        </p:spPr>
        <p:txBody>
          <a:bodyPr wrap="square" rtlCol="0">
            <a:spAutoFit/>
          </a:bodyPr>
          <a:lstStyle/>
          <a:p>
            <a:r>
              <a:rPr lang="en-US" sz="1200" dirty="0">
                <a:latin typeface="Courier New" pitchFamily="49" charset="0"/>
                <a:cs typeface="Courier New" pitchFamily="49" charset="0"/>
              </a:rPr>
              <a:t>pastrami 3782</a:t>
            </a:r>
          </a:p>
          <a:p>
            <a:r>
              <a:rPr lang="en-US" sz="1200" dirty="0">
                <a:latin typeface="Courier New" pitchFamily="49" charset="0"/>
                <a:cs typeface="Courier New" pitchFamily="49" charset="0"/>
              </a:rPr>
              <a:t>sandwich 2934</a:t>
            </a:r>
          </a:p>
          <a:p>
            <a:r>
              <a:rPr lang="en-US" sz="1200" dirty="0" smtClean="0">
                <a:latin typeface="Courier New" pitchFamily="49" charset="0"/>
                <a:cs typeface="Courier New" pitchFamily="49" charset="0"/>
              </a:rPr>
              <a:t>place </a:t>
            </a:r>
            <a:r>
              <a:rPr lang="en-US" sz="1200" dirty="0">
                <a:latin typeface="Courier New" pitchFamily="49" charset="0"/>
                <a:cs typeface="Courier New" pitchFamily="49" charset="0"/>
              </a:rPr>
              <a:t>1480</a:t>
            </a:r>
          </a:p>
          <a:p>
            <a:r>
              <a:rPr lang="en-US" sz="1200" dirty="0">
                <a:latin typeface="Courier New" pitchFamily="49" charset="0"/>
                <a:cs typeface="Courier New" pitchFamily="49" charset="0"/>
              </a:rPr>
              <a:t>good 1341</a:t>
            </a:r>
          </a:p>
          <a:p>
            <a:r>
              <a:rPr lang="en-US" sz="1200" dirty="0">
                <a:solidFill>
                  <a:srgbClr val="FF0000"/>
                </a:solidFill>
                <a:latin typeface="Courier New" pitchFamily="49" charset="0"/>
                <a:cs typeface="Courier New" pitchFamily="49" charset="0"/>
              </a:rPr>
              <a:t>get</a:t>
            </a:r>
            <a:r>
              <a:rPr lang="en-US" sz="1200" dirty="0">
                <a:latin typeface="Courier New" pitchFamily="49" charset="0"/>
                <a:cs typeface="Courier New" pitchFamily="49" charset="0"/>
              </a:rPr>
              <a:t> 1251</a:t>
            </a:r>
          </a:p>
          <a:p>
            <a:r>
              <a:rPr lang="en-US" sz="1200" dirty="0" err="1">
                <a:latin typeface="Courier New" pitchFamily="49" charset="0"/>
                <a:cs typeface="Courier New" pitchFamily="49" charset="0"/>
              </a:rPr>
              <a:t>katz's</a:t>
            </a:r>
            <a:r>
              <a:rPr lang="en-US" sz="1200" dirty="0">
                <a:latin typeface="Courier New" pitchFamily="49" charset="0"/>
                <a:cs typeface="Courier New" pitchFamily="49" charset="0"/>
              </a:rPr>
              <a:t> 1223</a:t>
            </a:r>
          </a:p>
          <a:p>
            <a:r>
              <a:rPr lang="en-US" sz="1200" dirty="0">
                <a:latin typeface="Courier New" pitchFamily="49" charset="0"/>
                <a:cs typeface="Courier New" pitchFamily="49" charset="0"/>
              </a:rPr>
              <a:t>just 1214</a:t>
            </a:r>
          </a:p>
          <a:p>
            <a:r>
              <a:rPr lang="en-US" sz="1200" dirty="0">
                <a:solidFill>
                  <a:srgbClr val="FF0000"/>
                </a:solidFill>
                <a:latin typeface="Courier New" pitchFamily="49" charset="0"/>
                <a:cs typeface="Courier New" pitchFamily="49" charset="0"/>
              </a:rPr>
              <a:t>like</a:t>
            </a:r>
            <a:r>
              <a:rPr lang="en-US" sz="1200" dirty="0">
                <a:latin typeface="Courier New" pitchFamily="49" charset="0"/>
                <a:cs typeface="Courier New" pitchFamily="49" charset="0"/>
              </a:rPr>
              <a:t> 1207</a:t>
            </a:r>
          </a:p>
          <a:p>
            <a:r>
              <a:rPr lang="en-US" sz="1200" dirty="0">
                <a:latin typeface="Courier New" pitchFamily="49" charset="0"/>
                <a:cs typeface="Courier New" pitchFamily="49" charset="0"/>
              </a:rPr>
              <a:t>meat 1168</a:t>
            </a:r>
          </a:p>
          <a:p>
            <a:r>
              <a:rPr lang="en-US" sz="1200" dirty="0">
                <a:latin typeface="Courier New" pitchFamily="49" charset="0"/>
                <a:cs typeface="Courier New" pitchFamily="49" charset="0"/>
              </a:rPr>
              <a:t>one 1071</a:t>
            </a:r>
          </a:p>
          <a:p>
            <a:r>
              <a:rPr lang="en-US" sz="1200" dirty="0">
                <a:latin typeface="Courier New" pitchFamily="49" charset="0"/>
                <a:cs typeface="Courier New" pitchFamily="49" charset="0"/>
              </a:rPr>
              <a:t>deli 984</a:t>
            </a:r>
          </a:p>
          <a:p>
            <a:r>
              <a:rPr lang="en-US" sz="1200" dirty="0">
                <a:latin typeface="Courier New" pitchFamily="49" charset="0"/>
                <a:cs typeface="Courier New" pitchFamily="49" charset="0"/>
              </a:rPr>
              <a:t>best 965</a:t>
            </a:r>
          </a:p>
          <a:p>
            <a:r>
              <a:rPr lang="en-US" sz="1200" dirty="0">
                <a:latin typeface="Courier New" pitchFamily="49" charset="0"/>
                <a:cs typeface="Courier New" pitchFamily="49" charset="0"/>
              </a:rPr>
              <a:t>go 961</a:t>
            </a:r>
          </a:p>
          <a:p>
            <a:r>
              <a:rPr lang="en-US" sz="1200" dirty="0">
                <a:latin typeface="Courier New" pitchFamily="49" charset="0"/>
                <a:cs typeface="Courier New" pitchFamily="49" charset="0"/>
              </a:rPr>
              <a:t>ticket 955</a:t>
            </a:r>
          </a:p>
          <a:p>
            <a:r>
              <a:rPr lang="en-US" sz="1200" dirty="0">
                <a:latin typeface="Courier New" pitchFamily="49" charset="0"/>
                <a:cs typeface="Courier New" pitchFamily="49" charset="0"/>
              </a:rPr>
              <a:t>food 896</a:t>
            </a:r>
          </a:p>
          <a:p>
            <a:r>
              <a:rPr lang="en-US" sz="1200" dirty="0">
                <a:latin typeface="Courier New" pitchFamily="49" charset="0"/>
                <a:cs typeface="Courier New" pitchFamily="49" charset="0"/>
              </a:rPr>
              <a:t>sandwiches 813</a:t>
            </a:r>
          </a:p>
          <a:p>
            <a:r>
              <a:rPr lang="en-US" sz="1200" dirty="0">
                <a:latin typeface="Courier New" pitchFamily="49" charset="0"/>
                <a:cs typeface="Courier New" pitchFamily="49" charset="0"/>
              </a:rPr>
              <a:t>can 812</a:t>
            </a:r>
          </a:p>
          <a:p>
            <a:r>
              <a:rPr lang="en-US" sz="1200" dirty="0">
                <a:latin typeface="Courier New" pitchFamily="49" charset="0"/>
                <a:cs typeface="Courier New" pitchFamily="49" charset="0"/>
              </a:rPr>
              <a:t>beef 768</a:t>
            </a:r>
          </a:p>
          <a:p>
            <a:r>
              <a:rPr lang="en-US" sz="1200" dirty="0">
                <a:latin typeface="Courier New" pitchFamily="49" charset="0"/>
                <a:cs typeface="Courier New" pitchFamily="49" charset="0"/>
              </a:rPr>
              <a:t>order 720</a:t>
            </a:r>
          </a:p>
          <a:p>
            <a:r>
              <a:rPr lang="en-US" sz="1200" dirty="0">
                <a:latin typeface="Courier New" pitchFamily="49" charset="0"/>
                <a:cs typeface="Courier New" pitchFamily="49" charset="0"/>
              </a:rPr>
              <a:t>pickles 699</a:t>
            </a:r>
          </a:p>
          <a:p>
            <a:r>
              <a:rPr lang="en-US" sz="1200" dirty="0" smtClean="0">
                <a:latin typeface="Courier New" pitchFamily="49" charset="0"/>
                <a:cs typeface="Courier New" pitchFamily="49" charset="0"/>
              </a:rPr>
              <a:t>time </a:t>
            </a:r>
            <a:r>
              <a:rPr lang="en-US" sz="1200" dirty="0">
                <a:latin typeface="Courier New" pitchFamily="49" charset="0"/>
                <a:cs typeface="Courier New" pitchFamily="49" charset="0"/>
              </a:rPr>
              <a:t>662</a:t>
            </a:r>
          </a:p>
        </p:txBody>
      </p:sp>
      <p:sp>
        <p:nvSpPr>
          <p:cNvPr id="8" name="TextBox 7"/>
          <p:cNvSpPr txBox="1"/>
          <p:nvPr/>
        </p:nvSpPr>
        <p:spPr>
          <a:xfrm>
            <a:off x="1854825" y="5029200"/>
            <a:ext cx="7289175" cy="461665"/>
          </a:xfrm>
          <a:prstGeom prst="rect">
            <a:avLst/>
          </a:prstGeom>
          <a:solidFill>
            <a:srgbClr val="FFFF00"/>
          </a:solidFill>
        </p:spPr>
        <p:txBody>
          <a:bodyPr wrap="none" rtlCol="0">
            <a:spAutoFit/>
          </a:bodyPr>
          <a:lstStyle/>
          <a:p>
            <a:r>
              <a:rPr lang="en-US" sz="2400" dirty="0" smtClean="0"/>
              <a:t>Commonly used words in reviews, not so interesting</a:t>
            </a:r>
            <a:endParaRPr lang="en-US" sz="2400" dirty="0"/>
          </a:p>
        </p:txBody>
      </p:sp>
      <p:sp>
        <p:nvSpPr>
          <p:cNvPr id="9" name="Slide Number Placeholder 8"/>
          <p:cNvSpPr>
            <a:spLocks noGrp="1"/>
          </p:cNvSpPr>
          <p:nvPr>
            <p:ph type="sldNum" sz="quarter" idx="12"/>
          </p:nvPr>
        </p:nvSpPr>
        <p:spPr/>
        <p:txBody>
          <a:bodyPr/>
          <a:lstStyle/>
          <a:p>
            <a:fld id="{81A9E46F-7BA3-46CF-8DB8-B01995389C81}" type="slidenum">
              <a:rPr lang="en-US" smtClean="0"/>
              <a:t>22</a:t>
            </a:fld>
            <a:endParaRPr lang="en-US" dirty="0"/>
          </a:p>
        </p:txBody>
      </p:sp>
    </p:spTree>
    <p:extLst>
      <p:ext uri="{BB962C8B-B14F-4D97-AF65-F5344CB8AC3E}">
        <p14:creationId xmlns:p14="http://schemas.microsoft.com/office/powerpoint/2010/main" val="284435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IDF</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600200"/>
                <a:ext cx="8229600" cy="4953000"/>
              </a:xfrm>
            </p:spPr>
            <p:txBody>
              <a:bodyPr>
                <a:normAutofit fontScale="70000" lnSpcReduction="20000"/>
              </a:bodyPr>
              <a:lstStyle/>
              <a:p>
                <a:r>
                  <a:rPr lang="en-US" dirty="0" smtClean="0"/>
                  <a:t>Important words are the ones that are unique to the document </a:t>
                </a:r>
                <a:r>
                  <a:rPr lang="en-US" dirty="0"/>
                  <a:t>(differentiating) </a:t>
                </a:r>
                <a:r>
                  <a:rPr lang="en-US" dirty="0" smtClean="0"/>
                  <a:t>compared to the rest of the collection</a:t>
                </a:r>
              </a:p>
              <a:p>
                <a:pPr lvl="1"/>
                <a:r>
                  <a:rPr lang="en-US" dirty="0" smtClean="0"/>
                  <a:t>All reviews use the word “like”. This is not interesting</a:t>
                </a:r>
              </a:p>
              <a:p>
                <a:pPr lvl="1"/>
                <a:r>
                  <a:rPr lang="en-US" dirty="0" smtClean="0"/>
                  <a:t>We want the words that characterize the specific restaurant</a:t>
                </a:r>
              </a:p>
              <a:p>
                <a:pPr lvl="1"/>
                <a:endParaRPr lang="en-US" dirty="0"/>
              </a:p>
              <a:p>
                <a:r>
                  <a:rPr lang="en-US" dirty="0" smtClean="0">
                    <a:solidFill>
                      <a:srgbClr val="FF0000"/>
                    </a:solidFill>
                  </a:rPr>
                  <a:t>Document Frequency </a:t>
                </a:r>
                <a14:m>
                  <m:oMath xmlns:m="http://schemas.openxmlformats.org/officeDocument/2006/math">
                    <m:r>
                      <a:rPr lang="en-US" i="1" dirty="0" smtClean="0">
                        <a:solidFill>
                          <a:srgbClr val="0070C0"/>
                        </a:solidFill>
                        <a:latin typeface="Cambria Math"/>
                      </a:rPr>
                      <m:t>𝐷𝐹</m:t>
                    </m:r>
                    <m:r>
                      <a:rPr lang="en-US" i="1" dirty="0" smtClean="0">
                        <a:solidFill>
                          <a:srgbClr val="0070C0"/>
                        </a:solidFill>
                        <a:latin typeface="Cambria Math"/>
                      </a:rPr>
                      <m:t>(</m:t>
                    </m:r>
                    <m:r>
                      <a:rPr lang="en-US" i="1" dirty="0" smtClean="0">
                        <a:solidFill>
                          <a:srgbClr val="0070C0"/>
                        </a:solidFill>
                        <a:latin typeface="Cambria Math"/>
                      </a:rPr>
                      <m:t>𝑤</m:t>
                    </m:r>
                    <m:r>
                      <a:rPr lang="en-US" i="1" dirty="0" smtClean="0">
                        <a:solidFill>
                          <a:srgbClr val="0070C0"/>
                        </a:solidFill>
                        <a:latin typeface="Cambria Math"/>
                      </a:rPr>
                      <m:t>)</m:t>
                    </m:r>
                  </m:oMath>
                </a14:m>
                <a:r>
                  <a:rPr lang="en-US" dirty="0" smtClean="0">
                    <a:solidFill>
                      <a:srgbClr val="0070C0"/>
                    </a:solidFill>
                  </a:rPr>
                  <a:t>: </a:t>
                </a:r>
                <a:r>
                  <a:rPr lang="en-US" dirty="0" smtClean="0"/>
                  <a:t>fraction of documents that contain word </a:t>
                </a:r>
                <a14:m>
                  <m:oMath xmlns:m="http://schemas.openxmlformats.org/officeDocument/2006/math">
                    <m:r>
                      <a:rPr lang="en-US" i="1" dirty="0" smtClean="0">
                        <a:solidFill>
                          <a:srgbClr val="0070C0"/>
                        </a:solidFill>
                        <a:latin typeface="Cambria Math"/>
                      </a:rPr>
                      <m:t>𝑤</m:t>
                    </m:r>
                  </m:oMath>
                </a14:m>
                <a:r>
                  <a:rPr lang="en-US" dirty="0" smtClean="0"/>
                  <a:t>.</a:t>
                </a:r>
              </a:p>
              <a:p>
                <a:pPr marL="0" indent="0">
                  <a:buNone/>
                </a:pPr>
                <a:r>
                  <a:rPr lang="en-US" dirty="0">
                    <a:solidFill>
                      <a:srgbClr val="0070C0"/>
                    </a:solidFill>
                  </a:rPr>
                  <a:t> </a:t>
                </a:r>
                <a:r>
                  <a:rPr lang="en-US" dirty="0" smtClean="0">
                    <a:solidFill>
                      <a:srgbClr val="0070C0"/>
                    </a:solidFill>
                  </a:rPr>
                  <a:t>                         </a:t>
                </a:r>
                <a14:m>
                  <m:oMath xmlns:m="http://schemas.openxmlformats.org/officeDocument/2006/math">
                    <m:r>
                      <a:rPr lang="en-US" i="1" dirty="0" smtClean="0">
                        <a:solidFill>
                          <a:srgbClr val="0070C0"/>
                        </a:solidFill>
                        <a:latin typeface="Cambria Math"/>
                      </a:rPr>
                      <m:t>𝐷𝐹</m:t>
                    </m:r>
                    <m:r>
                      <a:rPr lang="en-US" i="1" dirty="0" smtClean="0">
                        <a:solidFill>
                          <a:srgbClr val="0070C0"/>
                        </a:solidFill>
                        <a:latin typeface="Cambria Math"/>
                      </a:rPr>
                      <m:t>(</m:t>
                    </m:r>
                    <m:r>
                      <a:rPr lang="en-US" i="1" dirty="0" smtClean="0">
                        <a:solidFill>
                          <a:srgbClr val="0070C0"/>
                        </a:solidFill>
                        <a:latin typeface="Cambria Math"/>
                      </a:rPr>
                      <m:t>𝑤</m:t>
                    </m:r>
                    <m:r>
                      <a:rPr lang="en-US" i="1" dirty="0" smtClean="0">
                        <a:solidFill>
                          <a:srgbClr val="0070C0"/>
                        </a:solidFill>
                        <a:latin typeface="Cambria Math"/>
                      </a:rPr>
                      <m:t>) = </m:t>
                    </m:r>
                    <m:f>
                      <m:fPr>
                        <m:ctrlPr>
                          <a:rPr lang="en-US" i="1" dirty="0" smtClean="0">
                            <a:solidFill>
                              <a:srgbClr val="0070C0"/>
                            </a:solidFill>
                            <a:latin typeface="Cambria Math" panose="02040503050406030204" pitchFamily="18" charset="0"/>
                          </a:rPr>
                        </m:ctrlPr>
                      </m:fPr>
                      <m:num>
                        <m:r>
                          <a:rPr lang="en-US" i="1" dirty="0">
                            <a:solidFill>
                              <a:srgbClr val="0070C0"/>
                            </a:solidFill>
                            <a:latin typeface="Cambria Math"/>
                          </a:rPr>
                          <m:t>𝐷</m:t>
                        </m:r>
                        <m:r>
                          <a:rPr lang="en-US" i="1" dirty="0">
                            <a:solidFill>
                              <a:srgbClr val="0070C0"/>
                            </a:solidFill>
                            <a:latin typeface="Cambria Math"/>
                          </a:rPr>
                          <m:t>(</m:t>
                        </m:r>
                        <m:r>
                          <a:rPr lang="en-US" i="1" dirty="0">
                            <a:solidFill>
                              <a:srgbClr val="0070C0"/>
                            </a:solidFill>
                            <a:latin typeface="Cambria Math"/>
                          </a:rPr>
                          <m:t>𝑤</m:t>
                        </m:r>
                        <m:r>
                          <a:rPr lang="en-US" i="1" dirty="0">
                            <a:solidFill>
                              <a:srgbClr val="0070C0"/>
                            </a:solidFill>
                            <a:latin typeface="Cambria Math"/>
                          </a:rPr>
                          <m:t>)</m:t>
                        </m:r>
                      </m:num>
                      <m:den>
                        <m:r>
                          <a:rPr lang="en-US" b="0" i="1" dirty="0" smtClean="0">
                            <a:solidFill>
                              <a:srgbClr val="0070C0"/>
                            </a:solidFill>
                            <a:latin typeface="Cambria Math"/>
                          </a:rPr>
                          <m:t>𝐷</m:t>
                        </m:r>
                      </m:den>
                    </m:f>
                  </m:oMath>
                </a14:m>
                <a:endParaRPr lang="en-US" dirty="0" smtClean="0"/>
              </a:p>
              <a:p>
                <a:pPr marL="0" indent="0">
                  <a:buNone/>
                </a:pPr>
                <a:endParaRPr lang="en-US" dirty="0" smtClean="0"/>
              </a:p>
              <a:p>
                <a:r>
                  <a:rPr lang="en-US" dirty="0" smtClean="0">
                    <a:solidFill>
                      <a:srgbClr val="FF0000"/>
                    </a:solidFill>
                  </a:rPr>
                  <a:t>Inverse Document Frequency </a:t>
                </a:r>
                <a14:m>
                  <m:oMath xmlns:m="http://schemas.openxmlformats.org/officeDocument/2006/math">
                    <m:r>
                      <a:rPr lang="en-US" i="1" dirty="0" smtClean="0">
                        <a:solidFill>
                          <a:schemeClr val="accent6">
                            <a:lumMod val="75000"/>
                          </a:schemeClr>
                        </a:solidFill>
                        <a:latin typeface="Cambria Math"/>
                      </a:rPr>
                      <m:t>𝐼𝐷𝐹</m:t>
                    </m:r>
                    <m:r>
                      <a:rPr lang="en-US" i="1" dirty="0" smtClean="0">
                        <a:solidFill>
                          <a:schemeClr val="accent6">
                            <a:lumMod val="75000"/>
                          </a:schemeClr>
                        </a:solidFill>
                        <a:latin typeface="Cambria Math"/>
                      </a:rPr>
                      <m:t>(</m:t>
                    </m:r>
                    <m:r>
                      <a:rPr lang="en-US" i="1" dirty="0" smtClean="0">
                        <a:solidFill>
                          <a:schemeClr val="accent6">
                            <a:lumMod val="75000"/>
                          </a:schemeClr>
                        </a:solidFill>
                        <a:latin typeface="Cambria Math"/>
                      </a:rPr>
                      <m:t>𝑤</m:t>
                    </m:r>
                    <m:r>
                      <a:rPr lang="en-US" i="1" dirty="0" smtClean="0">
                        <a:solidFill>
                          <a:schemeClr val="accent6">
                            <a:lumMod val="75000"/>
                          </a:schemeClr>
                        </a:solidFill>
                        <a:latin typeface="Cambria Math"/>
                      </a:rPr>
                      <m:t>)</m:t>
                    </m:r>
                  </m:oMath>
                </a14:m>
                <a:r>
                  <a:rPr lang="en-US" dirty="0" smtClean="0">
                    <a:solidFill>
                      <a:schemeClr val="accent6">
                        <a:lumMod val="75000"/>
                      </a:schemeClr>
                    </a:solidFill>
                  </a:rPr>
                  <a:t>:</a:t>
                </a:r>
              </a:p>
              <a:p>
                <a:pPr marL="0" indent="0">
                  <a:buNone/>
                </a:pPr>
                <a14:m>
                  <m:oMathPara xmlns:m="http://schemas.openxmlformats.org/officeDocument/2006/math">
                    <m:oMathParaPr>
                      <m:jc m:val="centerGroup"/>
                    </m:oMathParaPr>
                    <m:oMath xmlns:m="http://schemas.openxmlformats.org/officeDocument/2006/math">
                      <m:r>
                        <a:rPr lang="en-US" i="1" dirty="0" smtClean="0">
                          <a:solidFill>
                            <a:schemeClr val="accent6">
                              <a:lumMod val="75000"/>
                            </a:schemeClr>
                          </a:solidFill>
                          <a:latin typeface="Cambria Math"/>
                        </a:rPr>
                        <m:t>𝐼𝐷𝐹</m:t>
                      </m:r>
                      <m:r>
                        <a:rPr lang="en-US" i="1" dirty="0" smtClean="0">
                          <a:solidFill>
                            <a:schemeClr val="accent6">
                              <a:lumMod val="75000"/>
                            </a:schemeClr>
                          </a:solidFill>
                          <a:latin typeface="Cambria Math"/>
                        </a:rPr>
                        <m:t>(</m:t>
                      </m:r>
                      <m:r>
                        <a:rPr lang="en-US" i="1" dirty="0" smtClean="0">
                          <a:solidFill>
                            <a:schemeClr val="accent6">
                              <a:lumMod val="75000"/>
                            </a:schemeClr>
                          </a:solidFill>
                          <a:latin typeface="Cambria Math"/>
                        </a:rPr>
                        <m:t>𝑤</m:t>
                      </m:r>
                      <m:r>
                        <a:rPr lang="en-US" i="1" dirty="0" smtClean="0">
                          <a:solidFill>
                            <a:schemeClr val="accent6">
                              <a:lumMod val="75000"/>
                            </a:schemeClr>
                          </a:solidFill>
                          <a:latin typeface="Cambria Math"/>
                        </a:rPr>
                        <m:t>) = </m:t>
                      </m:r>
                      <m:r>
                        <m:rPr>
                          <m:sty m:val="p"/>
                        </m:rPr>
                        <a:rPr lang="en-US" i="1" dirty="0" smtClean="0">
                          <a:solidFill>
                            <a:schemeClr val="accent6">
                              <a:lumMod val="75000"/>
                            </a:schemeClr>
                          </a:solidFill>
                          <a:latin typeface="Cambria Math"/>
                        </a:rPr>
                        <m:t>log</m:t>
                      </m:r>
                      <m:r>
                        <a:rPr lang="en-US" i="1" dirty="0" smtClean="0">
                          <a:solidFill>
                            <a:schemeClr val="accent6">
                              <a:lumMod val="75000"/>
                            </a:schemeClr>
                          </a:solidFill>
                          <a:latin typeface="Cambria Math"/>
                        </a:rPr>
                        <m:t>⁡</m:t>
                      </m:r>
                      <m:d>
                        <m:dPr>
                          <m:ctrlPr>
                            <a:rPr lang="en-US" i="1" dirty="0" smtClean="0">
                              <a:solidFill>
                                <a:schemeClr val="accent6">
                                  <a:lumMod val="75000"/>
                                </a:schemeClr>
                              </a:solidFill>
                              <a:latin typeface="Cambria Math" panose="02040503050406030204" pitchFamily="18" charset="0"/>
                            </a:rPr>
                          </m:ctrlPr>
                        </m:dPr>
                        <m:e>
                          <m:f>
                            <m:fPr>
                              <m:ctrlPr>
                                <a:rPr lang="en-US" i="1" dirty="0" smtClean="0">
                                  <a:solidFill>
                                    <a:schemeClr val="accent6">
                                      <a:lumMod val="75000"/>
                                    </a:schemeClr>
                                  </a:solidFill>
                                  <a:latin typeface="Cambria Math" panose="02040503050406030204" pitchFamily="18" charset="0"/>
                                </a:rPr>
                              </m:ctrlPr>
                            </m:fPr>
                            <m:num>
                              <m:r>
                                <a:rPr lang="en-US" b="0" i="1" dirty="0" smtClean="0">
                                  <a:solidFill>
                                    <a:schemeClr val="accent6">
                                      <a:lumMod val="75000"/>
                                    </a:schemeClr>
                                  </a:solidFill>
                                  <a:latin typeface="Cambria Math"/>
                                </a:rPr>
                                <m:t>1</m:t>
                              </m:r>
                            </m:num>
                            <m:den>
                              <m:r>
                                <a:rPr lang="en-US" i="1" dirty="0">
                                  <a:solidFill>
                                    <a:schemeClr val="accent6">
                                      <a:lumMod val="75000"/>
                                    </a:schemeClr>
                                  </a:solidFill>
                                  <a:latin typeface="Cambria Math"/>
                                </a:rPr>
                                <m:t>𝐷𝐹</m:t>
                              </m:r>
                              <m:r>
                                <a:rPr lang="en-US" i="1" dirty="0">
                                  <a:solidFill>
                                    <a:schemeClr val="accent6">
                                      <a:lumMod val="75000"/>
                                    </a:schemeClr>
                                  </a:solidFill>
                                  <a:latin typeface="Cambria Math"/>
                                </a:rPr>
                                <m:t>(</m:t>
                              </m:r>
                              <m:r>
                                <a:rPr lang="en-US" i="1" dirty="0">
                                  <a:solidFill>
                                    <a:schemeClr val="accent6">
                                      <a:lumMod val="75000"/>
                                    </a:schemeClr>
                                  </a:solidFill>
                                  <a:latin typeface="Cambria Math"/>
                                </a:rPr>
                                <m:t>𝑤</m:t>
                              </m:r>
                              <m:r>
                                <a:rPr lang="en-US" i="1" dirty="0">
                                  <a:solidFill>
                                    <a:schemeClr val="accent6">
                                      <a:lumMod val="75000"/>
                                    </a:schemeClr>
                                  </a:solidFill>
                                  <a:latin typeface="Cambria Math"/>
                                </a:rPr>
                                <m:t>)</m:t>
                              </m:r>
                            </m:den>
                          </m:f>
                        </m:e>
                      </m:d>
                    </m:oMath>
                  </m:oMathPara>
                </a14:m>
                <a:endParaRPr lang="en-US" dirty="0" smtClean="0">
                  <a:solidFill>
                    <a:schemeClr val="accent6">
                      <a:lumMod val="75000"/>
                    </a:schemeClr>
                  </a:solidFill>
                </a:endParaRPr>
              </a:p>
              <a:p>
                <a:endParaRPr lang="en-US" dirty="0" smtClean="0"/>
              </a:p>
              <a:p>
                <a:r>
                  <a:rPr lang="en-US" dirty="0" smtClean="0"/>
                  <a:t>Maximum when unique to one document : </a:t>
                </a:r>
                <a14:m>
                  <m:oMath xmlns:m="http://schemas.openxmlformats.org/officeDocument/2006/math">
                    <m:r>
                      <a:rPr lang="en-US" i="1" dirty="0" smtClean="0">
                        <a:solidFill>
                          <a:schemeClr val="accent6">
                            <a:lumMod val="75000"/>
                          </a:schemeClr>
                        </a:solidFill>
                        <a:latin typeface="Cambria Math"/>
                      </a:rPr>
                      <m:t>𝐼𝐷𝐹</m:t>
                    </m:r>
                    <m:r>
                      <a:rPr lang="en-US" i="1" dirty="0" smtClean="0">
                        <a:solidFill>
                          <a:schemeClr val="accent6">
                            <a:lumMod val="75000"/>
                          </a:schemeClr>
                        </a:solidFill>
                        <a:latin typeface="Cambria Math"/>
                      </a:rPr>
                      <m:t>(</m:t>
                    </m:r>
                    <m:r>
                      <a:rPr lang="en-US" i="1" dirty="0" smtClean="0">
                        <a:solidFill>
                          <a:schemeClr val="accent6">
                            <a:lumMod val="75000"/>
                          </a:schemeClr>
                        </a:solidFill>
                        <a:latin typeface="Cambria Math"/>
                      </a:rPr>
                      <m:t>𝑤</m:t>
                    </m:r>
                    <m:r>
                      <a:rPr lang="en-US" i="1" dirty="0" smtClean="0">
                        <a:solidFill>
                          <a:schemeClr val="accent6">
                            <a:lumMod val="75000"/>
                          </a:schemeClr>
                        </a:solidFill>
                        <a:latin typeface="Cambria Math"/>
                      </a:rPr>
                      <m:t>) = </m:t>
                    </m:r>
                    <m:r>
                      <m:rPr>
                        <m:sty m:val="p"/>
                      </m:rPr>
                      <a:rPr lang="en-US" i="1" dirty="0" smtClean="0">
                        <a:solidFill>
                          <a:schemeClr val="accent6">
                            <a:lumMod val="75000"/>
                          </a:schemeClr>
                        </a:solidFill>
                        <a:latin typeface="Cambria Math"/>
                      </a:rPr>
                      <m:t>log</m:t>
                    </m:r>
                    <m:r>
                      <a:rPr lang="en-US" i="1" dirty="0" smtClean="0">
                        <a:solidFill>
                          <a:schemeClr val="accent6">
                            <a:lumMod val="75000"/>
                          </a:schemeClr>
                        </a:solidFill>
                        <a:latin typeface="Cambria Math"/>
                      </a:rPr>
                      <m:t>⁡(</m:t>
                    </m:r>
                    <m:r>
                      <a:rPr lang="en-US" i="1" dirty="0" smtClean="0">
                        <a:solidFill>
                          <a:schemeClr val="accent6">
                            <a:lumMod val="75000"/>
                          </a:schemeClr>
                        </a:solidFill>
                        <a:latin typeface="Cambria Math"/>
                      </a:rPr>
                      <m:t>𝐷</m:t>
                    </m:r>
                    <m:r>
                      <a:rPr lang="en-US" i="1" dirty="0" smtClean="0">
                        <a:solidFill>
                          <a:schemeClr val="accent6">
                            <a:lumMod val="75000"/>
                          </a:schemeClr>
                        </a:solidFill>
                        <a:latin typeface="Cambria Math"/>
                      </a:rPr>
                      <m:t>)</m:t>
                    </m:r>
                  </m:oMath>
                </a14:m>
                <a:endParaRPr lang="en-US" dirty="0" smtClean="0">
                  <a:solidFill>
                    <a:schemeClr val="accent6">
                      <a:lumMod val="75000"/>
                    </a:schemeClr>
                  </a:solidFill>
                </a:endParaRPr>
              </a:p>
              <a:p>
                <a:r>
                  <a:rPr lang="en-US" dirty="0" smtClean="0"/>
                  <a:t>Minimum when the word is common to all documents: </a:t>
                </a:r>
                <a14:m>
                  <m:oMath xmlns:m="http://schemas.openxmlformats.org/officeDocument/2006/math">
                    <m:r>
                      <a:rPr lang="en-US" i="1" dirty="0" smtClean="0">
                        <a:solidFill>
                          <a:schemeClr val="accent6">
                            <a:lumMod val="75000"/>
                          </a:schemeClr>
                        </a:solidFill>
                        <a:latin typeface="Cambria Math"/>
                      </a:rPr>
                      <m:t>𝐼𝐷𝐹</m:t>
                    </m:r>
                    <m:r>
                      <a:rPr lang="en-US" i="1" dirty="0" smtClean="0">
                        <a:solidFill>
                          <a:schemeClr val="accent6">
                            <a:lumMod val="75000"/>
                          </a:schemeClr>
                        </a:solidFill>
                        <a:latin typeface="Cambria Math"/>
                      </a:rPr>
                      <m:t>(</m:t>
                    </m:r>
                    <m:r>
                      <a:rPr lang="en-US" i="1" dirty="0" smtClean="0">
                        <a:solidFill>
                          <a:schemeClr val="accent6">
                            <a:lumMod val="75000"/>
                          </a:schemeClr>
                        </a:solidFill>
                        <a:latin typeface="Cambria Math"/>
                      </a:rPr>
                      <m:t>𝑤</m:t>
                    </m:r>
                    <m:r>
                      <a:rPr lang="en-US" i="1" dirty="0" smtClean="0">
                        <a:solidFill>
                          <a:schemeClr val="accent6">
                            <a:lumMod val="75000"/>
                          </a:schemeClr>
                        </a:solidFill>
                        <a:latin typeface="Cambria Math"/>
                      </a:rPr>
                      <m:t>) = 0</m:t>
                    </m:r>
                  </m:oMath>
                </a14:m>
                <a:endParaRPr lang="en-US" dirty="0">
                  <a:solidFill>
                    <a:schemeClr val="accent6">
                      <a:lumMod val="75000"/>
                    </a:schemeClr>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600200"/>
                <a:ext cx="8229600" cy="4953000"/>
              </a:xfrm>
              <a:blipFill rotWithShape="1">
                <a:blip r:embed="rId2"/>
                <a:stretch>
                  <a:fillRect l="-296" t="-1724" r="-88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p:cNvSpPr txBox="1"/>
              <p:nvPr/>
            </p:nvSpPr>
            <p:spPr>
              <a:xfrm>
                <a:off x="4419600" y="3429000"/>
                <a:ext cx="4157548" cy="646331"/>
              </a:xfrm>
              <a:prstGeom prst="rect">
                <a:avLst/>
              </a:prstGeom>
              <a:noFill/>
            </p:spPr>
            <p:txBody>
              <a:bodyPr wrap="none" rtlCol="0">
                <a:spAutoFit/>
              </a:bodyPr>
              <a:lstStyle/>
              <a:p>
                <a14:m>
                  <m:oMath xmlns:m="http://schemas.openxmlformats.org/officeDocument/2006/math">
                    <m:r>
                      <a:rPr lang="en-US" i="1" dirty="0" smtClean="0">
                        <a:solidFill>
                          <a:srgbClr val="0070C0"/>
                        </a:solidFill>
                        <a:latin typeface="Cambria Math"/>
                      </a:rPr>
                      <m:t>𝐷</m:t>
                    </m:r>
                    <m:r>
                      <a:rPr lang="en-US" i="1" dirty="0" smtClean="0">
                        <a:solidFill>
                          <a:srgbClr val="0070C0"/>
                        </a:solidFill>
                        <a:latin typeface="Cambria Math"/>
                      </a:rPr>
                      <m:t>(</m:t>
                    </m:r>
                    <m:r>
                      <a:rPr lang="en-US" i="1" dirty="0" smtClean="0">
                        <a:solidFill>
                          <a:srgbClr val="0070C0"/>
                        </a:solidFill>
                        <a:latin typeface="Cambria Math"/>
                      </a:rPr>
                      <m:t>𝑤</m:t>
                    </m:r>
                    <m:r>
                      <a:rPr lang="en-US" i="1" dirty="0" smtClean="0">
                        <a:solidFill>
                          <a:srgbClr val="0070C0"/>
                        </a:solidFill>
                        <a:latin typeface="Cambria Math"/>
                      </a:rPr>
                      <m:t>)</m:t>
                    </m:r>
                  </m:oMath>
                </a14:m>
                <a:r>
                  <a:rPr lang="en-US" dirty="0" smtClean="0"/>
                  <a:t>: </a:t>
                </a:r>
                <a:r>
                  <a:rPr lang="en-US" dirty="0" err="1" smtClean="0"/>
                  <a:t>num</a:t>
                </a:r>
                <a:r>
                  <a:rPr lang="en-US" dirty="0" smtClean="0"/>
                  <a:t> of docs that contain word </a:t>
                </a:r>
                <a14:m>
                  <m:oMath xmlns:m="http://schemas.openxmlformats.org/officeDocument/2006/math">
                    <m:r>
                      <a:rPr lang="en-US" i="1" dirty="0" smtClean="0">
                        <a:solidFill>
                          <a:srgbClr val="0070C0"/>
                        </a:solidFill>
                        <a:latin typeface="Cambria Math"/>
                      </a:rPr>
                      <m:t>𝑤</m:t>
                    </m:r>
                  </m:oMath>
                </a14:m>
                <a:endParaRPr lang="en-US" dirty="0" smtClean="0">
                  <a:solidFill>
                    <a:srgbClr val="0070C0"/>
                  </a:solidFill>
                </a:endParaRPr>
              </a:p>
              <a:p>
                <a14:m>
                  <m:oMath xmlns:m="http://schemas.openxmlformats.org/officeDocument/2006/math">
                    <m:r>
                      <a:rPr lang="en-US" i="1" dirty="0" smtClean="0">
                        <a:solidFill>
                          <a:srgbClr val="0070C0"/>
                        </a:solidFill>
                        <a:latin typeface="Cambria Math"/>
                      </a:rPr>
                      <m:t>𝐷</m:t>
                    </m:r>
                  </m:oMath>
                </a14:m>
                <a:r>
                  <a:rPr lang="en-US" dirty="0" smtClean="0"/>
                  <a:t>: total number of documents</a:t>
                </a:r>
                <a:endParaRPr lang="en-US" dirty="0"/>
              </a:p>
            </p:txBody>
          </p:sp>
        </mc:Choice>
        <mc:Fallback xmlns="">
          <p:sp>
            <p:nvSpPr>
              <p:cNvPr id="4" name="TextBox 3"/>
              <p:cNvSpPr txBox="1">
                <a:spLocks noRot="1" noChangeAspect="1" noMove="1" noResize="1" noEditPoints="1" noAdjustHandles="1" noChangeArrowheads="1" noChangeShapeType="1" noTextEdit="1"/>
              </p:cNvSpPr>
              <p:nvPr/>
            </p:nvSpPr>
            <p:spPr>
              <a:xfrm>
                <a:off x="4419600" y="3429000"/>
                <a:ext cx="4157548" cy="646331"/>
              </a:xfrm>
              <a:prstGeom prst="rect">
                <a:avLst/>
              </a:prstGeom>
              <a:blipFill rotWithShape="1">
                <a:blip r:embed="rId3"/>
                <a:stretch>
                  <a:fillRect t="-4717" b="-13208"/>
                </a:stretch>
              </a:blipFill>
            </p:spPr>
            <p:txBody>
              <a:bodyPr/>
              <a:lstStyle/>
              <a:p>
                <a:r>
                  <a:rPr lang="en-US">
                    <a:noFill/>
                  </a:rPr>
                  <a:t> </a:t>
                </a:r>
              </a:p>
            </p:txBody>
          </p:sp>
        </mc:Fallback>
      </mc:AlternateContent>
      <p:sp>
        <p:nvSpPr>
          <p:cNvPr id="5" name="Slide Number Placeholder 4"/>
          <p:cNvSpPr>
            <a:spLocks noGrp="1"/>
          </p:cNvSpPr>
          <p:nvPr>
            <p:ph type="sldNum" sz="quarter" idx="12"/>
          </p:nvPr>
        </p:nvSpPr>
        <p:spPr/>
        <p:txBody>
          <a:bodyPr/>
          <a:lstStyle/>
          <a:p>
            <a:fld id="{81A9E46F-7BA3-46CF-8DB8-B01995389C81}" type="slidenum">
              <a:rPr lang="en-US" smtClean="0"/>
              <a:t>23</a:t>
            </a:fld>
            <a:endParaRPr lang="en-US" dirty="0"/>
          </a:p>
        </p:txBody>
      </p:sp>
    </p:spTree>
    <p:extLst>
      <p:ext uri="{BB962C8B-B14F-4D97-AF65-F5344CB8AC3E}">
        <p14:creationId xmlns:p14="http://schemas.microsoft.com/office/powerpoint/2010/main" val="421724362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TF-IDF</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The words that are best for describing a document are the ones that are </a:t>
            </a:r>
            <a:r>
              <a:rPr lang="en-US" dirty="0" smtClean="0">
                <a:solidFill>
                  <a:schemeClr val="accent6">
                    <a:lumMod val="75000"/>
                  </a:schemeClr>
                </a:solidFill>
              </a:rPr>
              <a:t>important for the document</a:t>
            </a:r>
            <a:r>
              <a:rPr lang="en-US" dirty="0" smtClean="0"/>
              <a:t>, but also </a:t>
            </a:r>
            <a:r>
              <a:rPr lang="en-US" dirty="0" smtClean="0">
                <a:solidFill>
                  <a:srgbClr val="0070C0"/>
                </a:solidFill>
              </a:rPr>
              <a:t>unique to the document</a:t>
            </a:r>
            <a:r>
              <a:rPr lang="en-US" dirty="0" smtClean="0"/>
              <a:t>.</a:t>
            </a:r>
          </a:p>
          <a:p>
            <a:endParaRPr lang="en-US" dirty="0"/>
          </a:p>
          <a:p>
            <a:r>
              <a:rPr lang="en-US" dirty="0" smtClean="0">
                <a:solidFill>
                  <a:schemeClr val="accent6">
                    <a:lumMod val="75000"/>
                  </a:schemeClr>
                </a:solidFill>
              </a:rPr>
              <a:t>TF(</a:t>
            </a:r>
            <a:r>
              <a:rPr lang="en-US" dirty="0" err="1" smtClean="0">
                <a:solidFill>
                  <a:schemeClr val="accent6">
                    <a:lumMod val="75000"/>
                  </a:schemeClr>
                </a:solidFill>
              </a:rPr>
              <a:t>w,d</a:t>
            </a:r>
            <a:r>
              <a:rPr lang="en-US" dirty="0" smtClean="0">
                <a:solidFill>
                  <a:schemeClr val="accent6">
                    <a:lumMod val="75000"/>
                  </a:schemeClr>
                </a:solidFill>
              </a:rPr>
              <a:t>)</a:t>
            </a:r>
            <a:r>
              <a:rPr lang="en-US" dirty="0" smtClean="0"/>
              <a:t>: term frequency of word w in document d</a:t>
            </a:r>
          </a:p>
          <a:p>
            <a:pPr lvl="1"/>
            <a:r>
              <a:rPr lang="en-US" dirty="0" smtClean="0"/>
              <a:t>Number of times that the word appears in the document</a:t>
            </a:r>
          </a:p>
          <a:p>
            <a:pPr lvl="1"/>
            <a:r>
              <a:rPr lang="en-US" dirty="0" smtClean="0"/>
              <a:t>Natural measure of </a:t>
            </a:r>
            <a:r>
              <a:rPr lang="en-US" dirty="0" smtClean="0">
                <a:solidFill>
                  <a:schemeClr val="accent6">
                    <a:lumMod val="75000"/>
                  </a:schemeClr>
                </a:solidFill>
              </a:rPr>
              <a:t>importance</a:t>
            </a:r>
            <a:r>
              <a:rPr lang="en-US" dirty="0" smtClean="0"/>
              <a:t> of the word for the document</a:t>
            </a:r>
          </a:p>
          <a:p>
            <a:pPr lvl="1"/>
            <a:endParaRPr lang="en-US" dirty="0"/>
          </a:p>
          <a:p>
            <a:r>
              <a:rPr lang="en-US" dirty="0" smtClean="0">
                <a:solidFill>
                  <a:srgbClr val="0070C0"/>
                </a:solidFill>
              </a:rPr>
              <a:t>IDF(w)</a:t>
            </a:r>
            <a:r>
              <a:rPr lang="en-US" dirty="0" smtClean="0"/>
              <a:t>: inverse document frequency</a:t>
            </a:r>
          </a:p>
          <a:p>
            <a:pPr lvl="1"/>
            <a:r>
              <a:rPr lang="en-US" dirty="0" smtClean="0"/>
              <a:t>Natural measure of the </a:t>
            </a:r>
            <a:r>
              <a:rPr lang="en-US" dirty="0" smtClean="0">
                <a:solidFill>
                  <a:srgbClr val="0070C0"/>
                </a:solidFill>
              </a:rPr>
              <a:t>uniqueness</a:t>
            </a:r>
            <a:r>
              <a:rPr lang="en-US" dirty="0" smtClean="0"/>
              <a:t> of the word w</a:t>
            </a:r>
          </a:p>
          <a:p>
            <a:pPr lvl="1"/>
            <a:endParaRPr lang="en-US" dirty="0"/>
          </a:p>
          <a:p>
            <a:r>
              <a:rPr lang="en-US" dirty="0" smtClean="0">
                <a:solidFill>
                  <a:srgbClr val="FF0000"/>
                </a:solidFill>
              </a:rPr>
              <a:t>TF-IDF(</a:t>
            </a:r>
            <a:r>
              <a:rPr lang="en-US" dirty="0" err="1" smtClean="0">
                <a:solidFill>
                  <a:srgbClr val="FF0000"/>
                </a:solidFill>
              </a:rPr>
              <a:t>w,d</a:t>
            </a:r>
            <a:r>
              <a:rPr lang="en-US" dirty="0" smtClean="0">
                <a:solidFill>
                  <a:srgbClr val="FF0000"/>
                </a:solidFill>
              </a:rPr>
              <a:t>)</a:t>
            </a:r>
            <a:r>
              <a:rPr lang="en-US" dirty="0"/>
              <a:t> </a:t>
            </a:r>
            <a:r>
              <a:rPr lang="en-US" dirty="0" smtClean="0"/>
              <a:t>= TF(</a:t>
            </a:r>
            <a:r>
              <a:rPr lang="en-US" dirty="0" err="1" smtClean="0"/>
              <a:t>w,d</a:t>
            </a:r>
            <a:r>
              <a:rPr lang="en-US" dirty="0" smtClean="0"/>
              <a:t>) </a:t>
            </a:r>
            <a:r>
              <a:rPr lang="en-US" dirty="0" smtClean="0">
                <a:sym typeface="Symbol"/>
              </a:rPr>
              <a:t> IDF(w)</a:t>
            </a:r>
            <a:endParaRPr lang="en-US" dirty="0"/>
          </a:p>
        </p:txBody>
      </p:sp>
      <p:sp>
        <p:nvSpPr>
          <p:cNvPr id="4" name="Slide Number Placeholder 3"/>
          <p:cNvSpPr>
            <a:spLocks noGrp="1"/>
          </p:cNvSpPr>
          <p:nvPr>
            <p:ph type="sldNum" sz="quarter" idx="12"/>
          </p:nvPr>
        </p:nvSpPr>
        <p:spPr/>
        <p:txBody>
          <a:bodyPr/>
          <a:lstStyle/>
          <a:p>
            <a:fld id="{81A9E46F-7BA3-46CF-8DB8-B01995389C81}" type="slidenum">
              <a:rPr lang="en-US" smtClean="0"/>
              <a:t>24</a:t>
            </a:fld>
            <a:endParaRPr lang="en-US" dirty="0"/>
          </a:p>
        </p:txBody>
      </p:sp>
    </p:spTree>
    <p:extLst>
      <p:ext uri="{BB962C8B-B14F-4D97-AF65-F5344CB8AC3E}">
        <p14:creationId xmlns:p14="http://schemas.microsoft.com/office/powerpoint/2010/main" val="185865695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Third cut</a:t>
            </a:r>
            <a:endParaRPr lang="en-US" dirty="0"/>
          </a:p>
        </p:txBody>
      </p:sp>
      <p:sp>
        <p:nvSpPr>
          <p:cNvPr id="3" name="Content Placeholder 2"/>
          <p:cNvSpPr>
            <a:spLocks noGrp="1"/>
          </p:cNvSpPr>
          <p:nvPr>
            <p:ph idx="1"/>
          </p:nvPr>
        </p:nvSpPr>
        <p:spPr/>
        <p:txBody>
          <a:bodyPr/>
          <a:lstStyle/>
          <a:p>
            <a:r>
              <a:rPr lang="en-US" dirty="0" smtClean="0"/>
              <a:t>Ordered by TF-IDF</a:t>
            </a:r>
            <a:endParaRPr lang="en-US" dirty="0"/>
          </a:p>
        </p:txBody>
      </p:sp>
      <p:sp>
        <p:nvSpPr>
          <p:cNvPr id="4" name="TextBox 3"/>
          <p:cNvSpPr txBox="1"/>
          <p:nvPr/>
        </p:nvSpPr>
        <p:spPr>
          <a:xfrm>
            <a:off x="228600" y="2209800"/>
            <a:ext cx="2895600" cy="4524315"/>
          </a:xfrm>
          <a:prstGeom prst="rect">
            <a:avLst/>
          </a:prstGeom>
          <a:solidFill>
            <a:schemeClr val="accent6">
              <a:lumMod val="60000"/>
              <a:lumOff val="40000"/>
            </a:schemeClr>
          </a:solidFill>
        </p:spPr>
        <p:txBody>
          <a:bodyPr wrap="square" rtlCol="0">
            <a:spAutoFit/>
          </a:bodyPr>
          <a:lstStyle/>
          <a:p>
            <a:r>
              <a:rPr lang="en-US" sz="1200" dirty="0">
                <a:latin typeface="Courier New" pitchFamily="49" charset="0"/>
                <a:cs typeface="Courier New" pitchFamily="49" charset="0"/>
              </a:rPr>
              <a:t>ramen 3057.41761944282  7</a:t>
            </a:r>
          </a:p>
          <a:p>
            <a:r>
              <a:rPr lang="en-US" sz="1200" dirty="0" err="1">
                <a:latin typeface="Courier New" pitchFamily="49" charset="0"/>
                <a:cs typeface="Courier New" pitchFamily="49" charset="0"/>
              </a:rPr>
              <a:t>akamaru</a:t>
            </a:r>
            <a:r>
              <a:rPr lang="en-US" sz="1200" dirty="0">
                <a:latin typeface="Courier New" pitchFamily="49" charset="0"/>
                <a:cs typeface="Courier New" pitchFamily="49" charset="0"/>
              </a:rPr>
              <a:t> 2353.24196503991  1</a:t>
            </a:r>
          </a:p>
          <a:p>
            <a:r>
              <a:rPr lang="en-US" sz="1200" dirty="0">
                <a:latin typeface="Courier New" pitchFamily="49" charset="0"/>
                <a:cs typeface="Courier New" pitchFamily="49" charset="0"/>
              </a:rPr>
              <a:t>noodles 1579.68242449612  5</a:t>
            </a:r>
          </a:p>
          <a:p>
            <a:r>
              <a:rPr lang="en-US" sz="1200" dirty="0">
                <a:latin typeface="Courier New" pitchFamily="49" charset="0"/>
                <a:cs typeface="Courier New" pitchFamily="49" charset="0"/>
              </a:rPr>
              <a:t>broth 1414.71339552285  5</a:t>
            </a:r>
          </a:p>
          <a:p>
            <a:r>
              <a:rPr lang="en-US" sz="1200" dirty="0">
                <a:latin typeface="Courier New" pitchFamily="49" charset="0"/>
                <a:cs typeface="Courier New" pitchFamily="49" charset="0"/>
              </a:rPr>
              <a:t>miso 1252.60629058876  1</a:t>
            </a:r>
          </a:p>
          <a:p>
            <a:r>
              <a:rPr lang="en-US" sz="1200" dirty="0" err="1">
                <a:latin typeface="Courier New" pitchFamily="49" charset="0"/>
                <a:cs typeface="Courier New" pitchFamily="49" charset="0"/>
              </a:rPr>
              <a:t>hirata</a:t>
            </a:r>
            <a:r>
              <a:rPr lang="en-US" sz="1200" dirty="0">
                <a:latin typeface="Courier New" pitchFamily="49" charset="0"/>
                <a:cs typeface="Courier New" pitchFamily="49" charset="0"/>
              </a:rPr>
              <a:t> 709.196208642166  1</a:t>
            </a:r>
          </a:p>
          <a:p>
            <a:r>
              <a:rPr lang="en-US" sz="1200" dirty="0" err="1">
                <a:latin typeface="Courier New" pitchFamily="49" charset="0"/>
                <a:cs typeface="Courier New" pitchFamily="49" charset="0"/>
              </a:rPr>
              <a:t>hakata</a:t>
            </a:r>
            <a:r>
              <a:rPr lang="en-US" sz="1200" dirty="0">
                <a:latin typeface="Courier New" pitchFamily="49" charset="0"/>
                <a:cs typeface="Courier New" pitchFamily="49" charset="0"/>
              </a:rPr>
              <a:t> 591.76436889947  1</a:t>
            </a:r>
          </a:p>
          <a:p>
            <a:r>
              <a:rPr lang="en-US" sz="1200" dirty="0" err="1">
                <a:latin typeface="Courier New" pitchFamily="49" charset="0"/>
                <a:cs typeface="Courier New" pitchFamily="49" charset="0"/>
              </a:rPr>
              <a:t>shiromaru</a:t>
            </a:r>
            <a:r>
              <a:rPr lang="en-US" sz="1200" dirty="0">
                <a:latin typeface="Courier New" pitchFamily="49" charset="0"/>
                <a:cs typeface="Courier New" pitchFamily="49" charset="0"/>
              </a:rPr>
              <a:t> </a:t>
            </a:r>
            <a:r>
              <a:rPr lang="en-US" sz="1200" dirty="0" smtClean="0">
                <a:latin typeface="Courier New" pitchFamily="49" charset="0"/>
                <a:cs typeface="Courier New" pitchFamily="49" charset="0"/>
              </a:rPr>
              <a:t>587.1591987134  </a:t>
            </a:r>
            <a:r>
              <a:rPr lang="en-US" sz="1200" dirty="0">
                <a:latin typeface="Courier New" pitchFamily="49" charset="0"/>
                <a:cs typeface="Courier New" pitchFamily="49" charset="0"/>
              </a:rPr>
              <a:t>1</a:t>
            </a:r>
          </a:p>
          <a:p>
            <a:r>
              <a:rPr lang="en-US" sz="1200" dirty="0">
                <a:latin typeface="Courier New" pitchFamily="49" charset="0"/>
                <a:cs typeface="Courier New" pitchFamily="49" charset="0"/>
              </a:rPr>
              <a:t>noodle 581.844614740089  4</a:t>
            </a:r>
          </a:p>
          <a:p>
            <a:r>
              <a:rPr lang="en-US" sz="1200" dirty="0" err="1">
                <a:latin typeface="Courier New" pitchFamily="49" charset="0"/>
                <a:cs typeface="Courier New" pitchFamily="49" charset="0"/>
              </a:rPr>
              <a:t>tonkotsu</a:t>
            </a:r>
            <a:r>
              <a:rPr lang="en-US" sz="1200" dirty="0">
                <a:latin typeface="Courier New" pitchFamily="49" charset="0"/>
                <a:cs typeface="Courier New" pitchFamily="49" charset="0"/>
              </a:rPr>
              <a:t> 529.594571388631  1</a:t>
            </a:r>
          </a:p>
          <a:p>
            <a:r>
              <a:rPr lang="en-US" sz="1200" dirty="0" err="1">
                <a:latin typeface="Courier New" pitchFamily="49" charset="0"/>
                <a:cs typeface="Courier New" pitchFamily="49" charset="0"/>
              </a:rPr>
              <a:t>ippudo</a:t>
            </a:r>
            <a:r>
              <a:rPr lang="en-US" sz="1200" dirty="0">
                <a:latin typeface="Courier New" pitchFamily="49" charset="0"/>
                <a:cs typeface="Courier New" pitchFamily="49" charset="0"/>
              </a:rPr>
              <a:t> 504.527569521429  8</a:t>
            </a:r>
          </a:p>
          <a:p>
            <a:r>
              <a:rPr lang="en-US" sz="1200" dirty="0">
                <a:latin typeface="Courier New" pitchFamily="49" charset="0"/>
                <a:cs typeface="Courier New" pitchFamily="49" charset="0"/>
              </a:rPr>
              <a:t>buns 502.296134008287  8</a:t>
            </a:r>
          </a:p>
          <a:p>
            <a:r>
              <a:rPr lang="en-US" sz="1200" dirty="0" err="1">
                <a:latin typeface="Courier New" pitchFamily="49" charset="0"/>
                <a:cs typeface="Courier New" pitchFamily="49" charset="0"/>
              </a:rPr>
              <a:t>ippudo's</a:t>
            </a:r>
            <a:r>
              <a:rPr lang="en-US" sz="1200" dirty="0">
                <a:latin typeface="Courier New" pitchFamily="49" charset="0"/>
                <a:cs typeface="Courier New" pitchFamily="49" charset="0"/>
              </a:rPr>
              <a:t> 453.609263319827  1</a:t>
            </a:r>
          </a:p>
          <a:p>
            <a:r>
              <a:rPr lang="en-US" sz="1200" dirty="0">
                <a:latin typeface="Courier New" pitchFamily="49" charset="0"/>
                <a:cs typeface="Courier New" pitchFamily="49" charset="0"/>
              </a:rPr>
              <a:t>modern 394.839162940177  7</a:t>
            </a:r>
          </a:p>
          <a:p>
            <a:r>
              <a:rPr lang="en-US" sz="1200" dirty="0">
                <a:latin typeface="Courier New" pitchFamily="49" charset="0"/>
                <a:cs typeface="Courier New" pitchFamily="49" charset="0"/>
              </a:rPr>
              <a:t>egg 367.368005696771  5</a:t>
            </a:r>
          </a:p>
          <a:p>
            <a:r>
              <a:rPr lang="en-US" sz="1200" dirty="0" err="1">
                <a:latin typeface="Courier New" pitchFamily="49" charset="0"/>
                <a:cs typeface="Courier New" pitchFamily="49" charset="0"/>
              </a:rPr>
              <a:t>shoyu</a:t>
            </a:r>
            <a:r>
              <a:rPr lang="en-US" sz="1200" dirty="0">
                <a:latin typeface="Courier New" pitchFamily="49" charset="0"/>
                <a:cs typeface="Courier New" pitchFamily="49" charset="0"/>
              </a:rPr>
              <a:t> 352.295519228089  1</a:t>
            </a:r>
          </a:p>
          <a:p>
            <a:r>
              <a:rPr lang="en-US" sz="1200" dirty="0" err="1">
                <a:latin typeface="Courier New" pitchFamily="49" charset="0"/>
                <a:cs typeface="Courier New" pitchFamily="49" charset="0"/>
              </a:rPr>
              <a:t>chashu</a:t>
            </a:r>
            <a:r>
              <a:rPr lang="en-US" sz="1200" dirty="0">
                <a:latin typeface="Courier New" pitchFamily="49" charset="0"/>
                <a:cs typeface="Courier New" pitchFamily="49" charset="0"/>
              </a:rPr>
              <a:t> 347.690349042101  1</a:t>
            </a:r>
          </a:p>
          <a:p>
            <a:r>
              <a:rPr lang="en-US" sz="1200" dirty="0">
                <a:latin typeface="Courier New" pitchFamily="49" charset="0"/>
                <a:cs typeface="Courier New" pitchFamily="49" charset="0"/>
              </a:rPr>
              <a:t>karaka 336.177423577131  1</a:t>
            </a:r>
          </a:p>
          <a:p>
            <a:r>
              <a:rPr lang="en-US" sz="1200" dirty="0" err="1">
                <a:latin typeface="Courier New" pitchFamily="49" charset="0"/>
                <a:cs typeface="Courier New" pitchFamily="49" charset="0"/>
              </a:rPr>
              <a:t>kakuni</a:t>
            </a:r>
            <a:r>
              <a:rPr lang="en-US" sz="1200" dirty="0">
                <a:latin typeface="Courier New" pitchFamily="49" charset="0"/>
                <a:cs typeface="Courier New" pitchFamily="49" charset="0"/>
              </a:rPr>
              <a:t> 276.310211159286  1</a:t>
            </a:r>
          </a:p>
          <a:p>
            <a:r>
              <a:rPr lang="en-US" sz="1200" dirty="0" err="1">
                <a:latin typeface="Courier New" pitchFamily="49" charset="0"/>
                <a:cs typeface="Courier New" pitchFamily="49" charset="0"/>
              </a:rPr>
              <a:t>ramens</a:t>
            </a:r>
            <a:r>
              <a:rPr lang="en-US" sz="1200" dirty="0">
                <a:latin typeface="Courier New" pitchFamily="49" charset="0"/>
                <a:cs typeface="Courier New" pitchFamily="49" charset="0"/>
              </a:rPr>
              <a:t> 262.494700601321  1</a:t>
            </a:r>
          </a:p>
          <a:p>
            <a:r>
              <a:rPr lang="en-US" sz="1200" dirty="0">
                <a:latin typeface="Courier New" pitchFamily="49" charset="0"/>
                <a:cs typeface="Courier New" pitchFamily="49" charset="0"/>
              </a:rPr>
              <a:t>bun 236.512263803654  6</a:t>
            </a:r>
          </a:p>
          <a:p>
            <a:r>
              <a:rPr lang="en-US" sz="1200" dirty="0">
                <a:latin typeface="Courier New" pitchFamily="49" charset="0"/>
                <a:cs typeface="Courier New" pitchFamily="49" charset="0"/>
              </a:rPr>
              <a:t>wasabi 232.366751234906  3</a:t>
            </a:r>
          </a:p>
          <a:p>
            <a:r>
              <a:rPr lang="en-US" sz="1200" dirty="0" err="1">
                <a:latin typeface="Courier New" pitchFamily="49" charset="0"/>
                <a:cs typeface="Courier New" pitchFamily="49" charset="0"/>
              </a:rPr>
              <a:t>dama</a:t>
            </a:r>
            <a:r>
              <a:rPr lang="en-US" sz="1200" dirty="0">
                <a:latin typeface="Courier New" pitchFamily="49" charset="0"/>
                <a:cs typeface="Courier New" pitchFamily="49" charset="0"/>
              </a:rPr>
              <a:t> 221.048168927428  1</a:t>
            </a:r>
          </a:p>
          <a:p>
            <a:r>
              <a:rPr lang="en-US" sz="1200" dirty="0" err="1">
                <a:latin typeface="Courier New" pitchFamily="49" charset="0"/>
                <a:cs typeface="Courier New" pitchFamily="49" charset="0"/>
              </a:rPr>
              <a:t>brulee</a:t>
            </a:r>
            <a:r>
              <a:rPr lang="en-US" sz="1200" dirty="0">
                <a:latin typeface="Courier New" pitchFamily="49" charset="0"/>
                <a:cs typeface="Courier New" pitchFamily="49" charset="0"/>
              </a:rPr>
              <a:t> 201.179739054263  2</a:t>
            </a:r>
          </a:p>
        </p:txBody>
      </p:sp>
      <p:sp>
        <p:nvSpPr>
          <p:cNvPr id="5" name="TextBox 4"/>
          <p:cNvSpPr txBox="1"/>
          <p:nvPr/>
        </p:nvSpPr>
        <p:spPr>
          <a:xfrm>
            <a:off x="1981200" y="2209799"/>
            <a:ext cx="2895600" cy="4524315"/>
          </a:xfrm>
          <a:prstGeom prst="rect">
            <a:avLst/>
          </a:prstGeom>
          <a:solidFill>
            <a:schemeClr val="accent5">
              <a:lumMod val="60000"/>
              <a:lumOff val="40000"/>
            </a:schemeClr>
          </a:solidFill>
        </p:spPr>
        <p:txBody>
          <a:bodyPr wrap="square" rtlCol="0">
            <a:spAutoFit/>
          </a:bodyPr>
          <a:lstStyle/>
          <a:p>
            <a:r>
              <a:rPr lang="en-US" sz="1200" dirty="0">
                <a:latin typeface="Courier New" pitchFamily="49" charset="0"/>
                <a:cs typeface="Courier New" pitchFamily="49" charset="0"/>
              </a:rPr>
              <a:t>fries 806.085373301536  7</a:t>
            </a:r>
          </a:p>
          <a:p>
            <a:r>
              <a:rPr lang="en-US" sz="1200" dirty="0">
                <a:latin typeface="Courier New" pitchFamily="49" charset="0"/>
                <a:cs typeface="Courier New" pitchFamily="49" charset="0"/>
              </a:rPr>
              <a:t>custard 729.607519421517  3</a:t>
            </a:r>
          </a:p>
          <a:p>
            <a:r>
              <a:rPr lang="en-US" sz="1200" dirty="0">
                <a:latin typeface="Courier New" pitchFamily="49" charset="0"/>
                <a:cs typeface="Courier New" pitchFamily="49" charset="0"/>
              </a:rPr>
              <a:t>shakes 628.473803858139  3</a:t>
            </a:r>
          </a:p>
          <a:p>
            <a:r>
              <a:rPr lang="en-US" sz="1200" dirty="0" err="1">
                <a:latin typeface="Courier New" pitchFamily="49" charset="0"/>
                <a:cs typeface="Courier New" pitchFamily="49" charset="0"/>
              </a:rPr>
              <a:t>shroom</a:t>
            </a:r>
            <a:r>
              <a:rPr lang="en-US" sz="1200" dirty="0">
                <a:latin typeface="Courier New" pitchFamily="49" charset="0"/>
                <a:cs typeface="Courier New" pitchFamily="49" charset="0"/>
              </a:rPr>
              <a:t> 515.779060830666  1</a:t>
            </a:r>
          </a:p>
          <a:p>
            <a:r>
              <a:rPr lang="en-US" sz="1200" dirty="0">
                <a:latin typeface="Courier New" pitchFamily="49" charset="0"/>
                <a:cs typeface="Courier New" pitchFamily="49" charset="0"/>
              </a:rPr>
              <a:t>burger 457.264637954966  9</a:t>
            </a:r>
          </a:p>
          <a:p>
            <a:r>
              <a:rPr lang="en-US" sz="1200" dirty="0">
                <a:latin typeface="Courier New" pitchFamily="49" charset="0"/>
                <a:cs typeface="Courier New" pitchFamily="49" charset="0"/>
              </a:rPr>
              <a:t>crinkle 398.34722108797  1</a:t>
            </a:r>
          </a:p>
          <a:p>
            <a:r>
              <a:rPr lang="en-US" sz="1200" dirty="0">
                <a:latin typeface="Courier New" pitchFamily="49" charset="0"/>
                <a:cs typeface="Courier New" pitchFamily="49" charset="0"/>
              </a:rPr>
              <a:t>burgers 366.624854809247  8</a:t>
            </a:r>
          </a:p>
          <a:p>
            <a:r>
              <a:rPr lang="en-US" sz="1200" dirty="0" err="1">
                <a:latin typeface="Courier New" pitchFamily="49" charset="0"/>
                <a:cs typeface="Courier New" pitchFamily="49" charset="0"/>
              </a:rPr>
              <a:t>madison</a:t>
            </a:r>
            <a:r>
              <a:rPr lang="en-US" sz="1200" dirty="0">
                <a:latin typeface="Courier New" pitchFamily="49" charset="0"/>
                <a:cs typeface="Courier New" pitchFamily="49" charset="0"/>
              </a:rPr>
              <a:t> 350.939350307801  4</a:t>
            </a:r>
          </a:p>
          <a:p>
            <a:r>
              <a:rPr lang="en-US" sz="1200" dirty="0" err="1">
                <a:latin typeface="Courier New" pitchFamily="49" charset="0"/>
                <a:cs typeface="Courier New" pitchFamily="49" charset="0"/>
              </a:rPr>
              <a:t>shackburger</a:t>
            </a:r>
            <a:r>
              <a:rPr lang="en-US" sz="1200" dirty="0">
                <a:latin typeface="Courier New" pitchFamily="49" charset="0"/>
                <a:cs typeface="Courier New" pitchFamily="49" charset="0"/>
              </a:rPr>
              <a:t> </a:t>
            </a:r>
            <a:r>
              <a:rPr lang="en-US" sz="1200" dirty="0" smtClean="0">
                <a:latin typeface="Courier New" pitchFamily="49" charset="0"/>
                <a:cs typeface="Courier New" pitchFamily="49" charset="0"/>
              </a:rPr>
              <a:t>292.428306810  </a:t>
            </a:r>
            <a:r>
              <a:rPr lang="en-US" sz="1200" dirty="0">
                <a:latin typeface="Courier New" pitchFamily="49" charset="0"/>
                <a:cs typeface="Courier New" pitchFamily="49" charset="0"/>
              </a:rPr>
              <a:t>1</a:t>
            </a:r>
          </a:p>
          <a:p>
            <a:r>
              <a:rPr lang="en-US" sz="1200" dirty="0">
                <a:latin typeface="Courier New" pitchFamily="49" charset="0"/>
                <a:cs typeface="Courier New" pitchFamily="49" charset="0"/>
              </a:rPr>
              <a:t>'</a:t>
            </a:r>
            <a:r>
              <a:rPr lang="en-US" sz="1200" dirty="0" err="1">
                <a:latin typeface="Courier New" pitchFamily="49" charset="0"/>
                <a:cs typeface="Courier New" pitchFamily="49" charset="0"/>
              </a:rPr>
              <a:t>shroom</a:t>
            </a:r>
            <a:r>
              <a:rPr lang="en-US" sz="1200" dirty="0">
                <a:latin typeface="Courier New" pitchFamily="49" charset="0"/>
                <a:cs typeface="Courier New" pitchFamily="49" charset="0"/>
              </a:rPr>
              <a:t> 287.823136624256  1</a:t>
            </a:r>
          </a:p>
          <a:p>
            <a:r>
              <a:rPr lang="en-US" sz="1200" dirty="0" err="1">
                <a:latin typeface="Courier New" pitchFamily="49" charset="0"/>
                <a:cs typeface="Courier New" pitchFamily="49" charset="0"/>
              </a:rPr>
              <a:t>portobello</a:t>
            </a:r>
            <a:r>
              <a:rPr lang="en-US" sz="1200" dirty="0">
                <a:latin typeface="Courier New" pitchFamily="49" charset="0"/>
                <a:cs typeface="Courier New" pitchFamily="49" charset="0"/>
              </a:rPr>
              <a:t> </a:t>
            </a:r>
            <a:r>
              <a:rPr lang="en-US" sz="1200" dirty="0" smtClean="0">
                <a:latin typeface="Courier New" pitchFamily="49" charset="0"/>
                <a:cs typeface="Courier New" pitchFamily="49" charset="0"/>
              </a:rPr>
              <a:t>239.8062489526  </a:t>
            </a:r>
            <a:r>
              <a:rPr lang="en-US" sz="1200" dirty="0">
                <a:latin typeface="Courier New" pitchFamily="49" charset="0"/>
                <a:cs typeface="Courier New" pitchFamily="49" charset="0"/>
              </a:rPr>
              <a:t>2</a:t>
            </a:r>
          </a:p>
          <a:p>
            <a:r>
              <a:rPr lang="en-US" sz="1200" dirty="0">
                <a:latin typeface="Courier New" pitchFamily="49" charset="0"/>
                <a:cs typeface="Courier New" pitchFamily="49" charset="0"/>
              </a:rPr>
              <a:t>custards 211.837828555452  1</a:t>
            </a:r>
          </a:p>
          <a:p>
            <a:r>
              <a:rPr lang="en-US" sz="1200" dirty="0">
                <a:latin typeface="Courier New" pitchFamily="49" charset="0"/>
                <a:cs typeface="Courier New" pitchFamily="49" charset="0"/>
              </a:rPr>
              <a:t>concrete 195.169925889195  4</a:t>
            </a:r>
          </a:p>
          <a:p>
            <a:r>
              <a:rPr lang="en-US" sz="1200" dirty="0">
                <a:latin typeface="Courier New" pitchFamily="49" charset="0"/>
                <a:cs typeface="Courier New" pitchFamily="49" charset="0"/>
              </a:rPr>
              <a:t>bun 186.962178298353  6</a:t>
            </a:r>
          </a:p>
          <a:p>
            <a:r>
              <a:rPr lang="en-US" sz="1200" dirty="0">
                <a:latin typeface="Courier New" pitchFamily="49" charset="0"/>
                <a:cs typeface="Courier New" pitchFamily="49" charset="0"/>
              </a:rPr>
              <a:t>milkshakes </a:t>
            </a:r>
            <a:r>
              <a:rPr lang="en-US" sz="1200" dirty="0" smtClean="0">
                <a:latin typeface="Courier New" pitchFamily="49" charset="0"/>
                <a:cs typeface="Courier New" pitchFamily="49" charset="0"/>
              </a:rPr>
              <a:t>174.9964670675 </a:t>
            </a:r>
            <a:r>
              <a:rPr lang="en-US" sz="1200" dirty="0">
                <a:latin typeface="Courier New" pitchFamily="49" charset="0"/>
                <a:cs typeface="Courier New" pitchFamily="49" charset="0"/>
              </a:rPr>
              <a:t>1</a:t>
            </a:r>
          </a:p>
          <a:p>
            <a:r>
              <a:rPr lang="en-US" sz="1200" dirty="0">
                <a:latin typeface="Courier New" pitchFamily="49" charset="0"/>
                <a:cs typeface="Courier New" pitchFamily="49" charset="0"/>
              </a:rPr>
              <a:t>concretes 165.786126695571  1</a:t>
            </a:r>
          </a:p>
          <a:p>
            <a:r>
              <a:rPr lang="en-US" sz="1200" dirty="0" err="1">
                <a:latin typeface="Courier New" pitchFamily="49" charset="0"/>
                <a:cs typeface="Courier New" pitchFamily="49" charset="0"/>
              </a:rPr>
              <a:t>portabello</a:t>
            </a:r>
            <a:r>
              <a:rPr lang="en-US" sz="1200" dirty="0">
                <a:latin typeface="Courier New" pitchFamily="49" charset="0"/>
                <a:cs typeface="Courier New" pitchFamily="49" charset="0"/>
              </a:rPr>
              <a:t> </a:t>
            </a:r>
            <a:r>
              <a:rPr lang="en-US" sz="1200" dirty="0" smtClean="0">
                <a:latin typeface="Courier New" pitchFamily="49" charset="0"/>
                <a:cs typeface="Courier New" pitchFamily="49" charset="0"/>
              </a:rPr>
              <a:t>163.4835416025  </a:t>
            </a:r>
            <a:r>
              <a:rPr lang="en-US" sz="1200" dirty="0">
                <a:latin typeface="Courier New" pitchFamily="49" charset="0"/>
                <a:cs typeface="Courier New" pitchFamily="49" charset="0"/>
              </a:rPr>
              <a:t>1</a:t>
            </a:r>
          </a:p>
          <a:p>
            <a:r>
              <a:rPr lang="en-US" sz="1200" dirty="0">
                <a:latin typeface="Courier New" pitchFamily="49" charset="0"/>
                <a:cs typeface="Courier New" pitchFamily="49" charset="0"/>
              </a:rPr>
              <a:t>shack's 159.334353330976  2</a:t>
            </a:r>
          </a:p>
          <a:p>
            <a:r>
              <a:rPr lang="en-US" sz="1200" dirty="0">
                <a:latin typeface="Courier New" pitchFamily="49" charset="0"/>
                <a:cs typeface="Courier New" pitchFamily="49" charset="0"/>
              </a:rPr>
              <a:t>patty 152.226035882265  6</a:t>
            </a:r>
          </a:p>
          <a:p>
            <a:r>
              <a:rPr lang="en-US" sz="1200" dirty="0" err="1">
                <a:latin typeface="Courier New" pitchFamily="49" charset="0"/>
                <a:cs typeface="Courier New" pitchFamily="49" charset="0"/>
              </a:rPr>
              <a:t>ss</a:t>
            </a:r>
            <a:r>
              <a:rPr lang="en-US" sz="1200" dirty="0">
                <a:latin typeface="Courier New" pitchFamily="49" charset="0"/>
                <a:cs typeface="Courier New" pitchFamily="49" charset="0"/>
              </a:rPr>
              <a:t> 149.668031044613  1</a:t>
            </a:r>
          </a:p>
          <a:p>
            <a:r>
              <a:rPr lang="en-US" sz="1200" dirty="0">
                <a:latin typeface="Courier New" pitchFamily="49" charset="0"/>
                <a:cs typeface="Courier New" pitchFamily="49" charset="0"/>
              </a:rPr>
              <a:t>patties 148.068287943937  2</a:t>
            </a:r>
          </a:p>
          <a:p>
            <a:r>
              <a:rPr lang="en-US" sz="1200" dirty="0">
                <a:latin typeface="Courier New" pitchFamily="49" charset="0"/>
                <a:cs typeface="Courier New" pitchFamily="49" charset="0"/>
              </a:rPr>
              <a:t>cam 105.949606780682  3</a:t>
            </a:r>
          </a:p>
          <a:p>
            <a:r>
              <a:rPr lang="en-US" sz="1200" dirty="0">
                <a:latin typeface="Courier New" pitchFamily="49" charset="0"/>
                <a:cs typeface="Courier New" pitchFamily="49" charset="0"/>
              </a:rPr>
              <a:t>milkshake </a:t>
            </a:r>
            <a:r>
              <a:rPr lang="en-US" sz="1200" dirty="0" smtClean="0">
                <a:latin typeface="Courier New" pitchFamily="49" charset="0"/>
                <a:cs typeface="Courier New" pitchFamily="49" charset="0"/>
              </a:rPr>
              <a:t>103.9720770839  </a:t>
            </a:r>
            <a:r>
              <a:rPr lang="en-US" sz="1200" dirty="0">
                <a:latin typeface="Courier New" pitchFamily="49" charset="0"/>
                <a:cs typeface="Courier New" pitchFamily="49" charset="0"/>
              </a:rPr>
              <a:t>5</a:t>
            </a:r>
          </a:p>
          <a:p>
            <a:r>
              <a:rPr lang="en-US" sz="1200" dirty="0">
                <a:latin typeface="Courier New" pitchFamily="49" charset="0"/>
                <a:cs typeface="Courier New" pitchFamily="49" charset="0"/>
              </a:rPr>
              <a:t>lamps 99.011158998744  1</a:t>
            </a:r>
          </a:p>
        </p:txBody>
      </p:sp>
      <p:sp>
        <p:nvSpPr>
          <p:cNvPr id="6" name="TextBox 5"/>
          <p:cNvSpPr txBox="1"/>
          <p:nvPr/>
        </p:nvSpPr>
        <p:spPr>
          <a:xfrm>
            <a:off x="3733800" y="2209798"/>
            <a:ext cx="2895600" cy="4524315"/>
          </a:xfrm>
          <a:prstGeom prst="rect">
            <a:avLst/>
          </a:prstGeom>
          <a:solidFill>
            <a:schemeClr val="accent3">
              <a:lumMod val="60000"/>
              <a:lumOff val="40000"/>
            </a:schemeClr>
          </a:solidFill>
        </p:spPr>
        <p:txBody>
          <a:bodyPr wrap="square" rtlCol="0">
            <a:spAutoFit/>
          </a:bodyPr>
          <a:lstStyle/>
          <a:p>
            <a:r>
              <a:rPr lang="en-US" sz="1200" dirty="0">
                <a:latin typeface="Courier New" pitchFamily="49" charset="0"/>
                <a:cs typeface="Courier New" pitchFamily="49" charset="0"/>
              </a:rPr>
              <a:t>lamb 985.655290756243  5</a:t>
            </a:r>
          </a:p>
          <a:p>
            <a:r>
              <a:rPr lang="en-US" sz="1200" dirty="0">
                <a:latin typeface="Courier New" pitchFamily="49" charset="0"/>
                <a:cs typeface="Courier New" pitchFamily="49" charset="0"/>
              </a:rPr>
              <a:t>halal 686.038812717726  6</a:t>
            </a:r>
          </a:p>
          <a:p>
            <a:r>
              <a:rPr lang="en-US" sz="1200" dirty="0">
                <a:latin typeface="Courier New" pitchFamily="49" charset="0"/>
                <a:cs typeface="Courier New" pitchFamily="49" charset="0"/>
              </a:rPr>
              <a:t>53rd 375.685771863491  5</a:t>
            </a:r>
          </a:p>
          <a:p>
            <a:r>
              <a:rPr lang="en-US" sz="1200" dirty="0">
                <a:latin typeface="Courier New" pitchFamily="49" charset="0"/>
                <a:cs typeface="Courier New" pitchFamily="49" charset="0"/>
              </a:rPr>
              <a:t>gyro 305.809092298788  3</a:t>
            </a:r>
          </a:p>
          <a:p>
            <a:r>
              <a:rPr lang="en-US" sz="1200" dirty="0">
                <a:latin typeface="Courier New" pitchFamily="49" charset="0"/>
                <a:cs typeface="Courier New" pitchFamily="49" charset="0"/>
              </a:rPr>
              <a:t>pita 304.984759446376  5</a:t>
            </a:r>
          </a:p>
          <a:p>
            <a:r>
              <a:rPr lang="en-US" sz="1200" dirty="0">
                <a:latin typeface="Courier New" pitchFamily="49" charset="0"/>
                <a:cs typeface="Courier New" pitchFamily="49" charset="0"/>
              </a:rPr>
              <a:t>cart 235.902194557873  9</a:t>
            </a:r>
          </a:p>
          <a:p>
            <a:r>
              <a:rPr lang="en-US" sz="1200" dirty="0">
                <a:latin typeface="Courier New" pitchFamily="49" charset="0"/>
                <a:cs typeface="Courier New" pitchFamily="49" charset="0"/>
              </a:rPr>
              <a:t>platter 139.459903080044  7</a:t>
            </a:r>
          </a:p>
          <a:p>
            <a:r>
              <a:rPr lang="en-US" sz="1200" dirty="0">
                <a:latin typeface="Courier New" pitchFamily="49" charset="0"/>
                <a:cs typeface="Courier New" pitchFamily="49" charset="0"/>
              </a:rPr>
              <a:t>chicken/lamb </a:t>
            </a:r>
            <a:r>
              <a:rPr lang="en-US" sz="1200" dirty="0" smtClean="0">
                <a:latin typeface="Courier New" pitchFamily="49" charset="0"/>
                <a:cs typeface="Courier New" pitchFamily="49" charset="0"/>
              </a:rPr>
              <a:t>135.8525204  </a:t>
            </a:r>
            <a:r>
              <a:rPr lang="en-US" sz="1200" dirty="0">
                <a:latin typeface="Courier New" pitchFamily="49" charset="0"/>
                <a:cs typeface="Courier New" pitchFamily="49" charset="0"/>
              </a:rPr>
              <a:t>1</a:t>
            </a:r>
          </a:p>
          <a:p>
            <a:r>
              <a:rPr lang="en-US" sz="1200" dirty="0">
                <a:latin typeface="Courier New" pitchFamily="49" charset="0"/>
                <a:cs typeface="Courier New" pitchFamily="49" charset="0"/>
              </a:rPr>
              <a:t>carts 120.274374158359  8</a:t>
            </a:r>
          </a:p>
          <a:p>
            <a:r>
              <a:rPr lang="en-US" sz="1200" dirty="0" err="1">
                <a:latin typeface="Courier New" pitchFamily="49" charset="0"/>
                <a:cs typeface="Courier New" pitchFamily="49" charset="0"/>
              </a:rPr>
              <a:t>hilton</a:t>
            </a:r>
            <a:r>
              <a:rPr lang="en-US" sz="1200" dirty="0">
                <a:latin typeface="Courier New" pitchFamily="49" charset="0"/>
                <a:cs typeface="Courier New" pitchFamily="49" charset="0"/>
              </a:rPr>
              <a:t> 84.2987473324223  4</a:t>
            </a:r>
          </a:p>
          <a:p>
            <a:r>
              <a:rPr lang="en-US" sz="1200" dirty="0">
                <a:latin typeface="Courier New" pitchFamily="49" charset="0"/>
                <a:cs typeface="Courier New" pitchFamily="49" charset="0"/>
              </a:rPr>
              <a:t>lamb/chicken </a:t>
            </a:r>
            <a:r>
              <a:rPr lang="en-US" sz="1200" dirty="0" smtClean="0">
                <a:latin typeface="Courier New" pitchFamily="49" charset="0"/>
                <a:cs typeface="Courier New" pitchFamily="49" charset="0"/>
              </a:rPr>
              <a:t>82.8930633  </a:t>
            </a:r>
            <a:r>
              <a:rPr lang="en-US" sz="1200" dirty="0">
                <a:latin typeface="Courier New" pitchFamily="49" charset="0"/>
                <a:cs typeface="Courier New" pitchFamily="49" charset="0"/>
              </a:rPr>
              <a:t>1</a:t>
            </a:r>
          </a:p>
          <a:p>
            <a:r>
              <a:rPr lang="en-US" sz="1200" dirty="0">
                <a:latin typeface="Courier New" pitchFamily="49" charset="0"/>
                <a:cs typeface="Courier New" pitchFamily="49" charset="0"/>
              </a:rPr>
              <a:t>yogurt 70.0078652365545  5</a:t>
            </a:r>
          </a:p>
          <a:p>
            <a:r>
              <a:rPr lang="en-US" sz="1200" dirty="0">
                <a:latin typeface="Courier New" pitchFamily="49" charset="0"/>
                <a:cs typeface="Courier New" pitchFamily="49" charset="0"/>
              </a:rPr>
              <a:t>52nd 67.5963923222322  2</a:t>
            </a:r>
          </a:p>
          <a:p>
            <a:r>
              <a:rPr lang="en-US" sz="1200" dirty="0">
                <a:latin typeface="Courier New" pitchFamily="49" charset="0"/>
                <a:cs typeface="Courier New" pitchFamily="49" charset="0"/>
              </a:rPr>
              <a:t>6th 60.7930175345658  9</a:t>
            </a:r>
          </a:p>
          <a:p>
            <a:r>
              <a:rPr lang="en-US" sz="1200" dirty="0" err="1">
                <a:latin typeface="Courier New" pitchFamily="49" charset="0"/>
                <a:cs typeface="Courier New" pitchFamily="49" charset="0"/>
              </a:rPr>
              <a:t>4am</a:t>
            </a:r>
            <a:r>
              <a:rPr lang="en-US" sz="1200" dirty="0">
                <a:latin typeface="Courier New" pitchFamily="49" charset="0"/>
                <a:cs typeface="Courier New" pitchFamily="49" charset="0"/>
              </a:rPr>
              <a:t> 55.4517744447956  5</a:t>
            </a:r>
          </a:p>
          <a:p>
            <a:r>
              <a:rPr lang="en-US" sz="1200" dirty="0">
                <a:latin typeface="Courier New" pitchFamily="49" charset="0"/>
                <a:cs typeface="Courier New" pitchFamily="49" charset="0"/>
              </a:rPr>
              <a:t>yellow 54.4470265206673  8</a:t>
            </a:r>
          </a:p>
          <a:p>
            <a:r>
              <a:rPr lang="en-US" sz="1200" dirty="0" err="1">
                <a:latin typeface="Courier New" pitchFamily="49" charset="0"/>
                <a:cs typeface="Courier New" pitchFamily="49" charset="0"/>
              </a:rPr>
              <a:t>tzatziki</a:t>
            </a:r>
            <a:r>
              <a:rPr lang="en-US" sz="1200" dirty="0">
                <a:latin typeface="Courier New" pitchFamily="49" charset="0"/>
                <a:cs typeface="Courier New" pitchFamily="49" charset="0"/>
              </a:rPr>
              <a:t> 52.9594571388631  1</a:t>
            </a:r>
          </a:p>
          <a:p>
            <a:r>
              <a:rPr lang="en-US" sz="1200" dirty="0">
                <a:latin typeface="Courier New" pitchFamily="49" charset="0"/>
                <a:cs typeface="Courier New" pitchFamily="49" charset="0"/>
              </a:rPr>
              <a:t>lettuce 51.3230168022683  8</a:t>
            </a:r>
          </a:p>
          <a:p>
            <a:r>
              <a:rPr lang="en-US" sz="1200" dirty="0" err="1">
                <a:latin typeface="Courier New" pitchFamily="49" charset="0"/>
                <a:cs typeface="Courier New" pitchFamily="49" charset="0"/>
              </a:rPr>
              <a:t>sammy's</a:t>
            </a:r>
            <a:r>
              <a:rPr lang="en-US" sz="1200" dirty="0">
                <a:latin typeface="Courier New" pitchFamily="49" charset="0"/>
                <a:cs typeface="Courier New" pitchFamily="49" charset="0"/>
              </a:rPr>
              <a:t> 50.656872045869  1</a:t>
            </a:r>
          </a:p>
          <a:p>
            <a:r>
              <a:rPr lang="en-US" sz="1200" dirty="0" err="1">
                <a:latin typeface="Courier New" pitchFamily="49" charset="0"/>
                <a:cs typeface="Courier New" pitchFamily="49" charset="0"/>
              </a:rPr>
              <a:t>sw</a:t>
            </a:r>
            <a:r>
              <a:rPr lang="en-US" sz="1200" dirty="0">
                <a:latin typeface="Courier New" pitchFamily="49" charset="0"/>
                <a:cs typeface="Courier New" pitchFamily="49" charset="0"/>
              </a:rPr>
              <a:t> 50.5668577816893  3</a:t>
            </a:r>
          </a:p>
          <a:p>
            <a:r>
              <a:rPr lang="en-US" sz="1200" dirty="0">
                <a:latin typeface="Courier New" pitchFamily="49" charset="0"/>
                <a:cs typeface="Courier New" pitchFamily="49" charset="0"/>
              </a:rPr>
              <a:t>platters 49.9065970003161  5</a:t>
            </a:r>
          </a:p>
          <a:p>
            <a:r>
              <a:rPr lang="en-US" sz="1200" dirty="0">
                <a:latin typeface="Courier New" pitchFamily="49" charset="0"/>
                <a:cs typeface="Courier New" pitchFamily="49" charset="0"/>
              </a:rPr>
              <a:t>falafel 49.4796995212044  4</a:t>
            </a:r>
          </a:p>
          <a:p>
            <a:r>
              <a:rPr lang="en-US" sz="1200" dirty="0">
                <a:latin typeface="Courier New" pitchFamily="49" charset="0"/>
                <a:cs typeface="Courier New" pitchFamily="49" charset="0"/>
              </a:rPr>
              <a:t>sober 49.2211422635451  7</a:t>
            </a:r>
          </a:p>
          <a:p>
            <a:r>
              <a:rPr lang="en-US" sz="1200" dirty="0" err="1">
                <a:latin typeface="Courier New" pitchFamily="49" charset="0"/>
                <a:cs typeface="Courier New" pitchFamily="49" charset="0"/>
              </a:rPr>
              <a:t>moma</a:t>
            </a:r>
            <a:r>
              <a:rPr lang="en-US" sz="1200" dirty="0">
                <a:latin typeface="Courier New" pitchFamily="49" charset="0"/>
                <a:cs typeface="Courier New" pitchFamily="49" charset="0"/>
              </a:rPr>
              <a:t> 48.1589121730374  </a:t>
            </a:r>
            <a:r>
              <a:rPr lang="en-US" sz="1200" dirty="0" smtClean="0">
                <a:latin typeface="Courier New" pitchFamily="49" charset="0"/>
                <a:cs typeface="Courier New" pitchFamily="49" charset="0"/>
              </a:rPr>
              <a:t>3</a:t>
            </a:r>
            <a:endParaRPr lang="en-US" sz="1200" dirty="0">
              <a:latin typeface="Courier New" pitchFamily="49" charset="0"/>
              <a:cs typeface="Courier New" pitchFamily="49" charset="0"/>
            </a:endParaRPr>
          </a:p>
        </p:txBody>
      </p:sp>
      <p:sp>
        <p:nvSpPr>
          <p:cNvPr id="7" name="TextBox 6"/>
          <p:cNvSpPr txBox="1"/>
          <p:nvPr/>
        </p:nvSpPr>
        <p:spPr>
          <a:xfrm>
            <a:off x="5967435" y="2231572"/>
            <a:ext cx="2795566" cy="4524315"/>
          </a:xfrm>
          <a:prstGeom prst="rect">
            <a:avLst/>
          </a:prstGeom>
          <a:solidFill>
            <a:schemeClr val="accent2">
              <a:lumMod val="60000"/>
              <a:lumOff val="40000"/>
            </a:schemeClr>
          </a:solidFill>
        </p:spPr>
        <p:txBody>
          <a:bodyPr wrap="square" rtlCol="0">
            <a:spAutoFit/>
          </a:bodyPr>
          <a:lstStyle/>
          <a:p>
            <a:r>
              <a:rPr lang="en-US" sz="1200" dirty="0">
                <a:latin typeface="Courier New" pitchFamily="49" charset="0"/>
                <a:cs typeface="Courier New" pitchFamily="49" charset="0"/>
              </a:rPr>
              <a:t>pastrami 1931.94250908298  6</a:t>
            </a:r>
          </a:p>
          <a:p>
            <a:r>
              <a:rPr lang="en-US" sz="1200" dirty="0" err="1">
                <a:latin typeface="Courier New" pitchFamily="49" charset="0"/>
                <a:cs typeface="Courier New" pitchFamily="49" charset="0"/>
              </a:rPr>
              <a:t>katz's</a:t>
            </a:r>
            <a:r>
              <a:rPr lang="en-US" sz="1200" dirty="0">
                <a:latin typeface="Courier New" pitchFamily="49" charset="0"/>
                <a:cs typeface="Courier New" pitchFamily="49" charset="0"/>
              </a:rPr>
              <a:t> 1120.62356508209  4</a:t>
            </a:r>
          </a:p>
          <a:p>
            <a:r>
              <a:rPr lang="en-US" sz="1200" dirty="0">
                <a:latin typeface="Courier New" pitchFamily="49" charset="0"/>
                <a:cs typeface="Courier New" pitchFamily="49" charset="0"/>
              </a:rPr>
              <a:t>rye 1004.28925735888  2</a:t>
            </a:r>
          </a:p>
          <a:p>
            <a:r>
              <a:rPr lang="en-US" sz="1200" dirty="0">
                <a:latin typeface="Courier New" pitchFamily="49" charset="0"/>
                <a:cs typeface="Courier New" pitchFamily="49" charset="0"/>
              </a:rPr>
              <a:t>corned 906.113544700399  2</a:t>
            </a:r>
          </a:p>
          <a:p>
            <a:r>
              <a:rPr lang="en-US" sz="1200" dirty="0">
                <a:latin typeface="Courier New" pitchFamily="49" charset="0"/>
                <a:cs typeface="Courier New" pitchFamily="49" charset="0"/>
              </a:rPr>
              <a:t>pickles 640.487221580035  4</a:t>
            </a:r>
          </a:p>
          <a:p>
            <a:r>
              <a:rPr lang="en-US" sz="1200" dirty="0" err="1">
                <a:latin typeface="Courier New" pitchFamily="49" charset="0"/>
                <a:cs typeface="Courier New" pitchFamily="49" charset="0"/>
              </a:rPr>
              <a:t>reuben</a:t>
            </a:r>
            <a:r>
              <a:rPr lang="en-US" sz="1200" dirty="0">
                <a:latin typeface="Courier New" pitchFamily="49" charset="0"/>
                <a:cs typeface="Courier New" pitchFamily="49" charset="0"/>
              </a:rPr>
              <a:t> 515.779060830666  1</a:t>
            </a:r>
          </a:p>
          <a:p>
            <a:r>
              <a:rPr lang="en-US" sz="1200" dirty="0">
                <a:latin typeface="Courier New" pitchFamily="49" charset="0"/>
                <a:cs typeface="Courier New" pitchFamily="49" charset="0"/>
              </a:rPr>
              <a:t>matzo 430.583412389887  1</a:t>
            </a:r>
          </a:p>
          <a:p>
            <a:r>
              <a:rPr lang="en-US" sz="1200" dirty="0">
                <a:latin typeface="Courier New" pitchFamily="49" charset="0"/>
                <a:cs typeface="Courier New" pitchFamily="49" charset="0"/>
              </a:rPr>
              <a:t>sally 428.110484707471  2</a:t>
            </a:r>
          </a:p>
          <a:p>
            <a:r>
              <a:rPr lang="en-US" sz="1200" dirty="0">
                <a:latin typeface="Courier New" pitchFamily="49" charset="0"/>
                <a:cs typeface="Courier New" pitchFamily="49" charset="0"/>
              </a:rPr>
              <a:t>harry 226.323810772916  4</a:t>
            </a:r>
          </a:p>
          <a:p>
            <a:r>
              <a:rPr lang="en-US" sz="1200" dirty="0">
                <a:latin typeface="Courier New" pitchFamily="49" charset="0"/>
                <a:cs typeface="Courier New" pitchFamily="49" charset="0"/>
              </a:rPr>
              <a:t>mustard 216.079238853014  6</a:t>
            </a:r>
          </a:p>
          <a:p>
            <a:r>
              <a:rPr lang="en-US" sz="1200" dirty="0">
                <a:latin typeface="Courier New" pitchFamily="49" charset="0"/>
                <a:cs typeface="Courier New" pitchFamily="49" charset="0"/>
              </a:rPr>
              <a:t>cutter 209.535243462458  1</a:t>
            </a:r>
          </a:p>
          <a:p>
            <a:r>
              <a:rPr lang="en-US" sz="1200" dirty="0" err="1">
                <a:latin typeface="Courier New" pitchFamily="49" charset="0"/>
                <a:cs typeface="Courier New" pitchFamily="49" charset="0"/>
              </a:rPr>
              <a:t>carnegie</a:t>
            </a:r>
            <a:r>
              <a:rPr lang="en-US" sz="1200" dirty="0">
                <a:latin typeface="Courier New" pitchFamily="49" charset="0"/>
                <a:cs typeface="Courier New" pitchFamily="49" charset="0"/>
              </a:rPr>
              <a:t> 198.655512713779  3</a:t>
            </a:r>
          </a:p>
          <a:p>
            <a:r>
              <a:rPr lang="en-US" sz="1200" dirty="0" err="1">
                <a:latin typeface="Courier New" pitchFamily="49" charset="0"/>
                <a:cs typeface="Courier New" pitchFamily="49" charset="0"/>
              </a:rPr>
              <a:t>katz</a:t>
            </a:r>
            <a:r>
              <a:rPr lang="en-US" sz="1200" dirty="0">
                <a:latin typeface="Courier New" pitchFamily="49" charset="0"/>
                <a:cs typeface="Courier New" pitchFamily="49" charset="0"/>
              </a:rPr>
              <a:t> 194.387844446609  7</a:t>
            </a:r>
          </a:p>
          <a:p>
            <a:r>
              <a:rPr lang="en-US" sz="1200" dirty="0">
                <a:latin typeface="Courier New" pitchFamily="49" charset="0"/>
                <a:cs typeface="Courier New" pitchFamily="49" charset="0"/>
              </a:rPr>
              <a:t>knish 184.206807439524  1</a:t>
            </a:r>
          </a:p>
          <a:p>
            <a:r>
              <a:rPr lang="en-US" sz="1200" dirty="0">
                <a:latin typeface="Courier New" pitchFamily="49" charset="0"/>
                <a:cs typeface="Courier New" pitchFamily="49" charset="0"/>
              </a:rPr>
              <a:t>sandwiches </a:t>
            </a:r>
            <a:r>
              <a:rPr lang="en-US" sz="1200" dirty="0" smtClean="0">
                <a:latin typeface="Courier New" pitchFamily="49" charset="0"/>
                <a:cs typeface="Courier New" pitchFamily="49" charset="0"/>
              </a:rPr>
              <a:t>181.415707218  </a:t>
            </a:r>
            <a:r>
              <a:rPr lang="en-US" sz="1200" dirty="0">
                <a:latin typeface="Courier New" pitchFamily="49" charset="0"/>
                <a:cs typeface="Courier New" pitchFamily="49" charset="0"/>
              </a:rPr>
              <a:t>8</a:t>
            </a:r>
          </a:p>
          <a:p>
            <a:r>
              <a:rPr lang="en-US" sz="1200" dirty="0">
                <a:latin typeface="Courier New" pitchFamily="49" charset="0"/>
                <a:cs typeface="Courier New" pitchFamily="49" charset="0"/>
              </a:rPr>
              <a:t>brisket 131.945865389878  4</a:t>
            </a:r>
          </a:p>
          <a:p>
            <a:r>
              <a:rPr lang="en-US" sz="1200" dirty="0">
                <a:latin typeface="Courier New" pitchFamily="49" charset="0"/>
                <a:cs typeface="Courier New" pitchFamily="49" charset="0"/>
              </a:rPr>
              <a:t>fries 131.613054313392  7</a:t>
            </a:r>
          </a:p>
          <a:p>
            <a:r>
              <a:rPr lang="en-US" sz="1200" dirty="0">
                <a:latin typeface="Courier New" pitchFamily="49" charset="0"/>
                <a:cs typeface="Courier New" pitchFamily="49" charset="0"/>
              </a:rPr>
              <a:t>salami 127.621117258549  3</a:t>
            </a:r>
          </a:p>
          <a:p>
            <a:r>
              <a:rPr lang="en-US" sz="1200" dirty="0">
                <a:latin typeface="Courier New" pitchFamily="49" charset="0"/>
                <a:cs typeface="Courier New" pitchFamily="49" charset="0"/>
              </a:rPr>
              <a:t>knishes 124.339595021678  1</a:t>
            </a:r>
          </a:p>
          <a:p>
            <a:r>
              <a:rPr lang="en-US" sz="1200" dirty="0">
                <a:latin typeface="Courier New" pitchFamily="49" charset="0"/>
                <a:cs typeface="Courier New" pitchFamily="49" charset="0"/>
              </a:rPr>
              <a:t>delicatessen </a:t>
            </a:r>
            <a:r>
              <a:rPr lang="en-US" sz="1200" dirty="0" smtClean="0">
                <a:latin typeface="Courier New" pitchFamily="49" charset="0"/>
                <a:cs typeface="Courier New" pitchFamily="49" charset="0"/>
              </a:rPr>
              <a:t>117.488967607 </a:t>
            </a:r>
            <a:r>
              <a:rPr lang="en-US" sz="1200" dirty="0">
                <a:latin typeface="Courier New" pitchFamily="49" charset="0"/>
                <a:cs typeface="Courier New" pitchFamily="49" charset="0"/>
              </a:rPr>
              <a:t>2</a:t>
            </a:r>
          </a:p>
          <a:p>
            <a:r>
              <a:rPr lang="en-US" sz="1200" dirty="0">
                <a:latin typeface="Courier New" pitchFamily="49" charset="0"/>
                <a:cs typeface="Courier New" pitchFamily="49" charset="0"/>
              </a:rPr>
              <a:t>deli's 117.431839742696  1</a:t>
            </a:r>
          </a:p>
          <a:p>
            <a:r>
              <a:rPr lang="en-US" sz="1200" dirty="0">
                <a:latin typeface="Courier New" pitchFamily="49" charset="0"/>
                <a:cs typeface="Courier New" pitchFamily="49" charset="0"/>
              </a:rPr>
              <a:t>carver 115.129254649702  1</a:t>
            </a:r>
          </a:p>
          <a:p>
            <a:r>
              <a:rPr lang="en-US" sz="1200" dirty="0">
                <a:latin typeface="Courier New" pitchFamily="49" charset="0"/>
                <a:cs typeface="Courier New" pitchFamily="49" charset="0"/>
              </a:rPr>
              <a:t>brown's 109.441778045519  2</a:t>
            </a:r>
          </a:p>
          <a:p>
            <a:r>
              <a:rPr lang="en-US" sz="1200" dirty="0" err="1">
                <a:latin typeface="Courier New" pitchFamily="49" charset="0"/>
                <a:cs typeface="Courier New" pitchFamily="49" charset="0"/>
              </a:rPr>
              <a:t>matzoh</a:t>
            </a:r>
            <a:r>
              <a:rPr lang="en-US" sz="1200" dirty="0">
                <a:latin typeface="Courier New" pitchFamily="49" charset="0"/>
                <a:cs typeface="Courier New" pitchFamily="49" charset="0"/>
              </a:rPr>
              <a:t> 108.22149937072  1</a:t>
            </a:r>
          </a:p>
        </p:txBody>
      </p:sp>
      <p:sp>
        <p:nvSpPr>
          <p:cNvPr id="8" name="Slide Number Placeholder 7"/>
          <p:cNvSpPr>
            <a:spLocks noGrp="1"/>
          </p:cNvSpPr>
          <p:nvPr>
            <p:ph type="sldNum" sz="quarter" idx="12"/>
          </p:nvPr>
        </p:nvSpPr>
        <p:spPr/>
        <p:txBody>
          <a:bodyPr/>
          <a:lstStyle/>
          <a:p>
            <a:fld id="{81A9E46F-7BA3-46CF-8DB8-B01995389C81}" type="slidenum">
              <a:rPr lang="en-US" smtClean="0"/>
              <a:t>25</a:t>
            </a:fld>
            <a:endParaRPr lang="en-US" dirty="0"/>
          </a:p>
        </p:txBody>
      </p:sp>
    </p:spTree>
    <p:extLst>
      <p:ext uri="{BB962C8B-B14F-4D97-AF65-F5344CB8AC3E}">
        <p14:creationId xmlns:p14="http://schemas.microsoft.com/office/powerpoint/2010/main" val="1810561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Third cut</a:t>
            </a:r>
            <a:endParaRPr lang="en-US" dirty="0"/>
          </a:p>
        </p:txBody>
      </p:sp>
      <p:sp>
        <p:nvSpPr>
          <p:cNvPr id="3" name="Content Placeholder 2"/>
          <p:cNvSpPr>
            <a:spLocks noGrp="1"/>
          </p:cNvSpPr>
          <p:nvPr>
            <p:ph idx="1"/>
          </p:nvPr>
        </p:nvSpPr>
        <p:spPr/>
        <p:txBody>
          <a:bodyPr/>
          <a:lstStyle/>
          <a:p>
            <a:r>
              <a:rPr lang="en-US" dirty="0" smtClean="0"/>
              <a:t>TF-IDF takes care of stop words as well</a:t>
            </a:r>
          </a:p>
          <a:p>
            <a:r>
              <a:rPr lang="en-US" dirty="0" smtClean="0"/>
              <a:t>We do not need to remove the </a:t>
            </a:r>
            <a:r>
              <a:rPr lang="en-US" dirty="0" err="1" smtClean="0"/>
              <a:t>stopwords</a:t>
            </a:r>
            <a:r>
              <a:rPr lang="en-US" dirty="0" smtClean="0"/>
              <a:t> since they will get IDF(w) = 0</a:t>
            </a:r>
            <a:endParaRPr lang="en-US" dirty="0"/>
          </a:p>
        </p:txBody>
      </p:sp>
      <p:sp>
        <p:nvSpPr>
          <p:cNvPr id="4" name="Slide Number Placeholder 3"/>
          <p:cNvSpPr>
            <a:spLocks noGrp="1"/>
          </p:cNvSpPr>
          <p:nvPr>
            <p:ph type="sldNum" sz="quarter" idx="12"/>
          </p:nvPr>
        </p:nvSpPr>
        <p:spPr/>
        <p:txBody>
          <a:bodyPr/>
          <a:lstStyle/>
          <a:p>
            <a:fld id="{81A9E46F-7BA3-46CF-8DB8-B01995389C81}" type="slidenum">
              <a:rPr lang="en-US" smtClean="0"/>
              <a:t>26</a:t>
            </a:fld>
            <a:endParaRPr lang="en-US" dirty="0"/>
          </a:p>
        </p:txBody>
      </p:sp>
    </p:spTree>
    <p:extLst>
      <p:ext uri="{BB962C8B-B14F-4D97-AF65-F5344CB8AC3E}">
        <p14:creationId xmlns:p14="http://schemas.microsoft.com/office/powerpoint/2010/main" val="196673196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Decisions, decisions…</a:t>
            </a:r>
            <a:endParaRPr lang="en-US" dirty="0"/>
          </a:p>
        </p:txBody>
      </p:sp>
      <p:sp>
        <p:nvSpPr>
          <p:cNvPr id="3" name="Content Placeholder 2"/>
          <p:cNvSpPr>
            <a:spLocks noGrp="1"/>
          </p:cNvSpPr>
          <p:nvPr>
            <p:ph idx="1"/>
          </p:nvPr>
        </p:nvSpPr>
        <p:spPr>
          <a:xfrm>
            <a:off x="457200" y="1600200"/>
            <a:ext cx="8229600" cy="5029200"/>
          </a:xfrm>
        </p:spPr>
        <p:txBody>
          <a:bodyPr>
            <a:normAutofit fontScale="77500" lnSpcReduction="20000"/>
          </a:bodyPr>
          <a:lstStyle/>
          <a:p>
            <a:r>
              <a:rPr lang="en-US" dirty="0" smtClean="0"/>
              <a:t>When mining real data you often need to make some </a:t>
            </a:r>
          </a:p>
          <a:p>
            <a:pPr lvl="1"/>
            <a:r>
              <a:rPr lang="en-US" dirty="0" smtClean="0"/>
              <a:t>What </a:t>
            </a:r>
            <a:r>
              <a:rPr lang="en-US" dirty="0"/>
              <a:t>data should we collect? How much? For how long?</a:t>
            </a:r>
          </a:p>
          <a:p>
            <a:pPr lvl="1"/>
            <a:r>
              <a:rPr lang="en-US" dirty="0" smtClean="0"/>
              <a:t>Should we throw out some data that does not seem to be useful?</a:t>
            </a:r>
          </a:p>
          <a:p>
            <a:pPr lvl="2"/>
            <a:endParaRPr lang="en-US" dirty="0" smtClean="0"/>
          </a:p>
          <a:p>
            <a:pPr lvl="2"/>
            <a:endParaRPr lang="en-US" dirty="0"/>
          </a:p>
          <a:p>
            <a:pPr lvl="2"/>
            <a:endParaRPr lang="en-US" dirty="0" smtClean="0"/>
          </a:p>
          <a:p>
            <a:pPr lvl="2"/>
            <a:r>
              <a:rPr lang="en-US" dirty="0" smtClean="0"/>
              <a:t>Too frequent data (stop words), too infrequent (errors?), erroneous data, missing data, outliers</a:t>
            </a:r>
          </a:p>
          <a:p>
            <a:pPr lvl="1"/>
            <a:r>
              <a:rPr lang="en-US" dirty="0" smtClean="0"/>
              <a:t>How should we weight the different pieces of data?</a:t>
            </a:r>
          </a:p>
          <a:p>
            <a:endParaRPr lang="en-US" dirty="0" smtClean="0"/>
          </a:p>
          <a:p>
            <a:r>
              <a:rPr lang="en-US" dirty="0" smtClean="0"/>
              <a:t>Most decisions are application dependent. Some information may be lost but we can usually live with it (most of the times)</a:t>
            </a:r>
          </a:p>
          <a:p>
            <a:endParaRPr lang="en-US" dirty="0" smtClean="0"/>
          </a:p>
          <a:p>
            <a:r>
              <a:rPr lang="en-US" dirty="0" smtClean="0"/>
              <a:t>We should make our decisions clear since they affect our findings.</a:t>
            </a:r>
          </a:p>
          <a:p>
            <a:endParaRPr lang="en-US" dirty="0" smtClean="0"/>
          </a:p>
          <a:p>
            <a:r>
              <a:rPr lang="en-US" dirty="0" smtClean="0"/>
              <a:t>Dealing with real data is hard…</a:t>
            </a:r>
            <a:endParaRPr lang="en-US" dirty="0"/>
          </a:p>
        </p:txBody>
      </p:sp>
      <p:sp>
        <p:nvSpPr>
          <p:cNvPr id="4" name="TextBox 3"/>
          <p:cNvSpPr txBox="1"/>
          <p:nvPr/>
        </p:nvSpPr>
        <p:spPr>
          <a:xfrm>
            <a:off x="1978099" y="2649413"/>
            <a:ext cx="5298245" cy="461665"/>
          </a:xfrm>
          <a:prstGeom prst="rect">
            <a:avLst/>
          </a:prstGeom>
          <a:solidFill>
            <a:srgbClr val="92D050"/>
          </a:solidFill>
        </p:spPr>
        <p:txBody>
          <a:bodyPr wrap="none" rtlCol="0">
            <a:spAutoFit/>
          </a:bodyPr>
          <a:lstStyle/>
          <a:p>
            <a:r>
              <a:rPr lang="en-US" sz="1200" dirty="0">
                <a:latin typeface="Courier New" pitchFamily="49" charset="0"/>
                <a:cs typeface="Courier New" pitchFamily="49" charset="0"/>
              </a:rPr>
              <a:t>AAAAAAAAAAAAA			</a:t>
            </a:r>
            <a:endParaRPr lang="en-US" sz="1200" dirty="0" smtClean="0">
              <a:latin typeface="Courier New" pitchFamily="49" charset="0"/>
              <a:cs typeface="Courier New" pitchFamily="49" charset="0"/>
            </a:endParaRPr>
          </a:p>
          <a:p>
            <a:r>
              <a:rPr lang="en-US" sz="1200" dirty="0" smtClean="0">
                <a:latin typeface="Courier New" pitchFamily="49" charset="0"/>
                <a:cs typeface="Courier New" pitchFamily="49" charset="0"/>
              </a:rPr>
              <a:t>AAAAAAAAAAAAAAAAAAAAAAAAA </a:t>
            </a:r>
            <a:r>
              <a:rPr lang="en-US" sz="1200" dirty="0" err="1">
                <a:latin typeface="Courier New" pitchFamily="49" charset="0"/>
                <a:cs typeface="Courier New" pitchFamily="49" charset="0"/>
              </a:rPr>
              <a:t>AAAAAAAAAAAAAAAAAAAAAAAAA</a:t>
            </a:r>
            <a:r>
              <a:rPr lang="en-US" sz="1200" dirty="0">
                <a:latin typeface="Courier New" pitchFamily="49" charset="0"/>
                <a:cs typeface="Courier New" pitchFamily="49" charset="0"/>
              </a:rPr>
              <a:t> AAA</a:t>
            </a:r>
          </a:p>
        </p:txBody>
      </p:sp>
      <p:sp>
        <p:nvSpPr>
          <p:cNvPr id="5" name="TextBox 4"/>
          <p:cNvSpPr txBox="1"/>
          <p:nvPr/>
        </p:nvSpPr>
        <p:spPr>
          <a:xfrm>
            <a:off x="457200" y="2666715"/>
            <a:ext cx="1499128" cy="307777"/>
          </a:xfrm>
          <a:prstGeom prst="rect">
            <a:avLst/>
          </a:prstGeom>
          <a:noFill/>
        </p:spPr>
        <p:txBody>
          <a:bodyPr wrap="none" rtlCol="0">
            <a:spAutoFit/>
          </a:bodyPr>
          <a:lstStyle/>
          <a:p>
            <a:r>
              <a:rPr lang="en-US" sz="1400" dirty="0" smtClean="0"/>
              <a:t>An actual review</a:t>
            </a:r>
            <a:endParaRPr lang="en-US" sz="1400" dirty="0"/>
          </a:p>
        </p:txBody>
      </p:sp>
      <p:sp>
        <p:nvSpPr>
          <p:cNvPr id="6" name="Slide Number Placeholder 5"/>
          <p:cNvSpPr>
            <a:spLocks noGrp="1"/>
          </p:cNvSpPr>
          <p:nvPr>
            <p:ph type="sldNum" sz="quarter" idx="12"/>
          </p:nvPr>
        </p:nvSpPr>
        <p:spPr/>
        <p:txBody>
          <a:bodyPr/>
          <a:lstStyle/>
          <a:p>
            <a:fld id="{81A9E46F-7BA3-46CF-8DB8-B01995389C81}" type="slidenum">
              <a:rPr lang="en-US" smtClean="0"/>
              <a:t>27</a:t>
            </a:fld>
            <a:endParaRPr lang="en-US" dirty="0"/>
          </a:p>
        </p:txBody>
      </p:sp>
    </p:spTree>
    <p:extLst>
      <p:ext uri="{BB962C8B-B14F-4D97-AF65-F5344CB8AC3E}">
        <p14:creationId xmlns:p14="http://schemas.microsoft.com/office/powerpoint/2010/main" val="316855496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Exploratory analysis of data</a:t>
            </a:r>
            <a:endParaRPr lang="en-US" dirty="0"/>
          </a:p>
        </p:txBody>
      </p:sp>
      <p:sp>
        <p:nvSpPr>
          <p:cNvPr id="3" name="Content Placeholder 2"/>
          <p:cNvSpPr>
            <a:spLocks noGrp="1"/>
          </p:cNvSpPr>
          <p:nvPr>
            <p:ph idx="1"/>
          </p:nvPr>
        </p:nvSpPr>
        <p:spPr/>
        <p:txBody>
          <a:bodyPr/>
          <a:lstStyle/>
          <a:p>
            <a:r>
              <a:rPr lang="en-US" dirty="0">
                <a:solidFill>
                  <a:schemeClr val="accent6">
                    <a:lumMod val="75000"/>
                  </a:schemeClr>
                </a:solidFill>
              </a:rPr>
              <a:t>Summary </a:t>
            </a:r>
            <a:r>
              <a:rPr lang="en-US" dirty="0" smtClean="0">
                <a:solidFill>
                  <a:schemeClr val="accent6">
                    <a:lumMod val="75000"/>
                  </a:schemeClr>
                </a:solidFill>
              </a:rPr>
              <a:t>statistics</a:t>
            </a:r>
            <a:r>
              <a:rPr lang="en-US" dirty="0" smtClean="0"/>
              <a:t>: numbers </a:t>
            </a:r>
            <a:r>
              <a:rPr lang="en-US" dirty="0"/>
              <a:t>that summarize properties of the data</a:t>
            </a:r>
          </a:p>
          <a:p>
            <a:pPr lvl="2"/>
            <a:endParaRPr lang="en-US" dirty="0"/>
          </a:p>
          <a:p>
            <a:pPr lvl="1"/>
            <a:r>
              <a:rPr lang="en-US" dirty="0"/>
              <a:t>Summarized properties include </a:t>
            </a:r>
            <a:r>
              <a:rPr lang="en-US" dirty="0">
                <a:solidFill>
                  <a:srgbClr val="0070C0"/>
                </a:solidFill>
              </a:rPr>
              <a:t>frequency</a:t>
            </a:r>
            <a:r>
              <a:rPr lang="en-US" dirty="0"/>
              <a:t>, </a:t>
            </a:r>
            <a:r>
              <a:rPr lang="en-US" dirty="0">
                <a:solidFill>
                  <a:srgbClr val="0070C0"/>
                </a:solidFill>
              </a:rPr>
              <a:t>location</a:t>
            </a:r>
            <a:r>
              <a:rPr lang="en-US" dirty="0"/>
              <a:t> and </a:t>
            </a:r>
            <a:r>
              <a:rPr lang="en-US" dirty="0">
                <a:solidFill>
                  <a:srgbClr val="0070C0"/>
                </a:solidFill>
              </a:rPr>
              <a:t>spread</a:t>
            </a:r>
          </a:p>
          <a:p>
            <a:pPr lvl="2"/>
            <a:r>
              <a:rPr lang="en-US" dirty="0"/>
              <a:t> </a:t>
            </a:r>
            <a:r>
              <a:rPr lang="en-US" sz="2200" dirty="0"/>
              <a:t>Examples: 	location - mean</a:t>
            </a:r>
            <a:br>
              <a:rPr lang="en-US" sz="2200" dirty="0"/>
            </a:br>
            <a:r>
              <a:rPr lang="en-US" sz="2200" dirty="0"/>
              <a:t>                   	spread - standard deviation</a:t>
            </a:r>
          </a:p>
          <a:p>
            <a:pPr lvl="2"/>
            <a:endParaRPr lang="en-US" dirty="0"/>
          </a:p>
          <a:p>
            <a:pPr lvl="1"/>
            <a:r>
              <a:rPr lang="en-US" dirty="0"/>
              <a:t>Most summary statistics can be calculated in a single pass through the data</a:t>
            </a:r>
          </a:p>
          <a:p>
            <a:pPr lvl="2">
              <a:buFont typeface="Wingdings" pitchFamily="2" charset="2"/>
              <a:buNone/>
            </a:pPr>
            <a:endParaRPr lang="en-US" dirty="0"/>
          </a:p>
          <a:p>
            <a:endParaRPr lang="en-US" dirty="0"/>
          </a:p>
        </p:txBody>
      </p:sp>
      <p:sp>
        <p:nvSpPr>
          <p:cNvPr id="4" name="Slide Number Placeholder 3"/>
          <p:cNvSpPr>
            <a:spLocks noGrp="1"/>
          </p:cNvSpPr>
          <p:nvPr>
            <p:ph type="sldNum" sz="quarter" idx="12"/>
          </p:nvPr>
        </p:nvSpPr>
        <p:spPr/>
        <p:txBody>
          <a:bodyPr/>
          <a:lstStyle/>
          <a:p>
            <a:fld id="{81A9E46F-7BA3-46CF-8DB8-B01995389C81}" type="slidenum">
              <a:rPr lang="en-US" smtClean="0"/>
              <a:t>28</a:t>
            </a:fld>
            <a:endParaRPr lang="en-US" dirty="0"/>
          </a:p>
        </p:txBody>
      </p:sp>
    </p:spTree>
    <p:extLst>
      <p:ext uri="{BB962C8B-B14F-4D97-AF65-F5344CB8AC3E}">
        <p14:creationId xmlns:p14="http://schemas.microsoft.com/office/powerpoint/2010/main" val="112378465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4194" name="Rectangle 2"/>
          <p:cNvSpPr>
            <a:spLocks noGrp="1" noChangeArrowheads="1"/>
          </p:cNvSpPr>
          <p:nvPr>
            <p:ph type="title"/>
          </p:nvPr>
        </p:nvSpPr>
        <p:spPr/>
        <p:txBody>
          <a:bodyPr/>
          <a:lstStyle/>
          <a:p>
            <a:r>
              <a:rPr lang="en-US"/>
              <a:t>Frequency and Mode</a:t>
            </a:r>
          </a:p>
        </p:txBody>
      </p:sp>
      <p:sp>
        <p:nvSpPr>
          <p:cNvPr id="904195" name="Rectangle 3"/>
          <p:cNvSpPr>
            <a:spLocks noGrp="1" noChangeArrowheads="1"/>
          </p:cNvSpPr>
          <p:nvPr>
            <p:ph type="body" idx="1"/>
          </p:nvPr>
        </p:nvSpPr>
        <p:spPr>
          <a:xfrm>
            <a:off x="381000" y="1447800"/>
            <a:ext cx="8428037" cy="5181600"/>
          </a:xfrm>
        </p:spPr>
        <p:txBody>
          <a:bodyPr/>
          <a:lstStyle/>
          <a:p>
            <a:r>
              <a:rPr lang="en-US" sz="3200" dirty="0"/>
              <a:t>The </a:t>
            </a:r>
            <a:r>
              <a:rPr lang="en-US" sz="3200" dirty="0">
                <a:solidFill>
                  <a:schemeClr val="accent6">
                    <a:lumMod val="75000"/>
                  </a:schemeClr>
                </a:solidFill>
              </a:rPr>
              <a:t>frequency</a:t>
            </a:r>
            <a:r>
              <a:rPr lang="en-US" sz="3200" dirty="0"/>
              <a:t> of an attribute value is the percentage of time the value occurs in the </a:t>
            </a:r>
            <a:br>
              <a:rPr lang="en-US" sz="3200" dirty="0"/>
            </a:br>
            <a:r>
              <a:rPr lang="en-US" sz="3200" dirty="0"/>
              <a:t>data set</a:t>
            </a:r>
            <a:r>
              <a:rPr lang="en-US" dirty="0"/>
              <a:t> </a:t>
            </a:r>
          </a:p>
          <a:p>
            <a:pPr lvl="1"/>
            <a:r>
              <a:rPr lang="en-US" dirty="0"/>
              <a:t>For example, given the attribute ‘gender’ and a representative population of people, the gender ‘female’ occurs about 50% of the time.</a:t>
            </a:r>
          </a:p>
          <a:p>
            <a:r>
              <a:rPr lang="en-US" dirty="0"/>
              <a:t>The </a:t>
            </a:r>
            <a:r>
              <a:rPr lang="en-US" dirty="0">
                <a:solidFill>
                  <a:schemeClr val="accent6">
                    <a:lumMod val="75000"/>
                  </a:schemeClr>
                </a:solidFill>
              </a:rPr>
              <a:t>mode</a:t>
            </a:r>
            <a:r>
              <a:rPr lang="en-US" dirty="0"/>
              <a:t> of a an attribute is the most frequent attribute value   </a:t>
            </a:r>
          </a:p>
          <a:p>
            <a:r>
              <a:rPr lang="en-US" dirty="0"/>
              <a:t>The notions of frequency and mode are typically used with categorical data</a:t>
            </a:r>
          </a:p>
        </p:txBody>
      </p:sp>
      <p:sp>
        <p:nvSpPr>
          <p:cNvPr id="2" name="Slide Number Placeholder 1"/>
          <p:cNvSpPr>
            <a:spLocks noGrp="1"/>
          </p:cNvSpPr>
          <p:nvPr>
            <p:ph type="sldNum" sz="quarter" idx="12"/>
          </p:nvPr>
        </p:nvSpPr>
        <p:spPr/>
        <p:txBody>
          <a:bodyPr/>
          <a:lstStyle/>
          <a:p>
            <a:fld id="{81A9E46F-7BA3-46CF-8DB8-B01995389C81}" type="slidenum">
              <a:rPr lang="en-US" smtClean="0"/>
              <a:t>29</a:t>
            </a:fld>
            <a:endParaRPr lang="en-US" dirty="0"/>
          </a:p>
        </p:txBody>
      </p:sp>
    </p:spTree>
    <p:extLst>
      <p:ext uri="{BB962C8B-B14F-4D97-AF65-F5344CB8AC3E}">
        <p14:creationId xmlns:p14="http://schemas.microsoft.com/office/powerpoint/2010/main" val="190283987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do we need data mining?</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Really </a:t>
            </a:r>
            <a:r>
              <a:rPr lang="en-US" dirty="0" smtClean="0">
                <a:solidFill>
                  <a:schemeClr val="accent6">
                    <a:lumMod val="75000"/>
                  </a:schemeClr>
                </a:solidFill>
              </a:rPr>
              <a:t>huge</a:t>
            </a:r>
            <a:r>
              <a:rPr lang="en-US" dirty="0" smtClean="0"/>
              <a:t> amounts of </a:t>
            </a:r>
            <a:r>
              <a:rPr lang="en-US" dirty="0" smtClean="0">
                <a:solidFill>
                  <a:schemeClr val="accent6">
                    <a:lumMod val="75000"/>
                  </a:schemeClr>
                </a:solidFill>
              </a:rPr>
              <a:t>complex</a:t>
            </a:r>
            <a:r>
              <a:rPr lang="en-US" dirty="0" smtClean="0"/>
              <a:t> data generated from multiple sources and </a:t>
            </a:r>
            <a:r>
              <a:rPr lang="en-US" dirty="0" smtClean="0">
                <a:solidFill>
                  <a:schemeClr val="accent6">
                    <a:lumMod val="75000"/>
                  </a:schemeClr>
                </a:solidFill>
              </a:rPr>
              <a:t>interconnected</a:t>
            </a:r>
            <a:r>
              <a:rPr lang="en-US" dirty="0" smtClean="0"/>
              <a:t> in different ways</a:t>
            </a:r>
          </a:p>
          <a:p>
            <a:pPr lvl="1"/>
            <a:r>
              <a:rPr lang="en-US" dirty="0" smtClean="0">
                <a:solidFill>
                  <a:srgbClr val="0070C0"/>
                </a:solidFill>
              </a:rPr>
              <a:t>Scientific</a:t>
            </a:r>
            <a:r>
              <a:rPr lang="en-US" dirty="0" smtClean="0"/>
              <a:t> data from different disciplines</a:t>
            </a:r>
          </a:p>
          <a:p>
            <a:pPr lvl="2"/>
            <a:r>
              <a:rPr lang="en-US" dirty="0" smtClean="0"/>
              <a:t>Weather, astronomy, physics, biological microarrays, genomics</a:t>
            </a:r>
          </a:p>
          <a:p>
            <a:pPr lvl="1"/>
            <a:r>
              <a:rPr lang="en-US" dirty="0" smtClean="0"/>
              <a:t>Huge </a:t>
            </a:r>
            <a:r>
              <a:rPr lang="en-US" dirty="0" smtClean="0">
                <a:solidFill>
                  <a:srgbClr val="0070C0"/>
                </a:solidFill>
              </a:rPr>
              <a:t>text</a:t>
            </a:r>
            <a:r>
              <a:rPr lang="en-US" dirty="0" smtClean="0"/>
              <a:t> collections</a:t>
            </a:r>
          </a:p>
          <a:p>
            <a:pPr lvl="2"/>
            <a:r>
              <a:rPr lang="en-US" dirty="0" smtClean="0"/>
              <a:t>The Web, scientific articles, news, tweets, </a:t>
            </a:r>
            <a:r>
              <a:rPr lang="en-US" dirty="0" err="1" smtClean="0"/>
              <a:t>facebook</a:t>
            </a:r>
            <a:r>
              <a:rPr lang="en-US" dirty="0" smtClean="0"/>
              <a:t> postings.</a:t>
            </a:r>
          </a:p>
          <a:p>
            <a:pPr lvl="1"/>
            <a:r>
              <a:rPr lang="en-US" dirty="0" smtClean="0">
                <a:solidFill>
                  <a:srgbClr val="0070C0"/>
                </a:solidFill>
              </a:rPr>
              <a:t>Transaction </a:t>
            </a:r>
            <a:r>
              <a:rPr lang="en-US" dirty="0"/>
              <a:t>data</a:t>
            </a:r>
          </a:p>
          <a:p>
            <a:pPr lvl="2"/>
            <a:r>
              <a:rPr lang="en-US" dirty="0" smtClean="0"/>
              <a:t>Retail store records, credit card records</a:t>
            </a:r>
          </a:p>
          <a:p>
            <a:pPr lvl="1"/>
            <a:r>
              <a:rPr lang="en-US" dirty="0" smtClean="0">
                <a:solidFill>
                  <a:srgbClr val="0070C0"/>
                </a:solidFill>
              </a:rPr>
              <a:t>Behavioral</a:t>
            </a:r>
            <a:r>
              <a:rPr lang="en-US" dirty="0" smtClean="0"/>
              <a:t> data</a:t>
            </a:r>
          </a:p>
          <a:p>
            <a:pPr lvl="2"/>
            <a:r>
              <a:rPr lang="en-US" dirty="0" smtClean="0"/>
              <a:t>Mobile phone data, query logs, browsing behavior, ad clicks</a:t>
            </a:r>
          </a:p>
          <a:p>
            <a:pPr lvl="1"/>
            <a:r>
              <a:rPr lang="en-US" dirty="0" smtClean="0">
                <a:solidFill>
                  <a:srgbClr val="0070C0"/>
                </a:solidFill>
              </a:rPr>
              <a:t>Networked</a:t>
            </a:r>
            <a:r>
              <a:rPr lang="en-US" dirty="0" smtClean="0"/>
              <a:t> data</a:t>
            </a:r>
          </a:p>
          <a:p>
            <a:pPr lvl="2"/>
            <a:r>
              <a:rPr lang="en-US" dirty="0" smtClean="0"/>
              <a:t>The Web, Social Networks, IM networks, email network, biological networks.</a:t>
            </a:r>
          </a:p>
          <a:p>
            <a:pPr lvl="1"/>
            <a:r>
              <a:rPr lang="en-US" dirty="0" smtClean="0"/>
              <a:t>All these types of data can be </a:t>
            </a:r>
            <a:r>
              <a:rPr lang="en-US" dirty="0" smtClean="0">
                <a:solidFill>
                  <a:srgbClr val="0070C0"/>
                </a:solidFill>
              </a:rPr>
              <a:t>combined</a:t>
            </a:r>
            <a:r>
              <a:rPr lang="en-US" dirty="0" smtClean="0"/>
              <a:t> in many ways</a:t>
            </a:r>
          </a:p>
          <a:p>
            <a:pPr lvl="2"/>
            <a:r>
              <a:rPr lang="en-US" dirty="0" smtClean="0"/>
              <a:t>Facebook has a network, text, images, user behavior, ad transactions.</a:t>
            </a:r>
          </a:p>
          <a:p>
            <a:r>
              <a:rPr lang="en-US" dirty="0" smtClean="0"/>
              <a:t>We need to </a:t>
            </a:r>
            <a:r>
              <a:rPr lang="en-US" dirty="0" smtClean="0">
                <a:solidFill>
                  <a:schemeClr val="accent6">
                    <a:lumMod val="75000"/>
                  </a:schemeClr>
                </a:solidFill>
              </a:rPr>
              <a:t>analyze</a:t>
            </a:r>
            <a:r>
              <a:rPr lang="en-US" dirty="0" smtClean="0"/>
              <a:t> this data to </a:t>
            </a:r>
            <a:r>
              <a:rPr lang="en-US" dirty="0" smtClean="0">
                <a:solidFill>
                  <a:schemeClr val="accent6">
                    <a:lumMod val="75000"/>
                  </a:schemeClr>
                </a:solidFill>
              </a:rPr>
              <a:t>extract</a:t>
            </a:r>
            <a:r>
              <a:rPr lang="en-US" dirty="0" smtClean="0"/>
              <a:t> </a:t>
            </a:r>
            <a:r>
              <a:rPr lang="en-US" dirty="0" smtClean="0">
                <a:solidFill>
                  <a:schemeClr val="accent6">
                    <a:lumMod val="75000"/>
                  </a:schemeClr>
                </a:solidFill>
              </a:rPr>
              <a:t>knowledge</a:t>
            </a:r>
          </a:p>
          <a:p>
            <a:pPr lvl="1"/>
            <a:r>
              <a:rPr lang="en-US" dirty="0" smtClean="0"/>
              <a:t>Knowledge can be used for </a:t>
            </a:r>
            <a:r>
              <a:rPr lang="en-US" dirty="0" smtClean="0">
                <a:solidFill>
                  <a:srgbClr val="0070C0"/>
                </a:solidFill>
              </a:rPr>
              <a:t>commercial </a:t>
            </a:r>
            <a:r>
              <a:rPr lang="en-US" dirty="0" smtClean="0"/>
              <a:t>or </a:t>
            </a:r>
            <a:r>
              <a:rPr lang="en-US" dirty="0" smtClean="0">
                <a:solidFill>
                  <a:srgbClr val="0070C0"/>
                </a:solidFill>
              </a:rPr>
              <a:t>scientific</a:t>
            </a:r>
            <a:r>
              <a:rPr lang="en-US" dirty="0" smtClean="0"/>
              <a:t> purposes.</a:t>
            </a:r>
          </a:p>
          <a:p>
            <a:pPr lvl="1"/>
            <a:r>
              <a:rPr lang="en-US" dirty="0" smtClean="0"/>
              <a:t>Our solutions should </a:t>
            </a:r>
            <a:r>
              <a:rPr lang="en-US" dirty="0" smtClean="0">
                <a:solidFill>
                  <a:srgbClr val="FF0000"/>
                </a:solidFill>
              </a:rPr>
              <a:t>scale </a:t>
            </a:r>
            <a:r>
              <a:rPr lang="en-US" dirty="0" smtClean="0"/>
              <a:t>to the size of the data</a:t>
            </a:r>
          </a:p>
          <a:p>
            <a:pPr lvl="1"/>
            <a:endParaRPr lang="en-US" dirty="0"/>
          </a:p>
        </p:txBody>
      </p:sp>
      <p:sp>
        <p:nvSpPr>
          <p:cNvPr id="4" name="Slide Number Placeholder 3"/>
          <p:cNvSpPr>
            <a:spLocks noGrp="1"/>
          </p:cNvSpPr>
          <p:nvPr>
            <p:ph type="sldNum" sz="quarter" idx="12"/>
          </p:nvPr>
        </p:nvSpPr>
        <p:spPr/>
        <p:txBody>
          <a:bodyPr/>
          <a:lstStyle/>
          <a:p>
            <a:fld id="{81A9E46F-7BA3-46CF-8DB8-B01995389C81}" type="slidenum">
              <a:rPr lang="en-US" smtClean="0"/>
              <a:t>3</a:t>
            </a:fld>
            <a:endParaRPr lang="en-US" dirty="0"/>
          </a:p>
        </p:txBody>
      </p:sp>
    </p:spTree>
    <p:extLst>
      <p:ext uri="{BB962C8B-B14F-4D97-AF65-F5344CB8AC3E}">
        <p14:creationId xmlns:p14="http://schemas.microsoft.com/office/powerpoint/2010/main" val="175432683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8290" name="Rectangle 2"/>
          <p:cNvSpPr>
            <a:spLocks noGrp="1" noChangeArrowheads="1"/>
          </p:cNvSpPr>
          <p:nvPr>
            <p:ph type="title"/>
          </p:nvPr>
        </p:nvSpPr>
        <p:spPr/>
        <p:txBody>
          <a:bodyPr/>
          <a:lstStyle/>
          <a:p>
            <a:r>
              <a:rPr lang="en-US"/>
              <a:t>Percentiles</a:t>
            </a:r>
          </a:p>
        </p:txBody>
      </p:sp>
      <mc:AlternateContent xmlns:mc="http://schemas.openxmlformats.org/markup-compatibility/2006" xmlns:a14="http://schemas.microsoft.com/office/drawing/2010/main">
        <mc:Choice Requires="a14">
          <p:sp>
            <p:nvSpPr>
              <p:cNvPr id="908291" name="Rectangle 3"/>
              <p:cNvSpPr>
                <a:spLocks noGrp="1" noChangeArrowheads="1"/>
              </p:cNvSpPr>
              <p:nvPr>
                <p:ph type="body" idx="1"/>
              </p:nvPr>
            </p:nvSpPr>
            <p:spPr>
              <a:xfrm>
                <a:off x="381000" y="1524000"/>
                <a:ext cx="8428037" cy="5181600"/>
              </a:xfrm>
            </p:spPr>
            <p:txBody>
              <a:bodyPr>
                <a:normAutofit fontScale="92500"/>
              </a:bodyPr>
              <a:lstStyle/>
              <a:p>
                <a:r>
                  <a:rPr lang="en-US" dirty="0" smtClean="0"/>
                  <a:t>For continuous data, the notion of a </a:t>
                </a:r>
                <a:r>
                  <a:rPr lang="en-US" dirty="0" smtClean="0">
                    <a:solidFill>
                      <a:schemeClr val="accent6">
                        <a:lumMod val="75000"/>
                      </a:schemeClr>
                    </a:solidFill>
                  </a:rPr>
                  <a:t>percentile</a:t>
                </a:r>
                <a:r>
                  <a:rPr lang="en-US" dirty="0" smtClean="0"/>
                  <a:t> is more useful. </a:t>
                </a:r>
              </a:p>
              <a:p>
                <a:endParaRPr lang="en-US" dirty="0"/>
              </a:p>
              <a:p>
                <a:pPr>
                  <a:buFont typeface="Monotype Sorts" charset="2"/>
                  <a:buNone/>
                </a:pPr>
                <a:r>
                  <a:rPr lang="en-US" dirty="0"/>
                  <a:t>Given an ordinal or continuous attribute </a:t>
                </a:r>
                <a:r>
                  <a:rPr lang="en-US" i="1" dirty="0">
                    <a:solidFill>
                      <a:srgbClr val="00B0F0"/>
                    </a:solidFill>
                  </a:rPr>
                  <a:t>x</a:t>
                </a:r>
                <a:r>
                  <a:rPr lang="en-US" dirty="0"/>
                  <a:t> and a number </a:t>
                </a:r>
                <a:r>
                  <a:rPr lang="en-US" i="1" dirty="0">
                    <a:solidFill>
                      <a:srgbClr val="00B0F0"/>
                    </a:solidFill>
                  </a:rPr>
                  <a:t>p</a:t>
                </a:r>
                <a:r>
                  <a:rPr lang="en-US" dirty="0"/>
                  <a:t> between </a:t>
                </a:r>
                <a:r>
                  <a:rPr lang="en-US" dirty="0">
                    <a:solidFill>
                      <a:srgbClr val="00B0F0"/>
                    </a:solidFill>
                  </a:rPr>
                  <a:t>0</a:t>
                </a:r>
                <a:r>
                  <a:rPr lang="en-US" dirty="0"/>
                  <a:t> and </a:t>
                </a:r>
                <a:r>
                  <a:rPr lang="en-US" dirty="0">
                    <a:solidFill>
                      <a:srgbClr val="00B0F0"/>
                    </a:solidFill>
                  </a:rPr>
                  <a:t>100</a:t>
                </a:r>
                <a:r>
                  <a:rPr lang="en-US" dirty="0"/>
                  <a:t>, the </a:t>
                </a:r>
                <a:r>
                  <a:rPr lang="en-US" i="1" dirty="0" err="1">
                    <a:solidFill>
                      <a:srgbClr val="00B0F0"/>
                    </a:solidFill>
                  </a:rPr>
                  <a:t>p</a:t>
                </a:r>
                <a:r>
                  <a:rPr lang="en-US" baseline="30000" dirty="0" err="1">
                    <a:solidFill>
                      <a:srgbClr val="00B0F0"/>
                    </a:solidFill>
                  </a:rPr>
                  <a:t>th</a:t>
                </a:r>
                <a:r>
                  <a:rPr lang="en-US" dirty="0"/>
                  <a:t> percentile is a value</a:t>
                </a:r>
                <a:r>
                  <a:rPr lang="en-US" dirty="0" smtClean="0"/>
                  <a:t> </a:t>
                </a:r>
                <a14:m>
                  <m:oMath xmlns:m="http://schemas.openxmlformats.org/officeDocument/2006/math">
                    <m:sSub>
                      <m:sSubPr>
                        <m:ctrlPr>
                          <a:rPr lang="en-US" b="0" i="1" smtClean="0">
                            <a:solidFill>
                              <a:srgbClr val="00B0F0"/>
                            </a:solidFill>
                            <a:latin typeface="Cambria Math" panose="02040503050406030204" pitchFamily="18" charset="0"/>
                          </a:rPr>
                        </m:ctrlPr>
                      </m:sSubPr>
                      <m:e>
                        <m:r>
                          <a:rPr lang="en-US" b="0" i="1" smtClean="0">
                            <a:solidFill>
                              <a:srgbClr val="00B0F0"/>
                            </a:solidFill>
                            <a:latin typeface="Cambria Math"/>
                          </a:rPr>
                          <m:t>𝑥</m:t>
                        </m:r>
                      </m:e>
                      <m:sub>
                        <m:r>
                          <a:rPr lang="en-US" b="0" i="1" smtClean="0">
                            <a:solidFill>
                              <a:srgbClr val="00B0F0"/>
                            </a:solidFill>
                            <a:latin typeface="Cambria Math"/>
                          </a:rPr>
                          <m:t>𝑝</m:t>
                        </m:r>
                      </m:sub>
                    </m:sSub>
                  </m:oMath>
                </a14:m>
                <a:r>
                  <a:rPr lang="en-US" dirty="0" smtClean="0"/>
                  <a:t> of </a:t>
                </a:r>
                <a:r>
                  <a:rPr lang="en-US" dirty="0">
                    <a:solidFill>
                      <a:srgbClr val="00B0F0"/>
                    </a:solidFill>
                  </a:rPr>
                  <a:t>x</a:t>
                </a:r>
                <a:r>
                  <a:rPr lang="en-US" dirty="0"/>
                  <a:t> such that </a:t>
                </a:r>
                <a:r>
                  <a:rPr lang="en-US" i="1" dirty="0">
                    <a:solidFill>
                      <a:srgbClr val="00B0F0"/>
                    </a:solidFill>
                  </a:rPr>
                  <a:t>p</a:t>
                </a:r>
                <a:r>
                  <a:rPr lang="en-US" dirty="0">
                    <a:solidFill>
                      <a:srgbClr val="00B0F0"/>
                    </a:solidFill>
                  </a:rPr>
                  <a:t>%</a:t>
                </a:r>
                <a:r>
                  <a:rPr lang="en-US" dirty="0"/>
                  <a:t> of the observed values of x are less than </a:t>
                </a:r>
                <a14:m>
                  <m:oMath xmlns:m="http://schemas.openxmlformats.org/officeDocument/2006/math">
                    <m:sSub>
                      <m:sSubPr>
                        <m:ctrlPr>
                          <a:rPr lang="en-US" i="1">
                            <a:solidFill>
                              <a:srgbClr val="00B0F0"/>
                            </a:solidFill>
                            <a:latin typeface="Cambria Math" panose="02040503050406030204" pitchFamily="18" charset="0"/>
                          </a:rPr>
                        </m:ctrlPr>
                      </m:sSubPr>
                      <m:e>
                        <m:r>
                          <a:rPr lang="en-US" i="1">
                            <a:solidFill>
                              <a:srgbClr val="00B0F0"/>
                            </a:solidFill>
                            <a:latin typeface="Cambria Math"/>
                          </a:rPr>
                          <m:t>𝑥</m:t>
                        </m:r>
                      </m:e>
                      <m:sub>
                        <m:r>
                          <a:rPr lang="en-US" i="1">
                            <a:solidFill>
                              <a:srgbClr val="00B0F0"/>
                            </a:solidFill>
                            <a:latin typeface="Cambria Math"/>
                          </a:rPr>
                          <m:t>𝑝</m:t>
                        </m:r>
                      </m:sub>
                    </m:sSub>
                  </m:oMath>
                </a14:m>
                <a:r>
                  <a:rPr lang="en-US" dirty="0"/>
                  <a:t>. </a:t>
                </a:r>
              </a:p>
              <a:p>
                <a:pPr>
                  <a:buFont typeface="Monotype Sorts" charset="2"/>
                  <a:buNone/>
                </a:pPr>
                <a:endParaRPr lang="en-US" dirty="0"/>
              </a:p>
              <a:p>
                <a:r>
                  <a:rPr lang="en-US" dirty="0"/>
                  <a:t>For instance, the 50th percentile is the </a:t>
                </a:r>
                <a:r>
                  <a:rPr lang="en-US" dirty="0" smtClean="0"/>
                  <a:t>value </a:t>
                </a:r>
                <a14:m>
                  <m:oMath xmlns:m="http://schemas.openxmlformats.org/officeDocument/2006/math">
                    <m:sSub>
                      <m:sSubPr>
                        <m:ctrlPr>
                          <a:rPr lang="en-US" i="1">
                            <a:solidFill>
                              <a:srgbClr val="00B0F0"/>
                            </a:solidFill>
                            <a:latin typeface="Cambria Math" panose="02040503050406030204" pitchFamily="18" charset="0"/>
                          </a:rPr>
                        </m:ctrlPr>
                      </m:sSubPr>
                      <m:e>
                        <m:r>
                          <a:rPr lang="en-US" i="1">
                            <a:solidFill>
                              <a:srgbClr val="00B0F0"/>
                            </a:solidFill>
                            <a:latin typeface="Cambria Math"/>
                          </a:rPr>
                          <m:t>𝑥</m:t>
                        </m:r>
                      </m:e>
                      <m:sub>
                        <m:r>
                          <a:rPr lang="en-US" b="0" i="1" smtClean="0">
                            <a:solidFill>
                              <a:srgbClr val="00B0F0"/>
                            </a:solidFill>
                            <a:latin typeface="Cambria Math"/>
                          </a:rPr>
                          <m:t>50%</m:t>
                        </m:r>
                      </m:sub>
                    </m:sSub>
                  </m:oMath>
                </a14:m>
                <a:r>
                  <a:rPr lang="en-US" dirty="0" smtClean="0"/>
                  <a:t>  </a:t>
                </a:r>
                <a:r>
                  <a:rPr lang="en-US" dirty="0"/>
                  <a:t>such that 50% of all values of x are less than </a:t>
                </a:r>
                <a14:m>
                  <m:oMath xmlns:m="http://schemas.openxmlformats.org/officeDocument/2006/math">
                    <m:sSub>
                      <m:sSubPr>
                        <m:ctrlPr>
                          <a:rPr lang="en-US" i="1">
                            <a:solidFill>
                              <a:srgbClr val="00B0F0"/>
                            </a:solidFill>
                            <a:latin typeface="Cambria Math" panose="02040503050406030204" pitchFamily="18" charset="0"/>
                          </a:rPr>
                        </m:ctrlPr>
                      </m:sSubPr>
                      <m:e>
                        <m:r>
                          <a:rPr lang="en-US" i="1">
                            <a:solidFill>
                              <a:srgbClr val="00B0F0"/>
                            </a:solidFill>
                            <a:latin typeface="Cambria Math"/>
                          </a:rPr>
                          <m:t>𝑥</m:t>
                        </m:r>
                      </m:e>
                      <m:sub>
                        <m:r>
                          <a:rPr lang="en-US" i="1">
                            <a:solidFill>
                              <a:srgbClr val="00B0F0"/>
                            </a:solidFill>
                            <a:latin typeface="Cambria Math"/>
                          </a:rPr>
                          <m:t>50%</m:t>
                        </m:r>
                      </m:sub>
                    </m:sSub>
                  </m:oMath>
                </a14:m>
                <a:r>
                  <a:rPr lang="en-US" dirty="0" smtClean="0"/>
                  <a:t>.</a:t>
                </a:r>
                <a:r>
                  <a:rPr lang="en-US" dirty="0"/>
                  <a:t>  </a:t>
                </a:r>
              </a:p>
            </p:txBody>
          </p:sp>
        </mc:Choice>
        <mc:Fallback xmlns="">
          <p:sp>
            <p:nvSpPr>
              <p:cNvPr id="908291" name="Rectangle 3"/>
              <p:cNvSpPr>
                <a:spLocks noGrp="1" noRot="1" noChangeAspect="1" noMove="1" noResize="1" noEditPoints="1" noAdjustHandles="1" noChangeArrowheads="1" noChangeShapeType="1" noTextEdit="1"/>
              </p:cNvSpPr>
              <p:nvPr>
                <p:ph type="body" idx="1"/>
              </p:nvPr>
            </p:nvSpPr>
            <p:spPr>
              <a:xfrm>
                <a:off x="381000" y="1524000"/>
                <a:ext cx="8428037" cy="5181600"/>
              </a:xfrm>
              <a:blipFill rotWithShape="1">
                <a:blip r:embed="rId3"/>
                <a:stretch>
                  <a:fillRect l="-1302" t="-1059" r="-1881"/>
                </a:stretch>
              </a:blipFill>
            </p:spPr>
            <p:txBody>
              <a:bodyPr/>
              <a:lstStyle/>
              <a:p>
                <a:r>
                  <a:rPr lang="en-US">
                    <a:noFill/>
                  </a:rPr>
                  <a:t> </a:t>
                </a:r>
              </a:p>
            </p:txBody>
          </p:sp>
        </mc:Fallback>
      </mc:AlternateContent>
      <p:sp>
        <p:nvSpPr>
          <p:cNvPr id="2" name="Slide Number Placeholder 1"/>
          <p:cNvSpPr>
            <a:spLocks noGrp="1"/>
          </p:cNvSpPr>
          <p:nvPr>
            <p:ph type="sldNum" sz="quarter" idx="12"/>
          </p:nvPr>
        </p:nvSpPr>
        <p:spPr/>
        <p:txBody>
          <a:bodyPr/>
          <a:lstStyle/>
          <a:p>
            <a:fld id="{81A9E46F-7BA3-46CF-8DB8-B01995389C81}" type="slidenum">
              <a:rPr lang="en-US" smtClean="0"/>
              <a:t>30</a:t>
            </a:fld>
            <a:endParaRPr lang="en-US" dirty="0"/>
          </a:p>
        </p:txBody>
      </p:sp>
    </p:spTree>
    <p:extLst>
      <p:ext uri="{BB962C8B-B14F-4D97-AF65-F5344CB8AC3E}">
        <p14:creationId xmlns:p14="http://schemas.microsoft.com/office/powerpoint/2010/main" val="265552278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1034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657" y="3733800"/>
            <a:ext cx="8985250" cy="2741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10338" name="Rectangle 2"/>
          <p:cNvSpPr>
            <a:spLocks noGrp="1" noChangeArrowheads="1"/>
          </p:cNvSpPr>
          <p:nvPr>
            <p:ph type="title"/>
          </p:nvPr>
        </p:nvSpPr>
        <p:spPr>
          <a:xfrm>
            <a:off x="422275" y="457200"/>
            <a:ext cx="8595632" cy="838200"/>
          </a:xfrm>
        </p:spPr>
        <p:txBody>
          <a:bodyPr>
            <a:normAutofit fontScale="90000"/>
          </a:bodyPr>
          <a:lstStyle/>
          <a:p>
            <a:r>
              <a:rPr lang="en-US" dirty="0"/>
              <a:t>Measures of Location: Mean and Median</a:t>
            </a:r>
          </a:p>
        </p:txBody>
      </p:sp>
      <p:sp>
        <p:nvSpPr>
          <p:cNvPr id="910339" name="Rectangle 3"/>
          <p:cNvSpPr>
            <a:spLocks noGrp="1" noChangeArrowheads="1"/>
          </p:cNvSpPr>
          <p:nvPr>
            <p:ph type="body" idx="1"/>
          </p:nvPr>
        </p:nvSpPr>
        <p:spPr>
          <a:xfrm>
            <a:off x="311263" y="1447800"/>
            <a:ext cx="8428037" cy="5181600"/>
          </a:xfrm>
        </p:spPr>
        <p:txBody>
          <a:bodyPr/>
          <a:lstStyle/>
          <a:p>
            <a:r>
              <a:rPr lang="en-US" dirty="0"/>
              <a:t>The </a:t>
            </a:r>
            <a:r>
              <a:rPr lang="en-US" dirty="0">
                <a:solidFill>
                  <a:schemeClr val="accent6"/>
                </a:solidFill>
              </a:rPr>
              <a:t>mean</a:t>
            </a:r>
            <a:r>
              <a:rPr lang="en-US" dirty="0"/>
              <a:t> is the most common measure of the location of a set of points.  </a:t>
            </a:r>
          </a:p>
          <a:p>
            <a:r>
              <a:rPr lang="en-US" dirty="0"/>
              <a:t>However, the mean</a:t>
            </a:r>
            <a:r>
              <a:rPr lang="en-US" dirty="0">
                <a:solidFill>
                  <a:schemeClr val="accent6"/>
                </a:solidFill>
              </a:rPr>
              <a:t> </a:t>
            </a:r>
            <a:r>
              <a:rPr lang="en-US" dirty="0"/>
              <a:t>is very sensitive to outliers.   </a:t>
            </a:r>
          </a:p>
          <a:p>
            <a:r>
              <a:rPr lang="en-US" dirty="0"/>
              <a:t>Thus, the </a:t>
            </a:r>
            <a:r>
              <a:rPr lang="en-US" dirty="0">
                <a:solidFill>
                  <a:schemeClr val="accent6"/>
                </a:solidFill>
              </a:rPr>
              <a:t>median</a:t>
            </a:r>
            <a:r>
              <a:rPr lang="en-US" dirty="0"/>
              <a:t> or a trimmed mean is also commonly used.</a:t>
            </a:r>
          </a:p>
        </p:txBody>
      </p:sp>
      <p:sp>
        <p:nvSpPr>
          <p:cNvPr id="2" name="Slide Number Placeholder 1"/>
          <p:cNvSpPr>
            <a:spLocks noGrp="1"/>
          </p:cNvSpPr>
          <p:nvPr>
            <p:ph type="sldNum" sz="quarter" idx="12"/>
          </p:nvPr>
        </p:nvSpPr>
        <p:spPr/>
        <p:txBody>
          <a:bodyPr/>
          <a:lstStyle/>
          <a:p>
            <a:fld id="{81A9E46F-7BA3-46CF-8DB8-B01995389C81}" type="slidenum">
              <a:rPr lang="en-US" smtClean="0"/>
              <a:t>31</a:t>
            </a:fld>
            <a:endParaRPr lang="en-US" dirty="0"/>
          </a:p>
        </p:txBody>
      </p:sp>
    </p:spTree>
    <p:extLst>
      <p:ext uri="{BB962C8B-B14F-4D97-AF65-F5344CB8AC3E}">
        <p14:creationId xmlns:p14="http://schemas.microsoft.com/office/powerpoint/2010/main" val="422260159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graphicFrame>
        <p:nvGraphicFramePr>
          <p:cNvPr id="4" name="Content Placeholder 3"/>
          <p:cNvGraphicFramePr>
            <a:graphicFrameLocks noGrp="1" noChangeAspect="1"/>
          </p:cNvGraphicFramePr>
          <p:nvPr>
            <p:ph idx="1"/>
            <p:extLst>
              <p:ext uri="{D42A27DB-BD31-4B8C-83A1-F6EECF244321}">
                <p14:modId xmlns:p14="http://schemas.microsoft.com/office/powerpoint/2010/main" val="3798351189"/>
              </p:ext>
            </p:extLst>
          </p:nvPr>
        </p:nvGraphicFramePr>
        <p:xfrm>
          <a:off x="76200" y="1558222"/>
          <a:ext cx="4572585" cy="4876800"/>
        </p:xfrm>
        <a:graphic>
          <a:graphicData uri="http://schemas.openxmlformats.org/presentationml/2006/ole">
            <mc:AlternateContent xmlns:mc="http://schemas.openxmlformats.org/markup-compatibility/2006">
              <mc:Choice xmlns:v="urn:schemas-microsoft-com:vml" Requires="v">
                <p:oleObj spid="_x0000_s19465" name="Document" r:id="rId3" imgW="5416355" imgH="5776939" progId="Word.Document.8">
                  <p:embed/>
                </p:oleObj>
              </mc:Choice>
              <mc:Fallback>
                <p:oleObj name="Document" r:id="rId3" imgW="5416355" imgH="5776939" progId="Word.Document.8">
                  <p:embed/>
                  <p:pic>
                    <p:nvPicPr>
                      <p:cNvPr id="0" name="Object 10"/>
                      <p:cNvPicPr>
                        <a:picLocks noChangeAspect="1" noChangeArrowheads="1"/>
                      </p:cNvPicPr>
                      <p:nvPr/>
                    </p:nvPicPr>
                    <p:blipFill>
                      <a:blip r:embed="rId4"/>
                      <a:srcRect/>
                      <a:stretch>
                        <a:fillRect/>
                      </a:stretch>
                    </p:blipFill>
                    <p:spPr bwMode="auto">
                      <a:xfrm>
                        <a:off x="76200" y="1558222"/>
                        <a:ext cx="4572585" cy="487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 name="TextBox 4"/>
          <p:cNvSpPr txBox="1"/>
          <p:nvPr/>
        </p:nvSpPr>
        <p:spPr>
          <a:xfrm>
            <a:off x="4589912" y="2601686"/>
            <a:ext cx="1556836" cy="369332"/>
          </a:xfrm>
          <a:prstGeom prst="rect">
            <a:avLst/>
          </a:prstGeom>
          <a:solidFill>
            <a:srgbClr val="92D050"/>
          </a:solidFill>
        </p:spPr>
        <p:txBody>
          <a:bodyPr wrap="none" rtlCol="0">
            <a:spAutoFit/>
          </a:bodyPr>
          <a:lstStyle/>
          <a:p>
            <a:r>
              <a:rPr lang="en-US" dirty="0" smtClean="0"/>
              <a:t>Mean: </a:t>
            </a:r>
            <a:r>
              <a:rPr lang="en-US" dirty="0" err="1" smtClean="0">
                <a:solidFill>
                  <a:srgbClr val="FF0000"/>
                </a:solidFill>
              </a:rPr>
              <a:t>1090K</a:t>
            </a:r>
            <a:endParaRPr lang="en-US" dirty="0" smtClean="0">
              <a:solidFill>
                <a:srgbClr val="FF0000"/>
              </a:solidFill>
            </a:endParaRPr>
          </a:p>
        </p:txBody>
      </p:sp>
      <p:sp>
        <p:nvSpPr>
          <p:cNvPr id="6" name="TextBox 5"/>
          <p:cNvSpPr txBox="1"/>
          <p:nvPr/>
        </p:nvSpPr>
        <p:spPr>
          <a:xfrm>
            <a:off x="4589912" y="3811956"/>
            <a:ext cx="4477888" cy="369332"/>
          </a:xfrm>
          <a:prstGeom prst="rect">
            <a:avLst/>
          </a:prstGeom>
          <a:solidFill>
            <a:srgbClr val="00B0F0"/>
          </a:solidFill>
          <a:ln>
            <a:solidFill>
              <a:srgbClr val="00B0F0"/>
            </a:solidFill>
          </a:ln>
        </p:spPr>
        <p:txBody>
          <a:bodyPr wrap="square" rtlCol="0">
            <a:spAutoFit/>
          </a:bodyPr>
          <a:lstStyle/>
          <a:p>
            <a:r>
              <a:rPr lang="en-US" dirty="0" smtClean="0"/>
              <a:t>Trimmed mean (remove min, max): </a:t>
            </a:r>
            <a:r>
              <a:rPr lang="en-US" dirty="0" err="1" smtClean="0">
                <a:solidFill>
                  <a:srgbClr val="FF0000"/>
                </a:solidFill>
              </a:rPr>
              <a:t>105K</a:t>
            </a:r>
            <a:endParaRPr lang="en-US" dirty="0">
              <a:solidFill>
                <a:srgbClr val="FF0000"/>
              </a:solidFill>
            </a:endParaRPr>
          </a:p>
        </p:txBody>
      </p:sp>
      <p:sp>
        <p:nvSpPr>
          <p:cNvPr id="7" name="TextBox 6"/>
          <p:cNvSpPr txBox="1"/>
          <p:nvPr/>
        </p:nvSpPr>
        <p:spPr>
          <a:xfrm>
            <a:off x="4570638" y="5257800"/>
            <a:ext cx="2929007" cy="369332"/>
          </a:xfrm>
          <a:prstGeom prst="rect">
            <a:avLst/>
          </a:prstGeom>
          <a:solidFill>
            <a:srgbClr val="FFFF00"/>
          </a:solidFill>
        </p:spPr>
        <p:txBody>
          <a:bodyPr wrap="none" rtlCol="0">
            <a:spAutoFit/>
          </a:bodyPr>
          <a:lstStyle/>
          <a:p>
            <a:r>
              <a:rPr lang="en-US" dirty="0" smtClean="0"/>
              <a:t>Median: (90+100)/2 = </a:t>
            </a:r>
            <a:r>
              <a:rPr lang="en-US" dirty="0" err="1" smtClean="0">
                <a:solidFill>
                  <a:srgbClr val="FF0000"/>
                </a:solidFill>
              </a:rPr>
              <a:t>95K</a:t>
            </a:r>
            <a:r>
              <a:rPr lang="en-US" dirty="0" smtClean="0"/>
              <a:t> </a:t>
            </a:r>
            <a:endParaRPr lang="en-US" dirty="0"/>
          </a:p>
        </p:txBody>
      </p:sp>
      <p:sp>
        <p:nvSpPr>
          <p:cNvPr id="8" name="Rectangle 7"/>
          <p:cNvSpPr/>
          <p:nvPr/>
        </p:nvSpPr>
        <p:spPr>
          <a:xfrm>
            <a:off x="76198" y="5467416"/>
            <a:ext cx="4365171" cy="319432"/>
          </a:xfrm>
          <a:prstGeom prst="rect">
            <a:avLst/>
          </a:prstGeom>
          <a:noFill/>
          <a:ln w="571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76199" y="3864429"/>
            <a:ext cx="4365171" cy="783771"/>
          </a:xfrm>
          <a:prstGeom prst="rect">
            <a:avLst/>
          </a:prstGeom>
          <a:noFill/>
          <a:ln w="571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3541" y="2651586"/>
            <a:ext cx="4365171" cy="319432"/>
          </a:xfrm>
          <a:prstGeom prst="rect">
            <a:avLst/>
          </a:prstGeom>
          <a:noFill/>
          <a:ln w="571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lide Number Placeholder 2"/>
          <p:cNvSpPr>
            <a:spLocks noGrp="1"/>
          </p:cNvSpPr>
          <p:nvPr>
            <p:ph type="sldNum" sz="quarter" idx="12"/>
          </p:nvPr>
        </p:nvSpPr>
        <p:spPr/>
        <p:txBody>
          <a:bodyPr/>
          <a:lstStyle/>
          <a:p>
            <a:fld id="{81A9E46F-7BA3-46CF-8DB8-B01995389C81}" type="slidenum">
              <a:rPr lang="en-US" smtClean="0"/>
              <a:t>32</a:t>
            </a:fld>
            <a:endParaRPr lang="en-US" dirty="0"/>
          </a:p>
        </p:txBody>
      </p:sp>
    </p:spTree>
    <p:extLst>
      <p:ext uri="{BB962C8B-B14F-4D97-AF65-F5344CB8AC3E}">
        <p14:creationId xmlns:p14="http://schemas.microsoft.com/office/powerpoint/2010/main" val="20467387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2387" name="Rectangle 3"/>
          <p:cNvSpPr>
            <a:spLocks noGrp="1" noChangeArrowheads="1"/>
          </p:cNvSpPr>
          <p:nvPr>
            <p:ph type="title"/>
          </p:nvPr>
        </p:nvSpPr>
        <p:spPr>
          <a:xfrm>
            <a:off x="381000" y="457200"/>
            <a:ext cx="8686800" cy="685800"/>
          </a:xfrm>
        </p:spPr>
        <p:txBody>
          <a:bodyPr>
            <a:normAutofit fontScale="90000"/>
          </a:bodyPr>
          <a:lstStyle/>
          <a:p>
            <a:r>
              <a:rPr lang="en-US" dirty="0"/>
              <a:t>Measures of Spread: Range and Variance</a:t>
            </a:r>
          </a:p>
        </p:txBody>
      </p:sp>
      <mc:AlternateContent xmlns:mc="http://schemas.openxmlformats.org/markup-compatibility/2006" xmlns:a14="http://schemas.microsoft.com/office/drawing/2010/main">
        <mc:Choice Requires="a14">
          <p:sp>
            <p:nvSpPr>
              <p:cNvPr id="912388" name="Rectangle 4"/>
              <p:cNvSpPr>
                <a:spLocks noGrp="1" noChangeArrowheads="1"/>
              </p:cNvSpPr>
              <p:nvPr>
                <p:ph type="body" idx="1"/>
              </p:nvPr>
            </p:nvSpPr>
            <p:spPr>
              <a:xfrm>
                <a:off x="304800" y="1600200"/>
                <a:ext cx="8428037" cy="4648200"/>
              </a:xfrm>
            </p:spPr>
            <p:txBody>
              <a:bodyPr>
                <a:normAutofit fontScale="92500" lnSpcReduction="10000"/>
              </a:bodyPr>
              <a:lstStyle/>
              <a:p>
                <a:r>
                  <a:rPr lang="en-US" dirty="0" smtClean="0">
                    <a:solidFill>
                      <a:schemeClr val="accent6"/>
                    </a:solidFill>
                  </a:rPr>
                  <a:t>Range</a:t>
                </a:r>
                <a:r>
                  <a:rPr lang="en-US" dirty="0"/>
                  <a:t> is the difference between the max and min</a:t>
                </a:r>
              </a:p>
              <a:p>
                <a:endParaRPr lang="en-US" dirty="0" smtClean="0"/>
              </a:p>
              <a:p>
                <a:r>
                  <a:rPr lang="en-US" dirty="0" smtClean="0"/>
                  <a:t>The </a:t>
                </a:r>
                <a:r>
                  <a:rPr lang="en-US" dirty="0">
                    <a:solidFill>
                      <a:schemeClr val="accent6"/>
                    </a:solidFill>
                  </a:rPr>
                  <a:t>variance</a:t>
                </a:r>
                <a:r>
                  <a:rPr lang="en-US" dirty="0"/>
                  <a:t> or </a:t>
                </a:r>
                <a:r>
                  <a:rPr lang="en-US" dirty="0">
                    <a:solidFill>
                      <a:schemeClr val="accent6"/>
                    </a:solidFill>
                  </a:rPr>
                  <a:t>standard deviation </a:t>
                </a:r>
                <a:r>
                  <a:rPr lang="en-US" dirty="0"/>
                  <a:t>is the most common measure of the spread of a set of points</a:t>
                </a:r>
                <a:r>
                  <a:rPr lang="en-US" dirty="0" smtClean="0"/>
                  <a:t>.</a:t>
                </a:r>
              </a:p>
              <a:p>
                <a:endParaRPr lang="en-US" dirty="0"/>
              </a:p>
              <a:p>
                <a:pPr marL="0" indent="0">
                  <a:buNone/>
                </a:pPr>
                <a14:m>
                  <m:oMathPara xmlns:m="http://schemas.openxmlformats.org/officeDocument/2006/math">
                    <m:oMathParaPr>
                      <m:jc m:val="centerGroup"/>
                    </m:oMathParaPr>
                    <m:oMath xmlns:m="http://schemas.openxmlformats.org/officeDocument/2006/math">
                      <m:r>
                        <a:rPr lang="en-US" b="0" i="1" smtClean="0">
                          <a:solidFill>
                            <a:srgbClr val="0070C0"/>
                          </a:solidFill>
                          <a:latin typeface="Cambria Math"/>
                        </a:rPr>
                        <m:t>𝑣𝑎𝑟</m:t>
                      </m:r>
                      <m:d>
                        <m:dPr>
                          <m:ctrlPr>
                            <a:rPr lang="en-US" b="0" i="1" smtClean="0">
                              <a:solidFill>
                                <a:srgbClr val="0070C0"/>
                              </a:solidFill>
                              <a:latin typeface="Cambria Math" panose="02040503050406030204" pitchFamily="18" charset="0"/>
                            </a:rPr>
                          </m:ctrlPr>
                        </m:dPr>
                        <m:e>
                          <m:r>
                            <a:rPr lang="en-US" b="0" i="1" smtClean="0">
                              <a:solidFill>
                                <a:srgbClr val="0070C0"/>
                              </a:solidFill>
                              <a:latin typeface="Cambria Math"/>
                            </a:rPr>
                            <m:t>𝑥</m:t>
                          </m:r>
                        </m:e>
                      </m:d>
                      <m:r>
                        <a:rPr lang="en-US" b="0" i="1" smtClean="0">
                          <a:solidFill>
                            <a:srgbClr val="0070C0"/>
                          </a:solidFill>
                          <a:latin typeface="Cambria Math"/>
                        </a:rPr>
                        <m:t>=</m:t>
                      </m:r>
                      <m:f>
                        <m:fPr>
                          <m:ctrlPr>
                            <a:rPr lang="en-US" b="0" i="1" smtClean="0">
                              <a:solidFill>
                                <a:srgbClr val="0070C0"/>
                              </a:solidFill>
                              <a:latin typeface="Cambria Math" panose="02040503050406030204" pitchFamily="18" charset="0"/>
                            </a:rPr>
                          </m:ctrlPr>
                        </m:fPr>
                        <m:num>
                          <m:r>
                            <a:rPr lang="en-US" b="0" i="1" smtClean="0">
                              <a:solidFill>
                                <a:srgbClr val="0070C0"/>
                              </a:solidFill>
                              <a:latin typeface="Cambria Math"/>
                            </a:rPr>
                            <m:t>1</m:t>
                          </m:r>
                        </m:num>
                        <m:den>
                          <m:r>
                            <a:rPr lang="en-US" b="0" i="1" smtClean="0">
                              <a:solidFill>
                                <a:srgbClr val="0070C0"/>
                              </a:solidFill>
                              <a:latin typeface="Cambria Math"/>
                            </a:rPr>
                            <m:t>𝑚</m:t>
                          </m:r>
                        </m:den>
                      </m:f>
                      <m:nary>
                        <m:naryPr>
                          <m:chr m:val="∑"/>
                          <m:ctrlPr>
                            <a:rPr lang="en-US" b="0" i="1" smtClean="0">
                              <a:solidFill>
                                <a:srgbClr val="0070C0"/>
                              </a:solidFill>
                              <a:latin typeface="Cambria Math" panose="02040503050406030204" pitchFamily="18" charset="0"/>
                            </a:rPr>
                          </m:ctrlPr>
                        </m:naryPr>
                        <m:sub>
                          <m:r>
                            <m:rPr>
                              <m:brk m:alnAt="23"/>
                            </m:rPr>
                            <a:rPr lang="en-US" b="0" i="1" smtClean="0">
                              <a:solidFill>
                                <a:srgbClr val="0070C0"/>
                              </a:solidFill>
                              <a:latin typeface="Cambria Math"/>
                            </a:rPr>
                            <m:t>𝑖</m:t>
                          </m:r>
                          <m:r>
                            <a:rPr lang="en-US" b="0" i="1" smtClean="0">
                              <a:solidFill>
                                <a:srgbClr val="0070C0"/>
                              </a:solidFill>
                              <a:latin typeface="Cambria Math"/>
                            </a:rPr>
                            <m:t>=1</m:t>
                          </m:r>
                        </m:sub>
                        <m:sup>
                          <m:r>
                            <a:rPr lang="en-US" b="0" i="1" smtClean="0">
                              <a:solidFill>
                                <a:srgbClr val="0070C0"/>
                              </a:solidFill>
                              <a:latin typeface="Cambria Math"/>
                            </a:rPr>
                            <m:t>𝑚</m:t>
                          </m:r>
                        </m:sup>
                        <m:e>
                          <m:sSup>
                            <m:sSupPr>
                              <m:ctrlPr>
                                <a:rPr lang="en-US" b="0" i="1" smtClean="0">
                                  <a:solidFill>
                                    <a:srgbClr val="0070C0"/>
                                  </a:solidFill>
                                  <a:latin typeface="Cambria Math" panose="02040503050406030204" pitchFamily="18" charset="0"/>
                                </a:rPr>
                              </m:ctrlPr>
                            </m:sSupPr>
                            <m:e>
                              <m:d>
                                <m:dPr>
                                  <m:ctrlPr>
                                    <a:rPr lang="en-US" b="0" i="1" smtClean="0">
                                      <a:solidFill>
                                        <a:srgbClr val="0070C0"/>
                                      </a:solidFill>
                                      <a:latin typeface="Cambria Math" panose="02040503050406030204" pitchFamily="18" charset="0"/>
                                    </a:rPr>
                                  </m:ctrlPr>
                                </m:dPr>
                                <m:e>
                                  <m:r>
                                    <a:rPr lang="en-US" b="0" i="1" smtClean="0">
                                      <a:solidFill>
                                        <a:srgbClr val="0070C0"/>
                                      </a:solidFill>
                                      <a:latin typeface="Cambria Math"/>
                                    </a:rPr>
                                    <m:t>𝑥</m:t>
                                  </m:r>
                                  <m:r>
                                    <a:rPr lang="en-US" b="0" i="1" smtClean="0">
                                      <a:solidFill>
                                        <a:srgbClr val="0070C0"/>
                                      </a:solidFill>
                                      <a:latin typeface="Cambria Math"/>
                                    </a:rPr>
                                    <m:t>−</m:t>
                                  </m:r>
                                  <m:acc>
                                    <m:accPr>
                                      <m:chr m:val="̅"/>
                                      <m:ctrlPr>
                                        <a:rPr lang="en-US" b="0" i="1" smtClean="0">
                                          <a:solidFill>
                                            <a:srgbClr val="0070C0"/>
                                          </a:solidFill>
                                          <a:latin typeface="Cambria Math" panose="02040503050406030204" pitchFamily="18" charset="0"/>
                                        </a:rPr>
                                      </m:ctrlPr>
                                    </m:accPr>
                                    <m:e>
                                      <m:r>
                                        <a:rPr lang="en-US" b="0" i="1" smtClean="0">
                                          <a:solidFill>
                                            <a:srgbClr val="0070C0"/>
                                          </a:solidFill>
                                          <a:latin typeface="Cambria Math"/>
                                        </a:rPr>
                                        <m:t>𝑥</m:t>
                                      </m:r>
                                    </m:e>
                                  </m:acc>
                                </m:e>
                              </m:d>
                            </m:e>
                            <m:sup>
                              <m:r>
                                <a:rPr lang="en-US" b="0" i="1" smtClean="0">
                                  <a:solidFill>
                                    <a:srgbClr val="0070C0"/>
                                  </a:solidFill>
                                  <a:latin typeface="Cambria Math"/>
                                </a:rPr>
                                <m:t>2</m:t>
                              </m:r>
                            </m:sup>
                          </m:sSup>
                        </m:e>
                      </m:nary>
                    </m:oMath>
                  </m:oMathPara>
                </a14:m>
                <a:endParaRPr lang="en-US" dirty="0" smtClean="0">
                  <a:solidFill>
                    <a:srgbClr val="0070C0"/>
                  </a:solidFill>
                </a:endParaRPr>
              </a:p>
              <a:p>
                <a:pPr marL="0" indent="0">
                  <a:buNone/>
                </a:pPr>
                <a:endParaRPr lang="en-US" b="0" i="1" dirty="0" smtClean="0">
                  <a:latin typeface="Cambria Math"/>
                </a:endParaRPr>
              </a:p>
              <a:p>
                <a:pPr marL="0" indent="0">
                  <a:buNone/>
                </a:pPr>
                <a14:m>
                  <m:oMathPara xmlns:m="http://schemas.openxmlformats.org/officeDocument/2006/math">
                    <m:oMathParaPr>
                      <m:jc m:val="centerGroup"/>
                    </m:oMathParaPr>
                    <m:oMath xmlns:m="http://schemas.openxmlformats.org/officeDocument/2006/math">
                      <m:r>
                        <a:rPr lang="en-US" b="0" i="1" smtClean="0">
                          <a:solidFill>
                            <a:srgbClr val="0070C0"/>
                          </a:solidFill>
                          <a:latin typeface="Cambria Math"/>
                        </a:rPr>
                        <m:t>𝜎</m:t>
                      </m:r>
                      <m:d>
                        <m:dPr>
                          <m:ctrlPr>
                            <a:rPr lang="en-US" b="0" i="1" smtClean="0">
                              <a:solidFill>
                                <a:srgbClr val="0070C0"/>
                              </a:solidFill>
                              <a:latin typeface="Cambria Math" panose="02040503050406030204" pitchFamily="18" charset="0"/>
                            </a:rPr>
                          </m:ctrlPr>
                        </m:dPr>
                        <m:e>
                          <m:r>
                            <a:rPr lang="en-US" b="0" i="1" smtClean="0">
                              <a:solidFill>
                                <a:srgbClr val="0070C0"/>
                              </a:solidFill>
                              <a:latin typeface="Cambria Math"/>
                            </a:rPr>
                            <m:t>𝑥</m:t>
                          </m:r>
                        </m:e>
                      </m:d>
                      <m:r>
                        <a:rPr lang="en-US" b="0" i="1" smtClean="0">
                          <a:solidFill>
                            <a:srgbClr val="0070C0"/>
                          </a:solidFill>
                          <a:latin typeface="Cambria Math"/>
                        </a:rPr>
                        <m:t>=</m:t>
                      </m:r>
                      <m:rad>
                        <m:radPr>
                          <m:degHide m:val="on"/>
                          <m:ctrlPr>
                            <a:rPr lang="en-US" b="0" i="1" smtClean="0">
                              <a:solidFill>
                                <a:srgbClr val="0070C0"/>
                              </a:solidFill>
                              <a:latin typeface="Cambria Math" panose="02040503050406030204" pitchFamily="18" charset="0"/>
                            </a:rPr>
                          </m:ctrlPr>
                        </m:radPr>
                        <m:deg/>
                        <m:e>
                          <m:r>
                            <a:rPr lang="en-US" b="0" i="1" smtClean="0">
                              <a:solidFill>
                                <a:srgbClr val="0070C0"/>
                              </a:solidFill>
                              <a:latin typeface="Cambria Math"/>
                            </a:rPr>
                            <m:t>𝑣𝑎𝑟</m:t>
                          </m:r>
                          <m:d>
                            <m:dPr>
                              <m:ctrlPr>
                                <a:rPr lang="en-US" b="0" i="1" smtClean="0">
                                  <a:solidFill>
                                    <a:srgbClr val="0070C0"/>
                                  </a:solidFill>
                                  <a:latin typeface="Cambria Math" panose="02040503050406030204" pitchFamily="18" charset="0"/>
                                </a:rPr>
                              </m:ctrlPr>
                            </m:dPr>
                            <m:e>
                              <m:r>
                                <a:rPr lang="en-US" b="0" i="1" smtClean="0">
                                  <a:solidFill>
                                    <a:srgbClr val="0070C0"/>
                                  </a:solidFill>
                                  <a:latin typeface="Cambria Math"/>
                                </a:rPr>
                                <m:t>𝑥</m:t>
                              </m:r>
                            </m:e>
                          </m:d>
                        </m:e>
                      </m:rad>
                    </m:oMath>
                  </m:oMathPara>
                </a14:m>
                <a:endParaRPr lang="en-US" dirty="0">
                  <a:solidFill>
                    <a:srgbClr val="0070C0"/>
                  </a:solidFill>
                </a:endParaRPr>
              </a:p>
              <a:p>
                <a:pPr>
                  <a:buFont typeface="Monotype Sorts" charset="2"/>
                  <a:buNone/>
                </a:pPr>
                <a:r>
                  <a:rPr lang="en-US" dirty="0"/>
                  <a:t> </a:t>
                </a:r>
              </a:p>
              <a:p>
                <a:pPr>
                  <a:buFont typeface="Monotype Sorts" charset="2"/>
                  <a:buNone/>
                </a:pPr>
                <a:endParaRPr lang="en-US" dirty="0"/>
              </a:p>
            </p:txBody>
          </p:sp>
        </mc:Choice>
        <mc:Fallback xmlns="">
          <p:sp>
            <p:nvSpPr>
              <p:cNvPr id="912388" name="Rectangle 4"/>
              <p:cNvSpPr>
                <a:spLocks noGrp="1" noRot="1" noChangeAspect="1" noMove="1" noResize="1" noEditPoints="1" noAdjustHandles="1" noChangeArrowheads="1" noChangeShapeType="1" noTextEdit="1"/>
              </p:cNvSpPr>
              <p:nvPr>
                <p:ph type="body" idx="1"/>
              </p:nvPr>
            </p:nvSpPr>
            <p:spPr>
              <a:xfrm>
                <a:off x="304800" y="1600200"/>
                <a:ext cx="8428037" cy="4648200"/>
              </a:xfrm>
              <a:blipFill rotWithShape="1">
                <a:blip r:embed="rId3"/>
                <a:stretch>
                  <a:fillRect l="-795" t="-2100"/>
                </a:stretch>
              </a:blipFill>
            </p:spPr>
            <p:txBody>
              <a:bodyPr/>
              <a:lstStyle/>
              <a:p>
                <a:r>
                  <a:rPr lang="en-US">
                    <a:noFill/>
                  </a:rPr>
                  <a:t> </a:t>
                </a:r>
              </a:p>
            </p:txBody>
          </p:sp>
        </mc:Fallback>
      </mc:AlternateContent>
      <p:sp>
        <p:nvSpPr>
          <p:cNvPr id="2" name="Slide Number Placeholder 1"/>
          <p:cNvSpPr>
            <a:spLocks noGrp="1"/>
          </p:cNvSpPr>
          <p:nvPr>
            <p:ph type="sldNum" sz="quarter" idx="12"/>
          </p:nvPr>
        </p:nvSpPr>
        <p:spPr/>
        <p:txBody>
          <a:bodyPr/>
          <a:lstStyle/>
          <a:p>
            <a:fld id="{81A9E46F-7BA3-46CF-8DB8-B01995389C81}" type="slidenum">
              <a:rPr lang="en-US" smtClean="0"/>
              <a:t>33</a:t>
            </a:fld>
            <a:endParaRPr lang="en-US" dirty="0"/>
          </a:p>
        </p:txBody>
      </p:sp>
    </p:spTree>
    <p:extLst>
      <p:ext uri="{BB962C8B-B14F-4D97-AF65-F5344CB8AC3E}">
        <p14:creationId xmlns:p14="http://schemas.microsoft.com/office/powerpoint/2010/main" val="208713626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Normal Distribution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lnSpcReduction="10000"/>
              </a:bodyPr>
              <a:lstStyle/>
              <a:p>
                <a:r>
                  <a:rPr lang="en-US" b="0" dirty="0" smtClean="0"/>
                  <a:t> </a:t>
                </a:r>
                <a14:m>
                  <m:oMath xmlns:m="http://schemas.openxmlformats.org/officeDocument/2006/math">
                    <m:r>
                      <a:rPr lang="en-US" b="0" i="1" smtClean="0">
                        <a:latin typeface="Cambria Math"/>
                      </a:rPr>
                      <m:t>𝜙</m:t>
                    </m:r>
                    <m:d>
                      <m:dPr>
                        <m:ctrlPr>
                          <a:rPr lang="en-US" b="0" i="1" smtClean="0">
                            <a:latin typeface="Cambria Math" panose="02040503050406030204" pitchFamily="18" charset="0"/>
                          </a:rPr>
                        </m:ctrlPr>
                      </m:dPr>
                      <m:e>
                        <m:r>
                          <a:rPr lang="en-US" b="0" i="1" smtClean="0">
                            <a:latin typeface="Cambria Math"/>
                          </a:rPr>
                          <m:t>𝑥</m:t>
                        </m:r>
                      </m:e>
                    </m:d>
                    <m:r>
                      <a:rPr lang="en-US" b="0" i="1" smtClean="0">
                        <a:latin typeface="Cambria Math"/>
                      </a:rPr>
                      <m:t>= </m:t>
                    </m:r>
                    <m:f>
                      <m:fPr>
                        <m:ctrlPr>
                          <a:rPr lang="en-US" b="0" i="1" smtClean="0">
                            <a:latin typeface="Cambria Math" panose="02040503050406030204" pitchFamily="18" charset="0"/>
                          </a:rPr>
                        </m:ctrlPr>
                      </m:fPr>
                      <m:num>
                        <m:r>
                          <a:rPr lang="en-US" b="0" i="1" smtClean="0">
                            <a:latin typeface="Cambria Math"/>
                          </a:rPr>
                          <m:t>1</m:t>
                        </m:r>
                      </m:num>
                      <m:den>
                        <m:r>
                          <a:rPr lang="en-US" b="0" i="1" smtClean="0">
                            <a:latin typeface="Cambria Math"/>
                          </a:rPr>
                          <m:t>𝜎</m:t>
                        </m:r>
                        <m:rad>
                          <m:radPr>
                            <m:degHide m:val="on"/>
                            <m:ctrlPr>
                              <a:rPr lang="en-US" b="0" i="1" smtClean="0">
                                <a:latin typeface="Cambria Math" panose="02040503050406030204" pitchFamily="18" charset="0"/>
                              </a:rPr>
                            </m:ctrlPr>
                          </m:radPr>
                          <m:deg/>
                          <m:e>
                            <m:r>
                              <a:rPr lang="en-US" b="0" i="1" smtClean="0">
                                <a:latin typeface="Cambria Math"/>
                              </a:rPr>
                              <m:t>2</m:t>
                            </m:r>
                            <m:r>
                              <a:rPr lang="en-US" b="0" i="1" smtClean="0">
                                <a:latin typeface="Cambria Math"/>
                              </a:rPr>
                              <m:t>𝜋</m:t>
                            </m:r>
                          </m:e>
                        </m:rad>
                      </m:den>
                    </m:f>
                    <m:sSup>
                      <m:sSupPr>
                        <m:ctrlPr>
                          <a:rPr lang="en-US" b="0" i="1" smtClean="0">
                            <a:latin typeface="Cambria Math" panose="02040503050406030204" pitchFamily="18" charset="0"/>
                          </a:rPr>
                        </m:ctrlPr>
                      </m:sSupPr>
                      <m:e>
                        <m:r>
                          <a:rPr lang="en-US" b="0" i="1" smtClean="0">
                            <a:latin typeface="Cambria Math"/>
                          </a:rPr>
                          <m:t>𝑒</m:t>
                        </m:r>
                      </m:e>
                      <m:sup>
                        <m:f>
                          <m:fPr>
                            <m:ctrlPr>
                              <a:rPr lang="en-US" i="1">
                                <a:latin typeface="Cambria Math" panose="02040503050406030204" pitchFamily="18" charset="0"/>
                              </a:rPr>
                            </m:ctrlPr>
                          </m:fPr>
                          <m:num>
                            <m:r>
                              <a:rPr lang="en-US" i="1">
                                <a:latin typeface="Cambria Math"/>
                              </a:rPr>
                              <m:t>1</m:t>
                            </m:r>
                          </m:num>
                          <m:den>
                            <m:r>
                              <a:rPr lang="en-US" i="1">
                                <a:latin typeface="Cambria Math"/>
                              </a:rPr>
                              <m:t>2</m:t>
                            </m:r>
                          </m:den>
                        </m:f>
                        <m:sSup>
                          <m:sSupPr>
                            <m:ctrlPr>
                              <a:rPr lang="en-US" i="1">
                                <a:latin typeface="Cambria Math" panose="02040503050406030204" pitchFamily="18" charset="0"/>
                              </a:rPr>
                            </m:ctrlPr>
                          </m:sSupPr>
                          <m:e>
                            <m:d>
                              <m:dPr>
                                <m:ctrlPr>
                                  <a:rPr lang="en-US" i="1">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a:rPr>
                                      <m:t>𝑥</m:t>
                                    </m:r>
                                    <m:r>
                                      <a:rPr lang="en-US" i="1">
                                        <a:latin typeface="Cambria Math"/>
                                      </a:rPr>
                                      <m:t>−</m:t>
                                    </m:r>
                                    <m:r>
                                      <a:rPr lang="en-US" i="1">
                                        <a:latin typeface="Cambria Math"/>
                                      </a:rPr>
                                      <m:t>𝜇</m:t>
                                    </m:r>
                                  </m:num>
                                  <m:den>
                                    <m:r>
                                      <a:rPr lang="en-US" i="1">
                                        <a:latin typeface="Cambria Math"/>
                                      </a:rPr>
                                      <m:t>𝜎</m:t>
                                    </m:r>
                                  </m:den>
                                </m:f>
                              </m:e>
                            </m:d>
                          </m:e>
                          <m:sup>
                            <m:r>
                              <a:rPr lang="en-US" i="1">
                                <a:latin typeface="Cambria Math"/>
                              </a:rPr>
                              <m:t>2</m:t>
                            </m:r>
                          </m:sup>
                        </m:sSup>
                      </m:sup>
                    </m:sSup>
                  </m:oMath>
                </a14:m>
                <a:endParaRPr lang="en-US" dirty="0" smtClean="0"/>
              </a:p>
              <a:p>
                <a:endParaRPr lang="en-US" dirty="0" smtClean="0"/>
              </a:p>
              <a:p>
                <a:endParaRPr lang="en-US" dirty="0" smtClean="0"/>
              </a:p>
              <a:p>
                <a:endParaRPr lang="en-US" dirty="0"/>
              </a:p>
              <a:p>
                <a:endParaRPr lang="en-US" dirty="0" smtClean="0"/>
              </a:p>
              <a:p>
                <a:r>
                  <a:rPr lang="en-US" dirty="0" smtClean="0"/>
                  <a:t>An important distribution that characterizes many quantities and has a central role in probabilities and statistics.</a:t>
                </a:r>
              </a:p>
              <a:p>
                <a:pPr lvl="1"/>
                <a:r>
                  <a:rPr lang="en-US" dirty="0" smtClean="0"/>
                  <a:t>Appears also in the central limit theorem</a:t>
                </a:r>
              </a:p>
              <a:p>
                <a:r>
                  <a:rPr lang="en-US" dirty="0" smtClean="0"/>
                  <a:t>Fully characterized by the mean </a:t>
                </a:r>
                <a14:m>
                  <m:oMath xmlns:m="http://schemas.openxmlformats.org/officeDocument/2006/math">
                    <m:r>
                      <a:rPr lang="en-US" b="0" i="1" smtClean="0">
                        <a:latin typeface="Cambria Math"/>
                      </a:rPr>
                      <m:t>𝜇</m:t>
                    </m:r>
                    <m:r>
                      <a:rPr lang="en-US" b="0" i="1" smtClean="0">
                        <a:latin typeface="Cambria Math"/>
                      </a:rPr>
                      <m:t> </m:t>
                    </m:r>
                  </m:oMath>
                </a14:m>
                <a:r>
                  <a:rPr lang="en-US" dirty="0" smtClean="0"/>
                  <a:t>and standard deviation </a:t>
                </a:r>
                <a14:m>
                  <m:oMath xmlns:m="http://schemas.openxmlformats.org/officeDocument/2006/math">
                    <m:r>
                      <m:rPr>
                        <m:sty m:val="p"/>
                      </m:rPr>
                      <a:rPr lang="en-US" b="0" i="1" smtClean="0">
                        <a:latin typeface="Cambria Math"/>
                      </a:rPr>
                      <m:t>σ</m:t>
                    </m:r>
                  </m:oMath>
                </a14:m>
                <a:endParaRPr lang="en-US" b="0" dirty="0" smtClean="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815" b="-1625"/>
                </a:stretch>
              </a:blipFill>
            </p:spPr>
            <p:txBody>
              <a:bodyPr/>
              <a:lstStyle/>
              <a:p>
                <a:r>
                  <a:rPr lang="en-US">
                    <a:noFill/>
                  </a:rPr>
                  <a:t> </a:t>
                </a:r>
              </a:p>
            </p:txBody>
          </p:sp>
        </mc:Fallback>
      </mc:AlternateContent>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3000" y="609600"/>
            <a:ext cx="4089400" cy="3067050"/>
          </a:xfrm>
          <a:prstGeom prst="rect">
            <a:avLst/>
          </a:prstGeom>
        </p:spPr>
      </p:pic>
      <p:sp>
        <p:nvSpPr>
          <p:cNvPr id="5" name="TextBox 4"/>
          <p:cNvSpPr txBox="1"/>
          <p:nvPr/>
        </p:nvSpPr>
        <p:spPr>
          <a:xfrm>
            <a:off x="5791200" y="3581400"/>
            <a:ext cx="2736647" cy="369332"/>
          </a:xfrm>
          <a:prstGeom prst="rect">
            <a:avLst/>
          </a:prstGeom>
          <a:solidFill>
            <a:srgbClr val="92D050"/>
          </a:solidFill>
        </p:spPr>
        <p:txBody>
          <a:bodyPr wrap="none" rtlCol="0">
            <a:spAutoFit/>
          </a:bodyPr>
          <a:lstStyle/>
          <a:p>
            <a:r>
              <a:rPr lang="en-US" dirty="0" smtClean="0"/>
              <a:t>This is a value </a:t>
            </a:r>
            <a:r>
              <a:rPr lang="en-US" dirty="0" smtClean="0">
                <a:solidFill>
                  <a:srgbClr val="FF0000"/>
                </a:solidFill>
              </a:rPr>
              <a:t>histogram</a:t>
            </a:r>
            <a:endParaRPr lang="en-US" dirty="0">
              <a:solidFill>
                <a:srgbClr val="FF0000"/>
              </a:solidFill>
            </a:endParaRPr>
          </a:p>
        </p:txBody>
      </p:sp>
      <p:sp>
        <p:nvSpPr>
          <p:cNvPr id="6" name="Slide Number Placeholder 5"/>
          <p:cNvSpPr>
            <a:spLocks noGrp="1"/>
          </p:cNvSpPr>
          <p:nvPr>
            <p:ph type="sldNum" sz="quarter" idx="12"/>
          </p:nvPr>
        </p:nvSpPr>
        <p:spPr/>
        <p:txBody>
          <a:bodyPr/>
          <a:lstStyle/>
          <a:p>
            <a:fld id="{81A9E46F-7BA3-46CF-8DB8-B01995389C81}" type="slidenum">
              <a:rPr lang="en-US" smtClean="0"/>
              <a:t>34</a:t>
            </a:fld>
            <a:endParaRPr lang="en-US" dirty="0"/>
          </a:p>
        </p:txBody>
      </p:sp>
    </p:spTree>
    <p:extLst>
      <p:ext uri="{BB962C8B-B14F-4D97-AF65-F5344CB8AC3E}">
        <p14:creationId xmlns:p14="http://schemas.microsoft.com/office/powerpoint/2010/main" val="366216091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 everything is normally distributed</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Plot of number of words with x number of occurrences</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r>
              <a:rPr lang="en-US" dirty="0" smtClean="0"/>
              <a:t>If this was a normal distribution we would not have a frequency as large as </a:t>
            </a:r>
            <a:r>
              <a:rPr lang="en-US" dirty="0" err="1" smtClean="0"/>
              <a:t>28K</a:t>
            </a:r>
            <a:endParaRPr lang="en-US" dirty="0"/>
          </a:p>
        </p:txBody>
      </p:sp>
      <p:graphicFrame>
        <p:nvGraphicFramePr>
          <p:cNvPr id="4" name="Chart 3"/>
          <p:cNvGraphicFramePr>
            <a:graphicFrameLocks/>
          </p:cNvGraphicFramePr>
          <p:nvPr>
            <p:extLst>
              <p:ext uri="{D42A27DB-BD31-4B8C-83A1-F6EECF244321}">
                <p14:modId xmlns:p14="http://schemas.microsoft.com/office/powerpoint/2010/main" val="1136008226"/>
              </p:ext>
            </p:extLst>
          </p:nvPr>
        </p:nvGraphicFramePr>
        <p:xfrm>
          <a:off x="1905000" y="2514600"/>
          <a:ext cx="4876800" cy="2695575"/>
        </p:xfrm>
        <a:graphic>
          <a:graphicData uri="http://schemas.openxmlformats.org/drawingml/2006/chart">
            <c:chart xmlns:c="http://schemas.openxmlformats.org/drawingml/2006/chart" xmlns:r="http://schemas.openxmlformats.org/officeDocument/2006/relationships" r:id="rId2"/>
          </a:graphicData>
        </a:graphic>
      </p:graphicFrame>
      <p:sp>
        <p:nvSpPr>
          <p:cNvPr id="5" name="Slide Number Placeholder 4"/>
          <p:cNvSpPr>
            <a:spLocks noGrp="1"/>
          </p:cNvSpPr>
          <p:nvPr>
            <p:ph type="sldNum" sz="quarter" idx="12"/>
          </p:nvPr>
        </p:nvSpPr>
        <p:spPr/>
        <p:txBody>
          <a:bodyPr/>
          <a:lstStyle/>
          <a:p>
            <a:fld id="{81A9E46F-7BA3-46CF-8DB8-B01995389C81}" type="slidenum">
              <a:rPr lang="en-US" smtClean="0"/>
              <a:t>35</a:t>
            </a:fld>
            <a:endParaRPr lang="en-US" dirty="0"/>
          </a:p>
        </p:txBody>
      </p:sp>
    </p:spTree>
    <p:extLst>
      <p:ext uri="{BB962C8B-B14F-4D97-AF65-F5344CB8AC3E}">
        <p14:creationId xmlns:p14="http://schemas.microsoft.com/office/powerpoint/2010/main" val="220594968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Power-law distribution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lnSpcReduction="10000"/>
              </a:bodyPr>
              <a:lstStyle/>
              <a:p>
                <a:r>
                  <a:rPr lang="en-US" dirty="0" smtClean="0"/>
                  <a:t>We can understand the distribution of words if we take the </a:t>
                </a:r>
                <a:r>
                  <a:rPr lang="en-US" dirty="0" smtClean="0">
                    <a:solidFill>
                      <a:schemeClr val="accent6">
                        <a:lumMod val="75000"/>
                      </a:schemeClr>
                    </a:solidFill>
                  </a:rPr>
                  <a:t>log-log</a:t>
                </a:r>
                <a:r>
                  <a:rPr lang="en-US" dirty="0" smtClean="0"/>
                  <a:t> plot </a:t>
                </a:r>
              </a:p>
              <a:p>
                <a:endParaRPr lang="en-US" dirty="0"/>
              </a:p>
              <a:p>
                <a:endParaRPr lang="en-US" dirty="0" smtClean="0"/>
              </a:p>
              <a:p>
                <a:endParaRPr lang="en-US" dirty="0"/>
              </a:p>
              <a:p>
                <a:endParaRPr lang="en-US" dirty="0" smtClean="0"/>
              </a:p>
              <a:p>
                <a:endParaRPr lang="en-US" dirty="0">
                  <a:solidFill>
                    <a:srgbClr val="0070C0"/>
                  </a:solidFill>
                </a:endParaRPr>
              </a:p>
              <a:p>
                <a:endParaRPr lang="en-US" dirty="0" smtClean="0"/>
              </a:p>
              <a:p>
                <a:endParaRPr lang="en-US" dirty="0" smtClean="0"/>
              </a:p>
              <a:p>
                <a:r>
                  <a:rPr lang="en-US" dirty="0" smtClean="0"/>
                  <a:t>Linear relationship in the log-log space</a:t>
                </a:r>
              </a:p>
              <a:p>
                <a:pPr marL="0" indent="0">
                  <a:buNone/>
                </a:pPr>
                <a14:m>
                  <m:oMathPara xmlns:m="http://schemas.openxmlformats.org/officeDocument/2006/math">
                    <m:oMathParaPr>
                      <m:jc m:val="centerGroup"/>
                    </m:oMathParaPr>
                    <m:oMath xmlns:m="http://schemas.openxmlformats.org/officeDocument/2006/math">
                      <m:r>
                        <a:rPr lang="en-US" b="0" i="1" smtClean="0">
                          <a:solidFill>
                            <a:srgbClr val="0070C0"/>
                          </a:solidFill>
                          <a:latin typeface="Cambria Math"/>
                        </a:rPr>
                        <m:t>𝑝</m:t>
                      </m:r>
                      <m:d>
                        <m:dPr>
                          <m:ctrlPr>
                            <a:rPr lang="en-US" b="0" i="1" smtClean="0">
                              <a:solidFill>
                                <a:srgbClr val="0070C0"/>
                              </a:solidFill>
                              <a:latin typeface="Cambria Math" panose="02040503050406030204" pitchFamily="18" charset="0"/>
                            </a:rPr>
                          </m:ctrlPr>
                        </m:dPr>
                        <m:e>
                          <m:r>
                            <a:rPr lang="en-US" b="0" i="1" smtClean="0">
                              <a:solidFill>
                                <a:srgbClr val="0070C0"/>
                              </a:solidFill>
                              <a:latin typeface="Cambria Math"/>
                            </a:rPr>
                            <m:t>𝑥</m:t>
                          </m:r>
                          <m:r>
                            <a:rPr lang="en-US" b="0" i="1" smtClean="0">
                              <a:solidFill>
                                <a:srgbClr val="0070C0"/>
                              </a:solidFill>
                              <a:latin typeface="Cambria Math"/>
                            </a:rPr>
                            <m:t>=</m:t>
                          </m:r>
                          <m:r>
                            <a:rPr lang="en-US" b="0" i="1" smtClean="0">
                              <a:solidFill>
                                <a:srgbClr val="0070C0"/>
                              </a:solidFill>
                              <a:latin typeface="Cambria Math"/>
                            </a:rPr>
                            <m:t>𝑘</m:t>
                          </m:r>
                        </m:e>
                      </m:d>
                      <m:r>
                        <a:rPr lang="en-US" b="0" i="1" smtClean="0">
                          <a:solidFill>
                            <a:srgbClr val="0070C0"/>
                          </a:solidFill>
                          <a:latin typeface="Cambria Math"/>
                        </a:rPr>
                        <m:t>=</m:t>
                      </m:r>
                      <m:sSup>
                        <m:sSupPr>
                          <m:ctrlPr>
                            <a:rPr lang="en-US" b="0" i="1" smtClean="0">
                              <a:solidFill>
                                <a:srgbClr val="0070C0"/>
                              </a:solidFill>
                              <a:latin typeface="Cambria Math" panose="02040503050406030204" pitchFamily="18" charset="0"/>
                            </a:rPr>
                          </m:ctrlPr>
                        </m:sSupPr>
                        <m:e>
                          <m:r>
                            <a:rPr lang="en-US" b="0" i="1" smtClean="0">
                              <a:solidFill>
                                <a:srgbClr val="0070C0"/>
                              </a:solidFill>
                              <a:latin typeface="Cambria Math"/>
                            </a:rPr>
                            <m:t>𝑘</m:t>
                          </m:r>
                        </m:e>
                        <m:sup>
                          <m:r>
                            <a:rPr lang="en-US" b="0" i="1" smtClean="0">
                              <a:solidFill>
                                <a:srgbClr val="0070C0"/>
                              </a:solidFill>
                              <a:latin typeface="Cambria Math"/>
                            </a:rPr>
                            <m:t>−</m:t>
                          </m:r>
                          <m:r>
                            <a:rPr lang="en-US" b="0" i="1" smtClean="0">
                              <a:solidFill>
                                <a:srgbClr val="0070C0"/>
                              </a:solidFill>
                              <a:latin typeface="Cambria Math"/>
                            </a:rPr>
                            <m:t>𝑎</m:t>
                          </m:r>
                        </m:sup>
                      </m:sSup>
                    </m:oMath>
                  </m:oMathPara>
                </a14:m>
                <a:endParaRPr lang="en-US" dirty="0">
                  <a:solidFill>
                    <a:srgbClr val="00B0F0"/>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815" t="-2000"/>
                </a:stretch>
              </a:blipFill>
            </p:spPr>
            <p:txBody>
              <a:bodyPr/>
              <a:lstStyle/>
              <a:p>
                <a:r>
                  <a:rPr lang="en-US">
                    <a:noFill/>
                  </a:rPr>
                  <a:t> </a:t>
                </a:r>
              </a:p>
            </p:txBody>
          </p:sp>
        </mc:Fallback>
      </mc:AlternateContent>
      <p:graphicFrame>
        <p:nvGraphicFramePr>
          <p:cNvPr id="4" name="Chart 3"/>
          <p:cNvGraphicFramePr>
            <a:graphicFrameLocks/>
          </p:cNvGraphicFramePr>
          <p:nvPr>
            <p:extLst>
              <p:ext uri="{D42A27DB-BD31-4B8C-83A1-F6EECF244321}">
                <p14:modId xmlns:p14="http://schemas.microsoft.com/office/powerpoint/2010/main" val="4237493785"/>
              </p:ext>
            </p:extLst>
          </p:nvPr>
        </p:nvGraphicFramePr>
        <p:xfrm>
          <a:off x="2438400" y="2590800"/>
          <a:ext cx="4800600" cy="2714625"/>
        </p:xfrm>
        <a:graphic>
          <a:graphicData uri="http://schemas.openxmlformats.org/drawingml/2006/chart">
            <c:chart xmlns:c="http://schemas.openxmlformats.org/drawingml/2006/chart" xmlns:r="http://schemas.openxmlformats.org/officeDocument/2006/relationships" r:id="rId3"/>
          </a:graphicData>
        </a:graphic>
      </p:graphicFrame>
      <p:sp>
        <p:nvSpPr>
          <p:cNvPr id="5" name="Slide Number Placeholder 4"/>
          <p:cNvSpPr>
            <a:spLocks noGrp="1"/>
          </p:cNvSpPr>
          <p:nvPr>
            <p:ph type="sldNum" sz="quarter" idx="12"/>
          </p:nvPr>
        </p:nvSpPr>
        <p:spPr/>
        <p:txBody>
          <a:bodyPr/>
          <a:lstStyle/>
          <a:p>
            <a:fld id="{81A9E46F-7BA3-46CF-8DB8-B01995389C81}" type="slidenum">
              <a:rPr lang="en-US" smtClean="0"/>
              <a:t>36</a:t>
            </a:fld>
            <a:endParaRPr lang="en-US" dirty="0"/>
          </a:p>
        </p:txBody>
      </p:sp>
    </p:spTree>
    <p:extLst>
      <p:ext uri="{BB962C8B-B14F-4D97-AF65-F5344CB8AC3E}">
        <p14:creationId xmlns:p14="http://schemas.microsoft.com/office/powerpoint/2010/main" val="8483869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Zipf’s</a:t>
            </a:r>
            <a:r>
              <a:rPr lang="en-US" dirty="0" smtClean="0"/>
              <a:t> law</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lnSpcReduction="20000"/>
              </a:bodyPr>
              <a:lstStyle/>
              <a:p>
                <a:r>
                  <a:rPr lang="en-US" dirty="0" smtClean="0"/>
                  <a:t>Power laws can be detected by a linear relationship in the log-log space for the </a:t>
                </a:r>
                <a:r>
                  <a:rPr lang="en-US" dirty="0" smtClean="0">
                    <a:solidFill>
                      <a:schemeClr val="accent6"/>
                    </a:solidFill>
                  </a:rPr>
                  <a:t>rank-frequency</a:t>
                </a:r>
                <a:r>
                  <a:rPr lang="en-US" dirty="0" smtClean="0"/>
                  <a:t> plot</a:t>
                </a:r>
              </a:p>
              <a:p>
                <a:endParaRPr lang="en-US" dirty="0"/>
              </a:p>
              <a:p>
                <a:endParaRPr lang="en-US" dirty="0" smtClean="0"/>
              </a:p>
              <a:p>
                <a:endParaRPr lang="en-US" dirty="0"/>
              </a:p>
              <a:p>
                <a:endParaRPr lang="en-US" dirty="0" smtClean="0"/>
              </a:p>
              <a:p>
                <a:endParaRPr lang="en-US" dirty="0"/>
              </a:p>
              <a:p>
                <a:endParaRPr lang="en-US" dirty="0" smtClean="0"/>
              </a:p>
              <a:p>
                <a:endParaRPr lang="en-US" b="0" i="1" dirty="0" smtClean="0">
                  <a:latin typeface="Cambria Math"/>
                </a:endParaRPr>
              </a:p>
              <a:p>
                <a:pPr marL="0" indent="0" algn="ctr">
                  <a:buNone/>
                </a:pPr>
                <a:endParaRPr lang="en-US" b="0" i="1" dirty="0" smtClean="0">
                  <a:latin typeface="Cambria Math"/>
                </a:endParaRPr>
              </a:p>
              <a:p>
                <a14:m>
                  <m:oMath xmlns:m="http://schemas.openxmlformats.org/officeDocument/2006/math">
                    <m:r>
                      <a:rPr lang="en-US" b="0" i="1" smtClean="0">
                        <a:solidFill>
                          <a:srgbClr val="0070C0"/>
                        </a:solidFill>
                        <a:latin typeface="Cambria Math"/>
                      </a:rPr>
                      <m:t>𝑓</m:t>
                    </m:r>
                    <m:d>
                      <m:dPr>
                        <m:ctrlPr>
                          <a:rPr lang="en-US" b="0" i="1" smtClean="0">
                            <a:solidFill>
                              <a:srgbClr val="0070C0"/>
                            </a:solidFill>
                            <a:latin typeface="Cambria Math" panose="02040503050406030204" pitchFamily="18" charset="0"/>
                          </a:rPr>
                        </m:ctrlPr>
                      </m:dPr>
                      <m:e>
                        <m:r>
                          <a:rPr lang="en-US" b="0" i="1" smtClean="0">
                            <a:solidFill>
                              <a:srgbClr val="0070C0"/>
                            </a:solidFill>
                            <a:latin typeface="Cambria Math"/>
                          </a:rPr>
                          <m:t>𝑟</m:t>
                        </m:r>
                      </m:e>
                    </m:d>
                    <m:r>
                      <a:rPr lang="en-US" b="0" i="1" smtClean="0">
                        <a:solidFill>
                          <a:srgbClr val="0070C0"/>
                        </a:solidFill>
                        <a:latin typeface="Cambria Math"/>
                      </a:rPr>
                      <m:t>: </m:t>
                    </m:r>
                  </m:oMath>
                </a14:m>
                <a:r>
                  <a:rPr lang="en-US" b="0" dirty="0" smtClean="0"/>
                  <a:t>Frequency of the </a:t>
                </a:r>
                <a:r>
                  <a:rPr lang="en-US" b="0" dirty="0" smtClean="0">
                    <a:solidFill>
                      <a:srgbClr val="0070C0"/>
                    </a:solidFill>
                  </a:rPr>
                  <a:t>r-</a:t>
                </a:r>
                <a:r>
                  <a:rPr lang="en-US" b="0" dirty="0" err="1" smtClean="0">
                    <a:solidFill>
                      <a:srgbClr val="0070C0"/>
                    </a:solidFill>
                  </a:rPr>
                  <a:t>th</a:t>
                </a:r>
                <a:r>
                  <a:rPr lang="en-US" b="0" dirty="0" smtClean="0"/>
                  <a:t> most frequent word</a:t>
                </a:r>
              </a:p>
              <a:p>
                <a:pPr marL="0" indent="0" algn="ctr">
                  <a:buNone/>
                </a:pPr>
                <a14:m>
                  <m:oMath xmlns:m="http://schemas.openxmlformats.org/officeDocument/2006/math">
                    <m:r>
                      <a:rPr lang="en-US" b="0" i="1" smtClean="0">
                        <a:solidFill>
                          <a:srgbClr val="0070C0"/>
                        </a:solidFill>
                        <a:latin typeface="Cambria Math"/>
                      </a:rPr>
                      <m:t>𝑓</m:t>
                    </m:r>
                    <m:d>
                      <m:dPr>
                        <m:ctrlPr>
                          <a:rPr lang="en-US" b="0" i="1" smtClean="0">
                            <a:solidFill>
                              <a:srgbClr val="0070C0"/>
                            </a:solidFill>
                            <a:latin typeface="Cambria Math" panose="02040503050406030204" pitchFamily="18" charset="0"/>
                          </a:rPr>
                        </m:ctrlPr>
                      </m:dPr>
                      <m:e>
                        <m:r>
                          <a:rPr lang="en-US" b="0" i="1" smtClean="0">
                            <a:solidFill>
                              <a:srgbClr val="0070C0"/>
                            </a:solidFill>
                            <a:latin typeface="Cambria Math"/>
                          </a:rPr>
                          <m:t>𝑟</m:t>
                        </m:r>
                      </m:e>
                    </m:d>
                    <m:r>
                      <a:rPr lang="en-US" b="0" i="1" smtClean="0">
                        <a:solidFill>
                          <a:srgbClr val="0070C0"/>
                        </a:solidFill>
                        <a:latin typeface="Cambria Math"/>
                      </a:rPr>
                      <m:t>=</m:t>
                    </m:r>
                    <m:sSup>
                      <m:sSupPr>
                        <m:ctrlPr>
                          <a:rPr lang="en-US" b="0" i="1" smtClean="0">
                            <a:solidFill>
                              <a:srgbClr val="0070C0"/>
                            </a:solidFill>
                            <a:latin typeface="Cambria Math" panose="02040503050406030204" pitchFamily="18" charset="0"/>
                          </a:rPr>
                        </m:ctrlPr>
                      </m:sSupPr>
                      <m:e>
                        <m:r>
                          <a:rPr lang="en-US" b="0" i="1" smtClean="0">
                            <a:solidFill>
                              <a:srgbClr val="0070C0"/>
                            </a:solidFill>
                            <a:latin typeface="Cambria Math"/>
                          </a:rPr>
                          <m:t>𝑟</m:t>
                        </m:r>
                      </m:e>
                      <m:sup>
                        <m:r>
                          <a:rPr lang="en-US" b="0" i="1" smtClean="0">
                            <a:solidFill>
                              <a:srgbClr val="0070C0"/>
                            </a:solidFill>
                            <a:latin typeface="Cambria Math"/>
                          </a:rPr>
                          <m:t>−</m:t>
                        </m:r>
                        <m:r>
                          <a:rPr lang="en-US" b="0" i="1" smtClean="0">
                            <a:solidFill>
                              <a:srgbClr val="0070C0"/>
                            </a:solidFill>
                            <a:latin typeface="Cambria Math"/>
                          </a:rPr>
                          <m:t>𝛽</m:t>
                        </m:r>
                      </m:sup>
                    </m:sSup>
                  </m:oMath>
                </a14:m>
                <a:r>
                  <a:rPr lang="en-US" dirty="0" smtClean="0">
                    <a:solidFill>
                      <a:srgbClr val="0070C0"/>
                    </a:solidFill>
                  </a:rPr>
                  <a:t> </a:t>
                </a:r>
                <a:endParaRPr lang="en-US" dirty="0">
                  <a:solidFill>
                    <a:srgbClr val="0070C0"/>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815" t="-2750"/>
                </a:stretch>
              </a:blipFill>
            </p:spPr>
            <p:txBody>
              <a:bodyPr/>
              <a:lstStyle/>
              <a:p>
                <a:r>
                  <a:rPr lang="en-US">
                    <a:noFill/>
                  </a:rPr>
                  <a:t> </a:t>
                </a:r>
              </a:p>
            </p:txBody>
          </p:sp>
        </mc:Fallback>
      </mc:AlternateContent>
      <p:graphicFrame>
        <p:nvGraphicFramePr>
          <p:cNvPr id="5" name="Chart 4"/>
          <p:cNvGraphicFramePr>
            <a:graphicFrameLocks/>
          </p:cNvGraphicFramePr>
          <p:nvPr>
            <p:extLst>
              <p:ext uri="{D42A27DB-BD31-4B8C-83A1-F6EECF244321}">
                <p14:modId xmlns:p14="http://schemas.microsoft.com/office/powerpoint/2010/main" val="3927788770"/>
              </p:ext>
            </p:extLst>
          </p:nvPr>
        </p:nvGraphicFramePr>
        <p:xfrm>
          <a:off x="2286000" y="2514600"/>
          <a:ext cx="4572000" cy="2743200"/>
        </p:xfrm>
        <a:graphic>
          <a:graphicData uri="http://schemas.openxmlformats.org/drawingml/2006/chart">
            <c:chart xmlns:c="http://schemas.openxmlformats.org/drawingml/2006/chart" xmlns:r="http://schemas.openxmlformats.org/officeDocument/2006/relationships" r:id="rId3"/>
          </a:graphicData>
        </a:graphic>
      </p:graphicFrame>
      <p:sp>
        <p:nvSpPr>
          <p:cNvPr id="4" name="Slide Number Placeholder 3"/>
          <p:cNvSpPr>
            <a:spLocks noGrp="1"/>
          </p:cNvSpPr>
          <p:nvPr>
            <p:ph type="sldNum" sz="quarter" idx="12"/>
          </p:nvPr>
        </p:nvSpPr>
        <p:spPr/>
        <p:txBody>
          <a:bodyPr/>
          <a:lstStyle/>
          <a:p>
            <a:fld id="{81A9E46F-7BA3-46CF-8DB8-B01995389C81}" type="slidenum">
              <a:rPr lang="en-US" smtClean="0"/>
              <a:t>37</a:t>
            </a:fld>
            <a:endParaRPr lang="en-US" dirty="0"/>
          </a:p>
        </p:txBody>
      </p:sp>
    </p:spTree>
    <p:extLst>
      <p:ext uri="{BB962C8B-B14F-4D97-AF65-F5344CB8AC3E}">
        <p14:creationId xmlns:p14="http://schemas.microsoft.com/office/powerpoint/2010/main" val="133245636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Power-laws are everywhere</a:t>
            </a:r>
            <a:endParaRPr lang="en-US" dirty="0"/>
          </a:p>
        </p:txBody>
      </p:sp>
      <p:sp>
        <p:nvSpPr>
          <p:cNvPr id="3" name="Content Placeholder 2"/>
          <p:cNvSpPr>
            <a:spLocks noGrp="1"/>
          </p:cNvSpPr>
          <p:nvPr>
            <p:ph idx="1"/>
          </p:nvPr>
        </p:nvSpPr>
        <p:spPr>
          <a:xfrm>
            <a:off x="457200" y="1600200"/>
            <a:ext cx="8229600" cy="2209800"/>
          </a:xfrm>
        </p:spPr>
        <p:txBody>
          <a:bodyPr>
            <a:normAutofit fontScale="85000" lnSpcReduction="20000"/>
          </a:bodyPr>
          <a:lstStyle/>
          <a:p>
            <a:r>
              <a:rPr lang="en-US" dirty="0" smtClean="0">
                <a:solidFill>
                  <a:schemeClr val="accent6">
                    <a:lumMod val="75000"/>
                  </a:schemeClr>
                </a:solidFill>
              </a:rPr>
              <a:t>Incoming</a:t>
            </a:r>
            <a:r>
              <a:rPr lang="en-US" dirty="0" smtClean="0"/>
              <a:t> and </a:t>
            </a:r>
            <a:r>
              <a:rPr lang="en-US" dirty="0" smtClean="0">
                <a:solidFill>
                  <a:schemeClr val="accent6">
                    <a:lumMod val="75000"/>
                  </a:schemeClr>
                </a:solidFill>
              </a:rPr>
              <a:t>outgoing links </a:t>
            </a:r>
            <a:r>
              <a:rPr lang="en-US" dirty="0" smtClean="0"/>
              <a:t>of web pages, </a:t>
            </a:r>
            <a:r>
              <a:rPr lang="en-US" dirty="0" smtClean="0">
                <a:solidFill>
                  <a:schemeClr val="accent6">
                    <a:lumMod val="75000"/>
                  </a:schemeClr>
                </a:solidFill>
              </a:rPr>
              <a:t>number of friends</a:t>
            </a:r>
            <a:r>
              <a:rPr lang="en-US" dirty="0" smtClean="0"/>
              <a:t> in social networks, number of </a:t>
            </a:r>
            <a:r>
              <a:rPr lang="en-US" dirty="0" smtClean="0">
                <a:solidFill>
                  <a:schemeClr val="accent6">
                    <a:lumMod val="75000"/>
                  </a:schemeClr>
                </a:solidFill>
              </a:rPr>
              <a:t>occurrences of words</a:t>
            </a:r>
            <a:r>
              <a:rPr lang="en-US" dirty="0" smtClean="0"/>
              <a:t>, </a:t>
            </a:r>
            <a:r>
              <a:rPr lang="en-US" dirty="0" smtClean="0">
                <a:solidFill>
                  <a:schemeClr val="accent6">
                    <a:lumMod val="75000"/>
                  </a:schemeClr>
                </a:solidFill>
              </a:rPr>
              <a:t>file sizes</a:t>
            </a:r>
            <a:r>
              <a:rPr lang="en-US" dirty="0" smtClean="0"/>
              <a:t>, </a:t>
            </a:r>
            <a:r>
              <a:rPr lang="en-US" dirty="0" smtClean="0">
                <a:solidFill>
                  <a:schemeClr val="accent6">
                    <a:lumMod val="75000"/>
                  </a:schemeClr>
                </a:solidFill>
              </a:rPr>
              <a:t>city sizes</a:t>
            </a:r>
            <a:r>
              <a:rPr lang="en-US" dirty="0" smtClean="0"/>
              <a:t>, </a:t>
            </a:r>
            <a:r>
              <a:rPr lang="en-US" dirty="0" smtClean="0">
                <a:solidFill>
                  <a:schemeClr val="accent6">
                    <a:lumMod val="75000"/>
                  </a:schemeClr>
                </a:solidFill>
              </a:rPr>
              <a:t>income distribution</a:t>
            </a:r>
            <a:r>
              <a:rPr lang="en-US" dirty="0" smtClean="0"/>
              <a:t>, </a:t>
            </a:r>
            <a:r>
              <a:rPr lang="en-US" dirty="0" smtClean="0">
                <a:solidFill>
                  <a:schemeClr val="accent6">
                    <a:lumMod val="75000"/>
                  </a:schemeClr>
                </a:solidFill>
              </a:rPr>
              <a:t>popularity</a:t>
            </a:r>
            <a:r>
              <a:rPr lang="en-US" dirty="0" smtClean="0"/>
              <a:t> of products and movies</a:t>
            </a:r>
          </a:p>
          <a:p>
            <a:pPr lvl="1"/>
            <a:r>
              <a:rPr lang="en-US" dirty="0" smtClean="0"/>
              <a:t>Signature of human activity?</a:t>
            </a:r>
          </a:p>
          <a:p>
            <a:pPr lvl="1"/>
            <a:r>
              <a:rPr lang="en-US" dirty="0" smtClean="0"/>
              <a:t>A mechanism that explains everything? </a:t>
            </a:r>
          </a:p>
          <a:p>
            <a:pPr lvl="1"/>
            <a:r>
              <a:rPr lang="en-US" dirty="0" smtClean="0"/>
              <a:t>Rich get richer process</a:t>
            </a:r>
            <a:endParaRPr lang="en-US" dirty="0"/>
          </a:p>
        </p:txBody>
      </p:sp>
      <p:pic>
        <p:nvPicPr>
          <p:cNvPr id="4" name="Picture 3" descr="fig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91000" y="3499757"/>
            <a:ext cx="4590757" cy="3390900"/>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p:cNvSpPr>
            <a:spLocks noGrp="1"/>
          </p:cNvSpPr>
          <p:nvPr>
            <p:ph type="sldNum" sz="quarter" idx="12"/>
          </p:nvPr>
        </p:nvSpPr>
        <p:spPr/>
        <p:txBody>
          <a:bodyPr/>
          <a:lstStyle/>
          <a:p>
            <a:fld id="{81A9E46F-7BA3-46CF-8DB8-B01995389C81}" type="slidenum">
              <a:rPr lang="en-US" smtClean="0"/>
              <a:t>38</a:t>
            </a:fld>
            <a:endParaRPr lang="en-US" dirty="0"/>
          </a:p>
        </p:txBody>
      </p:sp>
    </p:spTree>
    <p:extLst>
      <p:ext uri="{BB962C8B-B14F-4D97-AF65-F5344CB8AC3E}">
        <p14:creationId xmlns:p14="http://schemas.microsoft.com/office/powerpoint/2010/main" val="110311802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533400" y="381000"/>
            <a:ext cx="8229600" cy="990600"/>
          </a:xfrm>
        </p:spPr>
        <p:txBody>
          <a:bodyPr/>
          <a:lstStyle/>
          <a:p>
            <a:r>
              <a:rPr lang="en-US" dirty="0">
                <a:hlinkClick r:id="rId3"/>
              </a:rPr>
              <a:t>The Long Tail</a:t>
            </a:r>
            <a:endParaRPr lang="en-US" dirty="0"/>
          </a:p>
        </p:txBody>
      </p:sp>
      <p:pic>
        <p:nvPicPr>
          <p:cNvPr id="26628" name="Picture 4" descr="Anatomy edi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1216025"/>
            <a:ext cx="7467600" cy="5565775"/>
          </a:xfrm>
          <a:prstGeom prst="rect">
            <a:avLst/>
          </a:prstGeom>
          <a:noFill/>
          <a:extLst>
            <a:ext uri="{909E8E84-426E-40DD-AFC4-6F175D3DCCD1}">
              <a14:hiddenFill xmlns:a14="http://schemas.microsoft.com/office/drawing/2010/main">
                <a:solidFill>
                  <a:srgbClr val="FFFFFF"/>
                </a:solidFill>
              </a14:hiddenFill>
            </a:ext>
          </a:extLst>
        </p:spPr>
      </p:pic>
      <p:sp>
        <p:nvSpPr>
          <p:cNvPr id="26629" name="Text Box 5"/>
          <p:cNvSpPr txBox="1">
            <a:spLocks noChangeArrowheads="1"/>
          </p:cNvSpPr>
          <p:nvPr/>
        </p:nvSpPr>
        <p:spPr bwMode="auto">
          <a:xfrm>
            <a:off x="609600" y="6248400"/>
            <a:ext cx="2576513"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200">
                <a:solidFill>
                  <a:schemeClr val="bg1"/>
                </a:solidFill>
              </a:rPr>
              <a:t>Source: Chris Anderson (2004)</a:t>
            </a:r>
          </a:p>
        </p:txBody>
      </p:sp>
      <p:sp>
        <p:nvSpPr>
          <p:cNvPr id="2" name="Slide Number Placeholder 1"/>
          <p:cNvSpPr>
            <a:spLocks noGrp="1"/>
          </p:cNvSpPr>
          <p:nvPr>
            <p:ph type="sldNum" sz="quarter" idx="12"/>
          </p:nvPr>
        </p:nvSpPr>
        <p:spPr/>
        <p:txBody>
          <a:bodyPr/>
          <a:lstStyle/>
          <a:p>
            <a:fld id="{81A9E46F-7BA3-46CF-8DB8-B01995389C81}" type="slidenum">
              <a:rPr lang="en-US" smtClean="0"/>
              <a:t>39</a:t>
            </a:fld>
            <a:endParaRPr lang="en-US" dirty="0"/>
          </a:p>
        </p:txBody>
      </p:sp>
    </p:spTree>
    <p:extLst>
      <p:ext uri="{BB962C8B-B14F-4D97-AF65-F5344CB8AC3E}">
        <p14:creationId xmlns:p14="http://schemas.microsoft.com/office/powerpoint/2010/main" val="28308517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data analysis pipeline</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Mining is not the only step in the analysis process</a:t>
            </a:r>
          </a:p>
          <a:p>
            <a:endParaRPr lang="en-US" dirty="0"/>
          </a:p>
          <a:p>
            <a:endParaRPr lang="en-US" dirty="0" smtClean="0"/>
          </a:p>
          <a:p>
            <a:endParaRPr lang="en-US" dirty="0"/>
          </a:p>
          <a:p>
            <a:endParaRPr lang="en-US" dirty="0" smtClean="0"/>
          </a:p>
          <a:p>
            <a:endParaRPr lang="en-US" dirty="0" smtClean="0">
              <a:solidFill>
                <a:schemeClr val="accent6">
                  <a:lumMod val="75000"/>
                </a:schemeClr>
              </a:solidFill>
            </a:endParaRPr>
          </a:p>
          <a:p>
            <a:r>
              <a:rPr lang="en-US" dirty="0" smtClean="0">
                <a:solidFill>
                  <a:schemeClr val="accent6">
                    <a:lumMod val="75000"/>
                  </a:schemeClr>
                </a:solidFill>
              </a:rPr>
              <a:t>Preprocessing</a:t>
            </a:r>
            <a:r>
              <a:rPr lang="en-US" dirty="0" smtClean="0"/>
              <a:t>: real data is noisy, incomplete and inconsistent. </a:t>
            </a:r>
            <a:r>
              <a:rPr lang="en-US" dirty="0" smtClean="0">
                <a:solidFill>
                  <a:schemeClr val="accent5">
                    <a:lumMod val="75000"/>
                  </a:schemeClr>
                </a:solidFill>
              </a:rPr>
              <a:t>Data cleaning </a:t>
            </a:r>
            <a:r>
              <a:rPr lang="en-US" dirty="0" smtClean="0"/>
              <a:t>is required to make sense of the data</a:t>
            </a:r>
          </a:p>
          <a:p>
            <a:pPr lvl="1"/>
            <a:r>
              <a:rPr lang="en-US" dirty="0" smtClean="0"/>
              <a:t>Techniques: Sampling, Dimensionality Reduction, Feature selection.</a:t>
            </a:r>
          </a:p>
          <a:p>
            <a:pPr lvl="1"/>
            <a:r>
              <a:rPr lang="en-US" dirty="0" smtClean="0"/>
              <a:t>A dirty work, but it is often the most important step for the analysis.</a:t>
            </a:r>
          </a:p>
          <a:p>
            <a:endParaRPr lang="en-US" dirty="0" smtClean="0">
              <a:solidFill>
                <a:schemeClr val="accent6">
                  <a:lumMod val="75000"/>
                </a:schemeClr>
              </a:solidFill>
            </a:endParaRPr>
          </a:p>
          <a:p>
            <a:r>
              <a:rPr lang="en-US" dirty="0" smtClean="0">
                <a:solidFill>
                  <a:schemeClr val="accent6">
                    <a:lumMod val="75000"/>
                  </a:schemeClr>
                </a:solidFill>
              </a:rPr>
              <a:t>Post-Processing</a:t>
            </a:r>
            <a:r>
              <a:rPr lang="en-US" dirty="0" smtClean="0"/>
              <a:t>: Make the data actionable and useful to the user</a:t>
            </a:r>
          </a:p>
          <a:p>
            <a:pPr lvl="1"/>
            <a:r>
              <a:rPr lang="en-US" dirty="0" smtClean="0"/>
              <a:t>Statistical analysis of importance</a:t>
            </a:r>
          </a:p>
          <a:p>
            <a:pPr lvl="1"/>
            <a:r>
              <a:rPr lang="en-US" dirty="0" smtClean="0"/>
              <a:t>Visualization.</a:t>
            </a:r>
          </a:p>
          <a:p>
            <a:pPr marL="182880" lvl="1">
              <a:buClr>
                <a:schemeClr val="accent6"/>
              </a:buClr>
            </a:pPr>
            <a:endParaRPr lang="en-US" sz="3100" dirty="0" smtClean="0"/>
          </a:p>
          <a:p>
            <a:pPr marL="182880" lvl="1">
              <a:buClr>
                <a:schemeClr val="accent6"/>
              </a:buClr>
            </a:pPr>
            <a:r>
              <a:rPr lang="en-US" sz="3100" dirty="0" smtClean="0"/>
              <a:t>Pre- and Post-processing are </a:t>
            </a:r>
            <a:r>
              <a:rPr lang="en-US" sz="3100" dirty="0"/>
              <a:t>often </a:t>
            </a:r>
            <a:r>
              <a:rPr lang="en-US" sz="3100" dirty="0" smtClean="0"/>
              <a:t>data </a:t>
            </a:r>
            <a:r>
              <a:rPr lang="en-US" sz="3100" dirty="0"/>
              <a:t>mining </a:t>
            </a:r>
            <a:r>
              <a:rPr lang="en-US" sz="3100" dirty="0" smtClean="0"/>
              <a:t>tasks </a:t>
            </a:r>
            <a:r>
              <a:rPr lang="en-US" sz="3100" dirty="0"/>
              <a:t>as well</a:t>
            </a:r>
          </a:p>
          <a:p>
            <a:endParaRPr lang="en-US" dirty="0" smtClean="0"/>
          </a:p>
          <a:p>
            <a:pPr lvl="1"/>
            <a:endParaRPr lang="en-US" dirty="0" smtClean="0"/>
          </a:p>
        </p:txBody>
      </p:sp>
      <p:sp>
        <p:nvSpPr>
          <p:cNvPr id="4" name="Rectangle 3"/>
          <p:cNvSpPr/>
          <p:nvPr/>
        </p:nvSpPr>
        <p:spPr>
          <a:xfrm>
            <a:off x="1143000" y="2171700"/>
            <a:ext cx="1676400" cy="8490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 Preprocessing</a:t>
            </a:r>
            <a:endParaRPr lang="en-US" dirty="0"/>
          </a:p>
        </p:txBody>
      </p:sp>
      <p:sp>
        <p:nvSpPr>
          <p:cNvPr id="5" name="Rectangle 4"/>
          <p:cNvSpPr/>
          <p:nvPr/>
        </p:nvSpPr>
        <p:spPr>
          <a:xfrm>
            <a:off x="3657600" y="2133600"/>
            <a:ext cx="1752600" cy="9144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 Mining</a:t>
            </a:r>
            <a:endParaRPr lang="en-US" dirty="0"/>
          </a:p>
        </p:txBody>
      </p:sp>
      <p:sp>
        <p:nvSpPr>
          <p:cNvPr id="6" name="Rectangle 5"/>
          <p:cNvSpPr/>
          <p:nvPr/>
        </p:nvSpPr>
        <p:spPr>
          <a:xfrm>
            <a:off x="6248400" y="2133600"/>
            <a:ext cx="19050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Result </a:t>
            </a:r>
          </a:p>
          <a:p>
            <a:pPr algn="ctr"/>
            <a:r>
              <a:rPr lang="en-US" dirty="0" smtClean="0"/>
              <a:t>Post-processing</a:t>
            </a:r>
            <a:endParaRPr lang="en-US" dirty="0"/>
          </a:p>
        </p:txBody>
      </p:sp>
      <p:cxnSp>
        <p:nvCxnSpPr>
          <p:cNvPr id="8" name="Straight Arrow Connector 7"/>
          <p:cNvCxnSpPr/>
          <p:nvPr/>
        </p:nvCxnSpPr>
        <p:spPr>
          <a:xfrm>
            <a:off x="2819400" y="2667000"/>
            <a:ext cx="838200"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stCxn id="5" idx="3"/>
            <a:endCxn id="6" idx="1"/>
          </p:cNvCxnSpPr>
          <p:nvPr/>
        </p:nvCxnSpPr>
        <p:spPr>
          <a:xfrm>
            <a:off x="5410200" y="2590800"/>
            <a:ext cx="838200"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7" name="Slide Number Placeholder 6"/>
          <p:cNvSpPr>
            <a:spLocks noGrp="1"/>
          </p:cNvSpPr>
          <p:nvPr>
            <p:ph type="sldNum" sz="quarter" idx="12"/>
          </p:nvPr>
        </p:nvSpPr>
        <p:spPr/>
        <p:txBody>
          <a:bodyPr/>
          <a:lstStyle/>
          <a:p>
            <a:fld id="{81A9E46F-7BA3-46CF-8DB8-B01995389C81}" type="slidenum">
              <a:rPr lang="en-US" smtClean="0"/>
              <a:t>4</a:t>
            </a:fld>
            <a:endParaRPr lang="en-US" dirty="0"/>
          </a:p>
        </p:txBody>
      </p:sp>
    </p:spTree>
    <p:extLst>
      <p:ext uri="{BB962C8B-B14F-4D97-AF65-F5344CB8AC3E}">
        <p14:creationId xmlns:p14="http://schemas.microsoft.com/office/powerpoint/2010/main" val="381538161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Post-processing</a:t>
            </a:r>
            <a:endParaRPr lang="en-US" dirty="0"/>
          </a:p>
        </p:txBody>
      </p:sp>
      <p:sp>
        <p:nvSpPr>
          <p:cNvPr id="3" name="Content Placeholder 2"/>
          <p:cNvSpPr>
            <a:spLocks noGrp="1"/>
          </p:cNvSpPr>
          <p:nvPr>
            <p:ph idx="1"/>
          </p:nvPr>
        </p:nvSpPr>
        <p:spPr/>
        <p:txBody>
          <a:bodyPr/>
          <a:lstStyle/>
          <a:p>
            <a:r>
              <a:rPr lang="en-US" dirty="0" smtClean="0"/>
              <a:t>Visualization</a:t>
            </a:r>
          </a:p>
          <a:p>
            <a:pPr lvl="1"/>
            <a:r>
              <a:rPr lang="en-US" dirty="0" smtClean="0"/>
              <a:t>The human eye is a powerful analytical tool</a:t>
            </a:r>
          </a:p>
          <a:p>
            <a:pPr lvl="1"/>
            <a:r>
              <a:rPr lang="en-US" dirty="0" smtClean="0"/>
              <a:t>If we visualize the data properly, we can discover patterns</a:t>
            </a:r>
          </a:p>
          <a:p>
            <a:pPr lvl="1"/>
            <a:r>
              <a:rPr lang="en-US" dirty="0" smtClean="0"/>
              <a:t>Visualization is the way to present the data so that patterns can be seen</a:t>
            </a:r>
          </a:p>
          <a:p>
            <a:pPr lvl="2"/>
            <a:r>
              <a:rPr lang="en-US" dirty="0" smtClean="0"/>
              <a:t>E.g., histograms and plots are a form of visualization</a:t>
            </a:r>
            <a:endParaRPr lang="en-US" dirty="0"/>
          </a:p>
          <a:p>
            <a:pPr lvl="2"/>
            <a:r>
              <a:rPr lang="en-US" dirty="0" smtClean="0"/>
              <a:t>There are multiple techniques (a field on its own)</a:t>
            </a:r>
            <a:endParaRPr lang="en-US" dirty="0"/>
          </a:p>
        </p:txBody>
      </p:sp>
      <p:sp>
        <p:nvSpPr>
          <p:cNvPr id="4" name="Slide Number Placeholder 3"/>
          <p:cNvSpPr>
            <a:spLocks noGrp="1"/>
          </p:cNvSpPr>
          <p:nvPr>
            <p:ph type="sldNum" sz="quarter" idx="12"/>
          </p:nvPr>
        </p:nvSpPr>
        <p:spPr/>
        <p:txBody>
          <a:bodyPr/>
          <a:lstStyle/>
          <a:p>
            <a:fld id="{81A9E46F-7BA3-46CF-8DB8-B01995389C81}" type="slidenum">
              <a:rPr lang="en-US" smtClean="0"/>
              <a:t>40</a:t>
            </a:fld>
            <a:endParaRPr lang="en-US" dirty="0"/>
          </a:p>
        </p:txBody>
      </p:sp>
    </p:spTree>
    <p:extLst>
      <p:ext uri="{BB962C8B-B14F-4D97-AF65-F5344CB8AC3E}">
        <p14:creationId xmlns:p14="http://schemas.microsoft.com/office/powerpoint/2010/main" val="145238214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59492" name="Picture 4"/>
          <p:cNvPicPr>
            <a:picLocks noChangeAspect="1" noChangeArrowheads="1"/>
          </p:cNvPicPr>
          <p:nvPr/>
        </p:nvPicPr>
        <p:blipFill>
          <a:blip r:embed="rId3">
            <a:extLst>
              <a:ext uri="{28A0092B-C50C-407E-A947-70E740481C1C}">
                <a14:useLocalDpi xmlns:a14="http://schemas.microsoft.com/office/drawing/2010/main" val="0"/>
              </a:ext>
            </a:extLst>
          </a:blip>
          <a:srcRect t="4138" b="2779"/>
          <a:stretch>
            <a:fillRect/>
          </a:stretch>
        </p:blipFill>
        <p:spPr bwMode="auto">
          <a:xfrm>
            <a:off x="381000" y="1447800"/>
            <a:ext cx="7989888" cy="510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59490" name="Rectangle 2"/>
          <p:cNvSpPr>
            <a:spLocks noGrp="1" noChangeArrowheads="1"/>
          </p:cNvSpPr>
          <p:nvPr>
            <p:ph type="title"/>
          </p:nvPr>
        </p:nvSpPr>
        <p:spPr/>
        <p:txBody>
          <a:bodyPr/>
          <a:lstStyle/>
          <a:p>
            <a:r>
              <a:rPr lang="en-US"/>
              <a:t>Scatter Plot Array of Iris Attributes</a:t>
            </a:r>
          </a:p>
        </p:txBody>
      </p:sp>
      <p:sp>
        <p:nvSpPr>
          <p:cNvPr id="2" name="Slide Number Placeholder 1"/>
          <p:cNvSpPr>
            <a:spLocks noGrp="1"/>
          </p:cNvSpPr>
          <p:nvPr>
            <p:ph type="sldNum" sz="quarter" idx="12"/>
          </p:nvPr>
        </p:nvSpPr>
        <p:spPr/>
        <p:txBody>
          <a:bodyPr/>
          <a:lstStyle/>
          <a:p>
            <a:fld id="{81A9E46F-7BA3-46CF-8DB8-B01995389C81}" type="slidenum">
              <a:rPr lang="en-US" smtClean="0"/>
              <a:t>41</a:t>
            </a:fld>
            <a:endParaRPr lang="en-US" dirty="0"/>
          </a:p>
        </p:txBody>
      </p:sp>
    </p:spTree>
    <p:extLst>
      <p:ext uri="{BB962C8B-B14F-4D97-AF65-F5344CB8AC3E}">
        <p14:creationId xmlns:p14="http://schemas.microsoft.com/office/powerpoint/2010/main" val="155033234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3586" name="Rectangle 2"/>
          <p:cNvSpPr>
            <a:spLocks noGrp="1" noChangeArrowheads="1"/>
          </p:cNvSpPr>
          <p:nvPr>
            <p:ph type="title"/>
          </p:nvPr>
        </p:nvSpPr>
        <p:spPr/>
        <p:txBody>
          <a:bodyPr>
            <a:normAutofit fontScale="90000"/>
          </a:bodyPr>
          <a:lstStyle/>
          <a:p>
            <a:r>
              <a:rPr lang="en-US"/>
              <a:t>Contour Plot Example: SST Dec, 1998</a:t>
            </a:r>
          </a:p>
        </p:txBody>
      </p:sp>
      <p:grpSp>
        <p:nvGrpSpPr>
          <p:cNvPr id="963591" name="Group 7"/>
          <p:cNvGrpSpPr>
            <a:grpSpLocks/>
          </p:cNvGrpSpPr>
          <p:nvPr/>
        </p:nvGrpSpPr>
        <p:grpSpPr bwMode="auto">
          <a:xfrm>
            <a:off x="533400" y="1600200"/>
            <a:ext cx="7802563" cy="4932363"/>
            <a:chOff x="336" y="720"/>
            <a:chExt cx="4915" cy="3107"/>
          </a:xfrm>
        </p:grpSpPr>
        <p:pic>
          <p:nvPicPr>
            <p:cNvPr id="963589" name="Picture 5"/>
            <p:cNvPicPr>
              <a:picLocks noChangeAspect="1" noChangeArrowheads="1"/>
            </p:cNvPicPr>
            <p:nvPr/>
          </p:nvPicPr>
          <p:blipFill>
            <a:blip r:embed="rId3">
              <a:extLst>
                <a:ext uri="{28A0092B-C50C-407E-A947-70E740481C1C}">
                  <a14:useLocalDpi xmlns:a14="http://schemas.microsoft.com/office/drawing/2010/main" val="0"/>
                </a:ext>
              </a:extLst>
            </a:blip>
            <a:srcRect t="4268" b="7529"/>
            <a:stretch>
              <a:fillRect/>
            </a:stretch>
          </p:blipFill>
          <p:spPr bwMode="auto">
            <a:xfrm>
              <a:off x="336" y="720"/>
              <a:ext cx="4915" cy="29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63590" name="Text Box 6"/>
            <p:cNvSpPr txBox="1">
              <a:spLocks noChangeArrowheads="1"/>
            </p:cNvSpPr>
            <p:nvPr/>
          </p:nvSpPr>
          <p:spPr bwMode="auto">
            <a:xfrm>
              <a:off x="4359" y="3618"/>
              <a:ext cx="481" cy="2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t>Celsius</a:t>
              </a:r>
            </a:p>
          </p:txBody>
        </p:sp>
      </p:grpSp>
      <p:sp>
        <p:nvSpPr>
          <p:cNvPr id="2" name="Slide Number Placeholder 1"/>
          <p:cNvSpPr>
            <a:spLocks noGrp="1"/>
          </p:cNvSpPr>
          <p:nvPr>
            <p:ph type="sldNum" sz="quarter" idx="12"/>
          </p:nvPr>
        </p:nvSpPr>
        <p:spPr/>
        <p:txBody>
          <a:bodyPr/>
          <a:lstStyle/>
          <a:p>
            <a:fld id="{81A9E46F-7BA3-46CF-8DB8-B01995389C81}" type="slidenum">
              <a:rPr lang="en-US" smtClean="0"/>
              <a:t>42</a:t>
            </a:fld>
            <a:endParaRPr lang="en-US" dirty="0"/>
          </a:p>
        </p:txBody>
      </p:sp>
    </p:spTree>
    <p:extLst>
      <p:ext uri="{BB962C8B-B14F-4D97-AF65-F5344CB8AC3E}">
        <p14:creationId xmlns:p14="http://schemas.microsoft.com/office/powerpoint/2010/main" val="13691358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49AB338F-EC04-47BF-A173-E04007272B66}" type="slidenum">
              <a:rPr lang="en-US"/>
              <a:pPr/>
              <a:t>43</a:t>
            </a:fld>
            <a:endParaRPr lang="en-US"/>
          </a:p>
        </p:txBody>
      </p:sp>
      <p:sp>
        <p:nvSpPr>
          <p:cNvPr id="18434" name="Rectangle 2"/>
          <p:cNvSpPr>
            <a:spLocks noGrp="1" noChangeArrowheads="1"/>
          </p:cNvSpPr>
          <p:nvPr>
            <p:ph type="title"/>
          </p:nvPr>
        </p:nvSpPr>
        <p:spPr>
          <a:xfrm>
            <a:off x="685800" y="457200"/>
            <a:ext cx="7772400" cy="1143000"/>
          </a:xfrm>
        </p:spPr>
        <p:txBody>
          <a:bodyPr/>
          <a:lstStyle/>
          <a:p>
            <a:r>
              <a:rPr lang="en-US"/>
              <a:t>Meaningfulness of Answers</a:t>
            </a:r>
          </a:p>
        </p:txBody>
      </p:sp>
      <p:sp>
        <p:nvSpPr>
          <p:cNvPr id="18435" name="Rectangle 3"/>
          <p:cNvSpPr>
            <a:spLocks noGrp="1" noChangeArrowheads="1"/>
          </p:cNvSpPr>
          <p:nvPr>
            <p:ph type="body" idx="1"/>
          </p:nvPr>
        </p:nvSpPr>
        <p:spPr>
          <a:xfrm>
            <a:off x="762000" y="1981200"/>
            <a:ext cx="7772400" cy="4419600"/>
          </a:xfrm>
        </p:spPr>
        <p:txBody>
          <a:bodyPr/>
          <a:lstStyle/>
          <a:p>
            <a:r>
              <a:rPr lang="en-US" dirty="0"/>
              <a:t>A big data-mining risk is that you will “discover” patterns that are meaningless.</a:t>
            </a:r>
          </a:p>
          <a:p>
            <a:r>
              <a:rPr lang="en-US" dirty="0"/>
              <a:t>Statisticians call it </a:t>
            </a:r>
            <a:r>
              <a:rPr lang="en-US" dirty="0" err="1">
                <a:solidFill>
                  <a:schemeClr val="accent6">
                    <a:lumMod val="75000"/>
                  </a:schemeClr>
                </a:solidFill>
              </a:rPr>
              <a:t>Bonferroni’s</a:t>
            </a:r>
            <a:r>
              <a:rPr lang="en-US" dirty="0">
                <a:solidFill>
                  <a:schemeClr val="accent6">
                    <a:lumMod val="75000"/>
                  </a:schemeClr>
                </a:solidFill>
              </a:rPr>
              <a:t> principle</a:t>
            </a:r>
            <a:r>
              <a:rPr lang="en-US" dirty="0"/>
              <a:t>: (roughly) if you look in more places for interesting patterns than your amount of data will support, you are bound to find crap. </a:t>
            </a:r>
            <a:endParaRPr lang="en-US" dirty="0" smtClean="0"/>
          </a:p>
          <a:p>
            <a:r>
              <a:rPr lang="en-US" dirty="0" smtClean="0"/>
              <a:t>The </a:t>
            </a:r>
            <a:r>
              <a:rPr lang="en-US" dirty="0">
                <a:solidFill>
                  <a:schemeClr val="accent6">
                    <a:lumMod val="75000"/>
                  </a:schemeClr>
                </a:solidFill>
              </a:rPr>
              <a:t>Rhine Paradox</a:t>
            </a:r>
            <a:r>
              <a:rPr lang="en-US" dirty="0"/>
              <a:t>: a great example of how not to conduct scientific research.</a:t>
            </a:r>
          </a:p>
          <a:p>
            <a:endParaRPr lang="en-US" dirty="0"/>
          </a:p>
        </p:txBody>
      </p:sp>
      <p:sp>
        <p:nvSpPr>
          <p:cNvPr id="5" name="TextBox 4"/>
          <p:cNvSpPr txBox="1"/>
          <p:nvPr/>
        </p:nvSpPr>
        <p:spPr>
          <a:xfrm>
            <a:off x="685800" y="6477000"/>
            <a:ext cx="7391400" cy="338554"/>
          </a:xfrm>
          <a:prstGeom prst="rect">
            <a:avLst/>
          </a:prstGeom>
          <a:noFill/>
        </p:spPr>
        <p:txBody>
          <a:bodyPr wrap="square" rtlCol="0">
            <a:spAutoFit/>
          </a:bodyPr>
          <a:lstStyle/>
          <a:p>
            <a:pPr lvl="1"/>
            <a:r>
              <a:rPr lang="en-US" sz="1600" dirty="0" smtClean="0">
                <a:solidFill>
                  <a:schemeClr val="accent4">
                    <a:lumMod val="75000"/>
                  </a:schemeClr>
                </a:solidFill>
              </a:rPr>
              <a:t>CS345A  Data </a:t>
            </a:r>
            <a:r>
              <a:rPr lang="en-US" sz="1600" dirty="0">
                <a:solidFill>
                  <a:schemeClr val="accent4">
                    <a:lumMod val="75000"/>
                  </a:schemeClr>
                </a:solidFill>
              </a:rPr>
              <a:t>Mining on the </a:t>
            </a:r>
            <a:r>
              <a:rPr lang="en-US" sz="1600" dirty="0" smtClean="0">
                <a:solidFill>
                  <a:schemeClr val="accent4">
                    <a:lumMod val="75000"/>
                  </a:schemeClr>
                </a:solidFill>
              </a:rPr>
              <a:t>Web: </a:t>
            </a:r>
            <a:r>
              <a:rPr lang="en-US" sz="1600" dirty="0" err="1">
                <a:solidFill>
                  <a:schemeClr val="accent4">
                    <a:lumMod val="75000"/>
                  </a:schemeClr>
                </a:solidFill>
              </a:rPr>
              <a:t>Anand</a:t>
            </a:r>
            <a:r>
              <a:rPr lang="en-US" sz="1600" dirty="0">
                <a:solidFill>
                  <a:schemeClr val="accent4">
                    <a:lumMod val="75000"/>
                  </a:schemeClr>
                </a:solidFill>
              </a:rPr>
              <a:t> </a:t>
            </a:r>
            <a:r>
              <a:rPr lang="en-US" sz="1600" dirty="0" err="1">
                <a:solidFill>
                  <a:schemeClr val="accent4">
                    <a:lumMod val="75000"/>
                  </a:schemeClr>
                </a:solidFill>
              </a:rPr>
              <a:t>Rajaraman</a:t>
            </a:r>
            <a:r>
              <a:rPr lang="en-US" sz="1600" dirty="0">
                <a:solidFill>
                  <a:schemeClr val="accent4">
                    <a:lumMod val="75000"/>
                  </a:schemeClr>
                </a:solidFill>
              </a:rPr>
              <a:t>, Jeff Ullman</a:t>
            </a:r>
          </a:p>
        </p:txBody>
      </p:sp>
    </p:spTree>
    <p:extLst>
      <p:ext uri="{BB962C8B-B14F-4D97-AF65-F5344CB8AC3E}">
        <p14:creationId xmlns:p14="http://schemas.microsoft.com/office/powerpoint/2010/main" val="272147985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FF3079F-E358-4AF7-B1FA-A0B8EFB7260F}" type="slidenum">
              <a:rPr lang="en-US"/>
              <a:pPr/>
              <a:t>44</a:t>
            </a:fld>
            <a:endParaRPr lang="en-US"/>
          </a:p>
        </p:txBody>
      </p:sp>
      <p:sp>
        <p:nvSpPr>
          <p:cNvPr id="35842" name="Rectangle 2"/>
          <p:cNvSpPr>
            <a:spLocks noGrp="1" noChangeArrowheads="1"/>
          </p:cNvSpPr>
          <p:nvPr>
            <p:ph type="title"/>
          </p:nvPr>
        </p:nvSpPr>
        <p:spPr/>
        <p:txBody>
          <a:bodyPr/>
          <a:lstStyle/>
          <a:p>
            <a:r>
              <a:rPr lang="en-US"/>
              <a:t>Rhine Paradox – (1)</a:t>
            </a:r>
          </a:p>
        </p:txBody>
      </p:sp>
      <p:sp>
        <p:nvSpPr>
          <p:cNvPr id="35843" name="Rectangle 3"/>
          <p:cNvSpPr>
            <a:spLocks noGrp="1" noChangeArrowheads="1"/>
          </p:cNvSpPr>
          <p:nvPr>
            <p:ph type="body" idx="1"/>
          </p:nvPr>
        </p:nvSpPr>
        <p:spPr>
          <a:xfrm>
            <a:off x="228600" y="1981200"/>
            <a:ext cx="8229600" cy="4495800"/>
          </a:xfrm>
        </p:spPr>
        <p:txBody>
          <a:bodyPr/>
          <a:lstStyle/>
          <a:p>
            <a:r>
              <a:rPr lang="en-US" dirty="0"/>
              <a:t>Joseph Rhine was a parapsychologist in the 1950’s who hypothesized that some people had Extra-Sensory Perception.</a:t>
            </a:r>
          </a:p>
          <a:p>
            <a:r>
              <a:rPr lang="en-US" dirty="0"/>
              <a:t>He devised (something like) an experiment where subjects were asked to guess 10 hidden cards – </a:t>
            </a:r>
            <a:r>
              <a:rPr lang="en-US" dirty="0">
                <a:solidFill>
                  <a:srgbClr val="FF0000"/>
                </a:solidFill>
              </a:rPr>
              <a:t>red </a:t>
            </a:r>
            <a:r>
              <a:rPr lang="en-US" dirty="0"/>
              <a:t>or </a:t>
            </a:r>
            <a:r>
              <a:rPr lang="en-US" dirty="0">
                <a:solidFill>
                  <a:srgbClr val="0070C0"/>
                </a:solidFill>
              </a:rPr>
              <a:t>blue</a:t>
            </a:r>
            <a:r>
              <a:rPr lang="en-US" dirty="0"/>
              <a:t>.</a:t>
            </a:r>
          </a:p>
          <a:p>
            <a:r>
              <a:rPr lang="en-US" dirty="0"/>
              <a:t>He discovered that almost 1 in 1000 had ESP – they were able to get all 10 right!</a:t>
            </a:r>
          </a:p>
        </p:txBody>
      </p:sp>
      <p:sp>
        <p:nvSpPr>
          <p:cNvPr id="5" name="TextBox 4"/>
          <p:cNvSpPr txBox="1"/>
          <p:nvPr/>
        </p:nvSpPr>
        <p:spPr>
          <a:xfrm>
            <a:off x="685800" y="6477000"/>
            <a:ext cx="7391400" cy="338554"/>
          </a:xfrm>
          <a:prstGeom prst="rect">
            <a:avLst/>
          </a:prstGeom>
          <a:noFill/>
        </p:spPr>
        <p:txBody>
          <a:bodyPr wrap="square" rtlCol="0">
            <a:spAutoFit/>
          </a:bodyPr>
          <a:lstStyle/>
          <a:p>
            <a:pPr lvl="1"/>
            <a:r>
              <a:rPr lang="en-US" sz="1600" dirty="0" smtClean="0">
                <a:solidFill>
                  <a:schemeClr val="accent4">
                    <a:lumMod val="75000"/>
                  </a:schemeClr>
                </a:solidFill>
              </a:rPr>
              <a:t>CS345A  Data </a:t>
            </a:r>
            <a:r>
              <a:rPr lang="en-US" sz="1600" dirty="0">
                <a:solidFill>
                  <a:schemeClr val="accent4">
                    <a:lumMod val="75000"/>
                  </a:schemeClr>
                </a:solidFill>
              </a:rPr>
              <a:t>Mining on the </a:t>
            </a:r>
            <a:r>
              <a:rPr lang="en-US" sz="1600" dirty="0" smtClean="0">
                <a:solidFill>
                  <a:schemeClr val="accent4">
                    <a:lumMod val="75000"/>
                  </a:schemeClr>
                </a:solidFill>
              </a:rPr>
              <a:t>Web: </a:t>
            </a:r>
            <a:r>
              <a:rPr lang="en-US" sz="1600" dirty="0" err="1">
                <a:solidFill>
                  <a:schemeClr val="accent4">
                    <a:lumMod val="75000"/>
                  </a:schemeClr>
                </a:solidFill>
              </a:rPr>
              <a:t>Anand</a:t>
            </a:r>
            <a:r>
              <a:rPr lang="en-US" sz="1600" dirty="0">
                <a:solidFill>
                  <a:schemeClr val="accent4">
                    <a:lumMod val="75000"/>
                  </a:schemeClr>
                </a:solidFill>
              </a:rPr>
              <a:t> </a:t>
            </a:r>
            <a:r>
              <a:rPr lang="en-US" sz="1600" dirty="0" err="1">
                <a:solidFill>
                  <a:schemeClr val="accent4">
                    <a:lumMod val="75000"/>
                  </a:schemeClr>
                </a:solidFill>
              </a:rPr>
              <a:t>Rajaraman</a:t>
            </a:r>
            <a:r>
              <a:rPr lang="en-US" sz="1600" dirty="0">
                <a:solidFill>
                  <a:schemeClr val="accent4">
                    <a:lumMod val="75000"/>
                  </a:schemeClr>
                </a:solidFill>
              </a:rPr>
              <a:t>, Jeff Ullman</a:t>
            </a:r>
          </a:p>
        </p:txBody>
      </p:sp>
    </p:spTree>
    <p:extLst>
      <p:ext uri="{BB962C8B-B14F-4D97-AF65-F5344CB8AC3E}">
        <p14:creationId xmlns:p14="http://schemas.microsoft.com/office/powerpoint/2010/main" val="352331009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A34CD794-1BFC-416A-B563-04CF51B9CD2A}" type="slidenum">
              <a:rPr lang="en-US"/>
              <a:pPr/>
              <a:t>45</a:t>
            </a:fld>
            <a:endParaRPr lang="en-US"/>
          </a:p>
        </p:txBody>
      </p:sp>
      <p:sp>
        <p:nvSpPr>
          <p:cNvPr id="36866" name="Rectangle 2"/>
          <p:cNvSpPr>
            <a:spLocks noGrp="1" noChangeArrowheads="1"/>
          </p:cNvSpPr>
          <p:nvPr>
            <p:ph type="title"/>
          </p:nvPr>
        </p:nvSpPr>
        <p:spPr/>
        <p:txBody>
          <a:bodyPr/>
          <a:lstStyle/>
          <a:p>
            <a:r>
              <a:rPr lang="en-US"/>
              <a:t>Rhine Paradox – (2)</a:t>
            </a:r>
          </a:p>
        </p:txBody>
      </p:sp>
      <p:sp>
        <p:nvSpPr>
          <p:cNvPr id="36867" name="Rectangle 3"/>
          <p:cNvSpPr>
            <a:spLocks noGrp="1" noChangeArrowheads="1"/>
          </p:cNvSpPr>
          <p:nvPr>
            <p:ph type="body" idx="1"/>
          </p:nvPr>
        </p:nvSpPr>
        <p:spPr/>
        <p:txBody>
          <a:bodyPr/>
          <a:lstStyle/>
          <a:p>
            <a:r>
              <a:rPr lang="en-US"/>
              <a:t>He told these people they had ESP and called them in for another test of the same type.</a:t>
            </a:r>
          </a:p>
          <a:p>
            <a:r>
              <a:rPr lang="en-US"/>
              <a:t>Alas, he discovered that almost all of them had lost their ESP.</a:t>
            </a:r>
          </a:p>
          <a:p>
            <a:r>
              <a:rPr lang="en-US"/>
              <a:t>What did he conclude?</a:t>
            </a:r>
          </a:p>
          <a:p>
            <a:pPr lvl="1"/>
            <a:r>
              <a:rPr lang="en-US"/>
              <a:t>Answer on next slide.</a:t>
            </a:r>
          </a:p>
        </p:txBody>
      </p:sp>
      <p:sp>
        <p:nvSpPr>
          <p:cNvPr id="5" name="TextBox 4"/>
          <p:cNvSpPr txBox="1"/>
          <p:nvPr/>
        </p:nvSpPr>
        <p:spPr>
          <a:xfrm>
            <a:off x="685800" y="6477000"/>
            <a:ext cx="7391400" cy="338554"/>
          </a:xfrm>
          <a:prstGeom prst="rect">
            <a:avLst/>
          </a:prstGeom>
          <a:noFill/>
        </p:spPr>
        <p:txBody>
          <a:bodyPr wrap="square" rtlCol="0">
            <a:spAutoFit/>
          </a:bodyPr>
          <a:lstStyle/>
          <a:p>
            <a:pPr lvl="1"/>
            <a:r>
              <a:rPr lang="en-US" sz="1600" dirty="0" smtClean="0">
                <a:solidFill>
                  <a:schemeClr val="accent4">
                    <a:lumMod val="75000"/>
                  </a:schemeClr>
                </a:solidFill>
              </a:rPr>
              <a:t>CS345A  Data </a:t>
            </a:r>
            <a:r>
              <a:rPr lang="en-US" sz="1600" dirty="0">
                <a:solidFill>
                  <a:schemeClr val="accent4">
                    <a:lumMod val="75000"/>
                  </a:schemeClr>
                </a:solidFill>
              </a:rPr>
              <a:t>Mining on the </a:t>
            </a:r>
            <a:r>
              <a:rPr lang="en-US" sz="1600" dirty="0" smtClean="0">
                <a:solidFill>
                  <a:schemeClr val="accent4">
                    <a:lumMod val="75000"/>
                  </a:schemeClr>
                </a:solidFill>
              </a:rPr>
              <a:t>Web: </a:t>
            </a:r>
            <a:r>
              <a:rPr lang="en-US" sz="1600" dirty="0" err="1">
                <a:solidFill>
                  <a:schemeClr val="accent4">
                    <a:lumMod val="75000"/>
                  </a:schemeClr>
                </a:solidFill>
              </a:rPr>
              <a:t>Anand</a:t>
            </a:r>
            <a:r>
              <a:rPr lang="en-US" sz="1600" dirty="0">
                <a:solidFill>
                  <a:schemeClr val="accent4">
                    <a:lumMod val="75000"/>
                  </a:schemeClr>
                </a:solidFill>
              </a:rPr>
              <a:t> </a:t>
            </a:r>
            <a:r>
              <a:rPr lang="en-US" sz="1600" dirty="0" err="1">
                <a:solidFill>
                  <a:schemeClr val="accent4">
                    <a:lumMod val="75000"/>
                  </a:schemeClr>
                </a:solidFill>
              </a:rPr>
              <a:t>Rajaraman</a:t>
            </a:r>
            <a:r>
              <a:rPr lang="en-US" sz="1600" dirty="0">
                <a:solidFill>
                  <a:schemeClr val="accent4">
                    <a:lumMod val="75000"/>
                  </a:schemeClr>
                </a:solidFill>
              </a:rPr>
              <a:t>, Jeff Ullman</a:t>
            </a:r>
          </a:p>
        </p:txBody>
      </p:sp>
    </p:spTree>
    <p:extLst>
      <p:ext uri="{BB962C8B-B14F-4D97-AF65-F5344CB8AC3E}">
        <p14:creationId xmlns:p14="http://schemas.microsoft.com/office/powerpoint/2010/main" val="112141367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3D020DCB-4163-4F3B-A537-1EFC5252F6BB}" type="slidenum">
              <a:rPr lang="en-US"/>
              <a:pPr/>
              <a:t>46</a:t>
            </a:fld>
            <a:endParaRPr lang="en-US"/>
          </a:p>
        </p:txBody>
      </p:sp>
      <p:sp>
        <p:nvSpPr>
          <p:cNvPr id="37890" name="Rectangle 2"/>
          <p:cNvSpPr>
            <a:spLocks noGrp="1" noChangeArrowheads="1"/>
          </p:cNvSpPr>
          <p:nvPr>
            <p:ph type="title"/>
          </p:nvPr>
        </p:nvSpPr>
        <p:spPr/>
        <p:txBody>
          <a:bodyPr/>
          <a:lstStyle/>
          <a:p>
            <a:r>
              <a:rPr lang="en-US"/>
              <a:t>Rhine Paradox – (3)</a:t>
            </a:r>
          </a:p>
        </p:txBody>
      </p:sp>
      <p:sp>
        <p:nvSpPr>
          <p:cNvPr id="37891" name="Rectangle 3"/>
          <p:cNvSpPr>
            <a:spLocks noGrp="1" noChangeArrowheads="1"/>
          </p:cNvSpPr>
          <p:nvPr>
            <p:ph type="body" idx="1"/>
          </p:nvPr>
        </p:nvSpPr>
        <p:spPr/>
        <p:txBody>
          <a:bodyPr/>
          <a:lstStyle/>
          <a:p>
            <a:r>
              <a:rPr lang="en-US" dirty="0"/>
              <a:t>He concluded that you shouldn’t tell people they have ESP; it causes them to lose it.</a:t>
            </a:r>
          </a:p>
        </p:txBody>
      </p:sp>
      <p:sp>
        <p:nvSpPr>
          <p:cNvPr id="2" name="TextBox 1"/>
          <p:cNvSpPr txBox="1"/>
          <p:nvPr/>
        </p:nvSpPr>
        <p:spPr>
          <a:xfrm>
            <a:off x="685800" y="6477000"/>
            <a:ext cx="7391400" cy="338554"/>
          </a:xfrm>
          <a:prstGeom prst="rect">
            <a:avLst/>
          </a:prstGeom>
          <a:noFill/>
        </p:spPr>
        <p:txBody>
          <a:bodyPr wrap="square" rtlCol="0">
            <a:spAutoFit/>
          </a:bodyPr>
          <a:lstStyle/>
          <a:p>
            <a:pPr lvl="1"/>
            <a:r>
              <a:rPr lang="en-US" sz="1600" dirty="0" smtClean="0">
                <a:solidFill>
                  <a:schemeClr val="accent4">
                    <a:lumMod val="75000"/>
                  </a:schemeClr>
                </a:solidFill>
              </a:rPr>
              <a:t>CS345A </a:t>
            </a:r>
            <a:r>
              <a:rPr lang="en-US" sz="1600" dirty="0">
                <a:solidFill>
                  <a:schemeClr val="accent4">
                    <a:lumMod val="75000"/>
                  </a:schemeClr>
                </a:solidFill>
              </a:rPr>
              <a:t>Data Mining on the </a:t>
            </a:r>
            <a:r>
              <a:rPr lang="en-US" sz="1600" dirty="0" smtClean="0">
                <a:solidFill>
                  <a:schemeClr val="accent4">
                    <a:lumMod val="75000"/>
                  </a:schemeClr>
                </a:solidFill>
              </a:rPr>
              <a:t>Web: </a:t>
            </a:r>
            <a:r>
              <a:rPr lang="en-US" sz="1600" dirty="0" err="1">
                <a:solidFill>
                  <a:schemeClr val="accent4">
                    <a:lumMod val="75000"/>
                  </a:schemeClr>
                </a:solidFill>
              </a:rPr>
              <a:t>Anand</a:t>
            </a:r>
            <a:r>
              <a:rPr lang="en-US" sz="1600" dirty="0">
                <a:solidFill>
                  <a:schemeClr val="accent4">
                    <a:lumMod val="75000"/>
                  </a:schemeClr>
                </a:solidFill>
              </a:rPr>
              <a:t> </a:t>
            </a:r>
            <a:r>
              <a:rPr lang="en-US" sz="1600" dirty="0" err="1">
                <a:solidFill>
                  <a:schemeClr val="accent4">
                    <a:lumMod val="75000"/>
                  </a:schemeClr>
                </a:solidFill>
              </a:rPr>
              <a:t>Rajaraman</a:t>
            </a:r>
            <a:r>
              <a:rPr lang="en-US" sz="1600" dirty="0">
                <a:solidFill>
                  <a:schemeClr val="accent4">
                    <a:lumMod val="75000"/>
                  </a:schemeClr>
                </a:solidFill>
              </a:rPr>
              <a:t>, Jeff Ullman</a:t>
            </a:r>
          </a:p>
        </p:txBody>
      </p:sp>
    </p:spTree>
    <p:extLst>
      <p:ext uri="{BB962C8B-B14F-4D97-AF65-F5344CB8AC3E}">
        <p14:creationId xmlns:p14="http://schemas.microsoft.com/office/powerpoint/2010/main" val="222931165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
        <p:nvSpPr>
          <p:cNvPr id="4" name="Slide Number Placeholder 3"/>
          <p:cNvSpPr>
            <a:spLocks noGrp="1"/>
          </p:cNvSpPr>
          <p:nvPr>
            <p:ph type="sldNum" sz="quarter" idx="12"/>
          </p:nvPr>
        </p:nvSpPr>
        <p:spPr/>
        <p:txBody>
          <a:bodyPr/>
          <a:lstStyle/>
          <a:p>
            <a:fld id="{81A9E46F-7BA3-46CF-8DB8-B01995389C81}" type="slidenum">
              <a:rPr lang="en-US" smtClean="0"/>
              <a:t>47</a:t>
            </a:fld>
            <a:endParaRPr lang="en-US" dirty="0"/>
          </a:p>
        </p:txBody>
      </p:sp>
    </p:spTree>
    <p:extLst>
      <p:ext uri="{BB962C8B-B14F-4D97-AF65-F5344CB8AC3E}">
        <p14:creationId xmlns:p14="http://schemas.microsoft.com/office/powerpoint/2010/main" val="9920717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
        <p:nvSpPr>
          <p:cNvPr id="4" name="Slide Number Placeholder 3"/>
          <p:cNvSpPr>
            <a:spLocks noGrp="1"/>
          </p:cNvSpPr>
          <p:nvPr>
            <p:ph type="sldNum" sz="quarter" idx="12"/>
          </p:nvPr>
        </p:nvSpPr>
        <p:spPr/>
        <p:txBody>
          <a:bodyPr/>
          <a:lstStyle/>
          <a:p>
            <a:fld id="{81A9E46F-7BA3-46CF-8DB8-B01995389C81}" type="slidenum">
              <a:rPr lang="en-US" smtClean="0"/>
              <a:t>48</a:t>
            </a:fld>
            <a:endParaRPr lang="en-US" dirty="0"/>
          </a:p>
        </p:txBody>
      </p:sp>
    </p:spTree>
    <p:extLst>
      <p:ext uri="{BB962C8B-B14F-4D97-AF65-F5344CB8AC3E}">
        <p14:creationId xmlns:p14="http://schemas.microsoft.com/office/powerpoint/2010/main" val="121320555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
        <p:nvSpPr>
          <p:cNvPr id="4" name="Slide Number Placeholder 3"/>
          <p:cNvSpPr>
            <a:spLocks noGrp="1"/>
          </p:cNvSpPr>
          <p:nvPr>
            <p:ph type="sldNum" sz="quarter" idx="12"/>
          </p:nvPr>
        </p:nvSpPr>
        <p:spPr/>
        <p:txBody>
          <a:bodyPr/>
          <a:lstStyle/>
          <a:p>
            <a:fld id="{81A9E46F-7BA3-46CF-8DB8-B01995389C81}" type="slidenum">
              <a:rPr lang="en-US" smtClean="0"/>
              <a:t>49</a:t>
            </a:fld>
            <a:endParaRPr lang="en-US" dirty="0"/>
          </a:p>
        </p:txBody>
      </p:sp>
    </p:spTree>
    <p:extLst>
      <p:ext uri="{BB962C8B-B14F-4D97-AF65-F5344CB8AC3E}">
        <p14:creationId xmlns:p14="http://schemas.microsoft.com/office/powerpoint/2010/main" val="30730297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2581" name="Rectangle 5"/>
          <p:cNvSpPr>
            <a:spLocks noGrp="1" noChangeArrowheads="1"/>
          </p:cNvSpPr>
          <p:nvPr>
            <p:ph type="title"/>
          </p:nvPr>
        </p:nvSpPr>
        <p:spPr/>
        <p:txBody>
          <a:bodyPr/>
          <a:lstStyle/>
          <a:p>
            <a:r>
              <a:rPr lang="en-US"/>
              <a:t>Data Quality </a:t>
            </a:r>
          </a:p>
        </p:txBody>
      </p:sp>
      <p:sp>
        <p:nvSpPr>
          <p:cNvPr id="792582" name="Rectangle 6"/>
          <p:cNvSpPr>
            <a:spLocks noGrp="1" noChangeArrowheads="1"/>
          </p:cNvSpPr>
          <p:nvPr>
            <p:ph type="body" idx="1"/>
          </p:nvPr>
        </p:nvSpPr>
        <p:spPr/>
        <p:txBody>
          <a:bodyPr/>
          <a:lstStyle/>
          <a:p>
            <a:r>
              <a:rPr lang="en-US" dirty="0" smtClean="0"/>
              <a:t>Examples </a:t>
            </a:r>
            <a:r>
              <a:rPr lang="en-US" dirty="0"/>
              <a:t>of data quality problems: </a:t>
            </a:r>
          </a:p>
          <a:p>
            <a:pPr lvl="1"/>
            <a:r>
              <a:rPr lang="en-US" dirty="0"/>
              <a:t>Noise and outliers </a:t>
            </a:r>
          </a:p>
          <a:p>
            <a:pPr lvl="1"/>
            <a:r>
              <a:rPr lang="en-US" dirty="0" smtClean="0"/>
              <a:t>Missing </a:t>
            </a:r>
            <a:r>
              <a:rPr lang="en-US" dirty="0"/>
              <a:t>values </a:t>
            </a:r>
          </a:p>
          <a:p>
            <a:pPr lvl="1"/>
            <a:r>
              <a:rPr lang="en-US" dirty="0"/>
              <a:t>D</a:t>
            </a:r>
            <a:r>
              <a:rPr lang="en-US" dirty="0" smtClean="0"/>
              <a:t>uplicate </a:t>
            </a:r>
            <a:r>
              <a:rPr lang="en-US" dirty="0"/>
              <a:t>data </a:t>
            </a:r>
          </a:p>
        </p:txBody>
      </p:sp>
      <p:graphicFrame>
        <p:nvGraphicFramePr>
          <p:cNvPr id="5" name="Object 10"/>
          <p:cNvGraphicFramePr>
            <a:graphicFrameLocks noChangeAspect="1"/>
          </p:cNvGraphicFramePr>
          <p:nvPr>
            <p:extLst>
              <p:ext uri="{D42A27DB-BD31-4B8C-83A1-F6EECF244321}">
                <p14:modId xmlns:p14="http://schemas.microsoft.com/office/powerpoint/2010/main" val="2102055809"/>
              </p:ext>
            </p:extLst>
          </p:nvPr>
        </p:nvGraphicFramePr>
        <p:xfrm>
          <a:off x="5111749" y="2497137"/>
          <a:ext cx="3457575" cy="3692525"/>
        </p:xfrm>
        <a:graphic>
          <a:graphicData uri="http://schemas.openxmlformats.org/presentationml/2006/ole">
            <mc:AlternateContent xmlns:mc="http://schemas.openxmlformats.org/markup-compatibility/2006">
              <mc:Choice xmlns:v="urn:schemas-microsoft-com:vml" Requires="v">
                <p:oleObj spid="_x0000_s17421" name="Document" r:id="rId4" imgW="5416355" imgH="5776939" progId="Word.Document.8">
                  <p:embed/>
                </p:oleObj>
              </mc:Choice>
              <mc:Fallback>
                <p:oleObj name="Document" r:id="rId4" imgW="5416355" imgH="5776939" progId="Word.Document.8">
                  <p:embed/>
                  <p:pic>
                    <p:nvPicPr>
                      <p:cNvPr id="0" name=""/>
                      <p:cNvPicPr>
                        <a:picLocks noChangeAspect="1" noChangeArrowheads="1"/>
                      </p:cNvPicPr>
                      <p:nvPr/>
                    </p:nvPicPr>
                    <p:blipFill>
                      <a:blip r:embed="rId5"/>
                      <a:srcRect/>
                      <a:stretch>
                        <a:fillRect/>
                      </a:stretch>
                    </p:blipFill>
                    <p:spPr bwMode="auto">
                      <a:xfrm>
                        <a:off x="5111749" y="2497137"/>
                        <a:ext cx="3457575" cy="3692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 name="TextBox 2"/>
          <p:cNvSpPr txBox="1"/>
          <p:nvPr/>
        </p:nvSpPr>
        <p:spPr>
          <a:xfrm>
            <a:off x="533399" y="4202668"/>
            <a:ext cx="2877775" cy="369332"/>
          </a:xfrm>
          <a:prstGeom prst="rect">
            <a:avLst/>
          </a:prstGeom>
          <a:solidFill>
            <a:srgbClr val="FFFF00"/>
          </a:solidFill>
        </p:spPr>
        <p:txBody>
          <a:bodyPr wrap="none" rtlCol="0">
            <a:spAutoFit/>
          </a:bodyPr>
          <a:lstStyle/>
          <a:p>
            <a:r>
              <a:rPr lang="en-US" dirty="0" smtClean="0"/>
              <a:t>A mistake or a millionaire?</a:t>
            </a:r>
            <a:endParaRPr lang="en-US" dirty="0"/>
          </a:p>
        </p:txBody>
      </p:sp>
      <p:sp>
        <p:nvSpPr>
          <p:cNvPr id="7" name="TextBox 6"/>
          <p:cNvSpPr txBox="1"/>
          <p:nvPr/>
        </p:nvSpPr>
        <p:spPr>
          <a:xfrm>
            <a:off x="838200" y="4800600"/>
            <a:ext cx="1697901" cy="369332"/>
          </a:xfrm>
          <a:prstGeom prst="rect">
            <a:avLst/>
          </a:prstGeom>
          <a:solidFill>
            <a:srgbClr val="0070C0"/>
          </a:solidFill>
        </p:spPr>
        <p:txBody>
          <a:bodyPr wrap="none" rtlCol="0">
            <a:spAutoFit/>
          </a:bodyPr>
          <a:lstStyle/>
          <a:p>
            <a:r>
              <a:rPr lang="en-US" dirty="0" smtClean="0"/>
              <a:t>Missing values</a:t>
            </a:r>
            <a:endParaRPr lang="en-US" dirty="0"/>
          </a:p>
        </p:txBody>
      </p:sp>
      <p:sp>
        <p:nvSpPr>
          <p:cNvPr id="8" name="Rectangle 7"/>
          <p:cNvSpPr/>
          <p:nvPr/>
        </p:nvSpPr>
        <p:spPr>
          <a:xfrm>
            <a:off x="4876800" y="4202668"/>
            <a:ext cx="3581400" cy="293132"/>
          </a:xfrm>
          <a:prstGeom prst="rect">
            <a:avLst/>
          </a:prstGeom>
          <a:noFill/>
          <a:ln w="571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337457" y="5594866"/>
            <a:ext cx="3276600" cy="369332"/>
          </a:xfrm>
          <a:prstGeom prst="rect">
            <a:avLst/>
          </a:prstGeom>
          <a:solidFill>
            <a:srgbClr val="92D050"/>
          </a:solidFill>
        </p:spPr>
        <p:txBody>
          <a:bodyPr wrap="square" rtlCol="0">
            <a:spAutoFit/>
          </a:bodyPr>
          <a:lstStyle/>
          <a:p>
            <a:r>
              <a:rPr lang="en-US" dirty="0" smtClean="0"/>
              <a:t>Inconsistent duplicate entries</a:t>
            </a:r>
            <a:endParaRPr lang="en-US" dirty="0"/>
          </a:p>
        </p:txBody>
      </p:sp>
      <p:sp>
        <p:nvSpPr>
          <p:cNvPr id="10" name="Rectangle 9"/>
          <p:cNvSpPr/>
          <p:nvPr/>
        </p:nvSpPr>
        <p:spPr>
          <a:xfrm>
            <a:off x="4876800" y="5410200"/>
            <a:ext cx="3657600" cy="685800"/>
          </a:xfrm>
          <a:prstGeom prst="rect">
            <a:avLst/>
          </a:prstGeom>
          <a:noFill/>
          <a:ln w="5715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4876800" y="4572000"/>
            <a:ext cx="3657600" cy="597932"/>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Slide Number Placeholder 1"/>
          <p:cNvSpPr>
            <a:spLocks noGrp="1"/>
          </p:cNvSpPr>
          <p:nvPr>
            <p:ph type="sldNum" sz="quarter" idx="12"/>
          </p:nvPr>
        </p:nvSpPr>
        <p:spPr/>
        <p:txBody>
          <a:bodyPr/>
          <a:lstStyle/>
          <a:p>
            <a:fld id="{81A9E46F-7BA3-46CF-8DB8-B01995389C81}" type="slidenum">
              <a:rPr lang="en-US" smtClean="0"/>
              <a:t>5</a:t>
            </a:fld>
            <a:endParaRPr lang="en-US" dirty="0"/>
          </a:p>
        </p:txBody>
      </p:sp>
    </p:spTree>
    <p:extLst>
      <p:ext uri="{BB962C8B-B14F-4D97-AF65-F5344CB8AC3E}">
        <p14:creationId xmlns:p14="http://schemas.microsoft.com/office/powerpoint/2010/main" val="2161062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7" grpId="0" animBg="1"/>
      <p:bldP spid="8" grpId="0" animBg="1"/>
      <p:bldP spid="9" grpId="0" animBg="1"/>
      <p:bldP spid="10" grpId="0" animBg="1"/>
      <p:bldP spid="11"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
        <p:nvSpPr>
          <p:cNvPr id="4" name="Slide Number Placeholder 3"/>
          <p:cNvSpPr>
            <a:spLocks noGrp="1"/>
          </p:cNvSpPr>
          <p:nvPr>
            <p:ph type="sldNum" sz="quarter" idx="12"/>
          </p:nvPr>
        </p:nvSpPr>
        <p:spPr/>
        <p:txBody>
          <a:bodyPr/>
          <a:lstStyle/>
          <a:p>
            <a:fld id="{81A9E46F-7BA3-46CF-8DB8-B01995389C81}" type="slidenum">
              <a:rPr lang="en-US" smtClean="0"/>
              <a:t>50</a:t>
            </a:fld>
            <a:endParaRPr lang="en-US" dirty="0"/>
          </a:p>
        </p:txBody>
      </p:sp>
    </p:spTree>
    <p:extLst>
      <p:ext uri="{BB962C8B-B14F-4D97-AF65-F5344CB8AC3E}">
        <p14:creationId xmlns:p14="http://schemas.microsoft.com/office/powerpoint/2010/main" val="318322873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
        <p:nvSpPr>
          <p:cNvPr id="4" name="Slide Number Placeholder 3"/>
          <p:cNvSpPr>
            <a:spLocks noGrp="1"/>
          </p:cNvSpPr>
          <p:nvPr>
            <p:ph type="sldNum" sz="quarter" idx="12"/>
          </p:nvPr>
        </p:nvSpPr>
        <p:spPr/>
        <p:txBody>
          <a:bodyPr/>
          <a:lstStyle/>
          <a:p>
            <a:fld id="{81A9E46F-7BA3-46CF-8DB8-B01995389C81}" type="slidenum">
              <a:rPr lang="en-US" smtClean="0"/>
              <a:t>51</a:t>
            </a:fld>
            <a:endParaRPr lang="en-US" dirty="0"/>
          </a:p>
        </p:txBody>
      </p:sp>
    </p:spTree>
    <p:extLst>
      <p:ext uri="{BB962C8B-B14F-4D97-AF65-F5344CB8AC3E}">
        <p14:creationId xmlns:p14="http://schemas.microsoft.com/office/powerpoint/2010/main" val="318669894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
        <p:nvSpPr>
          <p:cNvPr id="4" name="Slide Number Placeholder 3"/>
          <p:cNvSpPr>
            <a:spLocks noGrp="1"/>
          </p:cNvSpPr>
          <p:nvPr>
            <p:ph type="sldNum" sz="quarter" idx="12"/>
          </p:nvPr>
        </p:nvSpPr>
        <p:spPr/>
        <p:txBody>
          <a:bodyPr/>
          <a:lstStyle/>
          <a:p>
            <a:fld id="{81A9E46F-7BA3-46CF-8DB8-B01995389C81}" type="slidenum">
              <a:rPr lang="en-US" smtClean="0"/>
              <a:t>52</a:t>
            </a:fld>
            <a:endParaRPr lang="en-US" dirty="0"/>
          </a:p>
        </p:txBody>
      </p:sp>
    </p:spTree>
    <p:extLst>
      <p:ext uri="{BB962C8B-B14F-4D97-AF65-F5344CB8AC3E}">
        <p14:creationId xmlns:p14="http://schemas.microsoft.com/office/powerpoint/2010/main" val="83929616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
        <p:nvSpPr>
          <p:cNvPr id="4" name="Slide Number Placeholder 3"/>
          <p:cNvSpPr>
            <a:spLocks noGrp="1"/>
          </p:cNvSpPr>
          <p:nvPr>
            <p:ph type="sldNum" sz="quarter" idx="12"/>
          </p:nvPr>
        </p:nvSpPr>
        <p:spPr/>
        <p:txBody>
          <a:bodyPr/>
          <a:lstStyle/>
          <a:p>
            <a:fld id="{81A9E46F-7BA3-46CF-8DB8-B01995389C81}" type="slidenum">
              <a:rPr lang="en-US" smtClean="0"/>
              <a:t>53</a:t>
            </a:fld>
            <a:endParaRPr lang="en-US" dirty="0"/>
          </a:p>
        </p:txBody>
      </p:sp>
    </p:spTree>
    <p:extLst>
      <p:ext uri="{BB962C8B-B14F-4D97-AF65-F5344CB8AC3E}">
        <p14:creationId xmlns:p14="http://schemas.microsoft.com/office/powerpoint/2010/main" val="218397495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
        <p:nvSpPr>
          <p:cNvPr id="4" name="Slide Number Placeholder 3"/>
          <p:cNvSpPr>
            <a:spLocks noGrp="1"/>
          </p:cNvSpPr>
          <p:nvPr>
            <p:ph type="sldNum" sz="quarter" idx="12"/>
          </p:nvPr>
        </p:nvSpPr>
        <p:spPr/>
        <p:txBody>
          <a:bodyPr/>
          <a:lstStyle/>
          <a:p>
            <a:fld id="{81A9E46F-7BA3-46CF-8DB8-B01995389C81}" type="slidenum">
              <a:rPr lang="en-US" smtClean="0"/>
              <a:t>54</a:t>
            </a:fld>
            <a:endParaRPr lang="en-US" dirty="0"/>
          </a:p>
        </p:txBody>
      </p:sp>
    </p:spTree>
    <p:extLst>
      <p:ext uri="{BB962C8B-B14F-4D97-AF65-F5344CB8AC3E}">
        <p14:creationId xmlns:p14="http://schemas.microsoft.com/office/powerpoint/2010/main" val="78617184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
        <p:nvSpPr>
          <p:cNvPr id="4" name="Slide Number Placeholder 3"/>
          <p:cNvSpPr>
            <a:spLocks noGrp="1"/>
          </p:cNvSpPr>
          <p:nvPr>
            <p:ph type="sldNum" sz="quarter" idx="12"/>
          </p:nvPr>
        </p:nvSpPr>
        <p:spPr/>
        <p:txBody>
          <a:bodyPr/>
          <a:lstStyle/>
          <a:p>
            <a:fld id="{81A9E46F-7BA3-46CF-8DB8-B01995389C81}" type="slidenum">
              <a:rPr lang="en-US" smtClean="0"/>
              <a:t>55</a:t>
            </a:fld>
            <a:endParaRPr lang="en-US" dirty="0"/>
          </a:p>
        </p:txBody>
      </p:sp>
    </p:spTree>
    <p:extLst>
      <p:ext uri="{BB962C8B-B14F-4D97-AF65-F5344CB8AC3E}">
        <p14:creationId xmlns:p14="http://schemas.microsoft.com/office/powerpoint/2010/main" val="31156129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02" name="Rectangle 2"/>
          <p:cNvSpPr>
            <a:spLocks noGrp="1" noChangeArrowheads="1"/>
          </p:cNvSpPr>
          <p:nvPr>
            <p:ph type="title"/>
          </p:nvPr>
        </p:nvSpPr>
        <p:spPr>
          <a:xfrm>
            <a:off x="304800" y="533400"/>
            <a:ext cx="8585200" cy="685800"/>
          </a:xfrm>
        </p:spPr>
        <p:txBody>
          <a:bodyPr>
            <a:normAutofit fontScale="90000"/>
          </a:bodyPr>
          <a:lstStyle/>
          <a:p>
            <a:r>
              <a:rPr lang="en-US" dirty="0"/>
              <a:t>Sampling </a:t>
            </a:r>
          </a:p>
        </p:txBody>
      </p:sp>
      <p:sp>
        <p:nvSpPr>
          <p:cNvPr id="870403" name="Rectangle 3"/>
          <p:cNvSpPr>
            <a:spLocks noGrp="1" noChangeArrowheads="1"/>
          </p:cNvSpPr>
          <p:nvPr>
            <p:ph type="body" idx="1"/>
          </p:nvPr>
        </p:nvSpPr>
        <p:spPr>
          <a:xfrm>
            <a:off x="228600" y="1600200"/>
            <a:ext cx="8394700" cy="5029200"/>
          </a:xfrm>
          <a:noFill/>
          <a:ln/>
        </p:spPr>
        <p:txBody>
          <a:bodyPr>
            <a:normAutofit fontScale="92500" lnSpcReduction="10000"/>
          </a:bodyPr>
          <a:lstStyle/>
          <a:p>
            <a:pPr marL="285750" indent="-285750">
              <a:lnSpc>
                <a:spcPct val="95000"/>
              </a:lnSpc>
              <a:spcBef>
                <a:spcPct val="20000"/>
              </a:spcBef>
            </a:pPr>
            <a:r>
              <a:rPr lang="en-US" sz="2400" dirty="0">
                <a:ea typeface="Tahoma" pitchFamily="34" charset="0"/>
                <a:cs typeface="Tahoma" pitchFamily="34" charset="0"/>
              </a:rPr>
              <a:t>Sampling is the main technique employed for data selection.</a:t>
            </a:r>
          </a:p>
          <a:p>
            <a:pPr lvl="1">
              <a:lnSpc>
                <a:spcPct val="95000"/>
              </a:lnSpc>
              <a:spcBef>
                <a:spcPct val="20000"/>
              </a:spcBef>
            </a:pPr>
            <a:r>
              <a:rPr lang="en-US" sz="2000" dirty="0">
                <a:ea typeface="Tahoma" pitchFamily="34" charset="0"/>
                <a:cs typeface="Tahoma" pitchFamily="34" charset="0"/>
              </a:rPr>
              <a:t>It is often used for both the preliminary investigation of the data and the final data analysis.</a:t>
            </a:r>
          </a:p>
          <a:p>
            <a:pPr lvl="1">
              <a:lnSpc>
                <a:spcPct val="95000"/>
              </a:lnSpc>
              <a:spcBef>
                <a:spcPct val="20000"/>
              </a:spcBef>
              <a:buFont typeface="Arial" pitchFamily="34" charset="0"/>
              <a:buNone/>
            </a:pPr>
            <a:r>
              <a:rPr lang="en-US" sz="2000" dirty="0">
                <a:ea typeface="Tahoma" pitchFamily="34" charset="0"/>
                <a:cs typeface="Tahoma" pitchFamily="34" charset="0"/>
              </a:rPr>
              <a:t> </a:t>
            </a:r>
          </a:p>
          <a:p>
            <a:pPr marL="285750" indent="-285750">
              <a:lnSpc>
                <a:spcPct val="95000"/>
              </a:lnSpc>
              <a:spcBef>
                <a:spcPct val="20000"/>
              </a:spcBef>
            </a:pPr>
            <a:r>
              <a:rPr lang="en-US" sz="2400" dirty="0">
                <a:ea typeface="Tahoma" pitchFamily="34" charset="0"/>
                <a:cs typeface="Tahoma" pitchFamily="34" charset="0"/>
              </a:rPr>
              <a:t>Statisticians sample because </a:t>
            </a:r>
            <a:r>
              <a:rPr lang="en-US" sz="2400" dirty="0">
                <a:solidFill>
                  <a:srgbClr val="CC3300"/>
                </a:solidFill>
                <a:ea typeface="Tahoma" pitchFamily="34" charset="0"/>
                <a:cs typeface="Tahoma" pitchFamily="34" charset="0"/>
              </a:rPr>
              <a:t>obtaining</a:t>
            </a:r>
            <a:r>
              <a:rPr lang="en-US" sz="2400" dirty="0">
                <a:ea typeface="Tahoma" pitchFamily="34" charset="0"/>
                <a:cs typeface="Tahoma" pitchFamily="34" charset="0"/>
              </a:rPr>
              <a:t> the entire set of data of interest is too expensive or time consuming</a:t>
            </a:r>
            <a:r>
              <a:rPr lang="en-US" sz="2400" dirty="0" smtClean="0">
                <a:ea typeface="Tahoma" pitchFamily="34" charset="0"/>
                <a:cs typeface="Tahoma" pitchFamily="34" charset="0"/>
              </a:rPr>
              <a:t>.</a:t>
            </a:r>
          </a:p>
          <a:p>
            <a:pPr marL="560070" lvl="1" indent="-285750">
              <a:lnSpc>
                <a:spcPct val="95000"/>
              </a:lnSpc>
            </a:pPr>
            <a:r>
              <a:rPr lang="en-US" sz="2000" dirty="0" smtClean="0">
                <a:ea typeface="Tahoma" pitchFamily="34" charset="0"/>
                <a:cs typeface="Tahoma" pitchFamily="34" charset="0"/>
              </a:rPr>
              <a:t>Example: What is the average height of a person in </a:t>
            </a:r>
            <a:r>
              <a:rPr lang="en-US" sz="2000" dirty="0" err="1" smtClean="0">
                <a:ea typeface="Tahoma" pitchFamily="34" charset="0"/>
                <a:cs typeface="Tahoma" pitchFamily="34" charset="0"/>
              </a:rPr>
              <a:t>Ioannina</a:t>
            </a:r>
            <a:r>
              <a:rPr lang="en-US" sz="2000" dirty="0" smtClean="0">
                <a:ea typeface="Tahoma" pitchFamily="34" charset="0"/>
                <a:cs typeface="Tahoma" pitchFamily="34" charset="0"/>
              </a:rPr>
              <a:t>?</a:t>
            </a:r>
          </a:p>
          <a:p>
            <a:pPr marL="834390" lvl="2" indent="-285750">
              <a:lnSpc>
                <a:spcPct val="95000"/>
              </a:lnSpc>
            </a:pPr>
            <a:r>
              <a:rPr lang="en-US" sz="1600" dirty="0" smtClean="0">
                <a:ea typeface="Tahoma" pitchFamily="34" charset="0"/>
                <a:cs typeface="Tahoma" pitchFamily="34" charset="0"/>
              </a:rPr>
              <a:t>We cannot measure the height of everybody</a:t>
            </a:r>
            <a:endParaRPr lang="en-US" sz="1600" dirty="0">
              <a:ea typeface="Tahoma" pitchFamily="34" charset="0"/>
              <a:cs typeface="Tahoma" pitchFamily="34" charset="0"/>
            </a:endParaRPr>
          </a:p>
          <a:p>
            <a:pPr marL="285750" indent="-285750">
              <a:lnSpc>
                <a:spcPct val="95000"/>
              </a:lnSpc>
              <a:spcBef>
                <a:spcPct val="20000"/>
              </a:spcBef>
              <a:buFont typeface="Monotype Sorts" charset="2"/>
              <a:buNone/>
            </a:pPr>
            <a:r>
              <a:rPr lang="en-US" sz="2400" dirty="0">
                <a:ea typeface="Tahoma" pitchFamily="34" charset="0"/>
                <a:cs typeface="Tahoma" pitchFamily="34" charset="0"/>
              </a:rPr>
              <a:t> </a:t>
            </a:r>
          </a:p>
          <a:p>
            <a:pPr marL="285750" indent="-285750">
              <a:lnSpc>
                <a:spcPct val="95000"/>
              </a:lnSpc>
              <a:spcBef>
                <a:spcPct val="20000"/>
              </a:spcBef>
            </a:pPr>
            <a:r>
              <a:rPr lang="en-US" sz="2400" dirty="0">
                <a:ea typeface="Tahoma" pitchFamily="34" charset="0"/>
                <a:cs typeface="Tahoma" pitchFamily="34" charset="0"/>
              </a:rPr>
              <a:t>Sampling is used in data mining because </a:t>
            </a:r>
            <a:r>
              <a:rPr lang="en-US" sz="2400" dirty="0">
                <a:solidFill>
                  <a:srgbClr val="CC3300"/>
                </a:solidFill>
                <a:ea typeface="Tahoma" pitchFamily="34" charset="0"/>
                <a:cs typeface="Tahoma" pitchFamily="34" charset="0"/>
              </a:rPr>
              <a:t>processing</a:t>
            </a:r>
            <a:r>
              <a:rPr lang="en-US" sz="2400" dirty="0">
                <a:ea typeface="Tahoma" pitchFamily="34" charset="0"/>
                <a:cs typeface="Tahoma" pitchFamily="34" charset="0"/>
              </a:rPr>
              <a:t> the entire set of data of interest is too expensive or time consuming</a:t>
            </a:r>
            <a:r>
              <a:rPr lang="en-US" sz="2400" dirty="0" smtClean="0">
                <a:ea typeface="Tahoma" pitchFamily="34" charset="0"/>
                <a:cs typeface="Tahoma" pitchFamily="34" charset="0"/>
              </a:rPr>
              <a:t>.</a:t>
            </a:r>
          </a:p>
          <a:p>
            <a:pPr marL="560070" lvl="1" indent="-285750">
              <a:lnSpc>
                <a:spcPct val="95000"/>
              </a:lnSpc>
            </a:pPr>
            <a:r>
              <a:rPr lang="en-US" sz="2000" dirty="0" smtClean="0">
                <a:ea typeface="Tahoma" pitchFamily="34" charset="0"/>
                <a:cs typeface="Tahoma" pitchFamily="34" charset="0"/>
              </a:rPr>
              <a:t>Example: We have </a:t>
            </a:r>
            <a:r>
              <a:rPr lang="en-US" sz="2000" dirty="0" smtClean="0">
                <a:solidFill>
                  <a:srgbClr val="00B0F0"/>
                </a:solidFill>
                <a:ea typeface="Tahoma" pitchFamily="34" charset="0"/>
                <a:cs typeface="Tahoma" pitchFamily="34" charset="0"/>
              </a:rPr>
              <a:t>1M</a:t>
            </a:r>
            <a:r>
              <a:rPr lang="en-US" sz="2000" dirty="0" smtClean="0">
                <a:ea typeface="Tahoma" pitchFamily="34" charset="0"/>
                <a:cs typeface="Tahoma" pitchFamily="34" charset="0"/>
              </a:rPr>
              <a:t> documents. What fraction has at least 100 words in common?</a:t>
            </a:r>
          </a:p>
          <a:p>
            <a:pPr marL="834390" lvl="2" indent="-285750">
              <a:lnSpc>
                <a:spcPct val="95000"/>
              </a:lnSpc>
            </a:pPr>
            <a:r>
              <a:rPr lang="en-US" sz="1600" dirty="0" smtClean="0">
                <a:ea typeface="Tahoma" pitchFamily="34" charset="0"/>
                <a:cs typeface="Tahoma" pitchFamily="34" charset="0"/>
              </a:rPr>
              <a:t>Computing number of common words for all pairs requires </a:t>
            </a:r>
            <a:r>
              <a:rPr lang="en-US" sz="1600" dirty="0" smtClean="0">
                <a:solidFill>
                  <a:srgbClr val="00B0F0"/>
                </a:solidFill>
                <a:ea typeface="Tahoma" pitchFamily="34" charset="0"/>
                <a:cs typeface="Tahoma" pitchFamily="34" charset="0"/>
              </a:rPr>
              <a:t>10</a:t>
            </a:r>
            <a:r>
              <a:rPr lang="en-US" sz="1600" baseline="30000" dirty="0" smtClean="0">
                <a:solidFill>
                  <a:srgbClr val="00B0F0"/>
                </a:solidFill>
                <a:ea typeface="Tahoma" pitchFamily="34" charset="0"/>
                <a:cs typeface="Tahoma" pitchFamily="34" charset="0"/>
              </a:rPr>
              <a:t>12</a:t>
            </a:r>
            <a:r>
              <a:rPr lang="en-US" sz="1600" dirty="0" smtClean="0">
                <a:ea typeface="Tahoma" pitchFamily="34" charset="0"/>
                <a:cs typeface="Tahoma" pitchFamily="34" charset="0"/>
              </a:rPr>
              <a:t> comparisons</a:t>
            </a:r>
          </a:p>
          <a:p>
            <a:pPr marL="560070" lvl="1" indent="-285750">
              <a:lnSpc>
                <a:spcPct val="95000"/>
              </a:lnSpc>
            </a:pPr>
            <a:r>
              <a:rPr lang="en-US" sz="2000" dirty="0" smtClean="0">
                <a:ea typeface="Tahoma" pitchFamily="34" charset="0"/>
                <a:cs typeface="Tahoma" pitchFamily="34" charset="0"/>
              </a:rPr>
              <a:t>Example: What fraction of tweets in a year contain the word “Greece”?</a:t>
            </a:r>
          </a:p>
          <a:p>
            <a:pPr marL="834390" lvl="2" indent="-285750">
              <a:lnSpc>
                <a:spcPct val="95000"/>
              </a:lnSpc>
            </a:pPr>
            <a:r>
              <a:rPr lang="en-US" sz="1600" dirty="0" smtClean="0">
                <a:solidFill>
                  <a:srgbClr val="00B0F0"/>
                </a:solidFill>
                <a:ea typeface="Tahoma" pitchFamily="34" charset="0"/>
                <a:cs typeface="Tahoma" pitchFamily="34" charset="0"/>
              </a:rPr>
              <a:t>300M</a:t>
            </a:r>
            <a:r>
              <a:rPr lang="en-US" sz="1600" dirty="0" smtClean="0">
                <a:ea typeface="Tahoma" pitchFamily="34" charset="0"/>
                <a:cs typeface="Tahoma" pitchFamily="34" charset="0"/>
              </a:rPr>
              <a:t> tweets per day, if </a:t>
            </a:r>
            <a:r>
              <a:rPr lang="en-US" sz="1600" dirty="0" smtClean="0">
                <a:solidFill>
                  <a:srgbClr val="00B0F0"/>
                </a:solidFill>
                <a:ea typeface="Tahoma" pitchFamily="34" charset="0"/>
                <a:cs typeface="Tahoma" pitchFamily="34" charset="0"/>
              </a:rPr>
              <a:t>100</a:t>
            </a:r>
            <a:r>
              <a:rPr lang="en-US" sz="1600" dirty="0" smtClean="0">
                <a:ea typeface="Tahoma" pitchFamily="34" charset="0"/>
                <a:cs typeface="Tahoma" pitchFamily="34" charset="0"/>
              </a:rPr>
              <a:t> characters on average, </a:t>
            </a:r>
            <a:r>
              <a:rPr lang="en-US" sz="1600" dirty="0" smtClean="0">
                <a:solidFill>
                  <a:srgbClr val="00B0F0"/>
                </a:solidFill>
                <a:ea typeface="Tahoma" pitchFamily="34" charset="0"/>
                <a:cs typeface="Tahoma" pitchFamily="34" charset="0"/>
              </a:rPr>
              <a:t>86.5TB</a:t>
            </a:r>
            <a:r>
              <a:rPr lang="en-US" sz="1600" dirty="0" smtClean="0">
                <a:ea typeface="Tahoma" pitchFamily="34" charset="0"/>
                <a:cs typeface="Tahoma" pitchFamily="34" charset="0"/>
              </a:rPr>
              <a:t> to store all tweets</a:t>
            </a:r>
          </a:p>
          <a:p>
            <a:pPr marL="274320" lvl="1" indent="0">
              <a:lnSpc>
                <a:spcPct val="95000"/>
              </a:lnSpc>
              <a:buNone/>
            </a:pPr>
            <a:endParaRPr lang="en-US" dirty="0">
              <a:ea typeface="Tahoma" pitchFamily="34" charset="0"/>
              <a:cs typeface="Tahoma" pitchFamily="34" charset="0"/>
            </a:endParaRPr>
          </a:p>
        </p:txBody>
      </p:sp>
      <p:sp>
        <p:nvSpPr>
          <p:cNvPr id="2" name="Slide Number Placeholder 1"/>
          <p:cNvSpPr>
            <a:spLocks noGrp="1"/>
          </p:cNvSpPr>
          <p:nvPr>
            <p:ph type="sldNum" sz="quarter" idx="12"/>
          </p:nvPr>
        </p:nvSpPr>
        <p:spPr/>
        <p:txBody>
          <a:bodyPr/>
          <a:lstStyle/>
          <a:p>
            <a:fld id="{81A9E46F-7BA3-46CF-8DB8-B01995389C81}" type="slidenum">
              <a:rPr lang="en-US" smtClean="0"/>
              <a:t>6</a:t>
            </a:fld>
            <a:endParaRPr lang="en-US" dirty="0"/>
          </a:p>
        </p:txBody>
      </p:sp>
      <mc:AlternateContent xmlns:mc="http://schemas.openxmlformats.org/markup-compatibility/2006">
        <mc:Choice xmlns:p14="http://schemas.microsoft.com/office/powerpoint/2010/main" Requires="p14">
          <p:contentPart p14:bwMode="auto" r:id="rId3">
            <p14:nvContentPartPr>
              <p14:cNvPr id="3" name="Ink 2"/>
              <p14:cNvContentPartPr/>
              <p14:nvPr/>
            </p14:nvContentPartPr>
            <p14:xfrm>
              <a:off x="216720" y="3600"/>
              <a:ext cx="8501760" cy="6372360"/>
            </p14:xfrm>
          </p:contentPart>
        </mc:Choice>
        <mc:Fallback>
          <p:pic>
            <p:nvPicPr>
              <p:cNvPr id="3" name="Ink 2"/>
              <p:cNvPicPr/>
              <p:nvPr/>
            </p:nvPicPr>
            <p:blipFill>
              <a:blip r:embed="rId4"/>
              <a:stretch>
                <a:fillRect/>
              </a:stretch>
            </p:blipFill>
            <p:spPr>
              <a:xfrm>
                <a:off x="209520" y="-4680"/>
                <a:ext cx="8514000" cy="6388200"/>
              </a:xfrm>
              <a:prstGeom prst="rect">
                <a:avLst/>
              </a:prstGeom>
            </p:spPr>
          </p:pic>
        </mc:Fallback>
      </mc:AlternateContent>
    </p:spTree>
    <p:extLst>
      <p:ext uri="{BB962C8B-B14F-4D97-AF65-F5344CB8AC3E}">
        <p14:creationId xmlns:p14="http://schemas.microsoft.com/office/powerpoint/2010/main" val="51449259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5892" name="Rectangle 4"/>
          <p:cNvSpPr>
            <a:spLocks noGrp="1" noChangeArrowheads="1"/>
          </p:cNvSpPr>
          <p:nvPr>
            <p:ph type="title"/>
          </p:nvPr>
        </p:nvSpPr>
        <p:spPr/>
        <p:txBody>
          <a:bodyPr/>
          <a:lstStyle/>
          <a:p>
            <a:r>
              <a:rPr lang="en-US"/>
              <a:t>Sampling … </a:t>
            </a:r>
          </a:p>
        </p:txBody>
      </p:sp>
      <p:sp>
        <p:nvSpPr>
          <p:cNvPr id="805893" name="Rectangle 5"/>
          <p:cNvSpPr>
            <a:spLocks noGrp="1" noChangeArrowheads="1"/>
          </p:cNvSpPr>
          <p:nvPr>
            <p:ph type="body" idx="1"/>
          </p:nvPr>
        </p:nvSpPr>
        <p:spPr/>
        <p:txBody>
          <a:bodyPr>
            <a:normAutofit fontScale="92500" lnSpcReduction="10000"/>
          </a:bodyPr>
          <a:lstStyle/>
          <a:p>
            <a:r>
              <a:rPr lang="en-US" dirty="0"/>
              <a:t>The key principle for effective sampling is the following: </a:t>
            </a:r>
          </a:p>
          <a:p>
            <a:pPr lvl="1"/>
            <a:r>
              <a:rPr lang="en-US" dirty="0"/>
              <a:t>using a sample will work almost as well as using the entire data sets, if the sample is </a:t>
            </a:r>
            <a:r>
              <a:rPr lang="en-US" dirty="0">
                <a:solidFill>
                  <a:schemeClr val="accent6">
                    <a:lumMod val="75000"/>
                  </a:schemeClr>
                </a:solidFill>
              </a:rPr>
              <a:t>representative</a:t>
            </a:r>
            <a:r>
              <a:rPr lang="en-US" dirty="0"/>
              <a:t/>
            </a:r>
            <a:br>
              <a:rPr lang="en-US" dirty="0"/>
            </a:br>
            <a:endParaRPr lang="en-US" dirty="0"/>
          </a:p>
          <a:p>
            <a:pPr lvl="1"/>
            <a:r>
              <a:rPr lang="en-US" dirty="0"/>
              <a:t>A sample is representative if it has approximately the same property (of interest) as the original set of data </a:t>
            </a:r>
            <a:endParaRPr lang="en-US" dirty="0" smtClean="0"/>
          </a:p>
          <a:p>
            <a:pPr lvl="1"/>
            <a:endParaRPr lang="en-US" dirty="0" smtClean="0"/>
          </a:p>
          <a:p>
            <a:pPr lvl="1"/>
            <a:r>
              <a:rPr lang="en-US" dirty="0" smtClean="0"/>
              <a:t>Otherwise we say that the sample introduces some </a:t>
            </a:r>
            <a:r>
              <a:rPr lang="en-US" dirty="0" smtClean="0">
                <a:solidFill>
                  <a:srgbClr val="FF0000"/>
                </a:solidFill>
              </a:rPr>
              <a:t>bias </a:t>
            </a:r>
          </a:p>
          <a:p>
            <a:pPr lvl="1"/>
            <a:endParaRPr lang="en-US" dirty="0">
              <a:solidFill>
                <a:srgbClr val="FF0000"/>
              </a:solidFill>
            </a:endParaRPr>
          </a:p>
          <a:p>
            <a:pPr lvl="1"/>
            <a:r>
              <a:rPr lang="en-US" dirty="0" smtClean="0"/>
              <a:t>What happens if we take a sample from the university campus to compute the average height of a person at </a:t>
            </a:r>
            <a:r>
              <a:rPr lang="en-US" dirty="0" err="1" smtClean="0"/>
              <a:t>Ioannina</a:t>
            </a:r>
            <a:r>
              <a:rPr lang="en-US" dirty="0" smtClean="0"/>
              <a:t>?</a:t>
            </a:r>
            <a:endParaRPr lang="en-US" dirty="0"/>
          </a:p>
        </p:txBody>
      </p:sp>
      <p:sp>
        <p:nvSpPr>
          <p:cNvPr id="2" name="Slide Number Placeholder 1"/>
          <p:cNvSpPr>
            <a:spLocks noGrp="1"/>
          </p:cNvSpPr>
          <p:nvPr>
            <p:ph type="sldNum" sz="quarter" idx="12"/>
          </p:nvPr>
        </p:nvSpPr>
        <p:spPr/>
        <p:txBody>
          <a:bodyPr/>
          <a:lstStyle/>
          <a:p>
            <a:fld id="{81A9E46F-7BA3-46CF-8DB8-B01995389C81}" type="slidenum">
              <a:rPr lang="en-US" smtClean="0"/>
              <a:t>7</a:t>
            </a:fld>
            <a:endParaRPr lang="en-US" dirty="0"/>
          </a:p>
        </p:txBody>
      </p:sp>
      <mc:AlternateContent xmlns:mc="http://schemas.openxmlformats.org/markup-compatibility/2006">
        <mc:Choice xmlns:p14="http://schemas.microsoft.com/office/powerpoint/2010/main" Requires="p14">
          <p:contentPart p14:bwMode="auto" r:id="rId3">
            <p14:nvContentPartPr>
              <p14:cNvPr id="3" name="Ink 2"/>
              <p14:cNvContentPartPr/>
              <p14:nvPr/>
            </p14:nvContentPartPr>
            <p14:xfrm>
              <a:off x="1054800" y="106200"/>
              <a:ext cx="8111520" cy="6202080"/>
            </p14:xfrm>
          </p:contentPart>
        </mc:Choice>
        <mc:Fallback>
          <p:pic>
            <p:nvPicPr>
              <p:cNvPr id="3" name="Ink 2"/>
              <p:cNvPicPr/>
              <p:nvPr/>
            </p:nvPicPr>
            <p:blipFill>
              <a:blip r:embed="rId4"/>
              <a:stretch>
                <a:fillRect/>
              </a:stretch>
            </p:blipFill>
            <p:spPr>
              <a:xfrm>
                <a:off x="1050120" y="101520"/>
                <a:ext cx="8119080" cy="6212160"/>
              </a:xfrm>
              <a:prstGeom prst="rect">
                <a:avLst/>
              </a:prstGeom>
            </p:spPr>
          </p:pic>
        </mc:Fallback>
      </mc:AlternateContent>
    </p:spTree>
    <p:extLst>
      <p:ext uri="{BB962C8B-B14F-4D97-AF65-F5344CB8AC3E}">
        <p14:creationId xmlns:p14="http://schemas.microsoft.com/office/powerpoint/2010/main" val="274326844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7940" name="Rectangle 4"/>
          <p:cNvSpPr>
            <a:spLocks noGrp="1" noChangeArrowheads="1"/>
          </p:cNvSpPr>
          <p:nvPr>
            <p:ph type="title"/>
          </p:nvPr>
        </p:nvSpPr>
        <p:spPr/>
        <p:txBody>
          <a:bodyPr/>
          <a:lstStyle/>
          <a:p>
            <a:r>
              <a:rPr lang="en-US"/>
              <a:t>Types of Sampling</a:t>
            </a:r>
          </a:p>
        </p:txBody>
      </p:sp>
      <p:sp>
        <p:nvSpPr>
          <p:cNvPr id="807941" name="Rectangle 5"/>
          <p:cNvSpPr>
            <a:spLocks noGrp="1" noChangeArrowheads="1"/>
          </p:cNvSpPr>
          <p:nvPr>
            <p:ph type="body" idx="1"/>
          </p:nvPr>
        </p:nvSpPr>
        <p:spPr/>
        <p:txBody>
          <a:bodyPr>
            <a:normAutofit lnSpcReduction="10000"/>
          </a:bodyPr>
          <a:lstStyle/>
          <a:p>
            <a:pPr>
              <a:lnSpc>
                <a:spcPct val="90000"/>
              </a:lnSpc>
            </a:pPr>
            <a:r>
              <a:rPr lang="en-US" sz="2400" dirty="0"/>
              <a:t>Simple Random Sampling</a:t>
            </a:r>
          </a:p>
          <a:p>
            <a:pPr lvl="1">
              <a:lnSpc>
                <a:spcPct val="90000"/>
              </a:lnSpc>
            </a:pPr>
            <a:r>
              <a:rPr lang="en-US" sz="2000" dirty="0"/>
              <a:t>There is an equal probability of selecting any particular item</a:t>
            </a:r>
          </a:p>
          <a:p>
            <a:pPr lvl="4">
              <a:lnSpc>
                <a:spcPct val="90000"/>
              </a:lnSpc>
            </a:pPr>
            <a:endParaRPr lang="en-US" sz="1800" dirty="0"/>
          </a:p>
          <a:p>
            <a:pPr>
              <a:lnSpc>
                <a:spcPct val="90000"/>
              </a:lnSpc>
            </a:pPr>
            <a:r>
              <a:rPr lang="en-US" sz="2400" dirty="0"/>
              <a:t>Sampling </a:t>
            </a:r>
            <a:r>
              <a:rPr lang="en-US" sz="2400" dirty="0">
                <a:solidFill>
                  <a:schemeClr val="accent6">
                    <a:lumMod val="75000"/>
                  </a:schemeClr>
                </a:solidFill>
              </a:rPr>
              <a:t>without replacement</a:t>
            </a:r>
          </a:p>
          <a:p>
            <a:pPr lvl="1">
              <a:lnSpc>
                <a:spcPct val="90000"/>
              </a:lnSpc>
            </a:pPr>
            <a:r>
              <a:rPr lang="en-US" sz="2000" dirty="0"/>
              <a:t>As each item is selected, it is removed from the population</a:t>
            </a:r>
          </a:p>
          <a:p>
            <a:pPr lvl="4">
              <a:lnSpc>
                <a:spcPct val="90000"/>
              </a:lnSpc>
            </a:pPr>
            <a:endParaRPr lang="en-US" sz="1800" dirty="0"/>
          </a:p>
          <a:p>
            <a:pPr>
              <a:lnSpc>
                <a:spcPct val="90000"/>
              </a:lnSpc>
            </a:pPr>
            <a:r>
              <a:rPr lang="en-US" sz="2400" dirty="0"/>
              <a:t>Sampling </a:t>
            </a:r>
            <a:r>
              <a:rPr lang="en-US" sz="2400" dirty="0">
                <a:solidFill>
                  <a:schemeClr val="accent6">
                    <a:lumMod val="75000"/>
                  </a:schemeClr>
                </a:solidFill>
              </a:rPr>
              <a:t>with replacement</a:t>
            </a:r>
          </a:p>
          <a:p>
            <a:pPr lvl="1">
              <a:lnSpc>
                <a:spcPct val="90000"/>
              </a:lnSpc>
            </a:pPr>
            <a:r>
              <a:rPr lang="en-US" sz="2000" dirty="0"/>
              <a:t>Objects are not removed from the population as they are selected for the sample.   </a:t>
            </a:r>
          </a:p>
          <a:p>
            <a:pPr lvl="2">
              <a:lnSpc>
                <a:spcPct val="90000"/>
              </a:lnSpc>
            </a:pPr>
            <a:r>
              <a:rPr lang="en-US" sz="1800" dirty="0" smtClean="0"/>
              <a:t>In </a:t>
            </a:r>
            <a:r>
              <a:rPr lang="en-US" sz="1800" dirty="0"/>
              <a:t>sampling with replacement, the same object can be picked up more than </a:t>
            </a:r>
            <a:r>
              <a:rPr lang="en-US" sz="1800" dirty="0" smtClean="0"/>
              <a:t>once. This makes analytical computation of probabilities easier</a:t>
            </a:r>
          </a:p>
          <a:p>
            <a:pPr lvl="2">
              <a:lnSpc>
                <a:spcPct val="90000"/>
              </a:lnSpc>
            </a:pPr>
            <a:r>
              <a:rPr lang="en-US" dirty="0" smtClean="0"/>
              <a:t>E.g., we have </a:t>
            </a:r>
            <a:r>
              <a:rPr lang="en-US" dirty="0" smtClean="0">
                <a:solidFill>
                  <a:srgbClr val="00B0F0"/>
                </a:solidFill>
              </a:rPr>
              <a:t>100</a:t>
            </a:r>
            <a:r>
              <a:rPr lang="en-US" dirty="0" smtClean="0"/>
              <a:t> people, </a:t>
            </a:r>
            <a:r>
              <a:rPr lang="en-US" dirty="0" smtClean="0">
                <a:solidFill>
                  <a:srgbClr val="00B0F0"/>
                </a:solidFill>
              </a:rPr>
              <a:t>51</a:t>
            </a:r>
            <a:r>
              <a:rPr lang="en-US" dirty="0" smtClean="0"/>
              <a:t> are women </a:t>
            </a:r>
            <a:r>
              <a:rPr lang="en-US" dirty="0" smtClean="0">
                <a:solidFill>
                  <a:srgbClr val="00B0F0"/>
                </a:solidFill>
              </a:rPr>
              <a:t>P(W) = 0.51</a:t>
            </a:r>
            <a:r>
              <a:rPr lang="en-US" dirty="0" smtClean="0"/>
              <a:t>, </a:t>
            </a:r>
            <a:r>
              <a:rPr lang="en-US" dirty="0" smtClean="0">
                <a:solidFill>
                  <a:srgbClr val="00B0F0"/>
                </a:solidFill>
              </a:rPr>
              <a:t>49</a:t>
            </a:r>
            <a:r>
              <a:rPr lang="en-US" dirty="0" smtClean="0"/>
              <a:t> men </a:t>
            </a:r>
            <a:r>
              <a:rPr lang="en-US" dirty="0" smtClean="0">
                <a:solidFill>
                  <a:srgbClr val="00B0F0"/>
                </a:solidFill>
              </a:rPr>
              <a:t>P(M) = 0.49</a:t>
            </a:r>
            <a:r>
              <a:rPr lang="en-US" dirty="0" smtClean="0"/>
              <a:t>. If I pick two persons what is the probability </a:t>
            </a:r>
            <a:r>
              <a:rPr lang="en-US" dirty="0" smtClean="0">
                <a:solidFill>
                  <a:srgbClr val="00B0F0"/>
                </a:solidFill>
              </a:rPr>
              <a:t>P(W,W)</a:t>
            </a:r>
            <a:r>
              <a:rPr lang="en-US" dirty="0" smtClean="0"/>
              <a:t> that both are women? </a:t>
            </a:r>
          </a:p>
          <a:p>
            <a:pPr lvl="3">
              <a:lnSpc>
                <a:spcPct val="90000"/>
              </a:lnSpc>
            </a:pPr>
            <a:r>
              <a:rPr lang="en-US" dirty="0" smtClean="0"/>
              <a:t>Sampling with replacement: </a:t>
            </a:r>
            <a:r>
              <a:rPr lang="en-US" dirty="0" smtClean="0">
                <a:solidFill>
                  <a:srgbClr val="00B0F0"/>
                </a:solidFill>
              </a:rPr>
              <a:t>P(W,W) = 0.51</a:t>
            </a:r>
            <a:r>
              <a:rPr lang="en-US" baseline="30000" dirty="0" smtClean="0">
                <a:solidFill>
                  <a:srgbClr val="00B0F0"/>
                </a:solidFill>
              </a:rPr>
              <a:t>2</a:t>
            </a:r>
          </a:p>
          <a:p>
            <a:pPr lvl="3">
              <a:lnSpc>
                <a:spcPct val="90000"/>
              </a:lnSpc>
            </a:pPr>
            <a:r>
              <a:rPr lang="en-US" dirty="0" smtClean="0"/>
              <a:t>Sampling without replacement: </a:t>
            </a:r>
            <a:r>
              <a:rPr lang="en-US" dirty="0" smtClean="0">
                <a:solidFill>
                  <a:srgbClr val="00B0F0"/>
                </a:solidFill>
              </a:rPr>
              <a:t>P(W,W) = 51/100 * 50/99</a:t>
            </a:r>
            <a:endParaRPr lang="en-US" dirty="0">
              <a:solidFill>
                <a:srgbClr val="00B0F0"/>
              </a:solidFill>
            </a:endParaRPr>
          </a:p>
        </p:txBody>
      </p:sp>
      <p:sp>
        <p:nvSpPr>
          <p:cNvPr id="2" name="Slide Number Placeholder 1"/>
          <p:cNvSpPr>
            <a:spLocks noGrp="1"/>
          </p:cNvSpPr>
          <p:nvPr>
            <p:ph type="sldNum" sz="quarter" idx="12"/>
          </p:nvPr>
        </p:nvSpPr>
        <p:spPr/>
        <p:txBody>
          <a:bodyPr/>
          <a:lstStyle/>
          <a:p>
            <a:fld id="{81A9E46F-7BA3-46CF-8DB8-B01995389C81}" type="slidenum">
              <a:rPr lang="en-US" smtClean="0"/>
              <a:t>8</a:t>
            </a:fld>
            <a:endParaRPr lang="en-US" dirty="0"/>
          </a:p>
        </p:txBody>
      </p:sp>
      <mc:AlternateContent xmlns:mc="http://schemas.openxmlformats.org/markup-compatibility/2006">
        <mc:Choice xmlns:p14="http://schemas.microsoft.com/office/powerpoint/2010/main" Requires="p14">
          <p:contentPart p14:bwMode="auto" r:id="rId3">
            <p14:nvContentPartPr>
              <p14:cNvPr id="3" name="Ink 2"/>
              <p14:cNvContentPartPr/>
              <p14:nvPr/>
            </p14:nvContentPartPr>
            <p14:xfrm>
              <a:off x="1796760" y="390240"/>
              <a:ext cx="7297920" cy="6000120"/>
            </p14:xfrm>
          </p:contentPart>
        </mc:Choice>
        <mc:Fallback>
          <p:pic>
            <p:nvPicPr>
              <p:cNvPr id="3" name="Ink 2"/>
              <p:cNvPicPr/>
              <p:nvPr/>
            </p:nvPicPr>
            <p:blipFill>
              <a:blip r:embed="rId4"/>
              <a:stretch>
                <a:fillRect/>
              </a:stretch>
            </p:blipFill>
            <p:spPr>
              <a:xfrm>
                <a:off x="1792440" y="381240"/>
                <a:ext cx="7306200" cy="6018120"/>
              </a:xfrm>
              <a:prstGeom prst="rect">
                <a:avLst/>
              </a:prstGeom>
            </p:spPr>
          </p:pic>
        </mc:Fallback>
      </mc:AlternateContent>
    </p:spTree>
    <p:extLst>
      <p:ext uri="{BB962C8B-B14F-4D97-AF65-F5344CB8AC3E}">
        <p14:creationId xmlns:p14="http://schemas.microsoft.com/office/powerpoint/2010/main" val="3460871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07941">
                                            <p:txEl>
                                              <p:pRg st="10" end="1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07941">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7940" name="Rectangle 4"/>
          <p:cNvSpPr>
            <a:spLocks noGrp="1" noChangeArrowheads="1"/>
          </p:cNvSpPr>
          <p:nvPr>
            <p:ph type="title"/>
          </p:nvPr>
        </p:nvSpPr>
        <p:spPr/>
        <p:txBody>
          <a:bodyPr/>
          <a:lstStyle/>
          <a:p>
            <a:r>
              <a:rPr lang="en-US" dirty="0"/>
              <a:t>Types of Sampling</a:t>
            </a:r>
          </a:p>
        </p:txBody>
      </p:sp>
      <p:sp>
        <p:nvSpPr>
          <p:cNvPr id="807941" name="Rectangle 5"/>
          <p:cNvSpPr>
            <a:spLocks noGrp="1" noChangeArrowheads="1"/>
          </p:cNvSpPr>
          <p:nvPr>
            <p:ph type="body" idx="1"/>
          </p:nvPr>
        </p:nvSpPr>
        <p:spPr>
          <a:xfrm>
            <a:off x="609600" y="1639669"/>
            <a:ext cx="8534400" cy="4876800"/>
          </a:xfrm>
        </p:spPr>
        <p:txBody>
          <a:bodyPr>
            <a:normAutofit lnSpcReduction="10000"/>
          </a:bodyPr>
          <a:lstStyle/>
          <a:p>
            <a:pPr>
              <a:lnSpc>
                <a:spcPct val="90000"/>
              </a:lnSpc>
            </a:pPr>
            <a:r>
              <a:rPr lang="en-US" sz="2400" dirty="0" smtClean="0">
                <a:solidFill>
                  <a:schemeClr val="accent6">
                    <a:lumMod val="75000"/>
                  </a:schemeClr>
                </a:solidFill>
              </a:rPr>
              <a:t>Stratified</a:t>
            </a:r>
            <a:r>
              <a:rPr lang="en-US" sz="2400" dirty="0" smtClean="0"/>
              <a:t> sampling</a:t>
            </a:r>
          </a:p>
          <a:p>
            <a:pPr lvl="1">
              <a:lnSpc>
                <a:spcPct val="90000"/>
              </a:lnSpc>
            </a:pPr>
            <a:r>
              <a:rPr lang="en-US" sz="2000" dirty="0" smtClean="0"/>
              <a:t>Split the data into several </a:t>
            </a:r>
            <a:r>
              <a:rPr lang="en-US" sz="2000" dirty="0" smtClean="0">
                <a:solidFill>
                  <a:srgbClr val="0070C0"/>
                </a:solidFill>
              </a:rPr>
              <a:t>groups</a:t>
            </a:r>
            <a:r>
              <a:rPr lang="en-US" sz="2000" dirty="0" smtClean="0"/>
              <a:t>; then draw random samples from each group.</a:t>
            </a:r>
          </a:p>
          <a:p>
            <a:pPr lvl="2">
              <a:lnSpc>
                <a:spcPct val="90000"/>
              </a:lnSpc>
            </a:pPr>
            <a:r>
              <a:rPr lang="en-US" sz="1600" dirty="0" smtClean="0"/>
              <a:t>Ensures that both groups are represented.</a:t>
            </a:r>
            <a:endParaRPr lang="en-US" sz="1600" dirty="0"/>
          </a:p>
          <a:p>
            <a:pPr lvl="1">
              <a:lnSpc>
                <a:spcPct val="90000"/>
              </a:lnSpc>
            </a:pPr>
            <a:r>
              <a:rPr lang="en-US" sz="2000" dirty="0" smtClean="0">
                <a:solidFill>
                  <a:srgbClr val="0070C0"/>
                </a:solidFill>
              </a:rPr>
              <a:t>Example 1</a:t>
            </a:r>
            <a:r>
              <a:rPr lang="en-US" sz="2000" dirty="0" smtClean="0"/>
              <a:t>. I want to understand the differences between legitimate and fraudulent credit card transactions. </a:t>
            </a:r>
            <a:r>
              <a:rPr lang="en-US" sz="2000" dirty="0" smtClean="0">
                <a:solidFill>
                  <a:srgbClr val="00B0F0"/>
                </a:solidFill>
              </a:rPr>
              <a:t>0.1%</a:t>
            </a:r>
            <a:r>
              <a:rPr lang="en-US" sz="2000" dirty="0" smtClean="0"/>
              <a:t> of transactions are fraudulent. What happens if I select </a:t>
            </a:r>
            <a:r>
              <a:rPr lang="en-US" sz="2000" dirty="0" smtClean="0">
                <a:solidFill>
                  <a:srgbClr val="00B0F0"/>
                </a:solidFill>
              </a:rPr>
              <a:t>1000</a:t>
            </a:r>
            <a:r>
              <a:rPr lang="en-US" sz="2000" dirty="0" smtClean="0"/>
              <a:t> transactions at random?</a:t>
            </a:r>
          </a:p>
          <a:p>
            <a:pPr lvl="2">
              <a:lnSpc>
                <a:spcPct val="90000"/>
              </a:lnSpc>
            </a:pPr>
            <a:r>
              <a:rPr lang="en-US" sz="1600" dirty="0" smtClean="0"/>
              <a:t>I get </a:t>
            </a:r>
            <a:r>
              <a:rPr lang="en-US" sz="1600" dirty="0" smtClean="0">
                <a:solidFill>
                  <a:srgbClr val="00B0F0"/>
                </a:solidFill>
              </a:rPr>
              <a:t>1</a:t>
            </a:r>
            <a:r>
              <a:rPr lang="en-US" sz="1600" dirty="0" smtClean="0"/>
              <a:t> fraudulent transaction (in expectation). Not enough to draw any conclusions. Solution: sample </a:t>
            </a:r>
            <a:r>
              <a:rPr lang="en-US" sz="1600" dirty="0" smtClean="0">
                <a:solidFill>
                  <a:srgbClr val="00B0F0"/>
                </a:solidFill>
              </a:rPr>
              <a:t>1000</a:t>
            </a:r>
            <a:r>
              <a:rPr lang="en-US" sz="1600" dirty="0" smtClean="0"/>
              <a:t> legitimate and </a:t>
            </a:r>
            <a:r>
              <a:rPr lang="en-US" sz="1600" dirty="0" smtClean="0">
                <a:solidFill>
                  <a:srgbClr val="00B0F0"/>
                </a:solidFill>
              </a:rPr>
              <a:t>1000</a:t>
            </a:r>
            <a:r>
              <a:rPr lang="en-US" sz="1600" dirty="0" smtClean="0"/>
              <a:t> fraudulent transactions</a:t>
            </a:r>
            <a:endParaRPr lang="en-US" sz="1600" dirty="0"/>
          </a:p>
          <a:p>
            <a:pPr lvl="1">
              <a:lnSpc>
                <a:spcPct val="90000"/>
              </a:lnSpc>
            </a:pPr>
            <a:endParaRPr lang="en-US" sz="2000" dirty="0" smtClean="0"/>
          </a:p>
          <a:p>
            <a:pPr lvl="1">
              <a:lnSpc>
                <a:spcPct val="90000"/>
              </a:lnSpc>
            </a:pPr>
            <a:endParaRPr lang="en-US" sz="2000" dirty="0" smtClean="0"/>
          </a:p>
          <a:p>
            <a:pPr lvl="1">
              <a:lnSpc>
                <a:spcPct val="90000"/>
              </a:lnSpc>
            </a:pPr>
            <a:endParaRPr lang="en-US" sz="2000" dirty="0" smtClean="0">
              <a:solidFill>
                <a:srgbClr val="0070C0"/>
              </a:solidFill>
            </a:endParaRPr>
          </a:p>
          <a:p>
            <a:pPr lvl="1">
              <a:lnSpc>
                <a:spcPct val="90000"/>
              </a:lnSpc>
            </a:pPr>
            <a:r>
              <a:rPr lang="en-US" sz="2000" dirty="0" smtClean="0">
                <a:solidFill>
                  <a:srgbClr val="0070C0"/>
                </a:solidFill>
              </a:rPr>
              <a:t>Example 2.</a:t>
            </a:r>
            <a:r>
              <a:rPr lang="en-US" sz="2000" dirty="0" smtClean="0"/>
              <a:t> I want to answer the question: Do web pages that are linked have on average more words in common than those that are not? I have </a:t>
            </a:r>
            <a:r>
              <a:rPr lang="en-US" sz="2000" dirty="0" err="1" smtClean="0">
                <a:solidFill>
                  <a:srgbClr val="00B0F0"/>
                </a:solidFill>
              </a:rPr>
              <a:t>1M</a:t>
            </a:r>
            <a:r>
              <a:rPr lang="en-US" sz="2000" dirty="0" smtClean="0"/>
              <a:t> pages, and </a:t>
            </a:r>
            <a:r>
              <a:rPr lang="en-US" sz="2000" dirty="0" err="1" smtClean="0">
                <a:solidFill>
                  <a:srgbClr val="00B0F0"/>
                </a:solidFill>
              </a:rPr>
              <a:t>1M</a:t>
            </a:r>
            <a:r>
              <a:rPr lang="en-US" sz="2000" dirty="0" smtClean="0"/>
              <a:t> links, what happens if I select </a:t>
            </a:r>
            <a:r>
              <a:rPr lang="en-US" sz="2000" dirty="0" err="1" smtClean="0">
                <a:solidFill>
                  <a:srgbClr val="00B0F0"/>
                </a:solidFill>
              </a:rPr>
              <a:t>10K</a:t>
            </a:r>
            <a:r>
              <a:rPr lang="en-US" sz="2000" dirty="0" smtClean="0"/>
              <a:t> pairs of pages at random?</a:t>
            </a:r>
          </a:p>
          <a:p>
            <a:pPr lvl="2">
              <a:lnSpc>
                <a:spcPct val="90000"/>
              </a:lnSpc>
            </a:pPr>
            <a:r>
              <a:rPr lang="en-US" sz="1600" dirty="0" smtClean="0"/>
              <a:t>Most likely I will not get any links. Solution: sample </a:t>
            </a:r>
            <a:r>
              <a:rPr lang="en-US" sz="1600" dirty="0" err="1" smtClean="0">
                <a:solidFill>
                  <a:srgbClr val="00B0F0"/>
                </a:solidFill>
              </a:rPr>
              <a:t>10K</a:t>
            </a:r>
            <a:r>
              <a:rPr lang="en-US" sz="1600" dirty="0" smtClean="0">
                <a:solidFill>
                  <a:srgbClr val="00B0F0"/>
                </a:solidFill>
              </a:rPr>
              <a:t> </a:t>
            </a:r>
            <a:r>
              <a:rPr lang="en-US" sz="1600" dirty="0" smtClean="0"/>
              <a:t>random pairs, and </a:t>
            </a:r>
            <a:r>
              <a:rPr lang="en-US" sz="1600" dirty="0" err="1" smtClean="0">
                <a:solidFill>
                  <a:srgbClr val="00B0F0"/>
                </a:solidFill>
              </a:rPr>
              <a:t>10K</a:t>
            </a:r>
            <a:r>
              <a:rPr lang="en-US" sz="1600" dirty="0" smtClean="0">
                <a:solidFill>
                  <a:srgbClr val="00B0F0"/>
                </a:solidFill>
              </a:rPr>
              <a:t> </a:t>
            </a:r>
            <a:r>
              <a:rPr lang="en-US" sz="1600" dirty="0" smtClean="0"/>
              <a:t>links </a:t>
            </a:r>
            <a:endParaRPr lang="en-US" sz="1600" dirty="0"/>
          </a:p>
        </p:txBody>
      </p:sp>
      <p:sp>
        <p:nvSpPr>
          <p:cNvPr id="2" name="TextBox 1"/>
          <p:cNvSpPr txBox="1"/>
          <p:nvPr/>
        </p:nvSpPr>
        <p:spPr>
          <a:xfrm>
            <a:off x="990600" y="4078069"/>
            <a:ext cx="7772400" cy="646331"/>
          </a:xfrm>
          <a:prstGeom prst="rect">
            <a:avLst/>
          </a:prstGeom>
          <a:solidFill>
            <a:srgbClr val="FFFF00"/>
          </a:solidFill>
        </p:spPr>
        <p:txBody>
          <a:bodyPr wrap="square" rtlCol="0">
            <a:spAutoFit/>
          </a:bodyPr>
          <a:lstStyle/>
          <a:p>
            <a:r>
              <a:rPr lang="en-US" dirty="0" smtClean="0">
                <a:solidFill>
                  <a:srgbClr val="FF0000"/>
                </a:solidFill>
              </a:rPr>
              <a:t>Probability Reminder</a:t>
            </a:r>
            <a:r>
              <a:rPr lang="en-US" dirty="0" smtClean="0"/>
              <a:t>: If an event has probability </a:t>
            </a:r>
            <a:r>
              <a:rPr lang="en-US" dirty="0" smtClean="0">
                <a:solidFill>
                  <a:srgbClr val="00B0F0"/>
                </a:solidFill>
              </a:rPr>
              <a:t>p</a:t>
            </a:r>
            <a:r>
              <a:rPr lang="en-US" dirty="0" smtClean="0"/>
              <a:t> of happening and I do </a:t>
            </a:r>
            <a:r>
              <a:rPr lang="en-US" dirty="0" smtClean="0">
                <a:solidFill>
                  <a:srgbClr val="00B0F0"/>
                </a:solidFill>
              </a:rPr>
              <a:t>N</a:t>
            </a:r>
            <a:r>
              <a:rPr lang="en-US" dirty="0" smtClean="0"/>
              <a:t> trials, the expected number of times the event occurs is </a:t>
            </a:r>
            <a:r>
              <a:rPr lang="en-US" dirty="0" err="1" smtClean="0">
                <a:solidFill>
                  <a:srgbClr val="00B0F0"/>
                </a:solidFill>
              </a:rPr>
              <a:t>pN</a:t>
            </a:r>
            <a:endParaRPr lang="en-US" dirty="0">
              <a:solidFill>
                <a:srgbClr val="00B0F0"/>
              </a:solidFill>
            </a:endParaRPr>
          </a:p>
        </p:txBody>
      </p:sp>
      <p:sp>
        <p:nvSpPr>
          <p:cNvPr id="3" name="Slide Number Placeholder 2"/>
          <p:cNvSpPr>
            <a:spLocks noGrp="1"/>
          </p:cNvSpPr>
          <p:nvPr>
            <p:ph type="sldNum" sz="quarter" idx="12"/>
          </p:nvPr>
        </p:nvSpPr>
        <p:spPr/>
        <p:txBody>
          <a:bodyPr/>
          <a:lstStyle/>
          <a:p>
            <a:fld id="{81A9E46F-7BA3-46CF-8DB8-B01995389C81}" type="slidenum">
              <a:rPr lang="en-US" smtClean="0"/>
              <a:t>9</a:t>
            </a:fld>
            <a:endParaRPr lang="en-US" dirty="0"/>
          </a:p>
        </p:txBody>
      </p:sp>
      <mc:AlternateContent xmlns:mc="http://schemas.openxmlformats.org/markup-compatibility/2006">
        <mc:Choice xmlns:p14="http://schemas.microsoft.com/office/powerpoint/2010/main" Requires="p14">
          <p:contentPart p14:bwMode="auto" r:id="rId3">
            <p14:nvContentPartPr>
              <p14:cNvPr id="4" name="Ink 3"/>
              <p14:cNvContentPartPr/>
              <p14:nvPr/>
            </p14:nvContentPartPr>
            <p14:xfrm>
              <a:off x="2051280" y="148680"/>
              <a:ext cx="6983280" cy="6099840"/>
            </p14:xfrm>
          </p:contentPart>
        </mc:Choice>
        <mc:Fallback>
          <p:pic>
            <p:nvPicPr>
              <p:cNvPr id="4" name="Ink 3"/>
              <p:cNvPicPr/>
              <p:nvPr/>
            </p:nvPicPr>
            <p:blipFill>
              <a:blip r:embed="rId4"/>
              <a:stretch>
                <a:fillRect/>
              </a:stretch>
            </p:blipFill>
            <p:spPr>
              <a:xfrm>
                <a:off x="2042640" y="139680"/>
                <a:ext cx="6999840" cy="6116400"/>
              </a:xfrm>
              <a:prstGeom prst="rect">
                <a:avLst/>
              </a:prstGeom>
            </p:spPr>
          </p:pic>
        </mc:Fallback>
      </mc:AlternateContent>
    </p:spTree>
    <p:extLst>
      <p:ext uri="{BB962C8B-B14F-4D97-AF65-F5344CB8AC3E}">
        <p14:creationId xmlns:p14="http://schemas.microsoft.com/office/powerpoint/2010/main" val="4805149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07941">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07941">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6218</TotalTime>
  <Words>3388</Words>
  <Application>Microsoft Office PowerPoint</Application>
  <PresentationFormat>On-screen Show (4:3)</PresentationFormat>
  <Paragraphs>858</Paragraphs>
  <Slides>55</Slides>
  <Notes>15</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2</vt:i4>
      </vt:variant>
      <vt:variant>
        <vt:lpstr>Slide Titles</vt:lpstr>
      </vt:variant>
      <vt:variant>
        <vt:i4>55</vt:i4>
      </vt:variant>
    </vt:vector>
  </HeadingPairs>
  <TitlesOfParts>
    <vt:vector size="67" baseType="lpstr">
      <vt:lpstr>Arial</vt:lpstr>
      <vt:lpstr>Calibri</vt:lpstr>
      <vt:lpstr>Cambria Math</vt:lpstr>
      <vt:lpstr>Courier New</vt:lpstr>
      <vt:lpstr>Monotype Sorts</vt:lpstr>
      <vt:lpstr>Symbol</vt:lpstr>
      <vt:lpstr>Tahoma</vt:lpstr>
      <vt:lpstr>Times New Roman</vt:lpstr>
      <vt:lpstr>Wingdings</vt:lpstr>
      <vt:lpstr>Clarity</vt:lpstr>
      <vt:lpstr>Clip</vt:lpstr>
      <vt:lpstr>Document</vt:lpstr>
      <vt:lpstr>DATA MINING LECTURE 2</vt:lpstr>
      <vt:lpstr>What is Data Mining?</vt:lpstr>
      <vt:lpstr>Why do we need data mining?</vt:lpstr>
      <vt:lpstr>The data analysis pipeline</vt:lpstr>
      <vt:lpstr>Data Quality </vt:lpstr>
      <vt:lpstr>Sampling </vt:lpstr>
      <vt:lpstr>Sampling … </vt:lpstr>
      <vt:lpstr>Types of Sampling</vt:lpstr>
      <vt:lpstr>Types of Sampling</vt:lpstr>
      <vt:lpstr>Sample Size</vt:lpstr>
      <vt:lpstr>Sample Size</vt:lpstr>
      <vt:lpstr>A data mining challenge</vt:lpstr>
      <vt:lpstr>Reservoir sampling</vt:lpstr>
      <vt:lpstr>A (detailed) data preprocessing example</vt:lpstr>
      <vt:lpstr>Data Collection</vt:lpstr>
      <vt:lpstr>Mining Task</vt:lpstr>
      <vt:lpstr>Example data</vt:lpstr>
      <vt:lpstr>First cut</vt:lpstr>
      <vt:lpstr>First cut</vt:lpstr>
      <vt:lpstr>Second cut</vt:lpstr>
      <vt:lpstr>Second cut</vt:lpstr>
      <vt:lpstr>Second cut</vt:lpstr>
      <vt:lpstr>IDF</vt:lpstr>
      <vt:lpstr>TF-IDF</vt:lpstr>
      <vt:lpstr>Third cut</vt:lpstr>
      <vt:lpstr>Third cut</vt:lpstr>
      <vt:lpstr>Decisions, decisions…</vt:lpstr>
      <vt:lpstr>Exploratory analysis of data</vt:lpstr>
      <vt:lpstr>Frequency and Mode</vt:lpstr>
      <vt:lpstr>Percentiles</vt:lpstr>
      <vt:lpstr>Measures of Location: Mean and Median</vt:lpstr>
      <vt:lpstr>Example</vt:lpstr>
      <vt:lpstr>Measures of Spread: Range and Variance</vt:lpstr>
      <vt:lpstr>Normal Distribution</vt:lpstr>
      <vt:lpstr>Not everything is normally distributed</vt:lpstr>
      <vt:lpstr>Power-law distribution</vt:lpstr>
      <vt:lpstr>Zipf’s law</vt:lpstr>
      <vt:lpstr>Power-laws are everywhere</vt:lpstr>
      <vt:lpstr>The Long Tail</vt:lpstr>
      <vt:lpstr>Post-processing</vt:lpstr>
      <vt:lpstr>Scatter Plot Array of Iris Attributes</vt:lpstr>
      <vt:lpstr>Contour Plot Example: SST Dec, 1998</vt:lpstr>
      <vt:lpstr>Meaningfulness of Answers</vt:lpstr>
      <vt:lpstr>Rhine Paradox – (1)</vt:lpstr>
      <vt:lpstr>Rhine Paradox – (2)</vt:lpstr>
      <vt:lpstr>Rhine Paradox – (3)</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tsap</dc:creator>
  <cp:lastModifiedBy>Microsoft account</cp:lastModifiedBy>
  <cp:revision>191</cp:revision>
  <dcterms:created xsi:type="dcterms:W3CDTF">2011-10-17T19:46:53Z</dcterms:created>
  <dcterms:modified xsi:type="dcterms:W3CDTF">2021-08-24T12:12:01Z</dcterms:modified>
</cp:coreProperties>
</file>