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7" r:id="rId11"/>
    <p:sldId id="264" r:id="rId12"/>
    <p:sldId id="268" r:id="rId13"/>
    <p:sldId id="262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FCF17-C59C-4C34-B5A4-A32A103B92F8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9B27D-75C8-4A76-BBEB-EA38CB5F4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8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B27D-75C8-4A76-BBEB-EA38CB5F4CA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1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B27D-75C8-4A76-BBEB-EA38CB5F4CA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0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B27D-75C8-4A76-BBEB-EA38CB5F4CA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3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B27D-75C8-4A76-BBEB-EA38CB5F4CA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2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8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1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2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3F2F-7BE9-4111-8A73-2631B27F7681}" type="datetimeFigureOut">
              <a:rPr lang="en-GB" smtClean="0"/>
              <a:t>26/04/2015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38ED-78AB-47C4-B455-C74B73E9A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ERAS MOCC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3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Configurations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tasks:</a:t>
            </a:r>
          </a:p>
          <a:p>
            <a:pPr lvl="1"/>
            <a:r>
              <a:rPr lang="en-US" dirty="0" smtClean="0"/>
              <a:t>Provide information about:</a:t>
            </a:r>
          </a:p>
          <a:p>
            <a:pPr lvl="2"/>
            <a:r>
              <a:rPr lang="en-US" dirty="0" smtClean="0"/>
              <a:t>Devices</a:t>
            </a:r>
          </a:p>
          <a:p>
            <a:pPr lvl="3"/>
            <a:r>
              <a:rPr lang="en-US" dirty="0" smtClean="0"/>
              <a:t>Available variables</a:t>
            </a:r>
          </a:p>
          <a:p>
            <a:pPr lvl="3"/>
            <a:r>
              <a:rPr lang="en-US" dirty="0" smtClean="0"/>
              <a:t>Accepted commands</a:t>
            </a:r>
          </a:p>
          <a:p>
            <a:pPr lvl="2"/>
            <a:r>
              <a:rPr lang="en-US" dirty="0" smtClean="0"/>
              <a:t>Mission-relevant crew’s capabilities</a:t>
            </a:r>
          </a:p>
          <a:p>
            <a:pPr lvl="1"/>
            <a:r>
              <a:rPr lang="en-US" dirty="0" smtClean="0"/>
              <a:t>Offer macros (“mini plan” to achieve a precise goal):</a:t>
            </a:r>
          </a:p>
          <a:p>
            <a:pPr lvl="2"/>
            <a:r>
              <a:rPr lang="en-US" dirty="0" smtClean="0"/>
              <a:t>Macro designer</a:t>
            </a:r>
          </a:p>
          <a:p>
            <a:pPr lvl="2"/>
            <a:r>
              <a:rPr lang="en-US" dirty="0" smtClean="0"/>
              <a:t>Macro storage</a:t>
            </a:r>
          </a:p>
        </p:txBody>
      </p:sp>
    </p:spTree>
    <p:extLst>
      <p:ext uri="{BB962C8B-B14F-4D97-AF65-F5344CB8AC3E}">
        <p14:creationId xmlns:p14="http://schemas.microsoft.com/office/powerpoint/2010/main" val="31061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Planning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82" y="1825625"/>
            <a:ext cx="4324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task:</a:t>
            </a:r>
          </a:p>
          <a:p>
            <a:pPr lvl="1"/>
            <a:r>
              <a:rPr lang="en-US" dirty="0" smtClean="0"/>
              <a:t>Create mission plans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User interfaces: to build &amp; evaluate plans</a:t>
            </a:r>
          </a:p>
          <a:p>
            <a:pPr lvl="1"/>
            <a:r>
              <a:rPr lang="en-US" dirty="0" smtClean="0"/>
              <a:t>AI Assistants: to help users with plan building</a:t>
            </a:r>
          </a:p>
          <a:p>
            <a:pPr lvl="1"/>
            <a:r>
              <a:rPr lang="en-US" dirty="0" smtClean="0"/>
              <a:t>Templates: pre-built plans</a:t>
            </a:r>
          </a:p>
          <a:p>
            <a:pPr lvl="1"/>
            <a:r>
              <a:rPr lang="en-US" dirty="0" smtClean="0"/>
              <a:t>Instantiations: plans ready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2086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Operations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82" y="1825625"/>
            <a:ext cx="4324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tasks:</a:t>
            </a:r>
          </a:p>
          <a:p>
            <a:pPr lvl="1"/>
            <a:r>
              <a:rPr lang="en-US" dirty="0" smtClean="0"/>
              <a:t>Execute plan</a:t>
            </a:r>
          </a:p>
          <a:p>
            <a:pPr lvl="2"/>
            <a:r>
              <a:rPr lang="en-US" dirty="0" smtClean="0"/>
              <a:t>Send commands to machinery</a:t>
            </a:r>
          </a:p>
          <a:p>
            <a:pPr lvl="2"/>
            <a:r>
              <a:rPr lang="en-US" dirty="0" smtClean="0"/>
              <a:t>Send orders to crew</a:t>
            </a:r>
          </a:p>
          <a:p>
            <a:pPr lvl="1"/>
            <a:r>
              <a:rPr lang="en-US" dirty="0" smtClean="0"/>
              <a:t>Control progress</a:t>
            </a:r>
          </a:p>
          <a:p>
            <a:pPr lvl="2"/>
            <a:r>
              <a:rPr lang="en-US" dirty="0" smtClean="0"/>
              <a:t>Collect &amp; present telemetry</a:t>
            </a:r>
          </a:p>
          <a:p>
            <a:pPr lvl="2"/>
            <a:r>
              <a:rPr lang="en-US" dirty="0" smtClean="0"/>
              <a:t>Analyze telemetry</a:t>
            </a:r>
          </a:p>
          <a:p>
            <a:pPr lvl="1"/>
            <a:r>
              <a:rPr lang="en-US" dirty="0" smtClean="0"/>
              <a:t>Correct deviations</a:t>
            </a:r>
          </a:p>
          <a:p>
            <a:pPr lvl="2"/>
            <a:r>
              <a:rPr lang="en-US" dirty="0" smtClean="0"/>
              <a:t>Automatically offer corrections</a:t>
            </a:r>
          </a:p>
          <a:p>
            <a:pPr lvl="2"/>
            <a:r>
              <a:rPr lang="en-US" dirty="0" smtClean="0"/>
              <a:t>Automatically send corrective commands (when appropriate)</a:t>
            </a:r>
          </a:p>
        </p:txBody>
      </p:sp>
    </p:spTree>
    <p:extLst>
      <p:ext uri="{BB962C8B-B14F-4D97-AF65-F5344CB8AC3E}">
        <p14:creationId xmlns:p14="http://schemas.microsoft.com/office/powerpoint/2010/main" val="15735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– Operations’ User Interfaces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29" y="1825625"/>
            <a:ext cx="6723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– Operations’ User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GUIs</a:t>
            </a:r>
          </a:p>
          <a:p>
            <a:r>
              <a:rPr lang="en-US" dirty="0" smtClean="0"/>
              <a:t>At each level:</a:t>
            </a:r>
          </a:p>
          <a:p>
            <a:pPr lvl="1"/>
            <a:r>
              <a:rPr lang="en-US" dirty="0" smtClean="0"/>
              <a:t>Collect data from lower level</a:t>
            </a:r>
          </a:p>
          <a:p>
            <a:pPr lvl="1"/>
            <a:r>
              <a:rPr lang="en-US" dirty="0" smtClean="0"/>
              <a:t>Present to user</a:t>
            </a:r>
          </a:p>
          <a:p>
            <a:pPr lvl="1"/>
            <a:r>
              <a:rPr lang="en-US" dirty="0" smtClean="0"/>
              <a:t>Offer summary to upper level</a:t>
            </a:r>
          </a:p>
        </p:txBody>
      </p:sp>
    </p:spTree>
    <p:extLst>
      <p:ext uri="{BB962C8B-B14F-4D97-AF65-F5344CB8AC3E}">
        <p14:creationId xmlns:p14="http://schemas.microsoft.com/office/powerpoint/2010/main" val="32430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 </a:t>
            </a:r>
            <a:r>
              <a:rPr lang="en-US" u="sng" dirty="0" smtClean="0"/>
              <a:t>mission plan</a:t>
            </a:r>
          </a:p>
          <a:p>
            <a:pPr lvl="1"/>
            <a:r>
              <a:rPr lang="en-US" dirty="0" smtClean="0"/>
              <a:t>Plan means:</a:t>
            </a:r>
          </a:p>
          <a:p>
            <a:pPr lvl="2"/>
            <a:r>
              <a:rPr lang="en-US" dirty="0" smtClean="0"/>
              <a:t>Series of steps</a:t>
            </a:r>
          </a:p>
          <a:p>
            <a:pPr lvl="2"/>
            <a:r>
              <a:rPr lang="en-US" dirty="0" smtClean="0"/>
              <a:t>Projected observations</a:t>
            </a:r>
          </a:p>
          <a:p>
            <a:pPr lvl="1"/>
            <a:r>
              <a:rPr lang="en-US" dirty="0" smtClean="0"/>
              <a:t>Follow means:</a:t>
            </a:r>
          </a:p>
          <a:p>
            <a:pPr lvl="2"/>
            <a:r>
              <a:rPr lang="en-US" dirty="0" smtClean="0"/>
              <a:t>Execute plan</a:t>
            </a:r>
          </a:p>
          <a:p>
            <a:pPr lvl="2"/>
            <a:r>
              <a:rPr lang="en-US" dirty="0" smtClean="0"/>
              <a:t>Control progress</a:t>
            </a:r>
          </a:p>
          <a:p>
            <a:pPr lvl="2"/>
            <a:r>
              <a:rPr lang="en-US" dirty="0" smtClean="0"/>
              <a:t>Correct deviations</a:t>
            </a:r>
          </a:p>
        </p:txBody>
      </p:sp>
    </p:spTree>
    <p:extLst>
      <p:ext uri="{BB962C8B-B14F-4D97-AF65-F5344CB8AC3E}">
        <p14:creationId xmlns:p14="http://schemas.microsoft.com/office/powerpoint/2010/main" val="6736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types:</a:t>
            </a:r>
          </a:p>
          <a:p>
            <a:pPr lvl="1"/>
            <a:r>
              <a:rPr lang="en-US" dirty="0" smtClean="0"/>
              <a:t>Actors: devices/crew able to perform actions</a:t>
            </a:r>
          </a:p>
          <a:p>
            <a:pPr lvl="1"/>
            <a:r>
              <a:rPr lang="en-US" dirty="0" smtClean="0"/>
              <a:t>Observers: devices/crew able to provide information</a:t>
            </a:r>
          </a:p>
          <a:p>
            <a:pPr lvl="1"/>
            <a:r>
              <a:rPr lang="en-US" dirty="0" smtClean="0"/>
              <a:t>Analysts: devices able to deduce information from observations</a:t>
            </a:r>
          </a:p>
          <a:p>
            <a:pPr lvl="1"/>
            <a:r>
              <a:rPr lang="en-US" dirty="0" smtClean="0"/>
              <a:t>Users: crew operating the MOCC</a:t>
            </a:r>
          </a:p>
          <a:p>
            <a:r>
              <a:rPr lang="en-US" dirty="0" smtClean="0"/>
              <a:t>Many composite types (actors &amp; observers):</a:t>
            </a:r>
          </a:p>
          <a:p>
            <a:pPr lvl="1"/>
            <a:r>
              <a:rPr lang="en-US" dirty="0" smtClean="0"/>
              <a:t>Astronauts</a:t>
            </a:r>
          </a:p>
          <a:p>
            <a:pPr lvl="1"/>
            <a:r>
              <a:rPr lang="en-US" dirty="0" smtClean="0"/>
              <a:t>Rovers</a:t>
            </a:r>
          </a:p>
          <a:p>
            <a:pPr lvl="1"/>
            <a:r>
              <a:rPr lang="en-US" dirty="0" smtClean="0"/>
              <a:t>Satellites</a:t>
            </a:r>
          </a:p>
          <a:p>
            <a:pPr lvl="1"/>
            <a:r>
              <a:rPr lang="en-US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3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Subsystems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034" y="1825625"/>
            <a:ext cx="56679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Telemetry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574" y="1825625"/>
            <a:ext cx="7778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Telemetry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tasks:</a:t>
            </a:r>
          </a:p>
          <a:p>
            <a:pPr lvl="1"/>
            <a:r>
              <a:rPr lang="en-US" dirty="0" smtClean="0"/>
              <a:t>Gather telemetry from devices</a:t>
            </a:r>
          </a:p>
          <a:p>
            <a:pPr lvl="1"/>
            <a:r>
              <a:rPr lang="en-US" dirty="0" smtClean="0"/>
              <a:t>Provide telemetry to services</a:t>
            </a:r>
          </a:p>
          <a:p>
            <a:r>
              <a:rPr lang="en-US" dirty="0" smtClean="0"/>
              <a:t>Sources:</a:t>
            </a:r>
          </a:p>
          <a:p>
            <a:pPr lvl="1"/>
            <a:r>
              <a:rPr lang="en-US" dirty="0" smtClean="0"/>
              <a:t>Mission devices (e.g. rovers, astronauts)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services (e.g. satellites)</a:t>
            </a:r>
          </a:p>
          <a:p>
            <a:r>
              <a:rPr lang="en-US" dirty="0" smtClean="0"/>
              <a:t>Destinations:</a:t>
            </a:r>
          </a:p>
          <a:p>
            <a:pPr lvl="1"/>
            <a:r>
              <a:rPr lang="en-US" dirty="0" smtClean="0"/>
              <a:t>Mission services (e.g. operations &amp; planning)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services (e.g. other missions, Earth)</a:t>
            </a:r>
          </a:p>
        </p:txBody>
      </p:sp>
    </p:spTree>
    <p:extLst>
      <p:ext uri="{BB962C8B-B14F-4D97-AF65-F5344CB8AC3E}">
        <p14:creationId xmlns:p14="http://schemas.microsoft.com/office/powerpoint/2010/main" val="3270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Commands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913" y="1825625"/>
            <a:ext cx="10360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task:</a:t>
            </a:r>
          </a:p>
          <a:p>
            <a:pPr lvl="1"/>
            <a:r>
              <a:rPr lang="en-US" dirty="0" smtClean="0"/>
              <a:t>Reliably send commands</a:t>
            </a:r>
          </a:p>
          <a:p>
            <a:r>
              <a:rPr lang="en-US" dirty="0" smtClean="0"/>
              <a:t>Destinations:</a:t>
            </a:r>
          </a:p>
          <a:p>
            <a:pPr lvl="1"/>
            <a:r>
              <a:rPr lang="en-US" dirty="0" smtClean="0"/>
              <a:t>Mission devices</a:t>
            </a:r>
          </a:p>
          <a:p>
            <a:pPr lvl="1"/>
            <a:r>
              <a:rPr lang="en-US" dirty="0" smtClean="0"/>
              <a:t>Mission crew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services</a:t>
            </a:r>
          </a:p>
        </p:txBody>
      </p:sp>
    </p:spTree>
    <p:extLst>
      <p:ext uri="{BB962C8B-B14F-4D97-AF65-F5344CB8AC3E}">
        <p14:creationId xmlns:p14="http://schemas.microsoft.com/office/powerpoint/2010/main" val="3028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 MOCC - Configurations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82" y="1825625"/>
            <a:ext cx="4324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325</Words>
  <Application>Microsoft Office PowerPoint</Application>
  <PresentationFormat>Widescreen</PresentationFormat>
  <Paragraphs>84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ERAS MOCC</vt:lpstr>
      <vt:lpstr>ERAS MOCC - Objective</vt:lpstr>
      <vt:lpstr>ERAS MOCC - Entities</vt:lpstr>
      <vt:lpstr>ERAS MOCC - Subsystems</vt:lpstr>
      <vt:lpstr>ERAS MOCC - Telemetry</vt:lpstr>
      <vt:lpstr>ERAS MOCC - Telemetry</vt:lpstr>
      <vt:lpstr>ERAS MOCC - Commands</vt:lpstr>
      <vt:lpstr>ERAS MOCC - Commands</vt:lpstr>
      <vt:lpstr>ERAS MOCC - Configurations</vt:lpstr>
      <vt:lpstr>ERAS MOCC - Configurations</vt:lpstr>
      <vt:lpstr>ERAS MOCC - Planning</vt:lpstr>
      <vt:lpstr>ERAS MOCC - Planning</vt:lpstr>
      <vt:lpstr>ERAS MOCC - Operations</vt:lpstr>
      <vt:lpstr>ERAS MOCC - Operations</vt:lpstr>
      <vt:lpstr>ERAS MOCC – Operations’ User Interfaces</vt:lpstr>
      <vt:lpstr>ERAS MOCC – Operations’ User 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 MOCC</dc:title>
  <dc:creator>Mario Tambos</dc:creator>
  <cp:lastModifiedBy>Mario Tambos</cp:lastModifiedBy>
  <cp:revision>15</cp:revision>
  <dcterms:created xsi:type="dcterms:W3CDTF">2015-04-03T11:40:44Z</dcterms:created>
  <dcterms:modified xsi:type="dcterms:W3CDTF">2015-04-26T17:21:22Z</dcterms:modified>
</cp:coreProperties>
</file>