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Merriweather" panose="00000500000000000000" pitchFamily="2" charset="0"/>
      <p:regular r:id="rId26"/>
      <p:bold r:id="rId27"/>
      <p:italic r:id="rId28"/>
      <p:boldItalic r:id="rId29"/>
    </p:embeddedFont>
    <p:embeddedFont>
      <p:font typeface="Montserrat" panose="020B0604020202020204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d4f78c37f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d4f78c37f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d4f78c37f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d4f78c37f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d4f78c37f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d4f78c37f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d4f78c37f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d4f78c37f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d4f78c37f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d4f78c37f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d4f78c37f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d4f78c37f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d4f78c37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d4f78c37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4f78c37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d4f78c37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4f78c37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d4f78c37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d4f78c37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d4f78c37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d4f78c37f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d4f78c37f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d4f78c37f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d4f78c37f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d4f78c37f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d4f78c37f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d4f78c37f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d4f78c37f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57300" y="1214050"/>
            <a:ext cx="5907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 VOTING WEBSITE</a:t>
            </a:r>
            <a:endParaRPr sz="33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2801050"/>
            <a:ext cx="3470700" cy="16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/>
              <a:t>Arpit Mittal (191500148)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/>
              <a:t>Aman Pandey (191500094)</a:t>
            </a:r>
            <a:endParaRPr sz="1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2183825" y="393750"/>
            <a:ext cx="61527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   3. HOMEPAGE</a:t>
            </a:r>
            <a:endParaRPr sz="3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CD7979-465A-47EC-BAF7-82C08DBEE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960" y="1042144"/>
            <a:ext cx="6152700" cy="37004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2198200" y="393750"/>
            <a:ext cx="6138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4. ADDING A QUESTION</a:t>
            </a:r>
            <a:endParaRPr sz="3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C5847-A769-45CE-9BF0-5A64D3702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544" y="1142133"/>
            <a:ext cx="6137999" cy="34141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2589550" y="393750"/>
            <a:ext cx="5746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5.</a:t>
            </a:r>
            <a:endParaRPr sz="30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73A09-A42A-472A-BD9E-A1A026749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18" y="1071562"/>
            <a:ext cx="6250781" cy="35160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660800" y="393750"/>
            <a:ext cx="6675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       6. T</a:t>
            </a:r>
            <a:r>
              <a:rPr lang="en-IN" sz="3000" b="1" dirty="0"/>
              <a:t>AP TO VOTE</a:t>
            </a:r>
            <a:endParaRPr sz="3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AA16B-B1A4-4AED-A8E6-A49FF939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13" y="1006822"/>
            <a:ext cx="6747394" cy="37954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1512075" y="393750"/>
            <a:ext cx="68244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7.</a:t>
            </a:r>
            <a:endParaRPr sz="30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E2E29-8B7D-400F-A75D-D3665EDBF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928688"/>
            <a:ext cx="6222205" cy="39647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ctrTitle"/>
          </p:nvPr>
        </p:nvSpPr>
        <p:spPr>
          <a:xfrm>
            <a:off x="3537150" y="191765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You!!!</a:t>
            </a:r>
            <a:endParaRPr sz="500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706450"/>
            <a:ext cx="70389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OUTLINE</a:t>
            </a:r>
            <a:endParaRPr sz="38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2069800"/>
            <a:ext cx="7038900" cy="15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About the Project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Objective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Requirements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Snapshots from the website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656875"/>
            <a:ext cx="70389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ABOUT THE PROJECT</a:t>
            </a:r>
            <a:endParaRPr sz="32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042988" y="1883874"/>
            <a:ext cx="7293412" cy="2931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indent="0">
              <a:buSzPts val="1800"/>
              <a:buNone/>
            </a:pP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would be a voting website, with polling system. In this website any user would have authority to create a poll and as well as cast the vote for a poll. A user would also be able to track statistics of an ongoing poll. The idea is to provide social experiments and surveys easily available on your device with real time data.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 User would be able to create a poll and join a poll.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 has to make a profile in order to cast the vote which will specify max authenticity of real and actual data.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 verification via email would also be there to validate user’s unique identity.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Time Data would be displayed while polling and once Voting is done any user whosoever has participated in voting would get the detailed result and statistics.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607300"/>
            <a:ext cx="70389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OBJECTIVE</a:t>
            </a:r>
            <a:endParaRPr sz="32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759950"/>
            <a:ext cx="7038900" cy="27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0">
              <a:spcBef>
                <a:spcPts val="1200"/>
              </a:spcBef>
              <a:buNone/>
            </a:pPr>
            <a:r>
              <a:rPr lang="en-IN" sz="1800" dirty="0">
                <a:effectLst/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The objective is to provide best service for voting with utmost securities of individual’s votes. User would be surely relaxed for non-partial voting system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571500" lvl="1" indent="0">
              <a:spcBef>
                <a:spcPts val="1200"/>
              </a:spcBef>
              <a:buSzPts val="1800"/>
              <a:buNone/>
            </a:pPr>
            <a:r>
              <a:rPr lang="en" sz="1800" dirty="0"/>
              <a:t> User friendliness: The project should be very easy to use enabling even a novice person to use it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458575"/>
            <a:ext cx="70389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REQUIREMENTS</a:t>
            </a:r>
            <a:endParaRPr sz="320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79469"/>
            <a:ext cx="70389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Software Specification Used:-</a:t>
            </a:r>
            <a:endParaRPr sz="2000" b="1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lang="en" sz="1600" dirty="0"/>
              <a:t>Technology Implemented: Full Stack Web Development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 dirty="0"/>
              <a:t>Languages/Technologies Used: HTML, CSS, JavaScript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 dirty="0"/>
              <a:t>IDE Used: Visual Studio Code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 dirty="0"/>
              <a:t>Web Browser: Google Chrome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1363325"/>
            <a:ext cx="7316400" cy="30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Lato"/>
                <a:ea typeface="Lato"/>
                <a:cs typeface="Lato"/>
                <a:sym typeface="Lato"/>
              </a:rPr>
              <a:t>Hardware Used:</a:t>
            </a:r>
            <a:endParaRPr sz="2100" b="1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Processor Used: Intel i5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Operating System: Windows 10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RAM: 4 GB (minimum)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Hardware Devices: Computer System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Hard Disk: 256 GB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823850" y="731250"/>
            <a:ext cx="4587000" cy="21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erriweather"/>
                <a:ea typeface="Merriweather"/>
                <a:cs typeface="Merriweather"/>
                <a:sym typeface="Merriweather"/>
              </a:rPr>
              <a:t>THIS IS HOW OUR WEBSITE LOOKS</a:t>
            </a:r>
            <a:endParaRPr sz="3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817350" y="4313100"/>
            <a:ext cx="345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Hope you will like it :)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3060250" y="393750"/>
            <a:ext cx="5276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 b="1" dirty="0"/>
              <a:t>SIGNUP PAGE</a:t>
            </a:r>
            <a:endParaRPr sz="3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BE0C93-478E-43B1-BCB1-8D91FFF6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3" y="1207294"/>
            <a:ext cx="6236494" cy="35933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2112000" y="393750"/>
            <a:ext cx="62244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      2. LOGIN PAGE</a:t>
            </a:r>
            <a:endParaRPr sz="3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4FDBF-7E77-4D6B-A7DC-1A2BD3C6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06" y="1171576"/>
            <a:ext cx="6224400" cy="35004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On-screen Show (16:9)</PresentationFormat>
  <Paragraphs>43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Montserrat</vt:lpstr>
      <vt:lpstr>Lato</vt:lpstr>
      <vt:lpstr>Merriweather</vt:lpstr>
      <vt:lpstr>Arial</vt:lpstr>
      <vt:lpstr>Calibri</vt:lpstr>
      <vt:lpstr>Symbol</vt:lpstr>
      <vt:lpstr>Focus</vt:lpstr>
      <vt:lpstr>E VOTING WEBSITE</vt:lpstr>
      <vt:lpstr>OUTLINE</vt:lpstr>
      <vt:lpstr>ABOUT THE PROJECT</vt:lpstr>
      <vt:lpstr>OBJECTIVE</vt:lpstr>
      <vt:lpstr>REQUIREMENTS</vt:lpstr>
      <vt:lpstr>Hardware Used: Processor Used: Intel i5 Operating System: Windows 10 RAM: 4 GB (minimum) Hardware Devices: Computer System Hard Disk: 256 GB</vt:lpstr>
      <vt:lpstr>THIS IS HOW OUR WEBSITE LOOKS</vt:lpstr>
      <vt:lpstr>SIGNUP PAGE</vt:lpstr>
      <vt:lpstr>      2. LOGIN PAGE</vt:lpstr>
      <vt:lpstr>   3. HOMEPAGE</vt:lpstr>
      <vt:lpstr>4. ADDING A QUESTION</vt:lpstr>
      <vt:lpstr>5.</vt:lpstr>
      <vt:lpstr>       6. TAP TO VOTE</vt:lpstr>
      <vt:lpstr>7.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VOTING WEBSITE</dc:title>
  <dc:creator>HP</dc:creator>
  <cp:lastModifiedBy>Aman Pandey</cp:lastModifiedBy>
  <cp:revision>1</cp:revision>
  <dcterms:modified xsi:type="dcterms:W3CDTF">2021-11-10T15:05:00Z</dcterms:modified>
</cp:coreProperties>
</file>