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38C2-6419-4667-BD8F-E7AD8E476B6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42EB-FA82-4125-B9B8-7C99797B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097" y="326404"/>
            <a:ext cx="462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Compilation:</a:t>
            </a:r>
          </a:p>
          <a:p>
            <a:r>
              <a:rPr lang="en-US" dirty="0" err="1" smtClean="0"/>
              <a:t>javac</a:t>
            </a:r>
            <a:r>
              <a:rPr lang="en-US" dirty="0" smtClean="0"/>
              <a:t> Assignment_5/AdaptiveHuffmanTree.java</a:t>
            </a:r>
          </a:p>
          <a:p>
            <a:r>
              <a:rPr lang="en-US" dirty="0" err="1" smtClean="0"/>
              <a:t>javac</a:t>
            </a:r>
            <a:r>
              <a:rPr lang="en-US" dirty="0" smtClean="0"/>
              <a:t> Assignment_5/HexDump.java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097" y="1744580"/>
            <a:ext cx="741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</a:t>
            </a:r>
            <a:r>
              <a:rPr lang="en-US" dirty="0" err="1" smtClean="0"/>
              <a:t>abs.bin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-&gt; encodedabs.txt</a:t>
            </a:r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</a:t>
            </a:r>
            <a:r>
              <a:rPr lang="en-US" dirty="0" err="1" smtClean="0"/>
              <a:t>abs.bin</a:t>
            </a:r>
            <a:r>
              <a:rPr lang="en-US" dirty="0" smtClean="0"/>
              <a:t> | java </a:t>
            </a:r>
            <a:r>
              <a:rPr lang="en-US" dirty="0" err="1" smtClean="0"/>
              <a:t>HexDump</a:t>
            </a:r>
            <a:endParaRPr lang="en-US" dirty="0" smtClean="0"/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</a:t>
            </a:r>
            <a:r>
              <a:rPr lang="en-US" dirty="0" err="1" smtClean="0"/>
              <a:t>alpha.bin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-&gt;encodedalpha.txt</a:t>
            </a:r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</a:t>
            </a:r>
            <a:r>
              <a:rPr lang="en-US" dirty="0" err="1" smtClean="0"/>
              <a:t>alpha.bin</a:t>
            </a:r>
            <a:r>
              <a:rPr lang="en-US" dirty="0" smtClean="0"/>
              <a:t>| java </a:t>
            </a:r>
            <a:r>
              <a:rPr lang="en-US" dirty="0" err="1" smtClean="0"/>
              <a:t>HexDump</a:t>
            </a:r>
            <a:endParaRPr lang="en-US" dirty="0" smtClean="0"/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class2.bin </a:t>
            </a:r>
            <a:r>
              <a:rPr lang="en-US" b="1" i="1" u="sng" dirty="0" smtClean="0">
                <a:solidFill>
                  <a:srgbClr val="FF0000"/>
                </a:solidFill>
              </a:rPr>
              <a:t>-&gt;encodedclass2.txt</a:t>
            </a:r>
          </a:p>
          <a:p>
            <a:r>
              <a:rPr lang="en-US" dirty="0" smtClean="0"/>
              <a:t>java Assignment_5/</a:t>
            </a:r>
            <a:r>
              <a:rPr lang="en-US" dirty="0" err="1" smtClean="0"/>
              <a:t>AdaptiveHuffmanTree</a:t>
            </a:r>
            <a:r>
              <a:rPr lang="en-US" dirty="0" smtClean="0"/>
              <a:t> + class2.bin | java </a:t>
            </a:r>
            <a:r>
              <a:rPr lang="en-US" dirty="0" err="1" smtClean="0"/>
              <a:t>HexDump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46558" y="5078419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NOTE: </a:t>
            </a:r>
            <a:r>
              <a:rPr lang="en-US" dirty="0" smtClean="0"/>
              <a:t>I </a:t>
            </a:r>
            <a:r>
              <a:rPr lang="en-US" dirty="0" smtClean="0"/>
              <a:t>have included all the methods in AdaptiveHuffmanTree.java; which encodes, decodes, and also finds the compression rate. I am facing some problems while decoding. I have modified some of the utilities, because I was facing </a:t>
            </a:r>
            <a:r>
              <a:rPr lang="en-US" smtClean="0"/>
              <a:t>some </a:t>
            </a:r>
            <a:r>
              <a:rPr lang="en-US" smtClean="0"/>
              <a:t>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4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Readme</Template>
  <TotalTime>27</TotalTime>
  <Words>93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Paruthi</dc:creator>
  <cp:lastModifiedBy>Arpit Paruthi</cp:lastModifiedBy>
  <cp:revision>4</cp:revision>
  <dcterms:created xsi:type="dcterms:W3CDTF">2014-04-08T01:43:51Z</dcterms:created>
  <dcterms:modified xsi:type="dcterms:W3CDTF">2014-04-08T02:12:11Z</dcterms:modified>
</cp:coreProperties>
</file>