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08A-0A7D-452D-B99D-996CB7330B4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096-F976-4768-9168-85C2FA04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8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08A-0A7D-452D-B99D-996CB7330B4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096-F976-4768-9168-85C2FA04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08A-0A7D-452D-B99D-996CB7330B4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096-F976-4768-9168-85C2FA04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08A-0A7D-452D-B99D-996CB7330B4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096-F976-4768-9168-85C2FA04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5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08A-0A7D-452D-B99D-996CB7330B4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096-F976-4768-9168-85C2FA04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08A-0A7D-452D-B99D-996CB7330B4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096-F976-4768-9168-85C2FA04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0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08A-0A7D-452D-B99D-996CB7330B4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096-F976-4768-9168-85C2FA04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08A-0A7D-452D-B99D-996CB7330B4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096-F976-4768-9168-85C2FA04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08A-0A7D-452D-B99D-996CB7330B4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096-F976-4768-9168-85C2FA04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08A-0A7D-452D-B99D-996CB7330B4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096-F976-4768-9168-85C2FA04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8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08A-0A7D-452D-B99D-996CB7330B4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096-F976-4768-9168-85C2FA04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5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0808A-0A7D-452D-B99D-996CB7330B4C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2096-F976-4768-9168-85C2FA04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9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codes 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256" y="2393434"/>
            <a:ext cx="11682443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tinyEWDn.txt</a:t>
            </a:r>
          </a:p>
          <a:p>
            <a:r>
              <a:rPr lang="en-US" sz="1400" dirty="0" smtClean="0"/>
              <a:t>cat </a:t>
            </a:r>
            <a:r>
              <a:rPr lang="en-US" sz="1400" dirty="0"/>
              <a:t>Assignment_3/tinyEWDn.txt </a:t>
            </a:r>
            <a:r>
              <a:rPr lang="en-US" sz="1400" dirty="0" smtClean="0"/>
              <a:t>| java Assignment_3/</a:t>
            </a:r>
            <a:r>
              <a:rPr lang="en-US" sz="1400" dirty="0" err="1" smtClean="0"/>
              <a:t>CreateAuxiliaryGraph</a:t>
            </a:r>
            <a:endParaRPr lang="en-US" sz="1400" dirty="0" smtClean="0"/>
          </a:p>
          <a:p>
            <a:r>
              <a:rPr lang="en-US" sz="1400" dirty="0" smtClean="0"/>
              <a:t>cat </a:t>
            </a:r>
            <a:r>
              <a:rPr lang="en-US" sz="1400" dirty="0"/>
              <a:t>Assignment_3/tinyEWDn.txt </a:t>
            </a:r>
            <a:r>
              <a:rPr lang="en-US" sz="1400" dirty="0" smtClean="0"/>
              <a:t>| java </a:t>
            </a:r>
            <a:r>
              <a:rPr lang="en-US" sz="1400" dirty="0"/>
              <a:t>Assignment_3/</a:t>
            </a:r>
            <a:r>
              <a:rPr lang="en-US" sz="1400" dirty="0" err="1"/>
              <a:t>CreateAuxiliaryGraph</a:t>
            </a:r>
            <a:r>
              <a:rPr lang="en-US" sz="1400" dirty="0"/>
              <a:t>| java Assignment_3/</a:t>
            </a:r>
            <a:r>
              <a:rPr lang="en-US" sz="1400" dirty="0" err="1"/>
              <a:t>ApplyBellman</a:t>
            </a:r>
            <a:r>
              <a:rPr lang="en-US" sz="1400" dirty="0"/>
              <a:t> </a:t>
            </a:r>
            <a:r>
              <a:rPr lang="en-US" sz="1400" dirty="0" smtClean="0"/>
              <a:t>6</a:t>
            </a:r>
          </a:p>
          <a:p>
            <a:r>
              <a:rPr lang="en-US" sz="1400" dirty="0" smtClean="0"/>
              <a:t>cat </a:t>
            </a:r>
            <a:r>
              <a:rPr lang="en-US" sz="1400" dirty="0"/>
              <a:t>Assignment_3/tinyEWDn.txt </a:t>
            </a:r>
            <a:r>
              <a:rPr lang="en-US" sz="1400" dirty="0" smtClean="0"/>
              <a:t>| java </a:t>
            </a:r>
            <a:r>
              <a:rPr lang="en-US" sz="1400" dirty="0"/>
              <a:t>Assignment_3/</a:t>
            </a:r>
            <a:r>
              <a:rPr lang="en-US" sz="1400" dirty="0" err="1"/>
              <a:t>CreateAuxiliaryGraph</a:t>
            </a:r>
            <a:r>
              <a:rPr lang="en-US" sz="1400" dirty="0"/>
              <a:t>| java Assignment_3/</a:t>
            </a:r>
            <a:r>
              <a:rPr lang="en-US" sz="1400" dirty="0" err="1"/>
              <a:t>ApplyBellman</a:t>
            </a:r>
            <a:r>
              <a:rPr lang="en-US" sz="1400" dirty="0"/>
              <a:t> 6 | java </a:t>
            </a:r>
            <a:r>
              <a:rPr lang="en-US" sz="1400" dirty="0" smtClean="0"/>
              <a:t>Assignment_3/</a:t>
            </a:r>
            <a:r>
              <a:rPr lang="en-US" sz="1400" dirty="0" err="1" smtClean="0"/>
              <a:t>ApplyDijkstra</a:t>
            </a:r>
            <a:r>
              <a:rPr lang="en-US" sz="1400" dirty="0" smtClean="0"/>
              <a:t> 0</a:t>
            </a:r>
          </a:p>
          <a:p>
            <a:r>
              <a:rPr lang="en-US" sz="1400" dirty="0"/>
              <a:t>cat Assignment_3/tinyEWDn.txt </a:t>
            </a:r>
            <a:r>
              <a:rPr lang="en-US" sz="1400" dirty="0" smtClean="0"/>
              <a:t>| java </a:t>
            </a:r>
            <a:r>
              <a:rPr lang="en-US" sz="1400" dirty="0"/>
              <a:t>Assignment_3/</a:t>
            </a:r>
            <a:r>
              <a:rPr lang="en-US" sz="1400" dirty="0" err="1"/>
              <a:t>CreateAuxiliaryGraph</a:t>
            </a:r>
            <a:r>
              <a:rPr lang="en-US" sz="1400" dirty="0"/>
              <a:t>| java Assignment_3/</a:t>
            </a:r>
            <a:r>
              <a:rPr lang="en-US" sz="1400" dirty="0" err="1"/>
              <a:t>ApplyBellman</a:t>
            </a:r>
            <a:r>
              <a:rPr lang="en-US" sz="1400" dirty="0"/>
              <a:t> 6 | java Assignment_3/</a:t>
            </a:r>
            <a:r>
              <a:rPr lang="en-US" sz="1400" dirty="0" err="1"/>
              <a:t>ApplyDijkstraAllPairs</a:t>
            </a:r>
            <a:endParaRPr lang="en-US" sz="1400" dirty="0"/>
          </a:p>
          <a:p>
            <a:endParaRPr lang="en-US" sz="1400" dirty="0"/>
          </a:p>
          <a:p>
            <a:r>
              <a:rPr lang="en-US" sz="2000" b="1" dirty="0"/>
              <a:t>l</a:t>
            </a:r>
            <a:r>
              <a:rPr lang="en-US" sz="2000" b="1" dirty="0" smtClean="0"/>
              <a:t>ecturegraph.txt</a:t>
            </a:r>
          </a:p>
          <a:p>
            <a:r>
              <a:rPr lang="en-US" sz="1400" dirty="0"/>
              <a:t>cat </a:t>
            </a:r>
            <a:r>
              <a:rPr lang="en-US" sz="1400" dirty="0" smtClean="0"/>
              <a:t>Assignment_3/lecturegraph.txt | java Assignment_3/</a:t>
            </a:r>
            <a:r>
              <a:rPr lang="en-US" sz="1400" dirty="0" err="1" smtClean="0"/>
              <a:t>CreateAuxiliaryGraph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cat Assignment_3/</a:t>
            </a:r>
            <a:r>
              <a:rPr lang="en-US" sz="1400" dirty="0"/>
              <a:t>lecturegraph.txt</a:t>
            </a:r>
            <a:r>
              <a:rPr lang="en-US" sz="1400" dirty="0" smtClean="0"/>
              <a:t> | java </a:t>
            </a:r>
            <a:r>
              <a:rPr lang="en-US" sz="1400" dirty="0"/>
              <a:t>Assignment_3/</a:t>
            </a:r>
            <a:r>
              <a:rPr lang="en-US" sz="1400" dirty="0" err="1"/>
              <a:t>CreateAuxiliaryGraph</a:t>
            </a:r>
            <a:r>
              <a:rPr lang="en-US" sz="1400" dirty="0"/>
              <a:t>| java Assignment_3/</a:t>
            </a:r>
            <a:r>
              <a:rPr lang="en-US" sz="1400" dirty="0" err="1"/>
              <a:t>ApplyBellman</a:t>
            </a:r>
            <a:r>
              <a:rPr lang="en-US" sz="1400" dirty="0"/>
              <a:t> </a:t>
            </a:r>
            <a:r>
              <a:rPr lang="en-US" sz="1400" dirty="0" smtClean="0"/>
              <a:t>6</a:t>
            </a:r>
            <a:endParaRPr lang="en-US" sz="1400" dirty="0"/>
          </a:p>
          <a:p>
            <a:r>
              <a:rPr lang="en-US" sz="1400" dirty="0"/>
              <a:t>cat </a:t>
            </a:r>
            <a:r>
              <a:rPr lang="en-US" sz="1400" dirty="0" smtClean="0"/>
              <a:t>Assignment_3/</a:t>
            </a:r>
            <a:r>
              <a:rPr lang="en-US" sz="1400" dirty="0"/>
              <a:t>lecturegraph.txt</a:t>
            </a:r>
            <a:r>
              <a:rPr lang="en-US" sz="1400" dirty="0" smtClean="0"/>
              <a:t> | java </a:t>
            </a:r>
            <a:r>
              <a:rPr lang="en-US" sz="1400" dirty="0"/>
              <a:t>Assignment_3/</a:t>
            </a:r>
            <a:r>
              <a:rPr lang="en-US" sz="1400" dirty="0" err="1"/>
              <a:t>CreateAuxiliaryGraph</a:t>
            </a:r>
            <a:r>
              <a:rPr lang="en-US" sz="1400" dirty="0"/>
              <a:t>| java Assignment_3/</a:t>
            </a:r>
            <a:r>
              <a:rPr lang="en-US" sz="1400" dirty="0" err="1"/>
              <a:t>ApplyBellman</a:t>
            </a:r>
            <a:r>
              <a:rPr lang="en-US" sz="1400" dirty="0"/>
              <a:t> 6 | java </a:t>
            </a:r>
            <a:r>
              <a:rPr lang="en-US" sz="1400" dirty="0" smtClean="0"/>
              <a:t>Assignment_3/</a:t>
            </a:r>
            <a:r>
              <a:rPr lang="en-US" sz="1400" dirty="0" err="1" smtClean="0"/>
              <a:t>ApplyDijkstra</a:t>
            </a:r>
            <a:r>
              <a:rPr lang="en-US" sz="1400" dirty="0" smtClean="0"/>
              <a:t> 0</a:t>
            </a:r>
          </a:p>
          <a:p>
            <a:r>
              <a:rPr lang="en-US" sz="1400" dirty="0"/>
              <a:t>cat </a:t>
            </a:r>
            <a:r>
              <a:rPr lang="en-US" sz="1400" dirty="0" smtClean="0"/>
              <a:t>Assignment_3/</a:t>
            </a:r>
            <a:r>
              <a:rPr lang="en-US" sz="1400" dirty="0"/>
              <a:t>lecturegraph.txt</a:t>
            </a:r>
            <a:r>
              <a:rPr lang="en-US" sz="1400" dirty="0" smtClean="0"/>
              <a:t> | java </a:t>
            </a:r>
            <a:r>
              <a:rPr lang="en-US" sz="1400" dirty="0"/>
              <a:t>Assignment_3/</a:t>
            </a:r>
            <a:r>
              <a:rPr lang="en-US" sz="1400" dirty="0" err="1"/>
              <a:t>CreateAuxiliaryGraph</a:t>
            </a:r>
            <a:r>
              <a:rPr lang="en-US" sz="1400" dirty="0"/>
              <a:t>| java Assignment_3/</a:t>
            </a:r>
            <a:r>
              <a:rPr lang="en-US" sz="1400" dirty="0" err="1"/>
              <a:t>ApplyBellman</a:t>
            </a:r>
            <a:r>
              <a:rPr lang="en-US" sz="1400" dirty="0"/>
              <a:t> 6 | java Assignment_3/</a:t>
            </a:r>
            <a:r>
              <a:rPr lang="en-US" sz="1400" dirty="0" err="1"/>
              <a:t>ApplyDijkstraAllPairs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018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00" y="1789888"/>
            <a:ext cx="94234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buFontTx/>
              <a:buAutoNum type="arabicPeriod"/>
            </a:pPr>
            <a:r>
              <a:rPr lang="en-US" dirty="0" smtClean="0"/>
              <a:t>Computing G’: 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Bellman-Ford: 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(</a:t>
            </a:r>
            <a:r>
              <a:rPr lang="en-US" i="1" dirty="0" smtClean="0"/>
              <a:t>VE</a:t>
            </a:r>
            <a:r>
              <a:rPr lang="en-US" dirty="0" smtClean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Reweighting: 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Running (Modified) </a:t>
            </a:r>
            <a:r>
              <a:rPr lang="en-US" dirty="0" err="1" smtClean="0"/>
              <a:t>Dijkstra</a:t>
            </a:r>
            <a:r>
              <a:rPr lang="en-US" dirty="0" smtClean="0"/>
              <a:t>: </a:t>
            </a:r>
            <a:r>
              <a:rPr 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(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baseline="30000" dirty="0" smtClean="0">
                <a:sym typeface="Symbol" panose="05050102010706020507" pitchFamily="18" charset="2"/>
              </a:rPr>
              <a:t>2*</a:t>
            </a:r>
            <a:r>
              <a:rPr lang="en-US" dirty="0" err="1" smtClean="0"/>
              <a:t>log</a:t>
            </a:r>
            <a:r>
              <a:rPr lang="en-US" i="1" dirty="0" err="1" smtClean="0"/>
              <a:t>V</a:t>
            </a:r>
            <a:r>
              <a:rPr lang="en-US" i="1" dirty="0" smtClean="0"/>
              <a:t> )</a:t>
            </a:r>
            <a:r>
              <a:rPr lang="en-US" dirty="0" smtClean="0"/>
              <a:t>+(</a:t>
            </a:r>
            <a:r>
              <a:rPr lang="en-US" i="1" dirty="0" smtClean="0"/>
              <a:t>V*E*</a:t>
            </a:r>
            <a:r>
              <a:rPr lang="en-US" dirty="0" err="1" smtClean="0"/>
              <a:t>log</a:t>
            </a:r>
            <a:r>
              <a:rPr lang="en-US" i="1" dirty="0" err="1" smtClean="0"/>
              <a:t>V</a:t>
            </a:r>
            <a:r>
              <a:rPr lang="en-US" dirty="0" smtClean="0"/>
              <a:t>) )&lt;- </a:t>
            </a:r>
            <a:r>
              <a:rPr lang="en-US" dirty="0" smtClean="0">
                <a:latin typeface="Symbol" panose="05050102010706020507" pitchFamily="18" charset="2"/>
              </a:rPr>
              <a:t>Q(</a:t>
            </a:r>
            <a:r>
              <a:rPr lang="en-US" dirty="0" smtClean="0"/>
              <a:t>(V*</a:t>
            </a:r>
            <a:r>
              <a:rPr lang="en-US" dirty="0" err="1" smtClean="0"/>
              <a:t>logV</a:t>
            </a:r>
            <a:r>
              <a:rPr lang="en-US" dirty="0" smtClean="0"/>
              <a:t>)+E) for V instantiations</a:t>
            </a:r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Adjusting distances: 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r>
              <a:rPr lang="en-US" dirty="0" smtClean="0"/>
              <a:t>)</a:t>
            </a:r>
          </a:p>
          <a:p>
            <a:pPr marL="533400" indent="-533400">
              <a:spcBef>
                <a:spcPct val="0"/>
              </a:spcBef>
            </a:pPr>
            <a:r>
              <a:rPr lang="en-US" dirty="0" smtClean="0"/>
              <a:t>—————————————————————</a:t>
            </a:r>
          </a:p>
          <a:p>
            <a:pPr marL="533400" indent="-533400">
              <a:spcBef>
                <a:spcPct val="10000"/>
              </a:spcBef>
            </a:pPr>
            <a:r>
              <a:rPr lang="en-US" dirty="0" smtClean="0"/>
              <a:t>Total is dominated by </a:t>
            </a:r>
            <a:r>
              <a:rPr lang="en-US" dirty="0" err="1" smtClean="0"/>
              <a:t>Dijkstra</a:t>
            </a:r>
            <a:r>
              <a:rPr lang="en-US" dirty="0" smtClean="0"/>
              <a:t>: </a:t>
            </a:r>
            <a:r>
              <a:rPr 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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r>
              <a:rPr lang="en-US" dirty="0" smtClean="0"/>
              <a:t>lg</a:t>
            </a:r>
            <a:r>
              <a:rPr lang="en-US" i="1" dirty="0" smtClean="0"/>
              <a:t>V </a:t>
            </a:r>
            <a:r>
              <a:rPr lang="en-US" dirty="0" smtClean="0"/>
              <a:t>+</a:t>
            </a:r>
            <a:r>
              <a:rPr lang="en-US" i="1" dirty="0" err="1" smtClean="0"/>
              <a:t>VE</a:t>
            </a:r>
            <a:r>
              <a:rPr lang="en-US" dirty="0" err="1" smtClean="0"/>
              <a:t>lg</a:t>
            </a:r>
            <a:r>
              <a:rPr lang="en-US" i="1" dirty="0" err="1" smtClean="0"/>
              <a:t>V</a:t>
            </a:r>
            <a:r>
              <a:rPr lang="en-US" dirty="0" smtClean="0"/>
              <a:t>)  &lt;- Worst case performance</a:t>
            </a:r>
          </a:p>
          <a:p>
            <a:pPr marL="533400" indent="-533400">
              <a:spcBef>
                <a:spcPct val="10000"/>
              </a:spcBef>
            </a:pPr>
            <a:endParaRPr lang="en-US" dirty="0" smtClean="0"/>
          </a:p>
          <a:p>
            <a:pPr marL="533400" indent="-533400">
              <a:spcBef>
                <a:spcPct val="10000"/>
              </a:spcBef>
            </a:pPr>
            <a:r>
              <a:rPr lang="en-US" dirty="0" smtClean="0"/>
              <a:t>Space complexity is of the order of V for </a:t>
            </a:r>
            <a:r>
              <a:rPr lang="en-US" dirty="0" err="1" smtClean="0"/>
              <a:t>Dijkstra</a:t>
            </a:r>
            <a:r>
              <a:rPr lang="en-US" dirty="0" smtClean="0"/>
              <a:t> and Bellman Ford algorithms</a:t>
            </a:r>
          </a:p>
          <a:p>
            <a:pPr marL="533400" indent="-533400">
              <a:spcBef>
                <a:spcPct val="10000"/>
              </a:spcBef>
            </a:pPr>
            <a:endParaRPr lang="en-US" dirty="0"/>
          </a:p>
          <a:p>
            <a:pPr marL="533400" indent="-533400">
              <a:spcBef>
                <a:spcPct val="10000"/>
              </a:spcBef>
            </a:pPr>
            <a:r>
              <a:rPr lang="en-US" dirty="0" smtClean="0"/>
              <a:t>If the graph is complete, it’s run time is similar to Floyd-algorithm. However, for sparse graphs, Floyd algorithm takes </a:t>
            </a:r>
            <a:r>
              <a:rPr lang="en-US" dirty="0">
                <a:latin typeface="Symbol" panose="05050102010706020507" pitchFamily="18" charset="2"/>
                <a:sym typeface="Symbol" panose="05050102010706020507" pitchFamily="18" charset="2"/>
              </a:rPr>
              <a:t></a:t>
            </a:r>
            <a:r>
              <a:rPr lang="en-US" dirty="0" smtClean="0"/>
              <a:t>(V</a:t>
            </a:r>
            <a:r>
              <a:rPr lang="en-US" baseline="30000" dirty="0" smtClean="0"/>
              <a:t>3</a:t>
            </a:r>
            <a:r>
              <a:rPr lang="en-US" dirty="0" smtClean="0"/>
              <a:t>); while the </a:t>
            </a:r>
            <a:r>
              <a:rPr lang="en-US" dirty="0" err="1" smtClean="0"/>
              <a:t>Novacky</a:t>
            </a:r>
            <a:r>
              <a:rPr lang="en-US" dirty="0" smtClean="0"/>
              <a:t> scheme performs much better.</a:t>
            </a:r>
            <a:endParaRPr lang="en-US" sz="1100" baseline="30000" dirty="0"/>
          </a:p>
        </p:txBody>
      </p:sp>
      <p:sp>
        <p:nvSpPr>
          <p:cNvPr id="7" name="Rectangle 6"/>
          <p:cNvSpPr/>
          <p:nvPr/>
        </p:nvSpPr>
        <p:spPr>
          <a:xfrm>
            <a:off x="3048000" y="592435"/>
            <a:ext cx="5155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time Analysis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041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192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Compilation codes 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Paruthi</dc:creator>
  <cp:lastModifiedBy>Arpit Paruthi</cp:lastModifiedBy>
  <cp:revision>8</cp:revision>
  <dcterms:created xsi:type="dcterms:W3CDTF">2014-02-28T17:34:55Z</dcterms:created>
  <dcterms:modified xsi:type="dcterms:W3CDTF">2014-04-14T04:51:34Z</dcterms:modified>
</cp:coreProperties>
</file>