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5">
  <p:sldMasterIdLst>
    <p:sldMasterId id="214748398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4" r:id="rId3"/>
    <p:sldId id="443" r:id="rId4"/>
    <p:sldId id="434" r:id="rId5"/>
    <p:sldId id="468" r:id="rId6"/>
    <p:sldId id="470" r:id="rId7"/>
    <p:sldId id="473" r:id="rId8"/>
    <p:sldId id="383" r:id="rId9"/>
    <p:sldId id="501" r:id="rId10"/>
    <p:sldId id="485" r:id="rId11"/>
    <p:sldId id="336" r:id="rId12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.singh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15" autoAdjust="0"/>
    <p:restoredTop sz="96259" autoAdjust="0"/>
  </p:normalViewPr>
  <p:slideViewPr>
    <p:cSldViewPr>
      <p:cViewPr varScale="1">
        <p:scale>
          <a:sx n="94" d="100"/>
          <a:sy n="94" d="100"/>
        </p:scale>
        <p:origin x="17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288E3703-DD78-4B82-BCBE-470A3FA52C06}" type="datetimeFigureOut">
              <a:rPr lang="en-IN" smtClean="0"/>
              <a:pPr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2EC9FC3-519B-439B-9C4C-D2C112E9FF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55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40B46BA-8B02-47D4-A7BD-5CCF7979EB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189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04697" indent="-309499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37997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33197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28395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23594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18792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713991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209189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3D56D9-EC5C-44E8-B90D-4F99A1C75317}" type="slidenum">
              <a:rPr lang="de-DE" smtClean="0">
                <a:latin typeface="Arial" pitchFamily="34" charset="0"/>
              </a:rPr>
              <a:pPr eaLnBrk="1" hangingPunct="1"/>
              <a:t>1</a:t>
            </a:fld>
            <a:endParaRPr lang="de-DE" smtClean="0">
              <a:latin typeface="Arial" pitchFamily="34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84861" y="767597"/>
            <a:ext cx="4732867" cy="38397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0" tIns="49520" rIns="99040" bIns="4952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/>
          </p:nvPr>
        </p:nvSpPr>
        <p:spPr>
          <a:xfrm>
            <a:off x="946574" y="4861441"/>
            <a:ext cx="5199580" cy="459846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86602"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8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5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5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1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5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5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A20E-EE54-49CE-95D7-2D9FAD20CD1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32501-BB41-4140-B584-8BF7557C55E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7772E-218D-4088-9262-74FF0A572A4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FBF5-234D-49C9-B037-75194A80CCB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59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33400" y="152400"/>
            <a:ext cx="8371242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0D20-A7C7-47B3-9A9B-DFCADE2E2024}" type="slidenum">
              <a:rPr lang="en-US"/>
              <a:pPr>
                <a:defRPr/>
              </a:pPr>
              <a:t>‹#›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0260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33400" y="152400"/>
            <a:ext cx="8371242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0D20-A7C7-47B3-9A9B-DFCADE2E2024}" type="slidenum">
              <a:rPr lang="en-US"/>
              <a:pPr>
                <a:defRPr/>
              </a:pPr>
              <a:t>‹#›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02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AC478-73E4-40F9-9246-FFE31761B13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D0AA3-8D95-4377-ACF8-C0CFA29A9B5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7897E-9438-487E-9DB8-3A9F5A67921C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EB1BA-F700-4B32-A20F-411762D751B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3740F-0318-4BC3-8216-5EE051501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1A32F-018D-4E25-8EBD-B21151869DB6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EC5D1-6CBC-4F6D-9AE8-75D89358508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66631-DBFD-4CA5-8DDA-0ABC1B15E2B9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BA3E2F-661D-4504-83B4-7DEC677BB894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Picture 12" descr="exampleSlid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228600" y="5943600"/>
            <a:ext cx="792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04025" y="215900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fld id="{27B9BCE8-1DA6-469C-A40B-E6CA1518F65F}" type="slidenum">
              <a:rPr lang="de-DE" sz="1200" b="1" smtClean="0">
                <a:latin typeface="Arial" pitchFamily="34" charset="0"/>
                <a:cs typeface="Arial" pitchFamily="34" charset="0"/>
              </a:rPr>
              <a:pPr algn="r"/>
              <a:t>‹#›</a:t>
            </a:fld>
            <a:r>
              <a:rPr lang="de-DE" sz="1200" b="1" dirty="0" smtClean="0">
                <a:latin typeface="Arial" pitchFamily="34" charset="0"/>
                <a:cs typeface="Arial" pitchFamily="34" charset="0"/>
              </a:rPr>
              <a:t>/11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6057900"/>
            <a:ext cx="1751112" cy="556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86513" y="6042754"/>
            <a:ext cx="1751112" cy="556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5855" y="6040854"/>
            <a:ext cx="1128553" cy="589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187448" y="3861048"/>
            <a:ext cx="7344991" cy="63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Presenter 1 Name, Presenter 2 Name</a:t>
            </a: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endParaRPr lang="en-GB" sz="25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  <a:buFont typeface="Myriad Pro"/>
              <a:buNone/>
            </a:pPr>
            <a:endParaRPr lang="en-GB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9075" y="4929535"/>
            <a:ext cx="7803161" cy="87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sz="2100" dirty="0" smtClean="0">
                <a:latin typeface="Arial" pitchFamily="34" charset="0"/>
                <a:cs typeface="Arial" pitchFamily="34" charset="0"/>
              </a:rPr>
              <a:t>Department of Mechanical Engineering</a:t>
            </a:r>
          </a:p>
          <a:p>
            <a:pPr algn="ctr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Indian Institute of Technology Guwahati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0825" y="260350"/>
            <a:ext cx="86423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0825" y="332656"/>
            <a:ext cx="8628496" cy="9926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b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BTP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12776"/>
            <a:ext cx="2454003" cy="2378661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7387" y="5826968"/>
            <a:ext cx="8228013" cy="7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499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BTP Phase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II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Presentation</a:t>
            </a:r>
          </a:p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May 2018,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IIT Guwahati, Guwahati, India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187624" y="4365104"/>
            <a:ext cx="734499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BTP Supervisor: </a:t>
            </a:r>
            <a:r>
              <a:rPr lang="en-GB" sz="2500" dirty="0" err="1" smtClean="0">
                <a:latin typeface="Arial" pitchFamily="34" charset="0"/>
                <a:cs typeface="Arial" pitchFamily="34" charset="0"/>
              </a:rPr>
              <a:t>Dr.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 …..</a:t>
            </a: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endParaRPr lang="en-GB" sz="25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  <a:buFont typeface="Myriad Pro"/>
              <a:buNone/>
            </a:pPr>
            <a:endParaRPr lang="en-GB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2156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Future Work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6464" y="894928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Give some scope of work that can be done in future i.e. in phase 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0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15855" y="6040854"/>
            <a:ext cx="1805089" cy="589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8763" y="5883994"/>
            <a:ext cx="1435489" cy="7322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5800" y="270892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117600" indent="-1117600" algn="ctr">
              <a:defRPr/>
            </a:pPr>
            <a:r>
              <a:rPr lang="de-DE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Thank You !</a:t>
            </a:r>
            <a:endParaRPr lang="en-US" sz="6000" dirty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8087" y="212495"/>
            <a:ext cx="1805089" cy="51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53359" y="468924"/>
            <a:ext cx="8489701" cy="953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342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>
                <a:latin typeface="Arial" pitchFamily="34" charset="0"/>
                <a:cs typeface="Arial" pitchFamily="34" charset="0"/>
              </a:rPr>
              <a:t>Plan of Presentation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and Objective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Formulation / Experimental Details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1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2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2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Future Work/Phase II 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624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8779" y="908720"/>
            <a:ext cx="8184776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Introduction comes here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8779" y="246063"/>
            <a:ext cx="2064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41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08720"/>
            <a:ext cx="85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 comes here…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 bwMode="auto">
          <a:xfrm>
            <a:off x="533400" y="1066800"/>
            <a:ext cx="8382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1800" dirty="0" smtClean="0">
                <a:latin typeface="Arial" charset="0"/>
                <a:cs typeface="Arial" charset="0"/>
              </a:rPr>
              <a:t>Based on the literature review it is observed that …</a:t>
            </a:r>
          </a:p>
          <a:p>
            <a:pPr fontAlgn="auto">
              <a:spcAft>
                <a:spcPts val="0"/>
              </a:spcAft>
            </a:pPr>
            <a:r>
              <a:rPr lang="en-US" altLang="en-US" sz="1800" dirty="0" smtClean="0">
                <a:latin typeface="Arial" charset="0"/>
                <a:cs typeface="Arial" charset="0"/>
              </a:rPr>
              <a:t>However, all the studies were primarily devoted to studying 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97538" y="2971800"/>
            <a:ext cx="3993401" cy="369332"/>
          </a:xfrm>
          <a:prstGeom prst="rect">
            <a:avLst/>
          </a:prstGeom>
          <a:solidFill>
            <a:srgbClr val="FFC000">
              <a:alpha val="49019"/>
            </a:srgbClr>
          </a:solidFill>
          <a:ln w="25400" cap="rnd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dirty="0">
                <a:latin typeface="Arial" charset="0"/>
                <a:sym typeface="Wingdings" pitchFamily="2" charset="2"/>
              </a:rPr>
              <a:t>This motivates the need to study </a:t>
            </a:r>
            <a:r>
              <a:rPr lang="en-US" altLang="en-US" dirty="0" smtClean="0">
                <a:latin typeface="Arial" charset="0"/>
                <a:sym typeface="Wingdings" pitchFamily="2" charset="2"/>
              </a:rPr>
              <a:t>…...</a:t>
            </a:r>
            <a:endParaRPr lang="en-IN" altLang="en-US" dirty="0">
              <a:latin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22288" y="4270375"/>
            <a:ext cx="8382000" cy="2206625"/>
            <a:chOff x="521970" y="4271010"/>
            <a:chExt cx="8382000" cy="220599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609600" y="4271010"/>
              <a:ext cx="23862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charset="0"/>
                </a:rPr>
                <a:t>Objective of the Work</a:t>
              </a:r>
              <a:endParaRPr lang="en-IN" altLang="en-US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8" name="Text Placeholder 1"/>
            <p:cNvSpPr txBox="1">
              <a:spLocks/>
            </p:cNvSpPr>
            <p:nvPr/>
          </p:nvSpPr>
          <p:spPr bwMode="auto">
            <a:xfrm>
              <a:off x="521970" y="4800600"/>
              <a:ext cx="83820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Arial" charset="0"/>
                <a:buAutoNum type="alphaLcParenBoth"/>
              </a:pPr>
              <a:r>
                <a:rPr lang="en-IN" altLang="en-US" dirty="0">
                  <a:latin typeface="Arial" charset="0"/>
                </a:rPr>
                <a:t>to </a:t>
              </a:r>
              <a:r>
                <a:rPr lang="en-IN" altLang="en-US" u="sng" dirty="0">
                  <a:latin typeface="Arial" charset="0"/>
                </a:rPr>
                <a:t>study the effect of </a:t>
              </a:r>
              <a:r>
                <a:rPr lang="en-IN" altLang="en-US" u="sng" dirty="0" smtClean="0">
                  <a:latin typeface="Arial" charset="0"/>
                </a:rPr>
                <a:t>….</a:t>
              </a:r>
              <a:r>
                <a:rPr lang="en-IN" altLang="en-US" dirty="0" smtClean="0">
                  <a:latin typeface="Arial" charset="0"/>
                </a:rPr>
                <a:t>,</a:t>
              </a:r>
              <a:endParaRPr lang="en-IN" altLang="en-US" dirty="0">
                <a:latin typeface="Arial" charset="0"/>
              </a:endParaRPr>
            </a:p>
            <a:p>
              <a:pPr algn="just">
                <a:spcBef>
                  <a:spcPct val="20000"/>
                </a:spcBef>
                <a:buFont typeface="Arial" charset="0"/>
                <a:buAutoNum type="alphaLcParenBoth"/>
              </a:pPr>
              <a:r>
                <a:rPr lang="en-IN" altLang="en-US" dirty="0">
                  <a:latin typeface="Arial" charset="0"/>
                </a:rPr>
                <a:t>to </a:t>
              </a:r>
              <a:r>
                <a:rPr lang="en-IN" altLang="en-US" u="sng" dirty="0">
                  <a:latin typeface="Arial" charset="0"/>
                </a:rPr>
                <a:t>identify a suitable </a:t>
              </a:r>
              <a:r>
                <a:rPr lang="en-IN" altLang="en-US" u="sng" dirty="0" smtClean="0">
                  <a:latin typeface="Arial" charset="0"/>
                </a:rPr>
                <a:t>….</a:t>
              </a:r>
              <a:r>
                <a:rPr lang="en-IN" altLang="en-US" dirty="0" smtClean="0">
                  <a:latin typeface="Arial" charset="0"/>
                </a:rPr>
                <a:t>, </a:t>
              </a:r>
              <a:endParaRPr lang="en-IN" altLang="en-US" dirty="0">
                <a:latin typeface="Arial" charset="0"/>
              </a:endParaRPr>
            </a:p>
            <a:p>
              <a:pPr algn="just">
                <a:spcBef>
                  <a:spcPct val="20000"/>
                </a:spcBef>
                <a:buFont typeface="Arial" charset="0"/>
                <a:buAutoNum type="alphaLcParenBoth"/>
              </a:pPr>
              <a:r>
                <a:rPr lang="en-IN" altLang="en-US" dirty="0">
                  <a:latin typeface="Arial" charset="0"/>
                </a:rPr>
                <a:t>to study the effect of different </a:t>
              </a:r>
              <a:r>
                <a:rPr lang="en-IN" altLang="en-US" dirty="0" smtClean="0">
                  <a:latin typeface="Arial" charset="0"/>
                </a:rPr>
                <a:t>….</a:t>
              </a:r>
              <a:endParaRPr lang="en-IN" altLang="en-US" dirty="0">
                <a:latin typeface="Arial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222920"/>
            <a:ext cx="83708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Motivation and Objective of the Work</a:t>
            </a:r>
            <a:endParaRPr lang="en-IN" altLang="en-US" sz="2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Details of Experimental </a:t>
            </a:r>
            <a:r>
              <a:rPr lang="en-US" sz="2000" dirty="0" smtClean="0"/>
              <a:t>Setup</a:t>
            </a:r>
            <a:r>
              <a:rPr lang="en-US" sz="2000" dirty="0"/>
              <a:t> </a:t>
            </a:r>
            <a:r>
              <a:rPr lang="en-US" sz="2000" dirty="0" smtClean="0"/>
              <a:t>…</a:t>
            </a:r>
          </a:p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Or Details of Formulation used</a:t>
            </a:r>
            <a:endParaRPr lang="en-US" sz="2000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4"/>
          </p:nvPr>
        </p:nvSpPr>
        <p:spPr bwMode="auto">
          <a:xfrm>
            <a:off x="533400" y="152400"/>
            <a:ext cx="8370888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Numerical Formulation/Experimental Details</a:t>
            </a:r>
            <a:endParaRPr lang="en-IN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quarter" idx="14"/>
          </p:nvPr>
        </p:nvSpPr>
        <p:spPr bwMode="auto">
          <a:xfrm>
            <a:off x="533400" y="152400"/>
            <a:ext cx="8370888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Results </a:t>
            </a:r>
            <a:endParaRPr lang="en-IN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54461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Conclude your presentation here…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2145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342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>
                <a:latin typeface="Arial" pitchFamily="34" charset="0"/>
                <a:cs typeface="Arial" pitchFamily="34" charset="0"/>
              </a:rPr>
              <a:t>Plan of Presentation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Objective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forming of straight line bending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forming of dome shaped specimen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forming of bowl shaped 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9839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53"/>
  <p:tag name="DEFAULTHEIGHT" val="434"/>
  <p:tag name="DEFAULTDISPLAYSOURCE" val="\documentclass[16pt]{article}\pagestyle{empty}&#10;\usepackage{mathtools}&#10;\usepackage{amssymb}&#10;\usepackage{amsbsy}&#10;\usepackage{amsmath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17310</TotalTime>
  <Words>223</Words>
  <Application>Microsoft Office PowerPoint</Application>
  <PresentationFormat>On-screen Show (4:3)</PresentationFormat>
  <Paragraphs>61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Calibri</vt:lpstr>
      <vt:lpstr>Wingdings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Integration Scheme</dc:title>
  <dc:creator>Sachin Singh Gautam;Roger Sauer</dc:creator>
  <cp:keywords>WCCM 2012</cp:keywords>
  <cp:lastModifiedBy>arnab</cp:lastModifiedBy>
  <cp:revision>2056</cp:revision>
  <cp:lastPrinted>2013-03-05T08:16:17Z</cp:lastPrinted>
  <dcterms:created xsi:type="dcterms:W3CDTF">2011-09-21T09:13:56Z</dcterms:created>
  <dcterms:modified xsi:type="dcterms:W3CDTF">2018-04-17T18:24:35Z</dcterms:modified>
</cp:coreProperties>
</file>