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91" r:id="rId5"/>
    <p:sldId id="292" r:id="rId6"/>
    <p:sldId id="293" r:id="rId7"/>
    <p:sldId id="297" r:id="rId8"/>
    <p:sldId id="298" r:id="rId9"/>
    <p:sldId id="295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598" autoAdjust="0"/>
  </p:normalViewPr>
  <p:slideViewPr>
    <p:cSldViewPr snapToGrid="0">
      <p:cViewPr varScale="1">
        <p:scale>
          <a:sx n="86" d="100"/>
          <a:sy n="86" d="100"/>
        </p:scale>
        <p:origin x="46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B108CA-99CD-4DBC-8A89-7265CB01CA38}" type="doc">
      <dgm:prSet loTypeId="urn:microsoft.com/office/officeart/2005/8/layout/hProcess10" loCatId="process" qsTypeId="urn:microsoft.com/office/officeart/2005/8/quickstyle/simple4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4C2C2A66-1205-401B-85E5-9117B1908525}">
      <dgm:prSet phldrT="[Text]"/>
      <dgm:spPr/>
      <dgm:t>
        <a:bodyPr/>
        <a:lstStyle/>
        <a:p>
          <a:r>
            <a:rPr lang="en-US" dirty="0">
              <a:solidFill>
                <a:schemeClr val="accent5">
                  <a:lumMod val="50000"/>
                </a:schemeClr>
              </a:solidFill>
            </a:rPr>
            <a:t>Capturing image/uploading photo by the user</a:t>
          </a:r>
        </a:p>
      </dgm:t>
    </dgm:pt>
    <dgm:pt modelId="{35B5391B-050A-4717-88C5-FC49D0E63167}" type="parTrans" cxnId="{8F5479B6-0C7F-4451-818F-4B2B8B5A369F}">
      <dgm:prSet/>
      <dgm:spPr/>
      <dgm:t>
        <a:bodyPr/>
        <a:lstStyle/>
        <a:p>
          <a:endParaRPr lang="en-US"/>
        </a:p>
      </dgm:t>
    </dgm:pt>
    <dgm:pt modelId="{F68A9687-6FC8-4DE3-A144-35A7A72D80A3}" type="sibTrans" cxnId="{8F5479B6-0C7F-4451-818F-4B2B8B5A369F}">
      <dgm:prSet/>
      <dgm:spPr/>
      <dgm:t>
        <a:bodyPr/>
        <a:lstStyle/>
        <a:p>
          <a:endParaRPr lang="en-US"/>
        </a:p>
      </dgm:t>
    </dgm:pt>
    <dgm:pt modelId="{B4EA60A3-891C-4376-AFF1-F50E6C94932D}">
      <dgm:prSet phldrT="[Text]"/>
      <dgm:spPr/>
      <dgm:t>
        <a:bodyPr/>
        <a:lstStyle/>
        <a:p>
          <a:r>
            <a:rPr lang="en-US" dirty="0">
              <a:solidFill>
                <a:schemeClr val="accent5">
                  <a:lumMod val="50000"/>
                </a:schemeClr>
              </a:solidFill>
            </a:rPr>
            <a:t>Taking body size measurements as input from user</a:t>
          </a:r>
        </a:p>
      </dgm:t>
    </dgm:pt>
    <dgm:pt modelId="{2ACAB7A2-6535-4B7D-BD9D-F80F2F2F950D}" type="parTrans" cxnId="{A51A14C4-5287-4378-9065-659C5AE3EB2F}">
      <dgm:prSet/>
      <dgm:spPr/>
      <dgm:t>
        <a:bodyPr/>
        <a:lstStyle/>
        <a:p>
          <a:endParaRPr lang="en-US"/>
        </a:p>
      </dgm:t>
    </dgm:pt>
    <dgm:pt modelId="{EB6A78A0-B31B-4A96-B481-9804D611E3B7}" type="sibTrans" cxnId="{A51A14C4-5287-4378-9065-659C5AE3EB2F}">
      <dgm:prSet/>
      <dgm:spPr/>
      <dgm:t>
        <a:bodyPr/>
        <a:lstStyle/>
        <a:p>
          <a:endParaRPr lang="en-US"/>
        </a:p>
      </dgm:t>
    </dgm:pt>
    <dgm:pt modelId="{FE109576-ADE9-4EB0-BF1A-1BAE3C5D72AC}">
      <dgm:prSet phldrT="[Text]"/>
      <dgm:spPr/>
      <dgm:t>
        <a:bodyPr/>
        <a:lstStyle/>
        <a:p>
          <a:r>
            <a:rPr lang="en-US" dirty="0">
              <a:solidFill>
                <a:schemeClr val="accent5">
                  <a:lumMod val="50000"/>
                </a:schemeClr>
              </a:solidFill>
            </a:rPr>
            <a:t>Size Recommendation using a recommender system</a:t>
          </a:r>
        </a:p>
      </dgm:t>
    </dgm:pt>
    <dgm:pt modelId="{D28F647A-B69F-4F7C-9086-76AD84856786}" type="parTrans" cxnId="{BABDC520-06DA-43FC-BC4A-D62B064B93BC}">
      <dgm:prSet/>
      <dgm:spPr/>
      <dgm:t>
        <a:bodyPr/>
        <a:lstStyle/>
        <a:p>
          <a:endParaRPr lang="en-US"/>
        </a:p>
      </dgm:t>
    </dgm:pt>
    <dgm:pt modelId="{2E958929-D4D8-4E44-BB94-8BDCC23251CA}" type="sibTrans" cxnId="{BABDC520-06DA-43FC-BC4A-D62B064B93BC}">
      <dgm:prSet/>
      <dgm:spPr/>
      <dgm:t>
        <a:bodyPr/>
        <a:lstStyle/>
        <a:p>
          <a:endParaRPr lang="en-US"/>
        </a:p>
      </dgm:t>
    </dgm:pt>
    <dgm:pt modelId="{F7A8EE6C-D4AA-4F0D-86C4-D216F0DA6548}" type="pres">
      <dgm:prSet presAssocID="{39B108CA-99CD-4DBC-8A89-7265CB01CA38}" presName="Name0" presStyleCnt="0">
        <dgm:presLayoutVars>
          <dgm:dir/>
          <dgm:resizeHandles val="exact"/>
        </dgm:presLayoutVars>
      </dgm:prSet>
      <dgm:spPr/>
    </dgm:pt>
    <dgm:pt modelId="{DF8CF97F-A098-451D-8FD0-3D5983CA12F4}" type="pres">
      <dgm:prSet presAssocID="{4C2C2A66-1205-401B-85E5-9117B1908525}" presName="composite" presStyleCnt="0"/>
      <dgm:spPr/>
    </dgm:pt>
    <dgm:pt modelId="{3CB3416E-B43A-475C-9FC5-F2A14480FB43}" type="pres">
      <dgm:prSet presAssocID="{4C2C2A66-1205-401B-85E5-9117B1908525}" presName="imagSh" presStyleLbl="bgImgPlace1" presStyleIdx="0" presStyleCnt="3" custLinFactNeighborX="-5484" custLinFactNeighborY="-773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9702A42-F3A8-4175-85B3-297EFBCD722F}" type="pres">
      <dgm:prSet presAssocID="{4C2C2A66-1205-401B-85E5-9117B1908525}" presName="txNode" presStyleLbl="node1" presStyleIdx="0" presStyleCnt="3">
        <dgm:presLayoutVars>
          <dgm:bulletEnabled val="1"/>
        </dgm:presLayoutVars>
      </dgm:prSet>
      <dgm:spPr/>
    </dgm:pt>
    <dgm:pt modelId="{EE6F7743-19AD-41FA-AAD9-702A38CD197C}" type="pres">
      <dgm:prSet presAssocID="{F68A9687-6FC8-4DE3-A144-35A7A72D80A3}" presName="sibTrans" presStyleLbl="sibTrans2D1" presStyleIdx="0" presStyleCnt="2" custAng="115481" custScaleX="256105" custScaleY="71846" custLinFactNeighborX="0" custLinFactNeighborY="-4388"/>
      <dgm:spPr/>
    </dgm:pt>
    <dgm:pt modelId="{CE93D6B5-E7B0-4B5B-BF1E-C083D17CEE99}" type="pres">
      <dgm:prSet presAssocID="{F68A9687-6FC8-4DE3-A144-35A7A72D80A3}" presName="connTx" presStyleLbl="sibTrans2D1" presStyleIdx="0" presStyleCnt="2"/>
      <dgm:spPr/>
    </dgm:pt>
    <dgm:pt modelId="{E5D4AE4E-DDD1-4A98-878B-5AB1E2F9C180}" type="pres">
      <dgm:prSet presAssocID="{B4EA60A3-891C-4376-AFF1-F50E6C94932D}" presName="composite" presStyleCnt="0"/>
      <dgm:spPr/>
    </dgm:pt>
    <dgm:pt modelId="{BC571D33-7335-4CA2-A40B-AFE989EAEE10}" type="pres">
      <dgm:prSet presAssocID="{B4EA60A3-891C-4376-AFF1-F50E6C94932D}" presName="imagSh" presStyleLbl="bgImgPlace1" presStyleIdx="1" presStyleCnt="3" custScaleX="101469" custScaleY="93679" custLinFactNeighborX="-19963" custLinFactNeighborY="-1525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</dgm:pt>
    <dgm:pt modelId="{31010AF6-72E5-4527-8FF5-D7F3DB41FE90}" type="pres">
      <dgm:prSet presAssocID="{B4EA60A3-891C-4376-AFF1-F50E6C94932D}" presName="txNode" presStyleLbl="node1" presStyleIdx="1" presStyleCnt="3">
        <dgm:presLayoutVars>
          <dgm:bulletEnabled val="1"/>
        </dgm:presLayoutVars>
      </dgm:prSet>
      <dgm:spPr/>
    </dgm:pt>
    <dgm:pt modelId="{53DC7AB4-55F8-450D-9375-5D92DCD7C861}" type="pres">
      <dgm:prSet presAssocID="{EB6A78A0-B31B-4A96-B481-9804D611E3B7}" presName="sibTrans" presStyleLbl="sibTrans2D1" presStyleIdx="1" presStyleCnt="2" custAng="21358664" custScaleX="122334" custScaleY="78690" custLinFactNeighborX="2394" custLinFactNeighborY="-5850"/>
      <dgm:spPr/>
    </dgm:pt>
    <dgm:pt modelId="{3A3F6844-02F7-468C-812C-85635368E906}" type="pres">
      <dgm:prSet presAssocID="{EB6A78A0-B31B-4A96-B481-9804D611E3B7}" presName="connTx" presStyleLbl="sibTrans2D1" presStyleIdx="1" presStyleCnt="2"/>
      <dgm:spPr/>
    </dgm:pt>
    <dgm:pt modelId="{175FF81D-C742-421E-946A-B97FC56C1B3D}" type="pres">
      <dgm:prSet presAssocID="{FE109576-ADE9-4EB0-BF1A-1BAE3C5D72AC}" presName="composite" presStyleCnt="0"/>
      <dgm:spPr/>
    </dgm:pt>
    <dgm:pt modelId="{B0A81259-E851-43F5-8D07-A6A3586BD984}" type="pres">
      <dgm:prSet presAssocID="{FE109576-ADE9-4EB0-BF1A-1BAE3C5D72AC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F00D4827-F182-45A4-905C-A150F8BF55F0}" type="pres">
      <dgm:prSet presAssocID="{FE109576-ADE9-4EB0-BF1A-1BAE3C5D72AC}" presName="txNode" presStyleLbl="node1" presStyleIdx="2" presStyleCnt="3">
        <dgm:presLayoutVars>
          <dgm:bulletEnabled val="1"/>
        </dgm:presLayoutVars>
      </dgm:prSet>
      <dgm:spPr/>
    </dgm:pt>
  </dgm:ptLst>
  <dgm:cxnLst>
    <dgm:cxn modelId="{A0FABF15-9231-4DAB-9363-536DEDB0340A}" type="presOf" srcId="{F68A9687-6FC8-4DE3-A144-35A7A72D80A3}" destId="{EE6F7743-19AD-41FA-AAD9-702A38CD197C}" srcOrd="0" destOrd="0" presId="urn:microsoft.com/office/officeart/2005/8/layout/hProcess10"/>
    <dgm:cxn modelId="{BABDC520-06DA-43FC-BC4A-D62B064B93BC}" srcId="{39B108CA-99CD-4DBC-8A89-7265CB01CA38}" destId="{FE109576-ADE9-4EB0-BF1A-1BAE3C5D72AC}" srcOrd="2" destOrd="0" parTransId="{D28F647A-B69F-4F7C-9086-76AD84856786}" sibTransId="{2E958929-D4D8-4E44-BB94-8BDCC23251CA}"/>
    <dgm:cxn modelId="{31FFE231-DC70-48DC-A6A8-CF0249125B99}" type="presOf" srcId="{F68A9687-6FC8-4DE3-A144-35A7A72D80A3}" destId="{CE93D6B5-E7B0-4B5B-BF1E-C083D17CEE99}" srcOrd="1" destOrd="0" presId="urn:microsoft.com/office/officeart/2005/8/layout/hProcess10"/>
    <dgm:cxn modelId="{4D93B369-FBBC-4B49-B38C-7107B25369A3}" type="presOf" srcId="{39B108CA-99CD-4DBC-8A89-7265CB01CA38}" destId="{F7A8EE6C-D4AA-4F0D-86C4-D216F0DA6548}" srcOrd="0" destOrd="0" presId="urn:microsoft.com/office/officeart/2005/8/layout/hProcess10"/>
    <dgm:cxn modelId="{240D5B51-C1AF-43C2-9544-49B5674B8829}" type="presOf" srcId="{B4EA60A3-891C-4376-AFF1-F50E6C94932D}" destId="{31010AF6-72E5-4527-8FF5-D7F3DB41FE90}" srcOrd="0" destOrd="0" presId="urn:microsoft.com/office/officeart/2005/8/layout/hProcess10"/>
    <dgm:cxn modelId="{D52F6CB6-6819-4051-9783-0752B37922B3}" type="presOf" srcId="{4C2C2A66-1205-401B-85E5-9117B1908525}" destId="{19702A42-F3A8-4175-85B3-297EFBCD722F}" srcOrd="0" destOrd="0" presId="urn:microsoft.com/office/officeart/2005/8/layout/hProcess10"/>
    <dgm:cxn modelId="{8F5479B6-0C7F-4451-818F-4B2B8B5A369F}" srcId="{39B108CA-99CD-4DBC-8A89-7265CB01CA38}" destId="{4C2C2A66-1205-401B-85E5-9117B1908525}" srcOrd="0" destOrd="0" parTransId="{35B5391B-050A-4717-88C5-FC49D0E63167}" sibTransId="{F68A9687-6FC8-4DE3-A144-35A7A72D80A3}"/>
    <dgm:cxn modelId="{4EEFFAB9-076F-4DAF-8E66-7A77026D7715}" type="presOf" srcId="{EB6A78A0-B31B-4A96-B481-9804D611E3B7}" destId="{53DC7AB4-55F8-450D-9375-5D92DCD7C861}" srcOrd="0" destOrd="0" presId="urn:microsoft.com/office/officeart/2005/8/layout/hProcess10"/>
    <dgm:cxn modelId="{A51A14C4-5287-4378-9065-659C5AE3EB2F}" srcId="{39B108CA-99CD-4DBC-8A89-7265CB01CA38}" destId="{B4EA60A3-891C-4376-AFF1-F50E6C94932D}" srcOrd="1" destOrd="0" parTransId="{2ACAB7A2-6535-4B7D-BD9D-F80F2F2F950D}" sibTransId="{EB6A78A0-B31B-4A96-B481-9804D611E3B7}"/>
    <dgm:cxn modelId="{564E57E8-BA20-4085-B02E-F9B72B4FD32E}" type="presOf" srcId="{FE109576-ADE9-4EB0-BF1A-1BAE3C5D72AC}" destId="{F00D4827-F182-45A4-905C-A150F8BF55F0}" srcOrd="0" destOrd="0" presId="urn:microsoft.com/office/officeart/2005/8/layout/hProcess10"/>
    <dgm:cxn modelId="{1940FEED-F5D5-492E-BC59-CF9ABCC86436}" type="presOf" srcId="{EB6A78A0-B31B-4A96-B481-9804D611E3B7}" destId="{3A3F6844-02F7-468C-812C-85635368E906}" srcOrd="1" destOrd="0" presId="urn:microsoft.com/office/officeart/2005/8/layout/hProcess10"/>
    <dgm:cxn modelId="{B3C2B9A1-D498-40CB-9DAE-C499A6BC03A1}" type="presParOf" srcId="{F7A8EE6C-D4AA-4F0D-86C4-D216F0DA6548}" destId="{DF8CF97F-A098-451D-8FD0-3D5983CA12F4}" srcOrd="0" destOrd="0" presId="urn:microsoft.com/office/officeart/2005/8/layout/hProcess10"/>
    <dgm:cxn modelId="{2BBCE9F3-390A-4152-8630-41AEEC4A97FD}" type="presParOf" srcId="{DF8CF97F-A098-451D-8FD0-3D5983CA12F4}" destId="{3CB3416E-B43A-475C-9FC5-F2A14480FB43}" srcOrd="0" destOrd="0" presId="urn:microsoft.com/office/officeart/2005/8/layout/hProcess10"/>
    <dgm:cxn modelId="{2CF07097-A7EF-4538-A970-602F39496579}" type="presParOf" srcId="{DF8CF97F-A098-451D-8FD0-3D5983CA12F4}" destId="{19702A42-F3A8-4175-85B3-297EFBCD722F}" srcOrd="1" destOrd="0" presId="urn:microsoft.com/office/officeart/2005/8/layout/hProcess10"/>
    <dgm:cxn modelId="{F5A4FFBA-3A57-4587-A88A-280703A0665B}" type="presParOf" srcId="{F7A8EE6C-D4AA-4F0D-86C4-D216F0DA6548}" destId="{EE6F7743-19AD-41FA-AAD9-702A38CD197C}" srcOrd="1" destOrd="0" presId="urn:microsoft.com/office/officeart/2005/8/layout/hProcess10"/>
    <dgm:cxn modelId="{7525E8BD-C37C-4D2D-90C8-ABA8A8589D3D}" type="presParOf" srcId="{EE6F7743-19AD-41FA-AAD9-702A38CD197C}" destId="{CE93D6B5-E7B0-4B5B-BF1E-C083D17CEE99}" srcOrd="0" destOrd="0" presId="urn:microsoft.com/office/officeart/2005/8/layout/hProcess10"/>
    <dgm:cxn modelId="{98A75286-B85E-4B46-B441-C7CEF2BA550B}" type="presParOf" srcId="{F7A8EE6C-D4AA-4F0D-86C4-D216F0DA6548}" destId="{E5D4AE4E-DDD1-4A98-878B-5AB1E2F9C180}" srcOrd="2" destOrd="0" presId="urn:microsoft.com/office/officeart/2005/8/layout/hProcess10"/>
    <dgm:cxn modelId="{3182C240-1AA4-4BE6-AD6E-D7F3F44F05DA}" type="presParOf" srcId="{E5D4AE4E-DDD1-4A98-878B-5AB1E2F9C180}" destId="{BC571D33-7335-4CA2-A40B-AFE989EAEE10}" srcOrd="0" destOrd="0" presId="urn:microsoft.com/office/officeart/2005/8/layout/hProcess10"/>
    <dgm:cxn modelId="{17FA95B8-AC34-48E9-B188-399A181E2FA3}" type="presParOf" srcId="{E5D4AE4E-DDD1-4A98-878B-5AB1E2F9C180}" destId="{31010AF6-72E5-4527-8FF5-D7F3DB41FE90}" srcOrd="1" destOrd="0" presId="urn:microsoft.com/office/officeart/2005/8/layout/hProcess10"/>
    <dgm:cxn modelId="{A253E31A-6CF3-45BC-8B53-AA8A228223A1}" type="presParOf" srcId="{F7A8EE6C-D4AA-4F0D-86C4-D216F0DA6548}" destId="{53DC7AB4-55F8-450D-9375-5D92DCD7C861}" srcOrd="3" destOrd="0" presId="urn:microsoft.com/office/officeart/2005/8/layout/hProcess10"/>
    <dgm:cxn modelId="{EBEA891F-E996-4DE6-9EC4-B895D1FAFF5A}" type="presParOf" srcId="{53DC7AB4-55F8-450D-9375-5D92DCD7C861}" destId="{3A3F6844-02F7-468C-812C-85635368E906}" srcOrd="0" destOrd="0" presId="urn:microsoft.com/office/officeart/2005/8/layout/hProcess10"/>
    <dgm:cxn modelId="{AD64FBBF-B1BB-4D09-ABC8-6601B697E47C}" type="presParOf" srcId="{F7A8EE6C-D4AA-4F0D-86C4-D216F0DA6548}" destId="{175FF81D-C742-421E-946A-B97FC56C1B3D}" srcOrd="4" destOrd="0" presId="urn:microsoft.com/office/officeart/2005/8/layout/hProcess10"/>
    <dgm:cxn modelId="{47FAECBE-D7A6-4F68-8BC7-0A7D708A0681}" type="presParOf" srcId="{175FF81D-C742-421E-946A-B97FC56C1B3D}" destId="{B0A81259-E851-43F5-8D07-A6A3586BD984}" srcOrd="0" destOrd="0" presId="urn:microsoft.com/office/officeart/2005/8/layout/hProcess10"/>
    <dgm:cxn modelId="{EB1479DD-396C-4603-B06C-FB803150FAF6}" type="presParOf" srcId="{175FF81D-C742-421E-946A-B97FC56C1B3D}" destId="{F00D4827-F182-45A4-905C-A150F8BF55F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3416E-B43A-475C-9FC5-F2A14480FB43}">
      <dsp:nvSpPr>
        <dsp:cNvPr id="0" name=""/>
        <dsp:cNvSpPr/>
      </dsp:nvSpPr>
      <dsp:spPr>
        <a:xfrm>
          <a:off x="0" y="34960"/>
          <a:ext cx="2477893" cy="247789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702A42-F3A8-4175-85B3-297EFBCD722F}">
      <dsp:nvSpPr>
        <dsp:cNvPr id="0" name=""/>
        <dsp:cNvSpPr/>
      </dsp:nvSpPr>
      <dsp:spPr>
        <a:xfrm>
          <a:off x="409030" y="1713337"/>
          <a:ext cx="2477893" cy="2477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5">
                  <a:lumMod val="50000"/>
                </a:schemeClr>
              </a:solidFill>
            </a:rPr>
            <a:t>Capturing image/uploading photo by the user</a:t>
          </a:r>
        </a:p>
      </dsp:txBody>
      <dsp:txXfrm>
        <a:off x="481605" y="1785912"/>
        <a:ext cx="2332743" cy="2332743"/>
      </dsp:txXfrm>
    </dsp:sp>
    <dsp:sp modelId="{EE6F7743-19AD-41FA-AAD9-702A38CD197C}">
      <dsp:nvSpPr>
        <dsp:cNvPr id="0" name=""/>
        <dsp:cNvSpPr/>
      </dsp:nvSpPr>
      <dsp:spPr>
        <a:xfrm>
          <a:off x="2544863" y="976828"/>
          <a:ext cx="784492" cy="4277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544863" y="1062383"/>
        <a:ext cx="656160" cy="256663"/>
      </dsp:txXfrm>
    </dsp:sp>
    <dsp:sp modelId="{BC571D33-7335-4CA2-A40B-AFE989EAEE10}">
      <dsp:nvSpPr>
        <dsp:cNvPr id="0" name=""/>
        <dsp:cNvSpPr/>
      </dsp:nvSpPr>
      <dsp:spPr>
        <a:xfrm>
          <a:off x="3352590" y="0"/>
          <a:ext cx="2514294" cy="23212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010AF6-72E5-4527-8FF5-D7F3DB41FE90}">
      <dsp:nvSpPr>
        <dsp:cNvPr id="0" name=""/>
        <dsp:cNvSpPr/>
      </dsp:nvSpPr>
      <dsp:spPr>
        <a:xfrm>
          <a:off x="4268830" y="1674180"/>
          <a:ext cx="2477893" cy="2477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5">
                  <a:lumMod val="50000"/>
                </a:schemeClr>
              </a:solidFill>
            </a:rPr>
            <a:t>Taking body size measurements as input from user</a:t>
          </a:r>
        </a:p>
      </dsp:txBody>
      <dsp:txXfrm>
        <a:off x="4341405" y="1746755"/>
        <a:ext cx="2332743" cy="2332743"/>
      </dsp:txXfrm>
    </dsp:sp>
    <dsp:sp modelId="{53DC7AB4-55F8-450D-9375-5D92DCD7C861}">
      <dsp:nvSpPr>
        <dsp:cNvPr id="0" name=""/>
        <dsp:cNvSpPr/>
      </dsp:nvSpPr>
      <dsp:spPr>
        <a:xfrm>
          <a:off x="6453505" y="1047872"/>
          <a:ext cx="789848" cy="4685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739377"/>
                <a:satOff val="-1469"/>
                <a:lumOff val="391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90000"/>
                <a:hueOff val="-739377"/>
                <a:satOff val="-1469"/>
                <a:lumOff val="391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90000"/>
                <a:hueOff val="-739377"/>
                <a:satOff val="-1469"/>
                <a:lumOff val="391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453505" y="1141576"/>
        <a:ext cx="649291" cy="281114"/>
      </dsp:txXfrm>
    </dsp:sp>
    <dsp:sp modelId="{B0A81259-E851-43F5-8D07-A6A3586BD984}">
      <dsp:nvSpPr>
        <dsp:cNvPr id="0" name=""/>
        <dsp:cNvSpPr/>
      </dsp:nvSpPr>
      <dsp:spPr>
        <a:xfrm>
          <a:off x="7707052" y="226600"/>
          <a:ext cx="2477893" cy="247789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00D4827-F182-45A4-905C-A150F8BF55F0}">
      <dsp:nvSpPr>
        <dsp:cNvPr id="0" name=""/>
        <dsp:cNvSpPr/>
      </dsp:nvSpPr>
      <dsp:spPr>
        <a:xfrm>
          <a:off x="8110430" y="1713337"/>
          <a:ext cx="2477893" cy="2477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5">
                  <a:lumMod val="50000"/>
                </a:schemeClr>
              </a:solidFill>
            </a:rPr>
            <a:t>Size Recommendation using a recommender system</a:t>
          </a:r>
        </a:p>
      </dsp:txBody>
      <dsp:txXfrm>
        <a:off x="8183005" y="1785912"/>
        <a:ext cx="2332743" cy="2332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728D19-281F-4946-9684-65A557653D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2D4F2-D8CF-48D7-8E93-9342D2AE3950}"/>
              </a:ext>
            </a:extLst>
          </p:cNvPr>
          <p:cNvSpPr/>
          <p:nvPr userDrawn="1"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1071F9-5F9E-43AF-B1F9-8F94CCA0D1D0}"/>
              </a:ext>
            </a:extLst>
          </p:cNvPr>
          <p:cNvSpPr/>
          <p:nvPr userDrawn="1"/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4D1A4-E8FD-4E5A-A528-35498A356680}"/>
              </a:ext>
            </a:extLst>
          </p:cNvPr>
          <p:cNvSpPr/>
          <p:nvPr userDrawn="1"/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D6FD0CF-1406-477D-A12B-53DC561BD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0DFABF-2A96-46EC-8C35-1C4A9D0A0739}"/>
              </a:ext>
            </a:extLst>
          </p:cNvPr>
          <p:cNvSpPr/>
          <p:nvPr userDrawn="1"/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7">
            <a:extLst>
              <a:ext uri="{FF2B5EF4-FFF2-40B4-BE49-F238E27FC236}">
                <a16:creationId xmlns:a16="http://schemas.microsoft.com/office/drawing/2014/main" id="{A943203E-4446-4D2D-AFEE-C3BCE7522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>
            <a:normAutofit/>
          </a:bodyPr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b="0">
                <a:solidFill>
                  <a:schemeClr val="bg1"/>
                </a:solidFill>
                <a:latin typeface="+mj-lt"/>
              </a:rPr>
              <a:t>Click to edit Master subtitle style</a:t>
            </a:r>
            <a:endParaRPr lang="en-U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7662E6F-0458-41D6-A36A-37011FA74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43302" y="3351746"/>
            <a:ext cx="7519558" cy="3506255"/>
          </a:xfrm>
          <a:custGeom>
            <a:avLst/>
            <a:gdLst>
              <a:gd name="connsiteX0" fmla="*/ 3759779 w 7519558"/>
              <a:gd name="connsiteY0" fmla="*/ 0 h 3506255"/>
              <a:gd name="connsiteX1" fmla="*/ 7513560 w 7519558"/>
              <a:gd name="connsiteY1" fmla="*/ 3387468 h 3506255"/>
              <a:gd name="connsiteX2" fmla="*/ 7519558 w 7519558"/>
              <a:gd name="connsiteY2" fmla="*/ 3506255 h 3506255"/>
              <a:gd name="connsiteX3" fmla="*/ 0 w 7519558"/>
              <a:gd name="connsiteY3" fmla="*/ 3506255 h 3506255"/>
              <a:gd name="connsiteX4" fmla="*/ 5998 w 7519558"/>
              <a:gd name="connsiteY4" fmla="*/ 3387468 h 3506255"/>
              <a:gd name="connsiteX5" fmla="*/ 3759779 w 7519558"/>
              <a:gd name="connsiteY5" fmla="*/ 0 h 350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7CDD05-39F5-4344-992F-995A7F9E82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3C996A2-0E21-4652-A9DD-F74F8BC040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1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1A8306-2063-4EE3-B249-F2AA08C30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6096000" cy="686713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4438-1D32-4E70-8582-6A520002B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57200" y="17416"/>
            <a:ext cx="5638800" cy="6840584"/>
          </a:xfrm>
          <a:prstGeom prst="rect">
            <a:avLst/>
          </a:prstGeom>
          <a:gradFill>
            <a:gsLst>
              <a:gs pos="24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954AC3-129F-4075-B216-D22A2C2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-170122" y="389706"/>
            <a:ext cx="6422401" cy="609600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78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117C9-4AC1-4174-8CED-D839A050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17670" y="1253114"/>
            <a:ext cx="6840582" cy="4316082"/>
          </a:xfrm>
          <a:prstGeom prst="rect">
            <a:avLst/>
          </a:prstGeom>
          <a:gradFill>
            <a:gsLst>
              <a:gs pos="44000">
                <a:schemeClr val="tx2">
                  <a:lumMod val="75000"/>
                  <a:lumOff val="25000"/>
                  <a:alpha val="11000"/>
                </a:schemeClr>
              </a:gs>
              <a:gs pos="99000">
                <a:schemeClr val="accent2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BA4B60-FD16-4BB9-99BE-945815DB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48B8AB-3038-447E-A760-83F9D9900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907757">
            <a:off x="-619013" y="1524958"/>
            <a:ext cx="4648282" cy="4433301"/>
          </a:xfrm>
          <a:custGeom>
            <a:avLst/>
            <a:gdLst>
              <a:gd name="connsiteX0" fmla="*/ 4465639 w 4648282"/>
              <a:gd name="connsiteY0" fmla="*/ 3013821 h 4433301"/>
              <a:gd name="connsiteX1" fmla="*/ 2324141 w 4648282"/>
              <a:gd name="connsiteY1" fmla="*/ 4433301 h 4433301"/>
              <a:gd name="connsiteX2" fmla="*/ 0 w 4648282"/>
              <a:gd name="connsiteY2" fmla="*/ 2109160 h 4433301"/>
              <a:gd name="connsiteX3" fmla="*/ 1216317 w 4648282"/>
              <a:gd name="connsiteY3" fmla="*/ 65530 h 4433301"/>
              <a:gd name="connsiteX4" fmla="*/ 1352350 w 4648282"/>
              <a:gd name="connsiteY4" fmla="*/ 0 h 4433301"/>
              <a:gd name="connsiteX5" fmla="*/ 4475994 w 4648282"/>
              <a:gd name="connsiteY5" fmla="*/ 1232791 h 4433301"/>
              <a:gd name="connsiteX6" fmla="*/ 4543793 w 4648282"/>
              <a:gd name="connsiteY6" fmla="*/ 1418031 h 4433301"/>
              <a:gd name="connsiteX7" fmla="*/ 4648282 w 4648282"/>
              <a:gd name="connsiteY7" fmla="*/ 2109160 h 4433301"/>
              <a:gd name="connsiteX8" fmla="*/ 4465639 w 4648282"/>
              <a:gd name="connsiteY8" fmla="*/ 3013821 h 443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82" h="4433301">
                <a:moveTo>
                  <a:pt x="4465639" y="3013821"/>
                </a:moveTo>
                <a:cubicBezTo>
                  <a:pt x="4112816" y="3847990"/>
                  <a:pt x="3286832" y="4433301"/>
                  <a:pt x="2324141" y="4433301"/>
                </a:cubicBezTo>
                <a:cubicBezTo>
                  <a:pt x="1040553" y="4433301"/>
                  <a:pt x="0" y="3392748"/>
                  <a:pt x="0" y="2109160"/>
                </a:cubicBezTo>
                <a:cubicBezTo>
                  <a:pt x="0" y="1226693"/>
                  <a:pt x="491824" y="459098"/>
                  <a:pt x="1216317" y="65530"/>
                </a:cubicBezTo>
                <a:lnTo>
                  <a:pt x="1352350" y="0"/>
                </a:lnTo>
                <a:lnTo>
                  <a:pt x="4475994" y="1232791"/>
                </a:lnTo>
                <a:lnTo>
                  <a:pt x="4543793" y="1418031"/>
                </a:lnTo>
                <a:cubicBezTo>
                  <a:pt x="4611700" y="1636359"/>
                  <a:pt x="4648282" y="1868487"/>
                  <a:pt x="4648282" y="2109160"/>
                </a:cubicBezTo>
                <a:cubicBezTo>
                  <a:pt x="4648282" y="2430057"/>
                  <a:pt x="4583247" y="2735764"/>
                  <a:pt x="4465639" y="3013821"/>
                </a:cubicBezTo>
                <a:close/>
              </a:path>
            </a:pathLst>
          </a:custGeom>
          <a:gradFill>
            <a:gsLst>
              <a:gs pos="31000">
                <a:schemeClr val="accent6">
                  <a:alpha val="1000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4B1264E-7B5A-4325-840D-E1994D41E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8576" y="75895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30B566CA-63FC-43A4-A9E1-7EC3164CB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08576" y="359359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DBD15FE-44A7-4CA5-815B-71FF4994DB1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9901" y="693738"/>
            <a:ext cx="3522980" cy="5446712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9C97D6C-07B7-434E-BBAE-19379570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/>
              <a:t>Click to edit Master title style</a:t>
            </a:r>
            <a:endParaRPr lang="en-US" sz="28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119872" cy="6409944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643938" y="2530475"/>
            <a:ext cx="3023806" cy="3427413"/>
          </a:xfrm>
        </p:spPr>
        <p:txBody>
          <a:bodyPr/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3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06F3896-19D4-4232-82CE-6C81979F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1D0E40-FF26-4842-B967-3FA07E78DC55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E4E0C1-B316-4C88-9FF8-5BA9F1C67DC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F7B3B56-B1E0-482A-BCB7-F6DFF267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184687" y="1185453"/>
            <a:ext cx="6408742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66FDA2-772B-4D2A-AB6A-EE70A258E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43780" y="3413921"/>
            <a:ext cx="1951041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291B3-B6EE-40A3-8DD7-FA478AD26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0635413">
            <a:off x="-364225" y="1757079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97F7F-035E-456B-A91D-44910446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7595" y="413658"/>
            <a:ext cx="4400609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0052647-C66D-4244-962F-2AA82F92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3D0BC76-B58B-4508-A4FF-DC3D3AD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3B76-2F23-43F4-BD43-914BAEE88CF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78375" y="863600"/>
            <a:ext cx="3441700" cy="5130800"/>
          </a:xfrm>
        </p:spPr>
        <p:txBody>
          <a:bodyPr anchor="ctr">
            <a:normAutofit/>
          </a:bodyPr>
          <a:lstStyle>
            <a:lvl1pPr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25D66CC0-A06E-4254-AAF8-8DA80B0193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87384" y="8686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39">
            <a:extLst>
              <a:ext uri="{FF2B5EF4-FFF2-40B4-BE49-F238E27FC236}">
                <a16:creationId xmlns:a16="http://schemas.microsoft.com/office/drawing/2014/main" id="{9E32C36A-291F-44F8-81D5-1899179E0A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87384" y="2688336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E44311D2-BC20-4706-9F00-7D9178FB0A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7384" y="45262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0C91521-9FA7-4A68-9C94-30DAE87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3143B3C-F960-42CF-BBA0-4990E9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A857F5-96C8-461D-A78C-38E92FE1C5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2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A4A873-9306-44F1-9047-F853F008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457200"/>
            <a:ext cx="6230956" cy="15693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B5C48D-A262-4537-89A8-437CBFD86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702E7C4-3925-41D8-8339-6521FE726B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60347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D748BF23-0309-4049-B999-7977CE56B2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20694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342D563E-638C-4E20-9FB7-739D6E4A9A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810409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CF384C-15B5-46CF-BA28-3C6898C9A9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70438" y="2368550"/>
            <a:ext cx="6230411" cy="33909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6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E2DFFA2-22D4-4919-9C0C-45E51AF578AC}"/>
              </a:ext>
            </a:extLst>
          </p:cNvPr>
          <p:cNvSpPr/>
          <p:nvPr userDrawn="1"/>
        </p:nvSpPr>
        <p:spPr>
          <a:xfrm rot="5400000" flipH="1">
            <a:off x="-152592" y="162118"/>
            <a:ext cx="6400418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FBF45C-4020-4F59-8E88-4006B53BE427}"/>
              </a:ext>
            </a:extLst>
          </p:cNvPr>
          <p:cNvSpPr/>
          <p:nvPr userDrawn="1"/>
        </p:nvSpPr>
        <p:spPr>
          <a:xfrm rot="5400000" flipH="1">
            <a:off x="-161024" y="143687"/>
            <a:ext cx="6400418" cy="611304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lumMod val="75000"/>
                  <a:alpha val="8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CE23BB-F1B6-4676-BAD7-56273E800FEB}"/>
              </a:ext>
            </a:extLst>
          </p:cNvPr>
          <p:cNvSpPr/>
          <p:nvPr userDrawn="1"/>
        </p:nvSpPr>
        <p:spPr>
          <a:xfrm rot="5400000" flipH="1">
            <a:off x="1932850" y="2249496"/>
            <a:ext cx="2211724" cy="611304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36A792-3F80-40BE-96DB-0CDC51B9AA89}"/>
              </a:ext>
            </a:extLst>
          </p:cNvPr>
          <p:cNvSpPr/>
          <p:nvPr userDrawn="1"/>
        </p:nvSpPr>
        <p:spPr>
          <a:xfrm rot="6097846">
            <a:off x="767675" y="747345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0A3C02BB-F8E9-47C7-AF5B-34F4E0DF2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85BD763-B468-4FE3-BCE8-C2E276B77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1400">
                <a:solidFill>
                  <a:schemeClr val="bg1"/>
                </a:solidFill>
              </a:rPr>
              <a:t>Click to edit Master subtitle style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482A36A-6BEB-495C-8399-9E9EA28C2B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31152" y="627063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5">
            <a:extLst>
              <a:ext uri="{FF2B5EF4-FFF2-40B4-BE49-F238E27FC236}">
                <a16:creationId xmlns:a16="http://schemas.microsoft.com/office/drawing/2014/main" id="{23DC67C7-2D14-4866-B487-E6C7EF2D18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31152" y="3621024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603500"/>
            <a:ext cx="10190163" cy="3468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5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3" y="2865438"/>
            <a:ext cx="10240960" cy="2708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4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46EB34-1B8B-4396-BFD2-98D14076D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E69A3D-D17E-4FD6-87AB-82FA30AC0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038600" y="4463552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AE216A4-83E5-4AF8-83B6-82171757B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3141D-24A2-4BE2-B276-C20C06CB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A35F720A-671B-47F4-88B8-83CD2FE3B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10229073" cy="1171556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3600">
                <a:solidFill>
                  <a:schemeClr val="bg1"/>
                </a:solidFill>
              </a:rPr>
              <a:t>Click to edit Master title style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8168417-C3D6-45B7-898A-D94F37EA6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200">
                <a:solidFill>
                  <a:schemeClr val="bg1"/>
                </a:solidFill>
              </a:rPr>
              <a:t>Click to edit Master subtitle style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0F7C81-3A6B-4709-B144-6A0DFEF3B8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4462272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BBCEB0-C572-483A-88B2-C65A607EC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428"/>
            <a:ext cx="12192001" cy="2386759"/>
          </a:xfrm>
          <a:prstGeom prst="rect">
            <a:avLst/>
          </a:prstGeom>
          <a:gradFill>
            <a:gsLst>
              <a:gs pos="10000">
                <a:schemeClr val="accent5">
                  <a:alpha val="86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DDF8D-E0F6-454C-9BC5-15EF5630F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817660" y="8011"/>
            <a:ext cx="7374340" cy="2378309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382B2655-24B6-4245-8B87-EE7F13887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580030"/>
            <a:ext cx="10240903" cy="1009934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1866142-B2E0-46DB-B8B4-2078CE7804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5013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386A221-28CD-49DF-AF22-78815A6E2F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7600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71C398-D779-4B1A-BD2F-395D1F3F8D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1928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83C6BE-C8D0-4726-B217-58FE337E5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7112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35F3E11-74CF-4460-9FF3-DD91B5E57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36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D857D03-665D-4D33-B7E8-B85D42470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01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5D2C286-1A79-4B52-82F1-D520602693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7663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F0B53ABB-D4AE-4C0B-9902-0C1763EE40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81308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3AE87779-12F2-4327-ADEE-3F31BFB8D3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90307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DCB8055-0EA2-426F-989D-AC9932A17A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03952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08EC59B-41AE-4F1B-9364-A00C479F76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2440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C3965F4-D2B3-4353-A638-332A3F4E704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3805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59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8" userDrawn="1">
          <p15:clr>
            <a:srgbClr val="FBAE40"/>
          </p15:clr>
        </p15:guide>
        <p15:guide id="2" pos="3024" userDrawn="1">
          <p15:clr>
            <a:srgbClr val="FBAE40"/>
          </p15:clr>
        </p15:guide>
        <p15:guide id="3" pos="4680" userDrawn="1">
          <p15:clr>
            <a:srgbClr val="FBAE40"/>
          </p15:clr>
        </p15:guide>
        <p15:guide id="4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5CF8EE9-A776-4052-ABB2-29666265C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F2F3BB-127D-44BC-A8EF-A8BB5F5911CA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0D1F30-F118-4A1F-A48F-7E5706959F64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b="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80" r:id="rId3"/>
    <p:sldLayoutId id="2147483661" r:id="rId4"/>
    <p:sldLayoutId id="2147483686" r:id="rId5"/>
    <p:sldLayoutId id="2147483684" r:id="rId6"/>
    <p:sldLayoutId id="2147483681" r:id="rId7"/>
    <p:sldLayoutId id="2147483685" r:id="rId8"/>
    <p:sldLayoutId id="2147483650" r:id="rId9"/>
    <p:sldLayoutId id="2147483653" r:id="rId10"/>
    <p:sldLayoutId id="2147483682" r:id="rId11"/>
    <p:sldLayoutId id="2147483683" r:id="rId12"/>
    <p:sldLayoutId id="2147483679" r:id="rId13"/>
    <p:sldLayoutId id="2147483655" r:id="rId14"/>
    <p:sldLayoutId id="2147483656" r:id="rId15"/>
    <p:sldLayoutId id="2147483657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2.jpg"/><Relationship Id="rId7" Type="http://schemas.openxmlformats.org/officeDocument/2006/relationships/image" Target="../media/image1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jp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E77D3-8BED-4502-8865-26D7FFFA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44" y="230143"/>
            <a:ext cx="10241280" cy="689440"/>
          </a:xfrm>
        </p:spPr>
        <p:txBody>
          <a:bodyPr/>
          <a:lstStyle/>
          <a:p>
            <a:r>
              <a:rPr lang="en-US" sz="3600" dirty="0"/>
              <a:t>Solution breakthrough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B1D2E-8B68-4E3C-81E6-9DCD73F9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E3685-0054-4365-A86A-54472EBA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D3DAA-7CF7-4ED4-AC0D-183772F9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 descr="New IBM MobileFirst Platform Supports Native, Web, and Hybrid Apps | App  Developer Magazine">
            <a:extLst>
              <a:ext uri="{FF2B5EF4-FFF2-40B4-BE49-F238E27FC236}">
                <a16:creationId xmlns:a16="http://schemas.microsoft.com/office/drawing/2014/main" id="{D91045A9-5FAF-446F-9107-0F29A22839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88" y="1019042"/>
            <a:ext cx="2324436" cy="192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at-camera-icon by superawesomevectors on DeviantArt">
            <a:extLst>
              <a:ext uri="{FF2B5EF4-FFF2-40B4-BE49-F238E27FC236}">
                <a16:creationId xmlns:a16="http://schemas.microsoft.com/office/drawing/2014/main" id="{9B693EFE-F341-48BB-808E-033896111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876" y="840501"/>
            <a:ext cx="2970247" cy="210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5F1A79-2423-4C89-9AD3-01315E003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323" y="775420"/>
            <a:ext cx="1710966" cy="1807333"/>
          </a:xfrm>
          <a:prstGeom prst="rect">
            <a:avLst/>
          </a:prstGeom>
        </p:spPr>
      </p:pic>
      <p:pic>
        <p:nvPicPr>
          <p:cNvPr id="1032" name="Picture 8" descr="Afro-american Girl Buying Dress Stock Vector - Illustration of buying,  contemporary: 39968505">
            <a:extLst>
              <a:ext uri="{FF2B5EF4-FFF2-40B4-BE49-F238E27FC236}">
                <a16:creationId xmlns:a16="http://schemas.microsoft.com/office/drawing/2014/main" id="{D0C04691-B282-4B67-B183-8271864F4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994" y="3365003"/>
            <a:ext cx="2307659" cy="226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reer Closet Closed due to COVID 19 - Peninsula Family Service">
            <a:extLst>
              <a:ext uri="{FF2B5EF4-FFF2-40B4-BE49-F238E27FC236}">
                <a16:creationId xmlns:a16="http://schemas.microsoft.com/office/drawing/2014/main" id="{2F036C00-47B9-43DE-9BA6-50566E439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224" y="3588794"/>
            <a:ext cx="3832009" cy="236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564D6C-A5C6-4D52-A748-EF2DD8E6BA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7406" y="3429000"/>
            <a:ext cx="949127" cy="2493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84D011-903F-4E76-8FEF-D93C5F55F85E}"/>
              </a:ext>
            </a:extLst>
          </p:cNvPr>
          <p:cNvSpPr txBox="1"/>
          <p:nvPr/>
        </p:nvSpPr>
        <p:spPr>
          <a:xfrm>
            <a:off x="905600" y="2726512"/>
            <a:ext cx="2932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Web/App based secured GUI</a:t>
            </a:r>
            <a:endParaRPr lang="en-IN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EB2C0C-9520-4F4A-A7D6-0994A8BF8890}"/>
              </a:ext>
            </a:extLst>
          </p:cNvPr>
          <p:cNvSpPr txBox="1"/>
          <p:nvPr/>
        </p:nvSpPr>
        <p:spPr>
          <a:xfrm>
            <a:off x="4993287" y="2711374"/>
            <a:ext cx="3057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Taking user’s photo from webcam as input</a:t>
            </a:r>
            <a:endParaRPr lang="en-IN" sz="15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DF208-207B-4339-853A-16ADBBC91F8C}"/>
              </a:ext>
            </a:extLst>
          </p:cNvPr>
          <p:cNvSpPr txBox="1"/>
          <p:nvPr/>
        </p:nvSpPr>
        <p:spPr>
          <a:xfrm>
            <a:off x="8708994" y="2654423"/>
            <a:ext cx="22282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Taking accurate body measurements of user</a:t>
            </a:r>
            <a:endParaRPr lang="en-IN" sz="15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BB100F-5C68-4A64-951E-A158C95A8E0F}"/>
              </a:ext>
            </a:extLst>
          </p:cNvPr>
          <p:cNvSpPr txBox="1"/>
          <p:nvPr/>
        </p:nvSpPr>
        <p:spPr>
          <a:xfrm>
            <a:off x="8562327" y="5529084"/>
            <a:ext cx="3077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Size recommendation along with cloth recommendation according </a:t>
            </a:r>
          </a:p>
          <a:p>
            <a:r>
              <a:rPr lang="en-US" sz="1400" b="1" dirty="0"/>
              <a:t>to skin tone after virtual fitting of apparel as an additional feature</a:t>
            </a:r>
            <a:endParaRPr lang="en-IN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50A64E-FDA4-4E08-BF80-49EE7A69712F}"/>
              </a:ext>
            </a:extLst>
          </p:cNvPr>
          <p:cNvSpPr txBox="1"/>
          <p:nvPr/>
        </p:nvSpPr>
        <p:spPr>
          <a:xfrm>
            <a:off x="4101433" y="5729139"/>
            <a:ext cx="37428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Choosing garment from a cloud database</a:t>
            </a:r>
            <a:endParaRPr lang="en-IN" sz="15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4247E-99B7-4EF2-9500-8E6BE9F2E5AB}"/>
              </a:ext>
            </a:extLst>
          </p:cNvPr>
          <p:cNvSpPr txBox="1"/>
          <p:nvPr/>
        </p:nvSpPr>
        <p:spPr>
          <a:xfrm>
            <a:off x="976544" y="5850384"/>
            <a:ext cx="2171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Output image with the chosen dress</a:t>
            </a:r>
            <a:endParaRPr lang="en-IN" sz="1500" b="1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EE4885A-4340-40B0-94A8-7521D717B2B2}"/>
              </a:ext>
            </a:extLst>
          </p:cNvPr>
          <p:cNvSpPr/>
          <p:nvPr/>
        </p:nvSpPr>
        <p:spPr>
          <a:xfrm>
            <a:off x="3838223" y="1917577"/>
            <a:ext cx="772653" cy="285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BEDEDE6-F5B7-45F9-8EB5-7F9E34D1ECC2}"/>
              </a:ext>
            </a:extLst>
          </p:cNvPr>
          <p:cNvSpPr/>
          <p:nvPr/>
        </p:nvSpPr>
        <p:spPr>
          <a:xfrm>
            <a:off x="7581123" y="1883466"/>
            <a:ext cx="843786" cy="280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D86D334-CEE1-458F-93BA-0246E81FB979}"/>
              </a:ext>
            </a:extLst>
          </p:cNvPr>
          <p:cNvSpPr/>
          <p:nvPr/>
        </p:nvSpPr>
        <p:spPr>
          <a:xfrm>
            <a:off x="9525740" y="3208421"/>
            <a:ext cx="248575" cy="5539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881D03B-D9F9-44DB-894E-CB28C2A3CDAC}"/>
              </a:ext>
            </a:extLst>
          </p:cNvPr>
          <p:cNvSpPr/>
          <p:nvPr/>
        </p:nvSpPr>
        <p:spPr>
          <a:xfrm rot="10800000">
            <a:off x="7670233" y="4563122"/>
            <a:ext cx="843786" cy="280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9DAFEE6-DA2E-4767-90D5-361E4272059F}"/>
              </a:ext>
            </a:extLst>
          </p:cNvPr>
          <p:cNvSpPr/>
          <p:nvPr/>
        </p:nvSpPr>
        <p:spPr>
          <a:xfrm rot="10800000">
            <a:off x="2843772" y="4559439"/>
            <a:ext cx="805515" cy="320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833B8-8F7C-4CD3-87B8-07F3194D1C38}"/>
              </a:ext>
            </a:extLst>
          </p:cNvPr>
          <p:cNvSpPr txBox="1"/>
          <p:nvPr/>
        </p:nvSpPr>
        <p:spPr>
          <a:xfrm>
            <a:off x="206094" y="6456717"/>
            <a:ext cx="130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Video explanation: </a:t>
            </a:r>
            <a:r>
              <a:rPr lang="en-US" sz="1400" b="1" dirty="0">
                <a:solidFill>
                  <a:schemeClr val="bg1"/>
                </a:solidFill>
              </a:rPr>
              <a:t>https://drive.google.com/file/d/1_6rKQvFWKZHts5nY8Gqsat4cKXuyshCQ/view?usp=sharing 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57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19646" y="243839"/>
            <a:ext cx="10241280" cy="732391"/>
          </a:xfrm>
        </p:spPr>
        <p:txBody>
          <a:bodyPr>
            <a:normAutofit/>
          </a:bodyPr>
          <a:lstStyle/>
          <a:p>
            <a:r>
              <a:rPr lang="en-US" sz="3200" dirty="0"/>
              <a:t>Size recommender mechanism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54062-2097-405C-8366-107276B2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838AE-8D3A-46B9-8522-8FE91EAA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08FC4-B594-4257-AA6C-D76A890F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551115"/>
              </p:ext>
            </p:extLst>
          </p:nvPr>
        </p:nvGraphicFramePr>
        <p:xfrm>
          <a:off x="666205" y="1484171"/>
          <a:ext cx="10593977" cy="4417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493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24" y="2392424"/>
            <a:ext cx="3125336" cy="1306971"/>
          </a:xfrm>
        </p:spPr>
        <p:txBody>
          <a:bodyPr/>
          <a:lstStyle/>
          <a:p>
            <a:r>
              <a:rPr lang="en-US" dirty="0"/>
              <a:t>Virtual try-on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736505" y="6067425"/>
            <a:ext cx="34528" cy="46038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20806" y="2734833"/>
            <a:ext cx="1592582" cy="15682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JPPNet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714" y="577756"/>
            <a:ext cx="1327492" cy="17699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300" y="2471530"/>
            <a:ext cx="1555442" cy="2073923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6244046" y="3362193"/>
            <a:ext cx="639436" cy="313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8721467">
            <a:off x="8188033" y="2215560"/>
            <a:ext cx="850712" cy="353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85996" y="4659086"/>
            <a:ext cx="155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User’s image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47238" y="2481986"/>
            <a:ext cx="1608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Segmentation of user’s body</a:t>
            </a:r>
          </a:p>
          <a:p>
            <a:r>
              <a:rPr lang="en-US" sz="1600" dirty="0"/>
              <a:t>(parsing)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10816046" y="1401064"/>
            <a:ext cx="731520" cy="330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10816046" y="4819319"/>
            <a:ext cx="796457" cy="328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896368" y="3114620"/>
            <a:ext cx="121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Goes to CPVTON+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391" y="3836926"/>
            <a:ext cx="1382815" cy="18305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47238" y="5699768"/>
            <a:ext cx="1803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Pose estimation</a:t>
            </a:r>
          </a:p>
        </p:txBody>
      </p:sp>
      <p:sp>
        <p:nvSpPr>
          <p:cNvPr id="25" name="Right Arrow 24"/>
          <p:cNvSpPr/>
          <p:nvPr/>
        </p:nvSpPr>
        <p:spPr>
          <a:xfrm rot="2422189">
            <a:off x="8137101" y="4502004"/>
            <a:ext cx="850712" cy="353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0E689-9927-4354-9837-EF1B3A8CAD90}"/>
              </a:ext>
            </a:extLst>
          </p:cNvPr>
          <p:cNvSpPr txBox="1"/>
          <p:nvPr/>
        </p:nvSpPr>
        <p:spPr>
          <a:xfrm>
            <a:off x="228599" y="6191417"/>
            <a:ext cx="10440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Video explanation: https://drive.google.com/file/d/1rTpOJP3tYutAdvjTHz6Kt37gBpT49Jhe/view?usp=sharing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1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2E767-CADB-47FD-A8A1-49B2911B5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46" y="403529"/>
            <a:ext cx="9384541" cy="5771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83" y="333861"/>
            <a:ext cx="935272" cy="1247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370" y="2792900"/>
            <a:ext cx="746497" cy="9953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002" y="2792899"/>
            <a:ext cx="751882" cy="9953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21" y="1780527"/>
            <a:ext cx="700496" cy="9339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59" y="4197096"/>
            <a:ext cx="967328" cy="12897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59" y="616131"/>
            <a:ext cx="1007473" cy="13432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387" y="3433483"/>
            <a:ext cx="827763" cy="110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2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431163" y="108548"/>
            <a:ext cx="7339584" cy="629575"/>
          </a:xfrm>
        </p:spPr>
        <p:txBody>
          <a:bodyPr>
            <a:normAutofit/>
          </a:bodyPr>
          <a:lstStyle/>
          <a:p>
            <a:r>
              <a:rPr lang="en-US" sz="3200" dirty="0"/>
              <a:t>Virtual try-on results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875" y="3790659"/>
            <a:ext cx="1505765" cy="2007687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28" y="899907"/>
            <a:ext cx="4148145" cy="26500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20" y="899908"/>
            <a:ext cx="5077097" cy="26500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277" y="4074697"/>
            <a:ext cx="1228595" cy="16381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04" y="4134596"/>
            <a:ext cx="1256736" cy="166375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147758" y="4794503"/>
            <a:ext cx="531223" cy="357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045234" y="4752703"/>
            <a:ext cx="548640" cy="341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3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464" y="62811"/>
            <a:ext cx="11410405" cy="1018134"/>
          </a:xfrm>
        </p:spPr>
        <p:txBody>
          <a:bodyPr>
            <a:noAutofit/>
          </a:bodyPr>
          <a:lstStyle/>
          <a:p>
            <a:r>
              <a:rPr lang="en-US" sz="3000" dirty="0"/>
              <a:t>Cloth recommendation based on skin tone of user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26" y="1289178"/>
            <a:ext cx="1275776" cy="1701035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381078" y="1891795"/>
            <a:ext cx="677952" cy="267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57931" y="1368187"/>
            <a:ext cx="1409648" cy="1315064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83129" y="1639373"/>
            <a:ext cx="1349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Skin-tone detection</a:t>
            </a:r>
          </a:p>
          <a:p>
            <a:r>
              <a:rPr lang="en-US" dirty="0"/>
              <a:t>module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431859" y="1858999"/>
            <a:ext cx="653032" cy="240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K-means Clustering algorithm explained - dendro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693" y="3599844"/>
            <a:ext cx="2475527" cy="192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163834" y="5439402"/>
            <a:ext cx="2878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K-means clustering of 1</a:t>
            </a:r>
            <a:r>
              <a:rPr lang="en-US" sz="1600" baseline="30000" dirty="0"/>
              <a:t>st</a:t>
            </a:r>
            <a:r>
              <a:rPr lang="en-US" sz="1600" dirty="0"/>
              <a:t> five dominant skin tones of user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808" y="863087"/>
            <a:ext cx="1657363" cy="2057416"/>
          </a:xfrm>
          <a:prstGeom prst="rect">
            <a:avLst/>
          </a:prstGeom>
        </p:spPr>
      </p:pic>
      <p:sp>
        <p:nvSpPr>
          <p:cNvPr id="16" name="Down Arrow 15"/>
          <p:cNvSpPr/>
          <p:nvPr/>
        </p:nvSpPr>
        <p:spPr>
          <a:xfrm>
            <a:off x="8359208" y="3155930"/>
            <a:ext cx="243840" cy="443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91315" y="2820936"/>
            <a:ext cx="2179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Skin tone recognition</a:t>
            </a:r>
          </a:p>
        </p:txBody>
      </p:sp>
      <p:sp>
        <p:nvSpPr>
          <p:cNvPr id="18" name="Right Arrow 17"/>
          <p:cNvSpPr/>
          <p:nvPr/>
        </p:nvSpPr>
        <p:spPr>
          <a:xfrm rot="10800000">
            <a:off x="6466583" y="4563291"/>
            <a:ext cx="618308" cy="235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ow to Create a Vector T-Shirt Mockup Template in Adobe Illustrat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717" y="3418694"/>
            <a:ext cx="2690431" cy="220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977944" y="5596448"/>
            <a:ext cx="3453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Cloth recommendation according to skin tone of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CDF46-6023-4ECA-8858-697FD3386083}"/>
              </a:ext>
            </a:extLst>
          </p:cNvPr>
          <p:cNvSpPr txBox="1"/>
          <p:nvPr/>
        </p:nvSpPr>
        <p:spPr>
          <a:xfrm>
            <a:off x="159797" y="6409944"/>
            <a:ext cx="1218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Video explanation: </a:t>
            </a:r>
            <a:r>
              <a:rPr lang="en-US" sz="1600" b="1" dirty="0">
                <a:solidFill>
                  <a:schemeClr val="bg1"/>
                </a:solidFill>
              </a:rPr>
              <a:t>https://drive.google.com/file/d/1HpBDFUUsn6dM4Zy0c-9r09NkhWTiuhKT/view?usp=sharing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44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433" y="3316924"/>
            <a:ext cx="2850509" cy="2752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032" y="269170"/>
            <a:ext cx="3655176" cy="26138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42" y="3316924"/>
            <a:ext cx="3211540" cy="27529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04928" y="2842510"/>
            <a:ext cx="24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Skin detection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49592" y="2837709"/>
            <a:ext cx="365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Skin tone recognition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05348" y="6026331"/>
            <a:ext cx="53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 cloths based on skin tone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5362729" y="1340944"/>
            <a:ext cx="826873" cy="470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 Arrow 20"/>
          <p:cNvSpPr/>
          <p:nvPr/>
        </p:nvSpPr>
        <p:spPr>
          <a:xfrm rot="10800000">
            <a:off x="9091748" y="3818010"/>
            <a:ext cx="801189" cy="94923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74" y="269170"/>
            <a:ext cx="3689795" cy="261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5874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9123E8-1B6B-49B5-873D-A8D01C369B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C51EB17-D597-42E7-995C-18B75FCBF2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43E0E-1DE3-4D32-85EB-739731B9E7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Gradient rise design</Template>
  <TotalTime>1892</TotalTime>
  <Words>215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Calibri</vt:lpstr>
      <vt:lpstr>GradientRiseVTI</vt:lpstr>
      <vt:lpstr>Solution breakthrough</vt:lpstr>
      <vt:lpstr>Size recommender mechanism</vt:lpstr>
      <vt:lpstr>Virtual try-on</vt:lpstr>
      <vt:lpstr>PowerPoint Presentation</vt:lpstr>
      <vt:lpstr>Virtual try-on results</vt:lpstr>
      <vt:lpstr>Cloth recommendation based on skin tone of user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Sayna Parida</dc:creator>
  <cp:lastModifiedBy>ARPITA MOHAPATRA</cp:lastModifiedBy>
  <cp:revision>53</cp:revision>
  <dcterms:created xsi:type="dcterms:W3CDTF">2021-03-11T13:18:55Z</dcterms:created>
  <dcterms:modified xsi:type="dcterms:W3CDTF">2021-04-10T18:00:01Z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