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74" r:id="rId5"/>
    <p:sldId id="278" r:id="rId6"/>
    <p:sldId id="271" r:id="rId7"/>
    <p:sldId id="291" r:id="rId8"/>
    <p:sldId id="288" r:id="rId9"/>
    <p:sldId id="289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4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7B5B4-D6B5-42BE-BD51-D8FE959B108A}" type="doc">
      <dgm:prSet loTypeId="urn:microsoft.com/office/officeart/2005/8/layout/cycle4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E14815-137C-4CE5-A13C-C50D24745DEA}">
      <dgm:prSet phldrT="[Text]"/>
      <dgm:spPr/>
      <dgm:t>
        <a:bodyPr/>
        <a:lstStyle/>
        <a:p>
          <a:r>
            <a:rPr lang="en-US" b="1" dirty="0"/>
            <a:t>Interactive GUI</a:t>
          </a:r>
          <a:endParaRPr lang="en-IN" b="1" dirty="0"/>
        </a:p>
      </dgm:t>
    </dgm:pt>
    <dgm:pt modelId="{896E047F-FA5D-47B3-A451-47A0AA1F5FD4}" type="parTrans" cxnId="{325139C1-7070-4E04-AAD3-DB9CAB14652E}">
      <dgm:prSet/>
      <dgm:spPr/>
      <dgm:t>
        <a:bodyPr/>
        <a:lstStyle/>
        <a:p>
          <a:endParaRPr lang="en-IN"/>
        </a:p>
      </dgm:t>
    </dgm:pt>
    <dgm:pt modelId="{03B7E2C1-FB5E-4CDB-A7AC-0E2A4734AECE}" type="sibTrans" cxnId="{325139C1-7070-4E04-AAD3-DB9CAB14652E}">
      <dgm:prSet/>
      <dgm:spPr/>
      <dgm:t>
        <a:bodyPr/>
        <a:lstStyle/>
        <a:p>
          <a:endParaRPr lang="en-IN"/>
        </a:p>
      </dgm:t>
    </dgm:pt>
    <dgm:pt modelId="{99555846-A0DD-4900-B71C-5D8E3F40363A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/>
            <a:t>Web/app based user interactive platform.</a:t>
          </a:r>
          <a:endParaRPr lang="en-IN" sz="1600" b="1" dirty="0"/>
        </a:p>
      </dgm:t>
    </dgm:pt>
    <dgm:pt modelId="{0D5302D5-5F02-4AAB-A360-E5DF153F79D4}" type="parTrans" cxnId="{526E583F-A2E9-4B49-A22E-788F76BC406D}">
      <dgm:prSet/>
      <dgm:spPr/>
      <dgm:t>
        <a:bodyPr/>
        <a:lstStyle/>
        <a:p>
          <a:endParaRPr lang="en-IN"/>
        </a:p>
      </dgm:t>
    </dgm:pt>
    <dgm:pt modelId="{C29ABCE7-855D-46C3-8C6B-7F8BAF5EC97F}" type="sibTrans" cxnId="{526E583F-A2E9-4B49-A22E-788F76BC406D}">
      <dgm:prSet/>
      <dgm:spPr/>
      <dgm:t>
        <a:bodyPr/>
        <a:lstStyle/>
        <a:p>
          <a:endParaRPr lang="en-IN"/>
        </a:p>
      </dgm:t>
    </dgm:pt>
    <dgm:pt modelId="{9C2454F3-7EED-4F62-9304-35B3AFFBECD7}">
      <dgm:prSet phldrT="[Text]"/>
      <dgm:spPr/>
      <dgm:t>
        <a:bodyPr/>
        <a:lstStyle/>
        <a:p>
          <a:r>
            <a:rPr lang="en-US" b="1" dirty="0"/>
            <a:t>Pose Estimation</a:t>
          </a:r>
          <a:endParaRPr lang="en-IN" b="1" dirty="0"/>
        </a:p>
      </dgm:t>
    </dgm:pt>
    <dgm:pt modelId="{8AA00865-9E26-4020-BBA0-66179C4846EE}" type="parTrans" cxnId="{BDF7FCCA-BB91-428D-BB49-6DAA1E4B97E1}">
      <dgm:prSet/>
      <dgm:spPr/>
      <dgm:t>
        <a:bodyPr/>
        <a:lstStyle/>
        <a:p>
          <a:endParaRPr lang="en-IN"/>
        </a:p>
      </dgm:t>
    </dgm:pt>
    <dgm:pt modelId="{6B556A05-1274-4A9B-8604-E8F5AFB193BB}" type="sibTrans" cxnId="{BDF7FCCA-BB91-428D-BB49-6DAA1E4B97E1}">
      <dgm:prSet/>
      <dgm:spPr/>
      <dgm:t>
        <a:bodyPr/>
        <a:lstStyle/>
        <a:p>
          <a:endParaRPr lang="en-IN"/>
        </a:p>
      </dgm:t>
    </dgm:pt>
    <dgm:pt modelId="{A75F6C1B-F0C6-4CF2-9121-97F65DCCAB65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/>
            <a:t>Pose estimation of the user image using deep neural networks.</a:t>
          </a:r>
          <a:endParaRPr lang="en-IN" sz="1600" b="1" dirty="0"/>
        </a:p>
      </dgm:t>
    </dgm:pt>
    <dgm:pt modelId="{A737852A-BD7E-4942-A68A-34B966C01AD4}" type="parTrans" cxnId="{53D26E11-C7ED-4263-989C-D70CE63B996F}">
      <dgm:prSet/>
      <dgm:spPr/>
      <dgm:t>
        <a:bodyPr/>
        <a:lstStyle/>
        <a:p>
          <a:endParaRPr lang="en-IN"/>
        </a:p>
      </dgm:t>
    </dgm:pt>
    <dgm:pt modelId="{C0D457AC-8DF7-4820-BC05-902559934AAF}" type="sibTrans" cxnId="{53D26E11-C7ED-4263-989C-D70CE63B996F}">
      <dgm:prSet/>
      <dgm:spPr/>
      <dgm:t>
        <a:bodyPr/>
        <a:lstStyle/>
        <a:p>
          <a:endParaRPr lang="en-IN"/>
        </a:p>
      </dgm:t>
    </dgm:pt>
    <dgm:pt modelId="{CE5B9DFC-24C3-496C-872A-3DC7036D7714}">
      <dgm:prSet phldrT="[Text]"/>
      <dgm:spPr/>
      <dgm:t>
        <a:bodyPr/>
        <a:lstStyle/>
        <a:p>
          <a:endParaRPr lang="en-IN" dirty="0"/>
        </a:p>
      </dgm:t>
    </dgm:pt>
    <dgm:pt modelId="{9120B282-BFC5-44F3-A207-10F039ADC7CA}" type="parTrans" cxnId="{F07B77D2-C188-4126-B92F-DE26361E4253}">
      <dgm:prSet/>
      <dgm:spPr/>
      <dgm:t>
        <a:bodyPr/>
        <a:lstStyle/>
        <a:p>
          <a:endParaRPr lang="en-IN"/>
        </a:p>
      </dgm:t>
    </dgm:pt>
    <dgm:pt modelId="{089947AA-5BB7-4BF7-984B-1878A49EF559}" type="sibTrans" cxnId="{F07B77D2-C188-4126-B92F-DE26361E4253}">
      <dgm:prSet/>
      <dgm:spPr/>
      <dgm:t>
        <a:bodyPr/>
        <a:lstStyle/>
        <a:p>
          <a:endParaRPr lang="en-IN"/>
        </a:p>
      </dgm:t>
    </dgm:pt>
    <dgm:pt modelId="{806C8B2F-06BF-4DAC-90E9-A10D5C48EFC4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/>
            <a:t>Based on body measurements size of cloth is recommended.</a:t>
          </a:r>
          <a:endParaRPr lang="en-IN" sz="1600" b="1" dirty="0"/>
        </a:p>
      </dgm:t>
    </dgm:pt>
    <dgm:pt modelId="{B34CBD8D-13EC-492A-8923-68AB3BBBC787}" type="parTrans" cxnId="{7F81AFA0-13D3-4B85-BE21-C288982E1A65}">
      <dgm:prSet/>
      <dgm:spPr/>
      <dgm:t>
        <a:bodyPr/>
        <a:lstStyle/>
        <a:p>
          <a:endParaRPr lang="en-IN"/>
        </a:p>
      </dgm:t>
    </dgm:pt>
    <dgm:pt modelId="{01784A2A-947B-4EB8-95E3-7D830EC1B41F}" type="sibTrans" cxnId="{7F81AFA0-13D3-4B85-BE21-C288982E1A65}">
      <dgm:prSet/>
      <dgm:spPr/>
      <dgm:t>
        <a:bodyPr/>
        <a:lstStyle/>
        <a:p>
          <a:endParaRPr lang="en-IN"/>
        </a:p>
      </dgm:t>
    </dgm:pt>
    <dgm:pt modelId="{451F6057-6D03-41D2-83E3-3CC7ECB0C430}">
      <dgm:prSet phldrT="[Text]"/>
      <dgm:spPr/>
      <dgm:t>
        <a:bodyPr/>
        <a:lstStyle/>
        <a:p>
          <a:r>
            <a:rPr lang="en-US" b="1" dirty="0"/>
            <a:t>Virtual try-on</a:t>
          </a:r>
          <a:endParaRPr lang="en-IN" b="1" dirty="0"/>
        </a:p>
      </dgm:t>
    </dgm:pt>
    <dgm:pt modelId="{FADEE428-51B7-4ED0-927F-0CE231CBC2C2}" type="parTrans" cxnId="{DD54473B-FB0E-4969-812B-35ED335C77A1}">
      <dgm:prSet/>
      <dgm:spPr/>
      <dgm:t>
        <a:bodyPr/>
        <a:lstStyle/>
        <a:p>
          <a:endParaRPr lang="en-IN"/>
        </a:p>
      </dgm:t>
    </dgm:pt>
    <dgm:pt modelId="{CACB6552-DE00-4A2C-A7EF-0999A52AAF78}" type="sibTrans" cxnId="{DD54473B-FB0E-4969-812B-35ED335C77A1}">
      <dgm:prSet/>
      <dgm:spPr/>
      <dgm:t>
        <a:bodyPr/>
        <a:lstStyle/>
        <a:p>
          <a:endParaRPr lang="en-IN"/>
        </a:p>
      </dgm:t>
    </dgm:pt>
    <dgm:pt modelId="{2C94DFA1-9C5B-4C56-84F8-CA64FBD7614F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/>
            <a:t>Virtual try-on of selected clothes from cloud database along with background.</a:t>
          </a:r>
          <a:endParaRPr lang="en-IN" sz="1600" b="1" dirty="0"/>
        </a:p>
      </dgm:t>
    </dgm:pt>
    <dgm:pt modelId="{9E47AFC5-EA60-46BF-85C9-30B2B7F51488}" type="parTrans" cxnId="{10BF889A-CF32-4722-982E-C48A4276CA8F}">
      <dgm:prSet/>
      <dgm:spPr/>
      <dgm:t>
        <a:bodyPr/>
        <a:lstStyle/>
        <a:p>
          <a:endParaRPr lang="en-IN"/>
        </a:p>
      </dgm:t>
    </dgm:pt>
    <dgm:pt modelId="{5EDF16CF-F066-450A-83EC-CD4B4CF9B772}" type="sibTrans" cxnId="{10BF889A-CF32-4722-982E-C48A4276CA8F}">
      <dgm:prSet/>
      <dgm:spPr/>
      <dgm:t>
        <a:bodyPr/>
        <a:lstStyle/>
        <a:p>
          <a:endParaRPr lang="en-IN"/>
        </a:p>
      </dgm:t>
    </dgm:pt>
    <dgm:pt modelId="{C1D98D04-8470-475E-BED3-573A22F2592A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/>
            <a:t>User feeds his/her data through a secured interface.</a:t>
          </a:r>
          <a:endParaRPr lang="en-IN" sz="1600" b="1" dirty="0"/>
        </a:p>
      </dgm:t>
    </dgm:pt>
    <dgm:pt modelId="{B3A8A2B5-230C-43E6-AFD3-C5F4BBF8B63A}" type="parTrans" cxnId="{A66D31C1-F3AD-404E-83D8-7A7F6A89DECF}">
      <dgm:prSet/>
      <dgm:spPr/>
      <dgm:t>
        <a:bodyPr/>
        <a:lstStyle/>
        <a:p>
          <a:endParaRPr lang="en-IN"/>
        </a:p>
      </dgm:t>
    </dgm:pt>
    <dgm:pt modelId="{645C0CDB-8840-4AE6-88E7-F118A536B0B1}" type="sibTrans" cxnId="{A66D31C1-F3AD-404E-83D8-7A7F6A89DECF}">
      <dgm:prSet/>
      <dgm:spPr/>
      <dgm:t>
        <a:bodyPr/>
        <a:lstStyle/>
        <a:p>
          <a:endParaRPr lang="en-IN"/>
        </a:p>
      </dgm:t>
    </dgm:pt>
    <dgm:pt modelId="{1ADE7261-C744-4159-803E-DFF464843896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endParaRPr lang="en-IN" sz="1600" dirty="0"/>
        </a:p>
      </dgm:t>
    </dgm:pt>
    <dgm:pt modelId="{1023BD49-96FC-4ECC-B8A9-048FD2023398}" type="parTrans" cxnId="{3F6FC59B-7627-43D7-96E8-3EA3F0482F8A}">
      <dgm:prSet/>
      <dgm:spPr/>
      <dgm:t>
        <a:bodyPr/>
        <a:lstStyle/>
        <a:p>
          <a:endParaRPr lang="en-IN"/>
        </a:p>
      </dgm:t>
    </dgm:pt>
    <dgm:pt modelId="{CCBB60CE-6EB4-4939-8DF9-528343343706}" type="sibTrans" cxnId="{3F6FC59B-7627-43D7-96E8-3EA3F0482F8A}">
      <dgm:prSet/>
      <dgm:spPr/>
      <dgm:t>
        <a:bodyPr/>
        <a:lstStyle/>
        <a:p>
          <a:endParaRPr lang="en-IN"/>
        </a:p>
      </dgm:t>
    </dgm:pt>
    <dgm:pt modelId="{D8972E97-D5DC-4F5F-B528-000E1A1256A7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/>
            <a:t>The image is further parsed.</a:t>
          </a:r>
          <a:endParaRPr lang="en-IN" sz="1600" b="1" dirty="0"/>
        </a:p>
      </dgm:t>
    </dgm:pt>
    <dgm:pt modelId="{A4932B25-FDC9-4AAA-A0CC-860E360E7304}" type="parTrans" cxnId="{81381653-E58B-49B7-AF59-2BF288886D15}">
      <dgm:prSet/>
      <dgm:spPr/>
      <dgm:t>
        <a:bodyPr/>
        <a:lstStyle/>
        <a:p>
          <a:endParaRPr lang="en-IN"/>
        </a:p>
      </dgm:t>
    </dgm:pt>
    <dgm:pt modelId="{0FB38A4C-3E78-49B1-8038-8BFC644ABEDD}" type="sibTrans" cxnId="{81381653-E58B-49B7-AF59-2BF288886D15}">
      <dgm:prSet/>
      <dgm:spPr/>
      <dgm:t>
        <a:bodyPr/>
        <a:lstStyle/>
        <a:p>
          <a:endParaRPr lang="en-IN"/>
        </a:p>
      </dgm:t>
    </dgm:pt>
    <dgm:pt modelId="{3EDE475B-E060-4D94-A90F-EE2390BDA6DE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/>
            <a:t>Based on skin tone of user, suitable cloth is recommended.</a:t>
          </a:r>
          <a:endParaRPr lang="en-IN" sz="1600" b="1" dirty="0"/>
        </a:p>
      </dgm:t>
    </dgm:pt>
    <dgm:pt modelId="{38C38C28-38D7-42B3-B7FC-FCA205A6433D}" type="parTrans" cxnId="{CE007645-FBD6-45EE-B8F1-C95CD87F3187}">
      <dgm:prSet/>
      <dgm:spPr/>
      <dgm:t>
        <a:bodyPr/>
        <a:lstStyle/>
        <a:p>
          <a:endParaRPr lang="en-IN"/>
        </a:p>
      </dgm:t>
    </dgm:pt>
    <dgm:pt modelId="{8E31F068-D9D3-423E-BC25-6F54C65B42E6}" type="sibTrans" cxnId="{CE007645-FBD6-45EE-B8F1-C95CD87F3187}">
      <dgm:prSet/>
      <dgm:spPr/>
      <dgm:t>
        <a:bodyPr/>
        <a:lstStyle/>
        <a:p>
          <a:endParaRPr lang="en-IN"/>
        </a:p>
      </dgm:t>
    </dgm:pt>
    <dgm:pt modelId="{9454A606-745D-4EE3-9BD4-70A15421C762}" type="pres">
      <dgm:prSet presAssocID="{4317B5B4-D6B5-42BE-BD51-D8FE959B108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F1BC07F-3550-47C9-AB94-C381A0842A18}" type="pres">
      <dgm:prSet presAssocID="{4317B5B4-D6B5-42BE-BD51-D8FE959B108A}" presName="children" presStyleCnt="0"/>
      <dgm:spPr/>
    </dgm:pt>
    <dgm:pt modelId="{DA671EEE-F2C4-476B-A9F4-9B2F3F998C84}" type="pres">
      <dgm:prSet presAssocID="{4317B5B4-D6B5-42BE-BD51-D8FE959B108A}" presName="child1group" presStyleCnt="0"/>
      <dgm:spPr/>
    </dgm:pt>
    <dgm:pt modelId="{932CA677-87BF-4F05-9263-97AE7493E672}" type="pres">
      <dgm:prSet presAssocID="{4317B5B4-D6B5-42BE-BD51-D8FE959B108A}" presName="child1" presStyleLbl="bgAcc1" presStyleIdx="0" presStyleCnt="4" custScaleY="119782" custLinFactNeighborX="-20621" custLinFactNeighborY="11210"/>
      <dgm:spPr/>
    </dgm:pt>
    <dgm:pt modelId="{0C180176-4844-494F-B295-6AB35131A25F}" type="pres">
      <dgm:prSet presAssocID="{4317B5B4-D6B5-42BE-BD51-D8FE959B108A}" presName="child1Text" presStyleLbl="bgAcc1" presStyleIdx="0" presStyleCnt="4">
        <dgm:presLayoutVars>
          <dgm:bulletEnabled val="1"/>
        </dgm:presLayoutVars>
      </dgm:prSet>
      <dgm:spPr/>
    </dgm:pt>
    <dgm:pt modelId="{AEE1871F-2D13-4135-9C7F-E124D5CECC62}" type="pres">
      <dgm:prSet presAssocID="{4317B5B4-D6B5-42BE-BD51-D8FE959B108A}" presName="child2group" presStyleCnt="0"/>
      <dgm:spPr/>
    </dgm:pt>
    <dgm:pt modelId="{5FED4D71-9A07-44EF-B502-E23AE3A9C854}" type="pres">
      <dgm:prSet presAssocID="{4317B5B4-D6B5-42BE-BD51-D8FE959B108A}" presName="child2" presStyleLbl="bgAcc1" presStyleIdx="1" presStyleCnt="4" custScaleY="113264" custLinFactNeighborX="16589" custLinFactNeighborY="8168"/>
      <dgm:spPr/>
    </dgm:pt>
    <dgm:pt modelId="{81D2B9BF-462C-491C-B612-25207690EC0F}" type="pres">
      <dgm:prSet presAssocID="{4317B5B4-D6B5-42BE-BD51-D8FE959B108A}" presName="child2Text" presStyleLbl="bgAcc1" presStyleIdx="1" presStyleCnt="4">
        <dgm:presLayoutVars>
          <dgm:bulletEnabled val="1"/>
        </dgm:presLayoutVars>
      </dgm:prSet>
      <dgm:spPr/>
    </dgm:pt>
    <dgm:pt modelId="{66361494-1886-4D4E-87AB-A2B57A19310E}" type="pres">
      <dgm:prSet presAssocID="{4317B5B4-D6B5-42BE-BD51-D8FE959B108A}" presName="child3group" presStyleCnt="0"/>
      <dgm:spPr/>
    </dgm:pt>
    <dgm:pt modelId="{1EFB5CC2-3057-45CC-BCC1-6F35A3B0D30B}" type="pres">
      <dgm:prSet presAssocID="{4317B5B4-D6B5-42BE-BD51-D8FE959B108A}" presName="child3" presStyleLbl="bgAcc1" presStyleIdx="2" presStyleCnt="4" custScaleX="107722" custScaleY="145652" custLinFactNeighborX="16057" custLinFactNeighborY="-7658"/>
      <dgm:spPr/>
    </dgm:pt>
    <dgm:pt modelId="{EFABA037-1842-460B-9378-8E4B4B8436D0}" type="pres">
      <dgm:prSet presAssocID="{4317B5B4-D6B5-42BE-BD51-D8FE959B108A}" presName="child3Text" presStyleLbl="bgAcc1" presStyleIdx="2" presStyleCnt="4">
        <dgm:presLayoutVars>
          <dgm:bulletEnabled val="1"/>
        </dgm:presLayoutVars>
      </dgm:prSet>
      <dgm:spPr/>
    </dgm:pt>
    <dgm:pt modelId="{4DCD88F9-6066-41E7-B195-99AC01B271EA}" type="pres">
      <dgm:prSet presAssocID="{4317B5B4-D6B5-42BE-BD51-D8FE959B108A}" presName="child4group" presStyleCnt="0"/>
      <dgm:spPr/>
    </dgm:pt>
    <dgm:pt modelId="{1A43D75E-96E0-46AC-BAEC-C1C90A2C09BF}" type="pres">
      <dgm:prSet presAssocID="{4317B5B4-D6B5-42BE-BD51-D8FE959B108A}" presName="child4" presStyleLbl="bgAcc1" presStyleIdx="3" presStyleCnt="4" custScaleX="107519" custLinFactNeighborX="-17481" custLinFactNeighborY="9701"/>
      <dgm:spPr/>
    </dgm:pt>
    <dgm:pt modelId="{F58325AD-50EF-4A82-BDC6-7F5FD0EC2A50}" type="pres">
      <dgm:prSet presAssocID="{4317B5B4-D6B5-42BE-BD51-D8FE959B108A}" presName="child4Text" presStyleLbl="bgAcc1" presStyleIdx="3" presStyleCnt="4">
        <dgm:presLayoutVars>
          <dgm:bulletEnabled val="1"/>
        </dgm:presLayoutVars>
      </dgm:prSet>
      <dgm:spPr/>
    </dgm:pt>
    <dgm:pt modelId="{2DDF2D79-E1F9-4F6B-858C-10B829B712E3}" type="pres">
      <dgm:prSet presAssocID="{4317B5B4-D6B5-42BE-BD51-D8FE959B108A}" presName="childPlaceholder" presStyleCnt="0"/>
      <dgm:spPr/>
    </dgm:pt>
    <dgm:pt modelId="{4DB81364-D054-4F61-9655-2BA5B9A69455}" type="pres">
      <dgm:prSet presAssocID="{4317B5B4-D6B5-42BE-BD51-D8FE959B108A}" presName="circle" presStyleCnt="0"/>
      <dgm:spPr/>
    </dgm:pt>
    <dgm:pt modelId="{32D7C61B-DD83-4936-9A21-0B52DC69FC26}" type="pres">
      <dgm:prSet presAssocID="{4317B5B4-D6B5-42BE-BD51-D8FE959B108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50D1710-68A7-492E-930C-F9CEECF539C5}" type="pres">
      <dgm:prSet presAssocID="{4317B5B4-D6B5-42BE-BD51-D8FE959B108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D53F88E-340A-429E-9C7F-278E2C3AFD00}" type="pres">
      <dgm:prSet presAssocID="{4317B5B4-D6B5-42BE-BD51-D8FE959B108A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89BD6C7-53D0-4353-B752-49D22376C914}" type="pres">
      <dgm:prSet presAssocID="{4317B5B4-D6B5-42BE-BD51-D8FE959B108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6296503-040E-4031-A41B-6935B4C56529}" type="pres">
      <dgm:prSet presAssocID="{4317B5B4-D6B5-42BE-BD51-D8FE959B108A}" presName="quadrantPlaceholder" presStyleCnt="0"/>
      <dgm:spPr/>
    </dgm:pt>
    <dgm:pt modelId="{E1C400B1-2C2D-402C-A19B-13732B77090B}" type="pres">
      <dgm:prSet presAssocID="{4317B5B4-D6B5-42BE-BD51-D8FE959B108A}" presName="center1" presStyleLbl="fgShp" presStyleIdx="0" presStyleCnt="2"/>
      <dgm:spPr/>
    </dgm:pt>
    <dgm:pt modelId="{4FC32415-4497-4DA8-A729-5670CAD832F3}" type="pres">
      <dgm:prSet presAssocID="{4317B5B4-D6B5-42BE-BD51-D8FE959B108A}" presName="center2" presStyleLbl="fgShp" presStyleIdx="1" presStyleCnt="2"/>
      <dgm:spPr/>
    </dgm:pt>
  </dgm:ptLst>
  <dgm:cxnLst>
    <dgm:cxn modelId="{84C63C07-0FC2-4EE2-AD79-C8C3851C0E3F}" type="presOf" srcId="{4317B5B4-D6B5-42BE-BD51-D8FE959B108A}" destId="{9454A606-745D-4EE3-9BD4-70A15421C762}" srcOrd="0" destOrd="0" presId="urn:microsoft.com/office/officeart/2005/8/layout/cycle4"/>
    <dgm:cxn modelId="{53D26E11-C7ED-4263-989C-D70CE63B996F}" srcId="{9C2454F3-7EED-4F62-9304-35B3AFFBECD7}" destId="{A75F6C1B-F0C6-4CF2-9121-97F65DCCAB65}" srcOrd="0" destOrd="0" parTransId="{A737852A-BD7E-4942-A68A-34B966C01AD4}" sibTransId="{C0D457AC-8DF7-4820-BC05-902559934AAF}"/>
    <dgm:cxn modelId="{86572318-9000-4006-B4BA-949FF96DC2CF}" type="presOf" srcId="{451F6057-6D03-41D2-83E3-3CC7ECB0C430}" destId="{C89BD6C7-53D0-4353-B752-49D22376C914}" srcOrd="0" destOrd="0" presId="urn:microsoft.com/office/officeart/2005/8/layout/cycle4"/>
    <dgm:cxn modelId="{ECB48A1F-269E-4EBA-9808-022A4C389876}" type="presOf" srcId="{CE5B9DFC-24C3-496C-872A-3DC7036D7714}" destId="{2D53F88E-340A-429E-9C7F-278E2C3AFD00}" srcOrd="0" destOrd="0" presId="urn:microsoft.com/office/officeart/2005/8/layout/cycle4"/>
    <dgm:cxn modelId="{A37E632C-E95E-4B94-84DD-0A73ADD91E2A}" type="presOf" srcId="{2C94DFA1-9C5B-4C56-84F8-CA64FBD7614F}" destId="{1A43D75E-96E0-46AC-BAEC-C1C90A2C09BF}" srcOrd="0" destOrd="0" presId="urn:microsoft.com/office/officeart/2005/8/layout/cycle4"/>
    <dgm:cxn modelId="{DD54473B-FB0E-4969-812B-35ED335C77A1}" srcId="{4317B5B4-D6B5-42BE-BD51-D8FE959B108A}" destId="{451F6057-6D03-41D2-83E3-3CC7ECB0C430}" srcOrd="3" destOrd="0" parTransId="{FADEE428-51B7-4ED0-927F-0CE231CBC2C2}" sibTransId="{CACB6552-DE00-4A2C-A7EF-0999A52AAF78}"/>
    <dgm:cxn modelId="{526E583F-A2E9-4B49-A22E-788F76BC406D}" srcId="{22E14815-137C-4CE5-A13C-C50D24745DEA}" destId="{99555846-A0DD-4900-B71C-5D8E3F40363A}" srcOrd="0" destOrd="0" parTransId="{0D5302D5-5F02-4AAB-A360-E5DF153F79D4}" sibTransId="{C29ABCE7-855D-46C3-8C6B-7F8BAF5EC97F}"/>
    <dgm:cxn modelId="{CE007645-FBD6-45EE-B8F1-C95CD87F3187}" srcId="{CE5B9DFC-24C3-496C-872A-3DC7036D7714}" destId="{3EDE475B-E060-4D94-A90F-EE2390BDA6DE}" srcOrd="1" destOrd="0" parTransId="{38C38C28-38D7-42B3-B7FC-FCA205A6433D}" sibTransId="{8E31F068-D9D3-423E-BC25-6F54C65B42E6}"/>
    <dgm:cxn modelId="{1AE8EC71-FFAC-486A-B22C-988A47EB3A76}" type="presOf" srcId="{D8972E97-D5DC-4F5F-B528-000E1A1256A7}" destId="{5FED4D71-9A07-44EF-B502-E23AE3A9C854}" srcOrd="0" destOrd="1" presId="urn:microsoft.com/office/officeart/2005/8/layout/cycle4"/>
    <dgm:cxn modelId="{81381653-E58B-49B7-AF59-2BF288886D15}" srcId="{9C2454F3-7EED-4F62-9304-35B3AFFBECD7}" destId="{D8972E97-D5DC-4F5F-B528-000E1A1256A7}" srcOrd="1" destOrd="0" parTransId="{A4932B25-FDC9-4AAA-A0CC-860E360E7304}" sibTransId="{0FB38A4C-3E78-49B1-8038-8BFC644ABEDD}"/>
    <dgm:cxn modelId="{346BFF7F-4748-44C3-88DD-8446B9DBFAE8}" type="presOf" srcId="{C1D98D04-8470-475E-BED3-573A22F2592A}" destId="{932CA677-87BF-4F05-9263-97AE7493E672}" srcOrd="0" destOrd="1" presId="urn:microsoft.com/office/officeart/2005/8/layout/cycle4"/>
    <dgm:cxn modelId="{76DC1887-75B8-4DFC-B886-4CFADC5089CA}" type="presOf" srcId="{3EDE475B-E060-4D94-A90F-EE2390BDA6DE}" destId="{1EFB5CC2-3057-45CC-BCC1-6F35A3B0D30B}" srcOrd="0" destOrd="1" presId="urn:microsoft.com/office/officeart/2005/8/layout/cycle4"/>
    <dgm:cxn modelId="{10BF889A-CF32-4722-982E-C48A4276CA8F}" srcId="{451F6057-6D03-41D2-83E3-3CC7ECB0C430}" destId="{2C94DFA1-9C5B-4C56-84F8-CA64FBD7614F}" srcOrd="0" destOrd="0" parTransId="{9E47AFC5-EA60-46BF-85C9-30B2B7F51488}" sibTransId="{5EDF16CF-F066-450A-83EC-CD4B4CF9B772}"/>
    <dgm:cxn modelId="{B681BE9B-2CCA-4B02-9FA1-60177B47AC2B}" type="presOf" srcId="{D8972E97-D5DC-4F5F-B528-000E1A1256A7}" destId="{81D2B9BF-462C-491C-B612-25207690EC0F}" srcOrd="1" destOrd="1" presId="urn:microsoft.com/office/officeart/2005/8/layout/cycle4"/>
    <dgm:cxn modelId="{3F6FC59B-7627-43D7-96E8-3EA3F0482F8A}" srcId="{9C2454F3-7EED-4F62-9304-35B3AFFBECD7}" destId="{1ADE7261-C744-4159-803E-DFF464843896}" srcOrd="2" destOrd="0" parTransId="{1023BD49-96FC-4ECC-B8A9-048FD2023398}" sibTransId="{CCBB60CE-6EB4-4939-8DF9-528343343706}"/>
    <dgm:cxn modelId="{7F81AFA0-13D3-4B85-BE21-C288982E1A65}" srcId="{CE5B9DFC-24C3-496C-872A-3DC7036D7714}" destId="{806C8B2F-06BF-4DAC-90E9-A10D5C48EFC4}" srcOrd="0" destOrd="0" parTransId="{B34CBD8D-13EC-492A-8923-68AB3BBBC787}" sibTransId="{01784A2A-947B-4EB8-95E3-7D830EC1B41F}"/>
    <dgm:cxn modelId="{8F83A5B2-CEDA-4976-88D9-8D5627AF688E}" type="presOf" srcId="{1ADE7261-C744-4159-803E-DFF464843896}" destId="{81D2B9BF-462C-491C-B612-25207690EC0F}" srcOrd="1" destOrd="2" presId="urn:microsoft.com/office/officeart/2005/8/layout/cycle4"/>
    <dgm:cxn modelId="{964D93B5-4D2A-4884-91B3-72505726615B}" type="presOf" srcId="{A75F6C1B-F0C6-4CF2-9121-97F65DCCAB65}" destId="{81D2B9BF-462C-491C-B612-25207690EC0F}" srcOrd="1" destOrd="0" presId="urn:microsoft.com/office/officeart/2005/8/layout/cycle4"/>
    <dgm:cxn modelId="{005C61B8-039F-4AB3-BAE6-953B861CE1D3}" type="presOf" srcId="{1ADE7261-C744-4159-803E-DFF464843896}" destId="{5FED4D71-9A07-44EF-B502-E23AE3A9C854}" srcOrd="0" destOrd="2" presId="urn:microsoft.com/office/officeart/2005/8/layout/cycle4"/>
    <dgm:cxn modelId="{D37352BF-7BAE-4918-818E-4F2F8D016FC1}" type="presOf" srcId="{2C94DFA1-9C5B-4C56-84F8-CA64FBD7614F}" destId="{F58325AD-50EF-4A82-BDC6-7F5FD0EC2A50}" srcOrd="1" destOrd="0" presId="urn:microsoft.com/office/officeart/2005/8/layout/cycle4"/>
    <dgm:cxn modelId="{A66D31C1-F3AD-404E-83D8-7A7F6A89DECF}" srcId="{22E14815-137C-4CE5-A13C-C50D24745DEA}" destId="{C1D98D04-8470-475E-BED3-573A22F2592A}" srcOrd="1" destOrd="0" parTransId="{B3A8A2B5-230C-43E6-AFD3-C5F4BBF8B63A}" sibTransId="{645C0CDB-8840-4AE6-88E7-F118A536B0B1}"/>
    <dgm:cxn modelId="{325139C1-7070-4E04-AAD3-DB9CAB14652E}" srcId="{4317B5B4-D6B5-42BE-BD51-D8FE959B108A}" destId="{22E14815-137C-4CE5-A13C-C50D24745DEA}" srcOrd="0" destOrd="0" parTransId="{896E047F-FA5D-47B3-A451-47A0AA1F5FD4}" sibTransId="{03B7E2C1-FB5E-4CDB-A7AC-0E2A4734AECE}"/>
    <dgm:cxn modelId="{BDF7FCCA-BB91-428D-BB49-6DAA1E4B97E1}" srcId="{4317B5B4-D6B5-42BE-BD51-D8FE959B108A}" destId="{9C2454F3-7EED-4F62-9304-35B3AFFBECD7}" srcOrd="1" destOrd="0" parTransId="{8AA00865-9E26-4020-BBA0-66179C4846EE}" sibTransId="{6B556A05-1274-4A9B-8604-E8F5AFB193BB}"/>
    <dgm:cxn modelId="{78A2D8CB-8168-474E-BA7A-96A4D44D3FB8}" type="presOf" srcId="{806C8B2F-06BF-4DAC-90E9-A10D5C48EFC4}" destId="{1EFB5CC2-3057-45CC-BCC1-6F35A3B0D30B}" srcOrd="0" destOrd="0" presId="urn:microsoft.com/office/officeart/2005/8/layout/cycle4"/>
    <dgm:cxn modelId="{F07B77D2-C188-4126-B92F-DE26361E4253}" srcId="{4317B5B4-D6B5-42BE-BD51-D8FE959B108A}" destId="{CE5B9DFC-24C3-496C-872A-3DC7036D7714}" srcOrd="2" destOrd="0" parTransId="{9120B282-BFC5-44F3-A207-10F039ADC7CA}" sibTransId="{089947AA-5BB7-4BF7-984B-1878A49EF559}"/>
    <dgm:cxn modelId="{930062D7-D524-46F2-BD44-2332105E7A9E}" type="presOf" srcId="{22E14815-137C-4CE5-A13C-C50D24745DEA}" destId="{32D7C61B-DD83-4936-9A21-0B52DC69FC26}" srcOrd="0" destOrd="0" presId="urn:microsoft.com/office/officeart/2005/8/layout/cycle4"/>
    <dgm:cxn modelId="{977DD5D8-6A59-41B8-88F0-398F6045AAA0}" type="presOf" srcId="{A75F6C1B-F0C6-4CF2-9121-97F65DCCAB65}" destId="{5FED4D71-9A07-44EF-B502-E23AE3A9C854}" srcOrd="0" destOrd="0" presId="urn:microsoft.com/office/officeart/2005/8/layout/cycle4"/>
    <dgm:cxn modelId="{17D460E3-D13B-433D-A070-DD71312D173E}" type="presOf" srcId="{3EDE475B-E060-4D94-A90F-EE2390BDA6DE}" destId="{EFABA037-1842-460B-9378-8E4B4B8436D0}" srcOrd="1" destOrd="1" presId="urn:microsoft.com/office/officeart/2005/8/layout/cycle4"/>
    <dgm:cxn modelId="{F6ECA6E4-D1B7-4C40-BDDB-BD1C4B05EFF9}" type="presOf" srcId="{99555846-A0DD-4900-B71C-5D8E3F40363A}" destId="{932CA677-87BF-4F05-9263-97AE7493E672}" srcOrd="0" destOrd="0" presId="urn:microsoft.com/office/officeart/2005/8/layout/cycle4"/>
    <dgm:cxn modelId="{14E802ED-B0D6-4B36-9A99-CDE1A128B2E4}" type="presOf" srcId="{806C8B2F-06BF-4DAC-90E9-A10D5C48EFC4}" destId="{EFABA037-1842-460B-9378-8E4B4B8436D0}" srcOrd="1" destOrd="0" presId="urn:microsoft.com/office/officeart/2005/8/layout/cycle4"/>
    <dgm:cxn modelId="{934B0FED-4F2C-4C1D-BE05-5A1C8B4859E0}" type="presOf" srcId="{9C2454F3-7EED-4F62-9304-35B3AFFBECD7}" destId="{650D1710-68A7-492E-930C-F9CEECF539C5}" srcOrd="0" destOrd="0" presId="urn:microsoft.com/office/officeart/2005/8/layout/cycle4"/>
    <dgm:cxn modelId="{873902F7-2A2D-420C-AD9D-1AE234AF7477}" type="presOf" srcId="{C1D98D04-8470-475E-BED3-573A22F2592A}" destId="{0C180176-4844-494F-B295-6AB35131A25F}" srcOrd="1" destOrd="1" presId="urn:microsoft.com/office/officeart/2005/8/layout/cycle4"/>
    <dgm:cxn modelId="{D0B6E4FA-6C2E-4B35-83D5-5EA0308D6EBA}" type="presOf" srcId="{99555846-A0DD-4900-B71C-5D8E3F40363A}" destId="{0C180176-4844-494F-B295-6AB35131A25F}" srcOrd="1" destOrd="0" presId="urn:microsoft.com/office/officeart/2005/8/layout/cycle4"/>
    <dgm:cxn modelId="{A3E6AE96-BBDC-48AE-A7C9-75A311098620}" type="presParOf" srcId="{9454A606-745D-4EE3-9BD4-70A15421C762}" destId="{1F1BC07F-3550-47C9-AB94-C381A0842A18}" srcOrd="0" destOrd="0" presId="urn:microsoft.com/office/officeart/2005/8/layout/cycle4"/>
    <dgm:cxn modelId="{7B555B3F-CD3B-41CB-B4A6-B6E757988454}" type="presParOf" srcId="{1F1BC07F-3550-47C9-AB94-C381A0842A18}" destId="{DA671EEE-F2C4-476B-A9F4-9B2F3F998C84}" srcOrd="0" destOrd="0" presId="urn:microsoft.com/office/officeart/2005/8/layout/cycle4"/>
    <dgm:cxn modelId="{442E18EF-2CB1-4E64-B636-E66E3848D933}" type="presParOf" srcId="{DA671EEE-F2C4-476B-A9F4-9B2F3F998C84}" destId="{932CA677-87BF-4F05-9263-97AE7493E672}" srcOrd="0" destOrd="0" presId="urn:microsoft.com/office/officeart/2005/8/layout/cycle4"/>
    <dgm:cxn modelId="{8876E6BB-0542-4701-BD30-CE277BE80A01}" type="presParOf" srcId="{DA671EEE-F2C4-476B-A9F4-9B2F3F998C84}" destId="{0C180176-4844-494F-B295-6AB35131A25F}" srcOrd="1" destOrd="0" presId="urn:microsoft.com/office/officeart/2005/8/layout/cycle4"/>
    <dgm:cxn modelId="{221BCE3B-36E7-4B4B-854C-40888A34C832}" type="presParOf" srcId="{1F1BC07F-3550-47C9-AB94-C381A0842A18}" destId="{AEE1871F-2D13-4135-9C7F-E124D5CECC62}" srcOrd="1" destOrd="0" presId="urn:microsoft.com/office/officeart/2005/8/layout/cycle4"/>
    <dgm:cxn modelId="{BFECA075-213A-48FC-9670-7F6C14D3C122}" type="presParOf" srcId="{AEE1871F-2D13-4135-9C7F-E124D5CECC62}" destId="{5FED4D71-9A07-44EF-B502-E23AE3A9C854}" srcOrd="0" destOrd="0" presId="urn:microsoft.com/office/officeart/2005/8/layout/cycle4"/>
    <dgm:cxn modelId="{4CCC644E-1695-4579-B26A-19F510B5A0A0}" type="presParOf" srcId="{AEE1871F-2D13-4135-9C7F-E124D5CECC62}" destId="{81D2B9BF-462C-491C-B612-25207690EC0F}" srcOrd="1" destOrd="0" presId="urn:microsoft.com/office/officeart/2005/8/layout/cycle4"/>
    <dgm:cxn modelId="{15C01E5E-0385-4916-BC34-07E7697E1B84}" type="presParOf" srcId="{1F1BC07F-3550-47C9-AB94-C381A0842A18}" destId="{66361494-1886-4D4E-87AB-A2B57A19310E}" srcOrd="2" destOrd="0" presId="urn:microsoft.com/office/officeart/2005/8/layout/cycle4"/>
    <dgm:cxn modelId="{94826AB5-982E-4E36-8E85-A9E2728080E9}" type="presParOf" srcId="{66361494-1886-4D4E-87AB-A2B57A19310E}" destId="{1EFB5CC2-3057-45CC-BCC1-6F35A3B0D30B}" srcOrd="0" destOrd="0" presId="urn:microsoft.com/office/officeart/2005/8/layout/cycle4"/>
    <dgm:cxn modelId="{BDCF9FED-3FEF-4B60-AFC4-1BE2BB45E12B}" type="presParOf" srcId="{66361494-1886-4D4E-87AB-A2B57A19310E}" destId="{EFABA037-1842-460B-9378-8E4B4B8436D0}" srcOrd="1" destOrd="0" presId="urn:microsoft.com/office/officeart/2005/8/layout/cycle4"/>
    <dgm:cxn modelId="{9D95CD14-AB1E-4B01-9DDD-762FB147BFAB}" type="presParOf" srcId="{1F1BC07F-3550-47C9-AB94-C381A0842A18}" destId="{4DCD88F9-6066-41E7-B195-99AC01B271EA}" srcOrd="3" destOrd="0" presId="urn:microsoft.com/office/officeart/2005/8/layout/cycle4"/>
    <dgm:cxn modelId="{AD8B06A0-7411-42EE-AE50-02FB11B30D09}" type="presParOf" srcId="{4DCD88F9-6066-41E7-B195-99AC01B271EA}" destId="{1A43D75E-96E0-46AC-BAEC-C1C90A2C09BF}" srcOrd="0" destOrd="0" presId="urn:microsoft.com/office/officeart/2005/8/layout/cycle4"/>
    <dgm:cxn modelId="{E436C1E1-BC37-4951-AD0C-914358677370}" type="presParOf" srcId="{4DCD88F9-6066-41E7-B195-99AC01B271EA}" destId="{F58325AD-50EF-4A82-BDC6-7F5FD0EC2A50}" srcOrd="1" destOrd="0" presId="urn:microsoft.com/office/officeart/2005/8/layout/cycle4"/>
    <dgm:cxn modelId="{4FEC4ECE-7D02-4D23-8FC2-F82F56BD1A7A}" type="presParOf" srcId="{1F1BC07F-3550-47C9-AB94-C381A0842A18}" destId="{2DDF2D79-E1F9-4F6B-858C-10B829B712E3}" srcOrd="4" destOrd="0" presId="urn:microsoft.com/office/officeart/2005/8/layout/cycle4"/>
    <dgm:cxn modelId="{AFE2CCDA-D803-4C4A-80F4-5853AE3D921C}" type="presParOf" srcId="{9454A606-745D-4EE3-9BD4-70A15421C762}" destId="{4DB81364-D054-4F61-9655-2BA5B9A69455}" srcOrd="1" destOrd="0" presId="urn:microsoft.com/office/officeart/2005/8/layout/cycle4"/>
    <dgm:cxn modelId="{95FF0DA0-F930-4CCA-8190-003A1923EE0F}" type="presParOf" srcId="{4DB81364-D054-4F61-9655-2BA5B9A69455}" destId="{32D7C61B-DD83-4936-9A21-0B52DC69FC26}" srcOrd="0" destOrd="0" presId="urn:microsoft.com/office/officeart/2005/8/layout/cycle4"/>
    <dgm:cxn modelId="{2D83C62E-8B20-42E3-9CCE-074DC3A45E4A}" type="presParOf" srcId="{4DB81364-D054-4F61-9655-2BA5B9A69455}" destId="{650D1710-68A7-492E-930C-F9CEECF539C5}" srcOrd="1" destOrd="0" presId="urn:microsoft.com/office/officeart/2005/8/layout/cycle4"/>
    <dgm:cxn modelId="{BEC0EB4F-37DE-4D36-99DC-58DCE071AA6A}" type="presParOf" srcId="{4DB81364-D054-4F61-9655-2BA5B9A69455}" destId="{2D53F88E-340A-429E-9C7F-278E2C3AFD00}" srcOrd="2" destOrd="0" presId="urn:microsoft.com/office/officeart/2005/8/layout/cycle4"/>
    <dgm:cxn modelId="{AEE2AC8E-EBB6-4D3F-8243-9E83444D494E}" type="presParOf" srcId="{4DB81364-D054-4F61-9655-2BA5B9A69455}" destId="{C89BD6C7-53D0-4353-B752-49D22376C914}" srcOrd="3" destOrd="0" presId="urn:microsoft.com/office/officeart/2005/8/layout/cycle4"/>
    <dgm:cxn modelId="{1E5DBB85-FA31-4E76-BB21-77FAC0C6209C}" type="presParOf" srcId="{4DB81364-D054-4F61-9655-2BA5B9A69455}" destId="{36296503-040E-4031-A41B-6935B4C56529}" srcOrd="4" destOrd="0" presId="urn:microsoft.com/office/officeart/2005/8/layout/cycle4"/>
    <dgm:cxn modelId="{82DBB016-CFA4-4B38-B1EA-EDD695954036}" type="presParOf" srcId="{9454A606-745D-4EE3-9BD4-70A15421C762}" destId="{E1C400B1-2C2D-402C-A19B-13732B77090B}" srcOrd="2" destOrd="0" presId="urn:microsoft.com/office/officeart/2005/8/layout/cycle4"/>
    <dgm:cxn modelId="{DB90640A-755D-461D-9C1D-574FCEEAB524}" type="presParOf" srcId="{9454A606-745D-4EE3-9BD4-70A15421C762}" destId="{4FC32415-4497-4DA8-A729-5670CAD832F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B5CC2-3057-45CC-BCC1-6F35A3B0D30B}">
      <dsp:nvSpPr>
        <dsp:cNvPr id="0" name=""/>
        <dsp:cNvSpPr/>
      </dsp:nvSpPr>
      <dsp:spPr>
        <a:xfrm>
          <a:off x="6498522" y="3108913"/>
          <a:ext cx="2891781" cy="2532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Based on body measurements size of cloth is recommended.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Based on skin tone of user, suitable cloth is recommended.</a:t>
          </a:r>
          <a:endParaRPr lang="en-IN" sz="1600" b="1" kern="1200" dirty="0"/>
        </a:p>
      </dsp:txBody>
      <dsp:txXfrm>
        <a:off x="7421694" y="3797749"/>
        <a:ext cx="1912973" cy="1788324"/>
      </dsp:txXfrm>
    </dsp:sp>
    <dsp:sp modelId="{1A43D75E-96E0-46AC-BAEC-C1C90A2C09BF}">
      <dsp:nvSpPr>
        <dsp:cNvPr id="0" name=""/>
        <dsp:cNvSpPr/>
      </dsp:nvSpPr>
      <dsp:spPr>
        <a:xfrm>
          <a:off x="1220973" y="3807705"/>
          <a:ext cx="2886332" cy="1738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Virtual try-on of selected clothes from cloud database along with background.</a:t>
          </a:r>
          <a:endParaRPr lang="en-IN" sz="1600" b="1" kern="1200" dirty="0"/>
        </a:p>
      </dsp:txBody>
      <dsp:txXfrm>
        <a:off x="1259172" y="4280638"/>
        <a:ext cx="1944034" cy="1227805"/>
      </dsp:txXfrm>
    </dsp:sp>
    <dsp:sp modelId="{5FED4D71-9A07-44EF-B502-E23AE3A9C854}">
      <dsp:nvSpPr>
        <dsp:cNvPr id="0" name=""/>
        <dsp:cNvSpPr/>
      </dsp:nvSpPr>
      <dsp:spPr>
        <a:xfrm>
          <a:off x="6616451" y="-29522"/>
          <a:ext cx="2684485" cy="1969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Pose estimation of the user image using deep neural networks.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The image is further parsed.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>
        <a:off x="7465063" y="13744"/>
        <a:ext cx="1792608" cy="1390661"/>
      </dsp:txXfrm>
    </dsp:sp>
    <dsp:sp modelId="{932CA677-87BF-4F05-9263-97AE7493E672}">
      <dsp:nvSpPr>
        <dsp:cNvPr id="0" name=""/>
        <dsp:cNvSpPr/>
      </dsp:nvSpPr>
      <dsp:spPr>
        <a:xfrm>
          <a:off x="1237603" y="-33296"/>
          <a:ext cx="2684485" cy="2082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Web/app based user interactive platform.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User feeds his/her data through a secured interface.</a:t>
          </a:r>
          <a:endParaRPr lang="en-IN" sz="1600" b="1" kern="1200" dirty="0"/>
        </a:p>
      </dsp:txBody>
      <dsp:txXfrm>
        <a:off x="1283358" y="12459"/>
        <a:ext cx="1787630" cy="1470691"/>
      </dsp:txXfrm>
    </dsp:sp>
    <dsp:sp modelId="{32D7C61B-DD83-4936-9A21-0B52DC69FC26}">
      <dsp:nvSpPr>
        <dsp:cNvPr id="0" name=""/>
        <dsp:cNvSpPr/>
      </dsp:nvSpPr>
      <dsp:spPr>
        <a:xfrm>
          <a:off x="2917409" y="365981"/>
          <a:ext cx="2353000" cy="2353000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Interactive GUI</a:t>
          </a:r>
          <a:endParaRPr lang="en-IN" sz="2200" b="1" kern="1200" dirty="0"/>
        </a:p>
      </dsp:txBody>
      <dsp:txXfrm>
        <a:off x="3606587" y="1055159"/>
        <a:ext cx="1663822" cy="1663822"/>
      </dsp:txXfrm>
    </dsp:sp>
    <dsp:sp modelId="{650D1710-68A7-492E-930C-F9CEECF539C5}">
      <dsp:nvSpPr>
        <dsp:cNvPr id="0" name=""/>
        <dsp:cNvSpPr/>
      </dsp:nvSpPr>
      <dsp:spPr>
        <a:xfrm rot="5400000">
          <a:off x="5379094" y="365981"/>
          <a:ext cx="2353000" cy="2353000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Pose Estimation</a:t>
          </a:r>
          <a:endParaRPr lang="en-IN" sz="2200" b="1" kern="1200" dirty="0"/>
        </a:p>
      </dsp:txBody>
      <dsp:txXfrm rot="-5400000">
        <a:off x="5379094" y="1055159"/>
        <a:ext cx="1663822" cy="1663822"/>
      </dsp:txXfrm>
    </dsp:sp>
    <dsp:sp modelId="{2D53F88E-340A-429E-9C7F-278E2C3AFD00}">
      <dsp:nvSpPr>
        <dsp:cNvPr id="0" name=""/>
        <dsp:cNvSpPr/>
      </dsp:nvSpPr>
      <dsp:spPr>
        <a:xfrm rot="10800000">
          <a:off x="5379094" y="2827665"/>
          <a:ext cx="2353000" cy="2353000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10800000">
        <a:off x="5379094" y="2827665"/>
        <a:ext cx="1663822" cy="1663822"/>
      </dsp:txXfrm>
    </dsp:sp>
    <dsp:sp modelId="{C89BD6C7-53D0-4353-B752-49D22376C914}">
      <dsp:nvSpPr>
        <dsp:cNvPr id="0" name=""/>
        <dsp:cNvSpPr/>
      </dsp:nvSpPr>
      <dsp:spPr>
        <a:xfrm rot="16200000">
          <a:off x="2917409" y="2827665"/>
          <a:ext cx="2353000" cy="2353000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Virtual try-on</a:t>
          </a:r>
          <a:endParaRPr lang="en-IN" sz="2200" b="1" kern="1200" dirty="0"/>
        </a:p>
      </dsp:txBody>
      <dsp:txXfrm rot="5400000">
        <a:off x="3606587" y="2827665"/>
        <a:ext cx="1663822" cy="1663822"/>
      </dsp:txXfrm>
    </dsp:sp>
    <dsp:sp modelId="{E1C400B1-2C2D-402C-A19B-13732B77090B}">
      <dsp:nvSpPr>
        <dsp:cNvPr id="0" name=""/>
        <dsp:cNvSpPr/>
      </dsp:nvSpPr>
      <dsp:spPr>
        <a:xfrm>
          <a:off x="4918547" y="2284247"/>
          <a:ext cx="812410" cy="70644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4FC32415-4497-4DA8-A729-5670CAD832F3}">
      <dsp:nvSpPr>
        <dsp:cNvPr id="0" name=""/>
        <dsp:cNvSpPr/>
      </dsp:nvSpPr>
      <dsp:spPr>
        <a:xfrm rot="10800000">
          <a:off x="4918547" y="2555956"/>
          <a:ext cx="812410" cy="70644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nigrahi.aparajita@gmail.com" TargetMode="External"/><Relationship Id="rId2" Type="http://schemas.openxmlformats.org/officeDocument/2006/relationships/hyperlink" Target="mailto:ampops169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ynaparida33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894" y="763480"/>
            <a:ext cx="10614211" cy="2118514"/>
          </a:xfrm>
        </p:spPr>
        <p:txBody>
          <a:bodyPr>
            <a:normAutofit/>
          </a:bodyPr>
          <a:lstStyle/>
          <a:p>
            <a:r>
              <a:rPr lang="en-US" sz="4900" dirty="0">
                <a:cs typeface="Times New Roman" panose="02020603050405020304" pitchFamily="18" charset="0"/>
              </a:rPr>
              <a:t>Team invincible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size and fit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nit rourkela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074416" y="3881964"/>
            <a:ext cx="8043168" cy="17553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Arpita Mohapatra: </a:t>
            </a:r>
            <a:r>
              <a:rPr lang="en-US" sz="2400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ampops169@gmail.com</a:t>
            </a:r>
            <a:endParaRPr lang="en-US" sz="24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Aparajita Panigrahi: </a:t>
            </a:r>
            <a:r>
              <a:rPr lang="en-US" sz="2400" b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panigrahi.aparajita@gmail.com</a:t>
            </a:r>
            <a:endParaRPr lang="en-US" sz="24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Sayna Parida: </a:t>
            </a:r>
            <a:r>
              <a:rPr lang="en-US" sz="2400" b="1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saynaparida33@gmail.com</a:t>
            </a:r>
            <a:endParaRPr lang="en-US" sz="2400" b="1" dirty="0">
              <a:solidFill>
                <a:srgbClr val="FFFF00"/>
              </a:solidFill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892078"/>
            <a:ext cx="10241280" cy="1234440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16FA212-79E7-4F38-B08F-FC68988E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603500"/>
            <a:ext cx="11104561" cy="3468688"/>
          </a:xfrm>
        </p:spPr>
        <p:txBody>
          <a:bodyPr/>
          <a:lstStyle/>
          <a:p>
            <a:r>
              <a:rPr lang="en-US" sz="1800" b="1" dirty="0"/>
              <a:t>While ecommerce has an access to global markets fulfilling costumers’ fashion needs worldwide, there can be lack of security, reliability leading to increasing returns, reverse pickup cost, </a:t>
            </a:r>
            <a:r>
              <a:rPr lang="en-US" sz="1800" b="1" dirty="0" err="1"/>
              <a:t>etc</a:t>
            </a:r>
            <a:r>
              <a:rPr lang="en-US" sz="1800" b="1" dirty="0"/>
              <a:t> leading to huge loss.</a:t>
            </a:r>
          </a:p>
          <a:p>
            <a:r>
              <a:rPr lang="en-US" sz="1800" b="1" dirty="0"/>
              <a:t>Customers steer clear of online shopping because it do not give them an option to try-on the clothes as in traditional mode of shopping.</a:t>
            </a:r>
          </a:p>
          <a:p>
            <a:r>
              <a:rPr lang="en-US" sz="1800" b="1" dirty="0"/>
              <a:t>The biggest problem lies in picking the right size and fit when there is such inconsistency in sizing among various brands.</a:t>
            </a:r>
          </a:p>
          <a:p>
            <a:r>
              <a:rPr lang="en-US" sz="1800" b="1" dirty="0"/>
              <a:t>Wrong size and fit is the top reason for returning of merchandise bought online leading to increased added cost, clash of fashion and tech.</a:t>
            </a:r>
          </a:p>
          <a:p>
            <a:endParaRPr lang="en-US" sz="16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C36903A-8E11-4CCF-BB75-9C2BA05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241280" cy="878889"/>
          </a:xfrm>
        </p:spPr>
        <p:txBody>
          <a:bodyPr>
            <a:normAutofit/>
          </a:bodyPr>
          <a:lstStyle/>
          <a:p>
            <a:r>
              <a:rPr lang="en-US" sz="3200" dirty="0"/>
              <a:t>proposed solution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D88E-C342-4482-A7E8-CD06315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29D7-172E-44FC-9DB9-37788BC0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EBF6-60E6-462A-9155-5FAF136BCCB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F7629E4-E8FB-4A0E-AE8B-DC2B35B0E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2356" y="969408"/>
            <a:ext cx="2283192" cy="2283192"/>
          </a:xfrm>
        </p:spPr>
      </p:pic>
      <p:sp>
        <p:nvSpPr>
          <p:cNvPr id="22" name="AutoShape 2" descr="Coloronics">
            <a:extLst>
              <a:ext uri="{FF2B5EF4-FFF2-40B4-BE49-F238E27FC236}">
                <a16:creationId xmlns:a16="http://schemas.microsoft.com/office/drawing/2014/main" id="{824EE887-817E-4D6C-80F9-770359115F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6E0AAAC-8C01-4AA7-AF8E-721565ADD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98" y="718571"/>
            <a:ext cx="2452982" cy="25100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D10A90-70DB-40EC-90DB-35FFA6367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686" y="3946257"/>
            <a:ext cx="2283192" cy="1926664"/>
          </a:xfrm>
          <a:prstGeom prst="rect">
            <a:avLst/>
          </a:prstGeom>
        </p:spPr>
      </p:pic>
      <p:pic>
        <p:nvPicPr>
          <p:cNvPr id="1028" name="Picture 4" descr="Fitting Room Stock Illustrations – 1,056 Fitting Room Stock Illustrations,  Vectors &amp; Clipart - Dreamstime">
            <a:extLst>
              <a:ext uri="{FF2B5EF4-FFF2-40B4-BE49-F238E27FC236}">
                <a16:creationId xmlns:a16="http://schemas.microsoft.com/office/drawing/2014/main" id="{E963BB8A-4F97-402C-8DB8-E9AA3646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25" y="3787849"/>
            <a:ext cx="3225727" cy="214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1A53077-6887-46C3-96DC-C4DD999DA4CC}"/>
              </a:ext>
            </a:extLst>
          </p:cNvPr>
          <p:cNvSpPr txBox="1"/>
          <p:nvPr/>
        </p:nvSpPr>
        <p:spPr>
          <a:xfrm>
            <a:off x="1443126" y="3276600"/>
            <a:ext cx="287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Taking a picture using webcam or any other device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B624C-E5BF-4A25-96D6-CDC94A7409D3}"/>
              </a:ext>
            </a:extLst>
          </p:cNvPr>
          <p:cNvSpPr txBox="1"/>
          <p:nvPr/>
        </p:nvSpPr>
        <p:spPr>
          <a:xfrm>
            <a:off x="8837257" y="3040016"/>
            <a:ext cx="2707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Processing on user image for setting proper alignment and syncing with user’s personal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3BF203-6BB1-438D-A5A0-2AFB7D06AAFC}"/>
              </a:ext>
            </a:extLst>
          </p:cNvPr>
          <p:cNvSpPr txBox="1"/>
          <p:nvPr/>
        </p:nvSpPr>
        <p:spPr>
          <a:xfrm>
            <a:off x="5255730" y="3228599"/>
            <a:ext cx="2707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Scanning user’s body for taking accurate measurements</a:t>
            </a:r>
            <a:endParaRPr lang="en-IN" sz="1400" b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EC9EAE5-DEEE-4B99-B04B-99C73E86DF15}"/>
              </a:ext>
            </a:extLst>
          </p:cNvPr>
          <p:cNvSpPr/>
          <p:nvPr/>
        </p:nvSpPr>
        <p:spPr>
          <a:xfrm>
            <a:off x="4394447" y="1979720"/>
            <a:ext cx="932155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9A07232-EDA9-4566-876F-8F9E4ECB301F}"/>
              </a:ext>
            </a:extLst>
          </p:cNvPr>
          <p:cNvSpPr/>
          <p:nvPr/>
        </p:nvSpPr>
        <p:spPr>
          <a:xfrm>
            <a:off x="7519386" y="1973585"/>
            <a:ext cx="941033" cy="254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999AD2-5BB8-46ED-AA44-EB7C6774F5D4}"/>
              </a:ext>
            </a:extLst>
          </p:cNvPr>
          <p:cNvSpPr txBox="1"/>
          <p:nvPr/>
        </p:nvSpPr>
        <p:spPr>
          <a:xfrm>
            <a:off x="6248400" y="5936989"/>
            <a:ext cx="297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Choosing garment image to try on</a:t>
            </a:r>
            <a:endParaRPr lang="en-IN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DE439-37EC-4F42-9C18-4C33A7B9FAFF}"/>
              </a:ext>
            </a:extLst>
          </p:cNvPr>
          <p:cNvSpPr txBox="1"/>
          <p:nvPr/>
        </p:nvSpPr>
        <p:spPr>
          <a:xfrm>
            <a:off x="1614358" y="5872921"/>
            <a:ext cx="3107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Final result with added background</a:t>
            </a:r>
            <a:endParaRPr lang="en-IN" sz="14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E60ECA1-69AE-4325-908A-E578B1C6B0C8}"/>
              </a:ext>
            </a:extLst>
          </p:cNvPr>
          <p:cNvCxnSpPr>
            <a:stCxn id="29" idx="2"/>
          </p:cNvCxnSpPr>
          <p:nvPr/>
        </p:nvCxnSpPr>
        <p:spPr>
          <a:xfrm>
            <a:off x="10191101" y="3994123"/>
            <a:ext cx="0" cy="868296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4D52AB1-5AEE-4891-98AC-538997448BC3}"/>
              </a:ext>
            </a:extLst>
          </p:cNvPr>
          <p:cNvSpPr/>
          <p:nvPr/>
        </p:nvSpPr>
        <p:spPr>
          <a:xfrm rot="10800000">
            <a:off x="9475356" y="4667632"/>
            <a:ext cx="755266" cy="254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C2F0D85-7C37-4A73-BD65-804E5099F8D3}"/>
              </a:ext>
            </a:extLst>
          </p:cNvPr>
          <p:cNvSpPr/>
          <p:nvPr/>
        </p:nvSpPr>
        <p:spPr>
          <a:xfrm rot="10800000">
            <a:off x="5004703" y="4666351"/>
            <a:ext cx="954137" cy="284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7EAF8-A4FF-47D4-9B0A-3511F82EC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071" y="914336"/>
            <a:ext cx="2741505" cy="23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F439-9BB0-40D4-B742-05C7E9FA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228" y="-22682"/>
            <a:ext cx="10241280" cy="514283"/>
          </a:xfrm>
        </p:spPr>
        <p:txBody>
          <a:bodyPr>
            <a:normAutofit/>
          </a:bodyPr>
          <a:lstStyle/>
          <a:p>
            <a:r>
              <a:rPr lang="en-US" sz="3200" dirty="0"/>
              <a:t>Solution deep-dive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F69E7-534B-4262-A0F0-60F2476A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A27CCC4-CB88-4E92-B50E-A4D552038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67786"/>
              </p:ext>
            </p:extLst>
          </p:nvPr>
        </p:nvGraphicFramePr>
        <p:xfrm>
          <a:off x="678402" y="655676"/>
          <a:ext cx="10649505" cy="554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D16A1-70D0-4C5D-B263-E4A7D372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3735A-D964-44D3-9213-75718FCF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6B62B-337B-49E6-808D-A50D86E79614}"/>
              </a:ext>
            </a:extLst>
          </p:cNvPr>
          <p:cNvSpPr txBox="1"/>
          <p:nvPr/>
        </p:nvSpPr>
        <p:spPr>
          <a:xfrm>
            <a:off x="6003154" y="3997041"/>
            <a:ext cx="22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Recommendation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D55FDC-CFFC-44F6-B250-499E88FFB5ED}"/>
              </a:ext>
            </a:extLst>
          </p:cNvPr>
          <p:cNvSpPr/>
          <p:nvPr/>
        </p:nvSpPr>
        <p:spPr>
          <a:xfrm>
            <a:off x="1602346" y="327527"/>
            <a:ext cx="532660" cy="51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512659-591E-4774-8E45-F7B8053AB19E}"/>
              </a:ext>
            </a:extLst>
          </p:cNvPr>
          <p:cNvSpPr/>
          <p:nvPr/>
        </p:nvSpPr>
        <p:spPr>
          <a:xfrm>
            <a:off x="9761220" y="327527"/>
            <a:ext cx="532660" cy="51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en-IN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E887FF-F569-430C-A046-AEFE2727647C}"/>
              </a:ext>
            </a:extLst>
          </p:cNvPr>
          <p:cNvSpPr/>
          <p:nvPr/>
        </p:nvSpPr>
        <p:spPr>
          <a:xfrm>
            <a:off x="9830539" y="5895038"/>
            <a:ext cx="532660" cy="51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  <a:endParaRPr lang="en-IN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DC3810-9411-4167-929C-3B74C4A71230}"/>
              </a:ext>
            </a:extLst>
          </p:cNvPr>
          <p:cNvSpPr/>
          <p:nvPr/>
        </p:nvSpPr>
        <p:spPr>
          <a:xfrm>
            <a:off x="1602346" y="5895039"/>
            <a:ext cx="532660" cy="51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3923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B97E7-EFA7-4FCE-85AE-37159150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7144F-BC65-415D-8EA3-197F1BA0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18FD3A-02E2-4FF3-857F-F942F753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220" y="2017626"/>
            <a:ext cx="1516511" cy="20880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29D0A0-E201-4A69-A8BE-9BA0EB127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11" y="2148886"/>
            <a:ext cx="1566845" cy="2057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6FAD62-0220-42AE-8321-FBE241B48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385" y="82296"/>
            <a:ext cx="1608156" cy="19353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EF41D5-36F9-4126-8427-1EB66F66E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242" y="3862727"/>
            <a:ext cx="1638442" cy="2057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1E0845-2321-43BD-A36D-37B634FCA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1866" y="2167234"/>
            <a:ext cx="1557686" cy="193845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1251AC-B970-4424-A1AA-C604DF423AA7}"/>
              </a:ext>
            </a:extLst>
          </p:cNvPr>
          <p:cNvCxnSpPr/>
          <p:nvPr/>
        </p:nvCxnSpPr>
        <p:spPr>
          <a:xfrm flipV="1">
            <a:off x="1705533" y="1115591"/>
            <a:ext cx="0" cy="64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EA165A3-DB5A-457A-AE1B-DD7C94C688F9}"/>
              </a:ext>
            </a:extLst>
          </p:cNvPr>
          <p:cNvSpPr/>
          <p:nvPr/>
        </p:nvSpPr>
        <p:spPr>
          <a:xfrm>
            <a:off x="1661654" y="1026787"/>
            <a:ext cx="1241852" cy="177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2CF99B-74B3-4879-A292-B5F0E85E38AD}"/>
              </a:ext>
            </a:extLst>
          </p:cNvPr>
          <p:cNvCxnSpPr/>
          <p:nvPr/>
        </p:nvCxnSpPr>
        <p:spPr>
          <a:xfrm>
            <a:off x="1705533" y="4669654"/>
            <a:ext cx="0" cy="7457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E508CCF-CC64-40A1-AB0E-4A7C4E6BBAAD}"/>
              </a:ext>
            </a:extLst>
          </p:cNvPr>
          <p:cNvSpPr/>
          <p:nvPr/>
        </p:nvSpPr>
        <p:spPr>
          <a:xfrm>
            <a:off x="1705532" y="5280526"/>
            <a:ext cx="1197973" cy="177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BE0617-C9FE-4C95-AAE9-C5D6DA84FD69}"/>
              </a:ext>
            </a:extLst>
          </p:cNvPr>
          <p:cNvCxnSpPr/>
          <p:nvPr/>
        </p:nvCxnSpPr>
        <p:spPr>
          <a:xfrm>
            <a:off x="4278463" y="2392904"/>
            <a:ext cx="0" cy="143818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3271122-3C33-4071-A290-2CBB3F76FB55}"/>
              </a:ext>
            </a:extLst>
          </p:cNvPr>
          <p:cNvSpPr/>
          <p:nvPr/>
        </p:nvSpPr>
        <p:spPr>
          <a:xfrm>
            <a:off x="4278463" y="3035688"/>
            <a:ext cx="2157848" cy="20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C1AB072-F6BC-4CB6-9F4D-A4E901F53125}"/>
              </a:ext>
            </a:extLst>
          </p:cNvPr>
          <p:cNvSpPr/>
          <p:nvPr/>
        </p:nvSpPr>
        <p:spPr>
          <a:xfrm>
            <a:off x="8242999" y="3017458"/>
            <a:ext cx="1180730" cy="18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09600-CC6A-4DB9-A163-499684D260CA}"/>
              </a:ext>
            </a:extLst>
          </p:cNvPr>
          <p:cNvSpPr txBox="1"/>
          <p:nvPr/>
        </p:nvSpPr>
        <p:spPr>
          <a:xfrm>
            <a:off x="717751" y="4206286"/>
            <a:ext cx="197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photo of user</a:t>
            </a:r>
            <a:endParaRPr lang="en-IN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4A693A-D92C-4A42-BFAE-EF5F647D5F23}"/>
              </a:ext>
            </a:extLst>
          </p:cNvPr>
          <p:cNvSpPr txBox="1"/>
          <p:nvPr/>
        </p:nvSpPr>
        <p:spPr>
          <a:xfrm>
            <a:off x="3287660" y="2051376"/>
            <a:ext cx="206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Parsing of input image</a:t>
            </a:r>
            <a:endParaRPr lang="en-IN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79FFA2-7256-4D93-B530-026D5C3B1787}"/>
              </a:ext>
            </a:extLst>
          </p:cNvPr>
          <p:cNvSpPr txBox="1"/>
          <p:nvPr/>
        </p:nvSpPr>
        <p:spPr>
          <a:xfrm>
            <a:off x="3474385" y="5886724"/>
            <a:ext cx="1997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Pose estimation of input image</a:t>
            </a:r>
            <a:endParaRPr lang="en-IN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8DCAE2-FAF9-433D-AFDA-5DA28F003D0D}"/>
              </a:ext>
            </a:extLst>
          </p:cNvPr>
          <p:cNvSpPr txBox="1"/>
          <p:nvPr/>
        </p:nvSpPr>
        <p:spPr>
          <a:xfrm>
            <a:off x="6473561" y="3951798"/>
            <a:ext cx="208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Garment to be tried on</a:t>
            </a:r>
            <a:endParaRPr lang="en-IN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DC2EE6-9A99-4197-A93D-CB9030C02AB1}"/>
              </a:ext>
            </a:extLst>
          </p:cNvPr>
          <p:cNvSpPr txBox="1"/>
          <p:nvPr/>
        </p:nvSpPr>
        <p:spPr>
          <a:xfrm>
            <a:off x="9761220" y="4174019"/>
            <a:ext cx="1731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Output image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15332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DFBE-EFB7-4DD9-9573-DB4CD350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13064"/>
            <a:ext cx="10241280" cy="591785"/>
          </a:xfrm>
        </p:spPr>
        <p:txBody>
          <a:bodyPr>
            <a:noAutofit/>
          </a:bodyPr>
          <a:lstStyle/>
          <a:p>
            <a:r>
              <a:rPr lang="en-US" sz="4000" dirty="0"/>
              <a:t>impact</a:t>
            </a:r>
            <a:endParaRPr lang="en-IN" sz="4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CD7ED-E3E0-41F8-88D1-7FB4903F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4E5DF6F-C9BA-454B-AD9E-C8680598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360" y="937450"/>
            <a:ext cx="4841076" cy="45042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Impact on costumers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3D5CABC7-E727-4278-870B-1C4051568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360" y="1594065"/>
            <a:ext cx="4841076" cy="2190615"/>
          </a:xfrm>
        </p:spPr>
        <p:txBody>
          <a:bodyPr>
            <a:normAutofit lnSpcReduction="10000"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Easy to use and operate with the web application.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Gives a clearer idea of the apparel the customer wants to buy as a result providing better customer satisfaction.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This will lead to low product return rate as the customers had already tried so there will be no issues of fittings.</a:t>
            </a:r>
            <a:endParaRPr lang="en-I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56E3047-4CD0-46B9-9611-9F7DFE680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3249226"/>
            <a:ext cx="4846320" cy="51763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Impact on e-commerce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1E259952-2F31-4804-87F6-C27D3E39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3915052"/>
            <a:ext cx="4841076" cy="2359260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Increasingly, with COVID-19, retail businesses are turning to virtual dressing rooms as an alternative for their customers.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Lower added costs by the E-Commerce sites.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Reduced returns, reverse pickup, and product verification costs and provides edge over other smart tech.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A18BE-ABFD-42C8-8D3E-4A4DEB1F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E40E7-1786-498E-9596-3238DE28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C8A4A7B-D09F-4CCA-9B08-FD7AE7E5C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902619"/>
            <a:ext cx="5246703" cy="2371693"/>
          </a:xfrm>
          <a:prstGeom prst="rect">
            <a:avLst/>
          </a:prstGeom>
        </p:spPr>
      </p:pic>
      <p:pic>
        <p:nvPicPr>
          <p:cNvPr id="1026" name="Picture 2" descr="How Ecommerce Stores Can Care About Customers During the Pandemic">
            <a:extLst>
              <a:ext uri="{FF2B5EF4-FFF2-40B4-BE49-F238E27FC236}">
                <a16:creationId xmlns:a16="http://schemas.microsoft.com/office/drawing/2014/main" id="{AF46E42F-1445-4B05-98E2-9B64216A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36" y="281004"/>
            <a:ext cx="6017324" cy="31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76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77D3-8BED-4502-8865-26D7FFFA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88" y="219888"/>
            <a:ext cx="10241280" cy="689440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B1D2E-8B68-4E3C-81E6-9DCD73F9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3685-0054-4365-A86A-54472EBA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3DAA-7CF7-4ED4-AC0D-183772F9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New IBM MobileFirst Platform Supports Native, Web, and Hybrid Apps | App  Developer Magazine">
            <a:extLst>
              <a:ext uri="{FF2B5EF4-FFF2-40B4-BE49-F238E27FC236}">
                <a16:creationId xmlns:a16="http://schemas.microsoft.com/office/drawing/2014/main" id="{D91045A9-5FAF-446F-9107-0F29A22839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8" y="1019042"/>
            <a:ext cx="2324436" cy="192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t-camera-icon by superawesomevectors on DeviantArt">
            <a:extLst>
              <a:ext uri="{FF2B5EF4-FFF2-40B4-BE49-F238E27FC236}">
                <a16:creationId xmlns:a16="http://schemas.microsoft.com/office/drawing/2014/main" id="{9B693EFE-F341-48BB-808E-03389611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76" y="840501"/>
            <a:ext cx="2970247" cy="210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5F1A79-2423-4C89-9AD3-01315E003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323" y="775420"/>
            <a:ext cx="1710966" cy="1807333"/>
          </a:xfrm>
          <a:prstGeom prst="rect">
            <a:avLst/>
          </a:prstGeom>
        </p:spPr>
      </p:pic>
      <p:pic>
        <p:nvPicPr>
          <p:cNvPr id="1032" name="Picture 8" descr="Afro-american Girl Buying Dress Stock Vector - Illustration of buying,  contemporary: 39968505">
            <a:extLst>
              <a:ext uri="{FF2B5EF4-FFF2-40B4-BE49-F238E27FC236}">
                <a16:creationId xmlns:a16="http://schemas.microsoft.com/office/drawing/2014/main" id="{D0C04691-B282-4B67-B183-8271864F4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94" y="3588794"/>
            <a:ext cx="2307659" cy="226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eer Closet Closed due to COVID 19 - Peninsula Family Service">
            <a:extLst>
              <a:ext uri="{FF2B5EF4-FFF2-40B4-BE49-F238E27FC236}">
                <a16:creationId xmlns:a16="http://schemas.microsoft.com/office/drawing/2014/main" id="{2F036C00-47B9-43DE-9BA6-50566E439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224" y="3588794"/>
            <a:ext cx="3832009" cy="236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64D6C-A5C6-4D52-A748-EF2DD8E6B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406" y="3429000"/>
            <a:ext cx="949127" cy="2493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4D011-903F-4E76-8FEF-D93C5F55F85E}"/>
              </a:ext>
            </a:extLst>
          </p:cNvPr>
          <p:cNvSpPr txBox="1"/>
          <p:nvPr/>
        </p:nvSpPr>
        <p:spPr>
          <a:xfrm>
            <a:off x="905600" y="2726512"/>
            <a:ext cx="293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Web/App based secured GUI</a:t>
            </a:r>
            <a:endParaRPr lang="en-IN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B2C0C-9520-4F4A-A7D6-0994A8BF8890}"/>
              </a:ext>
            </a:extLst>
          </p:cNvPr>
          <p:cNvSpPr txBox="1"/>
          <p:nvPr/>
        </p:nvSpPr>
        <p:spPr>
          <a:xfrm>
            <a:off x="4993287" y="2711374"/>
            <a:ext cx="3057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Taking user’s photo from webcam as input</a:t>
            </a:r>
            <a:endParaRPr lang="en-IN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DF208-207B-4339-853A-16ADBBC91F8C}"/>
              </a:ext>
            </a:extLst>
          </p:cNvPr>
          <p:cNvSpPr txBox="1"/>
          <p:nvPr/>
        </p:nvSpPr>
        <p:spPr>
          <a:xfrm>
            <a:off x="8708994" y="2654423"/>
            <a:ext cx="2228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Taking accurate body measurements of user</a:t>
            </a:r>
            <a:endParaRPr lang="en-IN" sz="15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B100F-5C68-4A64-951E-A158C95A8E0F}"/>
              </a:ext>
            </a:extLst>
          </p:cNvPr>
          <p:cNvSpPr txBox="1"/>
          <p:nvPr/>
        </p:nvSpPr>
        <p:spPr>
          <a:xfrm>
            <a:off x="8534895" y="5713248"/>
            <a:ext cx="3077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Size recommendation along with cloth recommendation according </a:t>
            </a:r>
          </a:p>
          <a:p>
            <a:r>
              <a:rPr lang="en-US" sz="1400" b="1" dirty="0"/>
              <a:t>to skin tone</a:t>
            </a:r>
            <a:endParaRPr lang="en-IN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0A64E-FDA4-4E08-BF80-49EE7A69712F}"/>
              </a:ext>
            </a:extLst>
          </p:cNvPr>
          <p:cNvSpPr txBox="1"/>
          <p:nvPr/>
        </p:nvSpPr>
        <p:spPr>
          <a:xfrm>
            <a:off x="4101433" y="5729139"/>
            <a:ext cx="3742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Choosing garment from a cloud database</a:t>
            </a:r>
            <a:endParaRPr lang="en-IN" sz="15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4247E-99B7-4EF2-9500-8E6BE9F2E5AB}"/>
              </a:ext>
            </a:extLst>
          </p:cNvPr>
          <p:cNvSpPr txBox="1"/>
          <p:nvPr/>
        </p:nvSpPr>
        <p:spPr>
          <a:xfrm>
            <a:off x="976544" y="5850384"/>
            <a:ext cx="217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Output image with the chosen dress</a:t>
            </a:r>
            <a:endParaRPr lang="en-IN" sz="1500" b="1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EE4885A-4340-40B0-94A8-7521D717B2B2}"/>
              </a:ext>
            </a:extLst>
          </p:cNvPr>
          <p:cNvSpPr/>
          <p:nvPr/>
        </p:nvSpPr>
        <p:spPr>
          <a:xfrm>
            <a:off x="3838223" y="1917577"/>
            <a:ext cx="772653" cy="285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EDEDE6-F5B7-45F9-8EB5-7F9E34D1ECC2}"/>
              </a:ext>
            </a:extLst>
          </p:cNvPr>
          <p:cNvSpPr/>
          <p:nvPr/>
        </p:nvSpPr>
        <p:spPr>
          <a:xfrm>
            <a:off x="7581123" y="1883466"/>
            <a:ext cx="843786" cy="28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D86D334-CEE1-458F-93BA-0246E81FB979}"/>
              </a:ext>
            </a:extLst>
          </p:cNvPr>
          <p:cNvSpPr/>
          <p:nvPr/>
        </p:nvSpPr>
        <p:spPr>
          <a:xfrm>
            <a:off x="9525740" y="3208421"/>
            <a:ext cx="248575" cy="553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881D03B-D9F9-44DB-894E-CB28C2A3CDAC}"/>
              </a:ext>
            </a:extLst>
          </p:cNvPr>
          <p:cNvSpPr/>
          <p:nvPr/>
        </p:nvSpPr>
        <p:spPr>
          <a:xfrm rot="10800000">
            <a:off x="7670233" y="4563122"/>
            <a:ext cx="843786" cy="28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9DAFEE6-DA2E-4767-90D5-361E4272059F}"/>
              </a:ext>
            </a:extLst>
          </p:cNvPr>
          <p:cNvSpPr/>
          <p:nvPr/>
        </p:nvSpPr>
        <p:spPr>
          <a:xfrm rot="10800000">
            <a:off x="2843772" y="4559439"/>
            <a:ext cx="805515" cy="320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757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3234</TotalTime>
  <Words>449</Words>
  <Application>Microsoft Office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GradientRiseVTI</vt:lpstr>
      <vt:lpstr>Team invincible size and fit nit rourkela</vt:lpstr>
      <vt:lpstr>Problem statement</vt:lpstr>
      <vt:lpstr>proposed solution</vt:lpstr>
      <vt:lpstr>Solution deep-dive</vt:lpstr>
      <vt:lpstr>PowerPoint Presentation</vt:lpstr>
      <vt:lpstr>impact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Sayna Parida</dc:creator>
  <cp:lastModifiedBy>ARPITA MOHAPATRA</cp:lastModifiedBy>
  <cp:revision>95</cp:revision>
  <dcterms:created xsi:type="dcterms:W3CDTF">2021-03-11T13:18:55Z</dcterms:created>
  <dcterms:modified xsi:type="dcterms:W3CDTF">2021-03-18T11:24:00Z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