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65" r:id="rId4"/>
    <p:sldId id="273" r:id="rId5"/>
    <p:sldId id="272" r:id="rId6"/>
    <p:sldId id="274" r:id="rId7"/>
    <p:sldId id="275" r:id="rId8"/>
    <p:sldId id="283" r:id="rId9"/>
    <p:sldId id="276" r:id="rId10"/>
    <p:sldId id="282" r:id="rId11"/>
    <p:sldId id="277" r:id="rId12"/>
    <p:sldId id="278"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6208"/>
  </p:normalViewPr>
  <p:slideViewPr>
    <p:cSldViewPr snapToGrid="0" snapToObjects="1" showGuides="1">
      <p:cViewPr varScale="1">
        <p:scale>
          <a:sx n="88" d="100"/>
          <a:sy n="88" d="100"/>
        </p:scale>
        <p:origin x="672" y="67"/>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13.xml"/><Relationship Id="rId5" Type="http://schemas.openxmlformats.org/officeDocument/2006/relationships/slide" Target="../slides/slide12.xml"/><Relationship Id="rId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0B7F1-D0DB-4EF6-998E-2FDA3CE020D0}"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IN"/>
        </a:p>
      </dgm:t>
    </dgm:pt>
    <dgm:pt modelId="{190C35FA-350D-4B4E-84B5-CC5BEE348736}">
      <dgm:prSet phldrT="[Text]"/>
      <dgm:spPr/>
      <dgm:t>
        <a:bodyPr/>
        <a:lstStyle/>
        <a:p>
          <a:r>
            <a:rPr lang="en-US" dirty="0" smtClean="0"/>
            <a:t>Shape of Dataset-25000 Rows X 29 Col.</a:t>
          </a:r>
          <a:endParaRPr lang="en-IN" dirty="0"/>
        </a:p>
      </dgm:t>
    </dgm:pt>
    <dgm:pt modelId="{7773E3D1-93A0-4913-B999-702CDA7FC295}" type="parTrans" cxnId="{A1C4A687-6256-4C2A-A5A7-532211B97F04}">
      <dgm:prSet/>
      <dgm:spPr/>
      <dgm:t>
        <a:bodyPr/>
        <a:lstStyle/>
        <a:p>
          <a:endParaRPr lang="en-IN"/>
        </a:p>
      </dgm:t>
    </dgm:pt>
    <dgm:pt modelId="{0898F728-C453-4D1C-B5B8-2CDD98EC75E0}" type="sibTrans" cxnId="{A1C4A687-6256-4C2A-A5A7-532211B97F04}">
      <dgm:prSet/>
      <dgm:spPr/>
      <dgm:t>
        <a:bodyPr/>
        <a:lstStyle/>
        <a:p>
          <a:endParaRPr lang="en-IN"/>
        </a:p>
      </dgm:t>
    </dgm:pt>
    <dgm:pt modelId="{EA02E70D-66CD-42C3-88E9-9B16C99A70BF}">
      <dgm:prSet phldrT="[Text]"/>
      <dgm:spPr/>
      <dgm:t>
        <a:bodyPr/>
        <a:lstStyle/>
        <a:p>
          <a:r>
            <a:rPr lang="en-US" dirty="0" smtClean="0"/>
            <a:t>Data_Type-3 Float,10 Integer,16 Object</a:t>
          </a:r>
          <a:endParaRPr lang="en-IN" dirty="0"/>
        </a:p>
      </dgm:t>
    </dgm:pt>
    <dgm:pt modelId="{F81175B5-81E2-4C28-878D-03ABF8A2D70D}" type="parTrans" cxnId="{76E26A3D-C6C9-4268-A8B0-4B1EF3A252D8}">
      <dgm:prSet/>
      <dgm:spPr/>
      <dgm:t>
        <a:bodyPr/>
        <a:lstStyle/>
        <a:p>
          <a:endParaRPr lang="en-IN"/>
        </a:p>
      </dgm:t>
    </dgm:pt>
    <dgm:pt modelId="{F3799538-CB4F-4BF6-B137-2B21DA7A3662}" type="sibTrans" cxnId="{76E26A3D-C6C9-4268-A8B0-4B1EF3A252D8}">
      <dgm:prSet/>
      <dgm:spPr/>
      <dgm:t>
        <a:bodyPr/>
        <a:lstStyle/>
        <a:p>
          <a:endParaRPr lang="en-IN"/>
        </a:p>
      </dgm:t>
    </dgm:pt>
    <dgm:pt modelId="{570E2CF4-5068-4F94-A38A-D1982B3C4880}">
      <dgm:prSet phldrT="[Text]"/>
      <dgm:spPr/>
      <dgm:t>
        <a:bodyPr/>
        <a:lstStyle/>
        <a:p>
          <a:r>
            <a:rPr lang="en-US" dirty="0" smtClean="0"/>
            <a:t>Changing Datatype of 3 columns-passing year of grad,PG,PHD</a:t>
          </a:r>
          <a:endParaRPr lang="en-IN" dirty="0"/>
        </a:p>
      </dgm:t>
    </dgm:pt>
    <dgm:pt modelId="{A1ECF390-42BA-48B0-BB33-5B8834FD87FA}" type="parTrans" cxnId="{9E0B6143-76D3-4078-AE48-7B4C9117EE68}">
      <dgm:prSet/>
      <dgm:spPr/>
      <dgm:t>
        <a:bodyPr/>
        <a:lstStyle/>
        <a:p>
          <a:endParaRPr lang="en-IN"/>
        </a:p>
      </dgm:t>
    </dgm:pt>
    <dgm:pt modelId="{75313736-2837-4618-94C4-F82CD524EC50}" type="sibTrans" cxnId="{9E0B6143-76D3-4078-AE48-7B4C9117EE68}">
      <dgm:prSet/>
      <dgm:spPr/>
      <dgm:t>
        <a:bodyPr/>
        <a:lstStyle/>
        <a:p>
          <a:endParaRPr lang="en-IN"/>
        </a:p>
      </dgm:t>
    </dgm:pt>
    <dgm:pt modelId="{71AA2BB8-5AC0-48C1-96B6-D394317898E2}">
      <dgm:prSet phldrT="[Text]"/>
      <dgm:spPr/>
      <dgm:t>
        <a:bodyPr/>
        <a:lstStyle/>
        <a:p>
          <a:r>
            <a:rPr lang="en-US" dirty="0" smtClean="0">
              <a:solidFill>
                <a:schemeClr val="bg1"/>
              </a:solidFill>
            </a:rPr>
            <a:t>Statistical Description </a:t>
          </a:r>
          <a:endParaRPr lang="en-IN" dirty="0">
            <a:solidFill>
              <a:schemeClr val="bg1"/>
            </a:solidFill>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E74D129-B2F4-460A-942B-502D896CE4BC}" type="parTrans" cxnId="{3939CE21-EA58-4C5C-8DC7-CB28214BB5E8}">
      <dgm:prSet/>
      <dgm:spPr/>
      <dgm:t>
        <a:bodyPr/>
        <a:lstStyle/>
        <a:p>
          <a:endParaRPr lang="en-IN"/>
        </a:p>
      </dgm:t>
    </dgm:pt>
    <dgm:pt modelId="{09430B33-AE4D-46AD-ABFB-B280A4E91D5B}" type="sibTrans" cxnId="{3939CE21-EA58-4C5C-8DC7-CB28214BB5E8}">
      <dgm:prSet/>
      <dgm:spPr/>
      <dgm:t>
        <a:bodyPr/>
        <a:lstStyle/>
        <a:p>
          <a:endParaRPr lang="en-IN"/>
        </a:p>
      </dgm:t>
    </dgm:pt>
    <dgm:pt modelId="{7D2E9EBE-C232-4D38-B487-228F39223B12}">
      <dgm:prSet phldrT="[Text]"/>
      <dgm:spPr/>
      <dgm:t>
        <a:bodyPr/>
        <a:lstStyle/>
        <a:p>
          <a:r>
            <a:rPr lang="en-US" dirty="0" smtClean="0"/>
            <a:t>Univariate Analysis </a:t>
          </a:r>
          <a:endParaRPr lang="en-IN"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EF98F94-7C4B-42F1-B2E1-8E127E2E9F25}" type="parTrans" cxnId="{6CDE4B8A-F0B1-49D0-BD29-EC9E20054E7B}">
      <dgm:prSet/>
      <dgm:spPr/>
      <dgm:t>
        <a:bodyPr/>
        <a:lstStyle/>
        <a:p>
          <a:endParaRPr lang="en-IN"/>
        </a:p>
      </dgm:t>
    </dgm:pt>
    <dgm:pt modelId="{B7FC2F9E-3EF5-4CD5-94F2-CA0F9F4D40BE}" type="sibTrans" cxnId="{6CDE4B8A-F0B1-49D0-BD29-EC9E20054E7B}">
      <dgm:prSet/>
      <dgm:spPr/>
      <dgm:t>
        <a:bodyPr/>
        <a:lstStyle/>
        <a:p>
          <a:endParaRPr lang="en-IN"/>
        </a:p>
      </dgm:t>
    </dgm:pt>
    <dgm:pt modelId="{EB70B425-1A24-494E-82FF-0EEEDA7A1836}">
      <dgm:prSet phldrT="[Text]"/>
      <dgm:spPr/>
      <dgm:t>
        <a:bodyPr/>
        <a:lstStyle/>
        <a:p>
          <a:r>
            <a:rPr lang="en-US" dirty="0" smtClean="0"/>
            <a:t>Multivariate Analysis </a:t>
          </a:r>
          <a:endParaRPr lang="en-IN"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E3091636-34C8-4BE6-91A1-3A5DEC29A818}" type="parTrans" cxnId="{6682761B-81ED-4046-9183-07FD8817ACE9}">
      <dgm:prSet/>
      <dgm:spPr/>
      <dgm:t>
        <a:bodyPr/>
        <a:lstStyle/>
        <a:p>
          <a:endParaRPr lang="en-IN"/>
        </a:p>
      </dgm:t>
    </dgm:pt>
    <dgm:pt modelId="{1EEF660D-FC36-48BC-9320-17FBFAF2F7F1}" type="sibTrans" cxnId="{6682761B-81ED-4046-9183-07FD8817ACE9}">
      <dgm:prSet/>
      <dgm:spPr/>
      <dgm:t>
        <a:bodyPr/>
        <a:lstStyle/>
        <a:p>
          <a:endParaRPr lang="en-IN"/>
        </a:p>
      </dgm:t>
    </dgm:pt>
    <dgm:pt modelId="{5F10E2E8-07F2-4565-AE65-1E650378FE01}">
      <dgm:prSet phldrT="[Text]"/>
      <dgm:spPr/>
      <dgm:t>
        <a:bodyPr/>
        <a:lstStyle/>
        <a:p>
          <a:r>
            <a:rPr lang="en-US" dirty="0" smtClean="0"/>
            <a:t>Removal of Unwanted Variables-</a:t>
          </a:r>
          <a:r>
            <a:rPr lang="en-US" dirty="0" err="1" smtClean="0"/>
            <a:t>Index,Applicant</a:t>
          </a:r>
          <a:r>
            <a:rPr lang="en-US" dirty="0" smtClean="0"/>
            <a:t> ID</a:t>
          </a:r>
          <a:endParaRPr lang="en-IN" dirty="0"/>
        </a:p>
      </dgm:t>
    </dgm:pt>
    <dgm:pt modelId="{09C2E245-7E57-4C00-9519-0C27CE51D9C7}" type="parTrans" cxnId="{79C1736E-8364-49E5-A4CB-0B93FFB6AC8B}">
      <dgm:prSet/>
      <dgm:spPr/>
      <dgm:t>
        <a:bodyPr/>
        <a:lstStyle/>
        <a:p>
          <a:endParaRPr lang="en-IN"/>
        </a:p>
      </dgm:t>
    </dgm:pt>
    <dgm:pt modelId="{5C72361B-29F9-487B-9DDD-636003E861C5}" type="sibTrans" cxnId="{79C1736E-8364-49E5-A4CB-0B93FFB6AC8B}">
      <dgm:prSet/>
      <dgm:spPr/>
      <dgm:t>
        <a:bodyPr/>
        <a:lstStyle/>
        <a:p>
          <a:endParaRPr lang="en-IN"/>
        </a:p>
      </dgm:t>
    </dgm:pt>
    <dgm:pt modelId="{1C47E71F-3390-4594-A692-ED2F622E32D2}">
      <dgm:prSet phldrT="[Text]"/>
      <dgm:spPr/>
      <dgm:t>
        <a:bodyPr/>
        <a:lstStyle/>
        <a:p>
          <a:r>
            <a:rPr lang="en-US" dirty="0" smtClean="0"/>
            <a:t>Checking Duplicate Variables-No Duplicate </a:t>
          </a:r>
          <a:endParaRPr lang="en-IN" dirty="0"/>
        </a:p>
      </dgm:t>
    </dgm:pt>
    <dgm:pt modelId="{4A1DE145-BB6F-40B2-9181-6961D98A2CA3}" type="parTrans" cxnId="{0341D8DE-9A27-4F5E-8671-9A4D7CE11237}">
      <dgm:prSet/>
      <dgm:spPr/>
      <dgm:t>
        <a:bodyPr/>
        <a:lstStyle/>
        <a:p>
          <a:endParaRPr lang="en-IN"/>
        </a:p>
      </dgm:t>
    </dgm:pt>
    <dgm:pt modelId="{8368D92B-558C-4803-A44D-DD97C5F695B5}" type="sibTrans" cxnId="{0341D8DE-9A27-4F5E-8671-9A4D7CE11237}">
      <dgm:prSet/>
      <dgm:spPr/>
      <dgm:t>
        <a:bodyPr/>
        <a:lstStyle/>
        <a:p>
          <a:endParaRPr lang="en-IN"/>
        </a:p>
      </dgm:t>
    </dgm:pt>
    <dgm:pt modelId="{D6DC990E-363A-4E4C-8736-A551886D6781}">
      <dgm:prSet phldrT="[Text]"/>
      <dgm:spPr/>
      <dgm:t>
        <a:bodyPr/>
        <a:lstStyle/>
        <a:p>
          <a:r>
            <a:rPr lang="en-US" dirty="0" smtClean="0"/>
            <a:t>Treating Missing Value-18.772% Missing Values</a:t>
          </a:r>
          <a:endParaRPr lang="en-IN" dirty="0"/>
        </a:p>
      </dgm:t>
    </dgm:pt>
    <dgm:pt modelId="{47DCC487-9B77-4A75-9130-BDB99F8B8B9A}" type="parTrans" cxnId="{F09EBD5B-43A5-446B-ACC5-1B65820DEA9B}">
      <dgm:prSet/>
      <dgm:spPr/>
      <dgm:t>
        <a:bodyPr/>
        <a:lstStyle/>
        <a:p>
          <a:endParaRPr lang="en-IN"/>
        </a:p>
      </dgm:t>
    </dgm:pt>
    <dgm:pt modelId="{89FADE16-00AE-4F36-8905-EF800E427D97}" type="sibTrans" cxnId="{F09EBD5B-43A5-446B-ACC5-1B65820DEA9B}">
      <dgm:prSet/>
      <dgm:spPr/>
      <dgm:t>
        <a:bodyPr/>
        <a:lstStyle/>
        <a:p>
          <a:endParaRPr lang="en-IN"/>
        </a:p>
      </dgm:t>
    </dgm:pt>
    <dgm:pt modelId="{82DFAED9-4AFC-45E5-ACB0-0348AA9D25AC}">
      <dgm:prSet phldrT="[Text]"/>
      <dgm:spPr/>
      <dgm:t>
        <a:bodyPr/>
        <a:lstStyle/>
        <a:p>
          <a:r>
            <a:rPr lang="en-US" dirty="0" smtClean="0"/>
            <a:t>Addition of new variable-% </a:t>
          </a:r>
          <a:r>
            <a:rPr lang="en-US" dirty="0" err="1" smtClean="0"/>
            <a:t>Increament</a:t>
          </a:r>
          <a:endParaRPr lang="en-IN" dirty="0"/>
        </a:p>
      </dgm:t>
    </dgm:pt>
    <dgm:pt modelId="{C3DCA8D9-D4E1-4862-83AB-3049BE300058}" type="parTrans" cxnId="{5F11493E-C79C-405C-BFF1-978F485E9092}">
      <dgm:prSet/>
      <dgm:spPr/>
      <dgm:t>
        <a:bodyPr/>
        <a:lstStyle/>
        <a:p>
          <a:endParaRPr lang="en-IN"/>
        </a:p>
      </dgm:t>
    </dgm:pt>
    <dgm:pt modelId="{D4769617-81DB-4AB3-9DE7-B98B3C4F7C01}" type="sibTrans" cxnId="{5F11493E-C79C-405C-BFF1-978F485E9092}">
      <dgm:prSet/>
      <dgm:spPr/>
      <dgm:t>
        <a:bodyPr/>
        <a:lstStyle/>
        <a:p>
          <a:endParaRPr lang="en-IN"/>
        </a:p>
      </dgm:t>
    </dgm:pt>
    <dgm:pt modelId="{AA00ABBC-BD9E-4B5E-9100-ADA61FDBC21C}">
      <dgm:prSet phldrT="[Text]"/>
      <dgm:spPr/>
      <dgm:t>
        <a:bodyPr/>
        <a:lstStyle/>
        <a:p>
          <a:r>
            <a:rPr lang="en-US" dirty="0" smtClean="0"/>
            <a:t>Outlier Treatment</a:t>
          </a:r>
          <a:endParaRPr lang="en-IN"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12E6A2B3-FD7B-49F0-9F14-C1CED960EF42}" type="parTrans" cxnId="{C738A609-034B-4A25-8BF3-66E4D858D7E6}">
      <dgm:prSet/>
      <dgm:spPr/>
      <dgm:t>
        <a:bodyPr/>
        <a:lstStyle/>
        <a:p>
          <a:endParaRPr lang="en-IN"/>
        </a:p>
      </dgm:t>
    </dgm:pt>
    <dgm:pt modelId="{0B82025C-F289-4AAE-A9B9-62F56EBD1011}" type="sibTrans" cxnId="{C738A609-034B-4A25-8BF3-66E4D858D7E6}">
      <dgm:prSet/>
      <dgm:spPr/>
      <dgm:t>
        <a:bodyPr/>
        <a:lstStyle/>
        <a:p>
          <a:endParaRPr lang="en-IN"/>
        </a:p>
      </dgm:t>
    </dgm:pt>
    <dgm:pt modelId="{4C1BB22B-355D-41D2-B9B5-8D8030C532D8}">
      <dgm:prSet phldrT="[Text]"/>
      <dgm:spPr/>
      <dgm:t>
        <a:bodyPr/>
        <a:lstStyle/>
        <a:p>
          <a:r>
            <a:rPr lang="en-US" dirty="0" smtClean="0"/>
            <a:t>Scaling of Data-Standard Scalar-Current CTC and Expected CTC</a:t>
          </a:r>
          <a:endParaRPr lang="en-IN" dirty="0"/>
        </a:p>
      </dgm:t>
    </dgm:pt>
    <dgm:pt modelId="{F3FA8CDC-4B6C-4A1C-8015-10FFA53750CD}" type="parTrans" cxnId="{3451A00E-1B76-402A-BE01-E0517D917E73}">
      <dgm:prSet/>
      <dgm:spPr/>
      <dgm:t>
        <a:bodyPr/>
        <a:lstStyle/>
        <a:p>
          <a:endParaRPr lang="en-IN"/>
        </a:p>
      </dgm:t>
    </dgm:pt>
    <dgm:pt modelId="{30B144DD-9E81-4406-BAE4-CFB15DE0E832}" type="sibTrans" cxnId="{3451A00E-1B76-402A-BE01-E0517D917E73}">
      <dgm:prSet/>
      <dgm:spPr/>
      <dgm:t>
        <a:bodyPr/>
        <a:lstStyle/>
        <a:p>
          <a:endParaRPr lang="en-IN"/>
        </a:p>
      </dgm:t>
    </dgm:pt>
    <dgm:pt modelId="{AC04310C-9D0D-4DD4-812F-8C9BE1E6558E}">
      <dgm:prSet phldrT="[Text]"/>
      <dgm:spPr/>
      <dgm:t>
        <a:bodyPr/>
        <a:lstStyle/>
        <a:p>
          <a:r>
            <a:rPr lang="en-US" dirty="0" smtClean="0"/>
            <a:t>Label Encoding</a:t>
          </a:r>
          <a:endParaRPr lang="en-IN" dirty="0"/>
        </a:p>
      </dgm:t>
    </dgm:pt>
    <dgm:pt modelId="{DFC48574-007D-4913-8827-5A0B3718C25E}" type="parTrans" cxnId="{F87C7883-E42E-4E25-A19F-7655F11BC428}">
      <dgm:prSet/>
      <dgm:spPr/>
      <dgm:t>
        <a:bodyPr/>
        <a:lstStyle/>
        <a:p>
          <a:endParaRPr lang="en-IN"/>
        </a:p>
      </dgm:t>
    </dgm:pt>
    <dgm:pt modelId="{DD8D3913-3E1F-44D4-8C0C-94EFBC81FAFB}" type="sibTrans" cxnId="{F87C7883-E42E-4E25-A19F-7655F11BC428}">
      <dgm:prSet/>
      <dgm:spPr/>
      <dgm:t>
        <a:bodyPr/>
        <a:lstStyle/>
        <a:p>
          <a:endParaRPr lang="en-IN"/>
        </a:p>
      </dgm:t>
    </dgm:pt>
    <dgm:pt modelId="{4CD0191A-DFFA-410D-A4BB-78B80049CEBE}">
      <dgm:prSet phldrT="[Text]"/>
      <dgm:spPr/>
      <dgm:t>
        <a:bodyPr/>
        <a:lstStyle/>
        <a:p>
          <a:r>
            <a:rPr lang="en-US" dirty="0" smtClean="0"/>
            <a:t>Splitting into Train and Test</a:t>
          </a:r>
          <a:endParaRPr lang="en-IN" dirty="0"/>
        </a:p>
      </dgm:t>
    </dgm:pt>
    <dgm:pt modelId="{F9BE4C44-19D9-4C5C-9B27-7B0A861274F3}" type="parTrans" cxnId="{8BC8714F-F51B-4C75-B4F2-64A315BCA7E7}">
      <dgm:prSet/>
      <dgm:spPr/>
      <dgm:t>
        <a:bodyPr/>
        <a:lstStyle/>
        <a:p>
          <a:endParaRPr lang="en-IN"/>
        </a:p>
      </dgm:t>
    </dgm:pt>
    <dgm:pt modelId="{6D1C1B51-725E-4D82-9D3B-0735062A0D6F}" type="sibTrans" cxnId="{8BC8714F-F51B-4C75-B4F2-64A315BCA7E7}">
      <dgm:prSet/>
      <dgm:spPr/>
      <dgm:t>
        <a:bodyPr/>
        <a:lstStyle/>
        <a:p>
          <a:endParaRPr lang="en-IN"/>
        </a:p>
      </dgm:t>
    </dgm:pt>
    <dgm:pt modelId="{5269CD20-CB1D-4173-8572-1B56D402E56E}">
      <dgm:prSet phldrT="[Text]"/>
      <dgm:spPr/>
      <dgm:t>
        <a:bodyPr/>
        <a:lstStyle/>
        <a:p>
          <a:r>
            <a:rPr lang="en-US" dirty="0" smtClean="0"/>
            <a:t>Feature Selection-RFE</a:t>
          </a:r>
          <a:endParaRPr lang="en-IN"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F6D455F9-C323-4598-A332-63066B6E3D1E}" type="parTrans" cxnId="{5633E728-C5F3-433C-A5E9-7AFBBE98311D}">
      <dgm:prSet/>
      <dgm:spPr/>
      <dgm:t>
        <a:bodyPr/>
        <a:lstStyle/>
        <a:p>
          <a:endParaRPr lang="en-IN"/>
        </a:p>
      </dgm:t>
    </dgm:pt>
    <dgm:pt modelId="{B5DA001D-A32C-4665-9429-A9864DB4718B}" type="sibTrans" cxnId="{5633E728-C5F3-433C-A5E9-7AFBBE98311D}">
      <dgm:prSet/>
      <dgm:spPr/>
      <dgm:t>
        <a:bodyPr/>
        <a:lstStyle/>
        <a:p>
          <a:endParaRPr lang="en-IN"/>
        </a:p>
      </dgm:t>
    </dgm:pt>
    <dgm:pt modelId="{4CE17AF1-6B53-4C2B-9185-2A735EBE9C43}">
      <dgm:prSet phldrT="[Text]"/>
      <dgm:spPr/>
      <dgm:t>
        <a:bodyPr/>
        <a:lstStyle/>
        <a:p>
          <a:r>
            <a:rPr lang="en-US" dirty="0" smtClean="0"/>
            <a:t>Clustering-</a:t>
          </a:r>
          <a:r>
            <a:rPr lang="en-US" dirty="0" err="1" smtClean="0"/>
            <a:t>Kmeans</a:t>
          </a:r>
          <a:endParaRPr lang="en-IN" dirty="0"/>
        </a:p>
      </dgm:t>
    </dgm:pt>
    <dgm:pt modelId="{F82CF1C7-D0C9-427C-AE6A-DA3E9C66A6C4}" type="sibTrans" cxnId="{0034FE9C-543A-4027-B31F-F3BB1B082496}">
      <dgm:prSet/>
      <dgm:spPr/>
      <dgm:t>
        <a:bodyPr/>
        <a:lstStyle/>
        <a:p>
          <a:endParaRPr lang="en-IN"/>
        </a:p>
      </dgm:t>
    </dgm:pt>
    <dgm:pt modelId="{AF60E0DD-58ED-444F-9A8A-98A5C7FBFD8A}" type="parTrans" cxnId="{0034FE9C-543A-4027-B31F-F3BB1B082496}">
      <dgm:prSet/>
      <dgm:spPr/>
      <dgm:t>
        <a:bodyPr/>
        <a:lstStyle/>
        <a:p>
          <a:endParaRPr lang="en-IN"/>
        </a:p>
      </dgm:t>
    </dgm:pt>
    <dgm:pt modelId="{EB0D5B53-D352-45C1-BD66-1E4FEA5D5220}">
      <dgm:prSet phldrT="[Text]"/>
      <dgm:spPr/>
      <dgm:t>
        <a:bodyPr/>
        <a:lstStyle/>
        <a:p>
          <a:r>
            <a:rPr lang="en-US" dirty="0" smtClean="0"/>
            <a:t>Model Building</a:t>
          </a:r>
          <a:endParaRPr lang="en-IN" dirty="0"/>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F367667E-3624-4B33-8A3B-0556A67FA03C}" type="sibTrans" cxnId="{5E7A10EF-8666-45FF-A6AF-764F50921AA4}">
      <dgm:prSet/>
      <dgm:spPr/>
      <dgm:t>
        <a:bodyPr/>
        <a:lstStyle/>
        <a:p>
          <a:endParaRPr lang="en-IN"/>
        </a:p>
      </dgm:t>
    </dgm:pt>
    <dgm:pt modelId="{CE9FA4DA-0E9A-48F6-B19D-279F86149522}" type="parTrans" cxnId="{5E7A10EF-8666-45FF-A6AF-764F50921AA4}">
      <dgm:prSet/>
      <dgm:spPr/>
      <dgm:t>
        <a:bodyPr/>
        <a:lstStyle/>
        <a:p>
          <a:endParaRPr lang="en-IN"/>
        </a:p>
      </dgm:t>
    </dgm:pt>
    <dgm:pt modelId="{73080A8F-7196-4395-80BD-5EA5CEE04A9C}" type="pres">
      <dgm:prSet presAssocID="{3D90B7F1-D0DB-4EF6-998E-2FDA3CE020D0}" presName="diagram" presStyleCnt="0">
        <dgm:presLayoutVars>
          <dgm:dir/>
          <dgm:resizeHandles val="exact"/>
        </dgm:presLayoutVars>
      </dgm:prSet>
      <dgm:spPr/>
      <dgm:t>
        <a:bodyPr/>
        <a:lstStyle/>
        <a:p>
          <a:endParaRPr lang="en-IN"/>
        </a:p>
      </dgm:t>
    </dgm:pt>
    <dgm:pt modelId="{047D707E-F238-4C8E-B988-0B765C98AE9B}" type="pres">
      <dgm:prSet presAssocID="{190C35FA-350D-4B4E-84B5-CC5BEE348736}" presName="node" presStyleLbl="node1" presStyleIdx="0" presStyleCnt="17">
        <dgm:presLayoutVars>
          <dgm:bulletEnabled val="1"/>
        </dgm:presLayoutVars>
      </dgm:prSet>
      <dgm:spPr/>
      <dgm:t>
        <a:bodyPr/>
        <a:lstStyle/>
        <a:p>
          <a:endParaRPr lang="en-IN"/>
        </a:p>
      </dgm:t>
    </dgm:pt>
    <dgm:pt modelId="{6763DC84-C872-48DE-BB84-7EDDACC05BAF}" type="pres">
      <dgm:prSet presAssocID="{0898F728-C453-4D1C-B5B8-2CDD98EC75E0}" presName="sibTrans" presStyleLbl="sibTrans2D1" presStyleIdx="0" presStyleCnt="16"/>
      <dgm:spPr/>
      <dgm:t>
        <a:bodyPr/>
        <a:lstStyle/>
        <a:p>
          <a:endParaRPr lang="en-IN"/>
        </a:p>
      </dgm:t>
    </dgm:pt>
    <dgm:pt modelId="{41EF409A-5A89-4268-84B5-2C2DD4E60ADA}" type="pres">
      <dgm:prSet presAssocID="{0898F728-C453-4D1C-B5B8-2CDD98EC75E0}" presName="connectorText" presStyleLbl="sibTrans2D1" presStyleIdx="0" presStyleCnt="16"/>
      <dgm:spPr/>
      <dgm:t>
        <a:bodyPr/>
        <a:lstStyle/>
        <a:p>
          <a:endParaRPr lang="en-IN"/>
        </a:p>
      </dgm:t>
    </dgm:pt>
    <dgm:pt modelId="{93D1017E-8FEC-46C0-A048-98F957306117}" type="pres">
      <dgm:prSet presAssocID="{EA02E70D-66CD-42C3-88E9-9B16C99A70BF}" presName="node" presStyleLbl="node1" presStyleIdx="1" presStyleCnt="17">
        <dgm:presLayoutVars>
          <dgm:bulletEnabled val="1"/>
        </dgm:presLayoutVars>
      </dgm:prSet>
      <dgm:spPr/>
      <dgm:t>
        <a:bodyPr/>
        <a:lstStyle/>
        <a:p>
          <a:endParaRPr lang="en-IN"/>
        </a:p>
      </dgm:t>
    </dgm:pt>
    <dgm:pt modelId="{69B786B7-5768-4059-94B8-FD681D6BF054}" type="pres">
      <dgm:prSet presAssocID="{F3799538-CB4F-4BF6-B137-2B21DA7A3662}" presName="sibTrans" presStyleLbl="sibTrans2D1" presStyleIdx="1" presStyleCnt="16"/>
      <dgm:spPr/>
      <dgm:t>
        <a:bodyPr/>
        <a:lstStyle/>
        <a:p>
          <a:endParaRPr lang="en-IN"/>
        </a:p>
      </dgm:t>
    </dgm:pt>
    <dgm:pt modelId="{C1D3699A-DC74-4F9C-AF05-B6C24B34787E}" type="pres">
      <dgm:prSet presAssocID="{F3799538-CB4F-4BF6-B137-2B21DA7A3662}" presName="connectorText" presStyleLbl="sibTrans2D1" presStyleIdx="1" presStyleCnt="16"/>
      <dgm:spPr/>
      <dgm:t>
        <a:bodyPr/>
        <a:lstStyle/>
        <a:p>
          <a:endParaRPr lang="en-IN"/>
        </a:p>
      </dgm:t>
    </dgm:pt>
    <dgm:pt modelId="{80770DF8-397B-478D-A680-79790F7E992B}" type="pres">
      <dgm:prSet presAssocID="{570E2CF4-5068-4F94-A38A-D1982B3C4880}" presName="node" presStyleLbl="node1" presStyleIdx="2" presStyleCnt="17">
        <dgm:presLayoutVars>
          <dgm:bulletEnabled val="1"/>
        </dgm:presLayoutVars>
      </dgm:prSet>
      <dgm:spPr/>
      <dgm:t>
        <a:bodyPr/>
        <a:lstStyle/>
        <a:p>
          <a:endParaRPr lang="en-IN"/>
        </a:p>
      </dgm:t>
    </dgm:pt>
    <dgm:pt modelId="{C6D7F29C-9384-412F-AD99-C985E813025A}" type="pres">
      <dgm:prSet presAssocID="{75313736-2837-4618-94C4-F82CD524EC50}" presName="sibTrans" presStyleLbl="sibTrans2D1" presStyleIdx="2" presStyleCnt="16"/>
      <dgm:spPr/>
      <dgm:t>
        <a:bodyPr/>
        <a:lstStyle/>
        <a:p>
          <a:endParaRPr lang="en-IN"/>
        </a:p>
      </dgm:t>
    </dgm:pt>
    <dgm:pt modelId="{72C5AB3B-7675-447F-99CA-5B08BDFE88F3}" type="pres">
      <dgm:prSet presAssocID="{75313736-2837-4618-94C4-F82CD524EC50}" presName="connectorText" presStyleLbl="sibTrans2D1" presStyleIdx="2" presStyleCnt="16"/>
      <dgm:spPr/>
      <dgm:t>
        <a:bodyPr/>
        <a:lstStyle/>
        <a:p>
          <a:endParaRPr lang="en-IN"/>
        </a:p>
      </dgm:t>
    </dgm:pt>
    <dgm:pt modelId="{20483C0C-EE58-4358-A58E-C5D20D075400}" type="pres">
      <dgm:prSet presAssocID="{71AA2BB8-5AC0-48C1-96B6-D394317898E2}" presName="node" presStyleLbl="node1" presStyleIdx="3" presStyleCnt="17" custLinFactNeighborX="-608" custLinFactNeighborY="-277">
        <dgm:presLayoutVars>
          <dgm:bulletEnabled val="1"/>
        </dgm:presLayoutVars>
      </dgm:prSet>
      <dgm:spPr/>
      <dgm:t>
        <a:bodyPr/>
        <a:lstStyle/>
        <a:p>
          <a:endParaRPr lang="en-IN"/>
        </a:p>
      </dgm:t>
    </dgm:pt>
    <dgm:pt modelId="{0DCF1146-4521-4DEC-BFFA-EF18C8857763}" type="pres">
      <dgm:prSet presAssocID="{09430B33-AE4D-46AD-ABFB-B280A4E91D5B}" presName="sibTrans" presStyleLbl="sibTrans2D1" presStyleIdx="3" presStyleCnt="16"/>
      <dgm:spPr/>
      <dgm:t>
        <a:bodyPr/>
        <a:lstStyle/>
        <a:p>
          <a:endParaRPr lang="en-IN"/>
        </a:p>
      </dgm:t>
    </dgm:pt>
    <dgm:pt modelId="{848FCD37-5DC7-4D08-B816-6AA517E2BCA9}" type="pres">
      <dgm:prSet presAssocID="{09430B33-AE4D-46AD-ABFB-B280A4E91D5B}" presName="connectorText" presStyleLbl="sibTrans2D1" presStyleIdx="3" presStyleCnt="16"/>
      <dgm:spPr/>
      <dgm:t>
        <a:bodyPr/>
        <a:lstStyle/>
        <a:p>
          <a:endParaRPr lang="en-IN"/>
        </a:p>
      </dgm:t>
    </dgm:pt>
    <dgm:pt modelId="{78A3294E-EC1E-456E-9261-228155E4750B}" type="pres">
      <dgm:prSet presAssocID="{7D2E9EBE-C232-4D38-B487-228F39223B12}" presName="node" presStyleLbl="node1" presStyleIdx="4" presStyleCnt="17">
        <dgm:presLayoutVars>
          <dgm:bulletEnabled val="1"/>
        </dgm:presLayoutVars>
      </dgm:prSet>
      <dgm:spPr/>
      <dgm:t>
        <a:bodyPr/>
        <a:lstStyle/>
        <a:p>
          <a:endParaRPr lang="en-IN"/>
        </a:p>
      </dgm:t>
    </dgm:pt>
    <dgm:pt modelId="{07B4EB7C-9D05-4AC4-A857-3F3E9B01591B}" type="pres">
      <dgm:prSet presAssocID="{B7FC2F9E-3EF5-4CD5-94F2-CA0F9F4D40BE}" presName="sibTrans" presStyleLbl="sibTrans2D1" presStyleIdx="4" presStyleCnt="16"/>
      <dgm:spPr/>
      <dgm:t>
        <a:bodyPr/>
        <a:lstStyle/>
        <a:p>
          <a:endParaRPr lang="en-IN"/>
        </a:p>
      </dgm:t>
    </dgm:pt>
    <dgm:pt modelId="{15F7D82C-E3ED-4540-9013-5F99F1322D30}" type="pres">
      <dgm:prSet presAssocID="{B7FC2F9E-3EF5-4CD5-94F2-CA0F9F4D40BE}" presName="connectorText" presStyleLbl="sibTrans2D1" presStyleIdx="4" presStyleCnt="16"/>
      <dgm:spPr/>
      <dgm:t>
        <a:bodyPr/>
        <a:lstStyle/>
        <a:p>
          <a:endParaRPr lang="en-IN"/>
        </a:p>
      </dgm:t>
    </dgm:pt>
    <dgm:pt modelId="{8DEB4799-55A5-4BC5-BF85-83B60A355A35}" type="pres">
      <dgm:prSet presAssocID="{EB70B425-1A24-494E-82FF-0EEEDA7A1836}" presName="node" presStyleLbl="node1" presStyleIdx="5" presStyleCnt="17">
        <dgm:presLayoutVars>
          <dgm:bulletEnabled val="1"/>
        </dgm:presLayoutVars>
      </dgm:prSet>
      <dgm:spPr/>
      <dgm:t>
        <a:bodyPr/>
        <a:lstStyle/>
        <a:p>
          <a:endParaRPr lang="en-IN"/>
        </a:p>
      </dgm:t>
    </dgm:pt>
    <dgm:pt modelId="{F54102EB-E1E8-4223-920E-8F556B8DC881}" type="pres">
      <dgm:prSet presAssocID="{1EEF660D-FC36-48BC-9320-17FBFAF2F7F1}" presName="sibTrans" presStyleLbl="sibTrans2D1" presStyleIdx="5" presStyleCnt="16"/>
      <dgm:spPr/>
      <dgm:t>
        <a:bodyPr/>
        <a:lstStyle/>
        <a:p>
          <a:endParaRPr lang="en-IN"/>
        </a:p>
      </dgm:t>
    </dgm:pt>
    <dgm:pt modelId="{A964016B-D970-4A92-8523-A611DDB7E861}" type="pres">
      <dgm:prSet presAssocID="{1EEF660D-FC36-48BC-9320-17FBFAF2F7F1}" presName="connectorText" presStyleLbl="sibTrans2D1" presStyleIdx="5" presStyleCnt="16"/>
      <dgm:spPr/>
      <dgm:t>
        <a:bodyPr/>
        <a:lstStyle/>
        <a:p>
          <a:endParaRPr lang="en-IN"/>
        </a:p>
      </dgm:t>
    </dgm:pt>
    <dgm:pt modelId="{197F68A6-FCB3-4398-889F-69DAAD2E7981}" type="pres">
      <dgm:prSet presAssocID="{5F10E2E8-07F2-4565-AE65-1E650378FE01}" presName="node" presStyleLbl="node1" presStyleIdx="6" presStyleCnt="17">
        <dgm:presLayoutVars>
          <dgm:bulletEnabled val="1"/>
        </dgm:presLayoutVars>
      </dgm:prSet>
      <dgm:spPr/>
      <dgm:t>
        <a:bodyPr/>
        <a:lstStyle/>
        <a:p>
          <a:endParaRPr lang="en-IN"/>
        </a:p>
      </dgm:t>
    </dgm:pt>
    <dgm:pt modelId="{0AD17ECD-6A16-48D6-B833-BEAD350B17B1}" type="pres">
      <dgm:prSet presAssocID="{5C72361B-29F9-487B-9DDD-636003E861C5}" presName="sibTrans" presStyleLbl="sibTrans2D1" presStyleIdx="6" presStyleCnt="16"/>
      <dgm:spPr/>
      <dgm:t>
        <a:bodyPr/>
        <a:lstStyle/>
        <a:p>
          <a:endParaRPr lang="en-IN"/>
        </a:p>
      </dgm:t>
    </dgm:pt>
    <dgm:pt modelId="{E35E4E12-587E-42BF-BA1F-FC1FAAEF918F}" type="pres">
      <dgm:prSet presAssocID="{5C72361B-29F9-487B-9DDD-636003E861C5}" presName="connectorText" presStyleLbl="sibTrans2D1" presStyleIdx="6" presStyleCnt="16"/>
      <dgm:spPr/>
      <dgm:t>
        <a:bodyPr/>
        <a:lstStyle/>
        <a:p>
          <a:endParaRPr lang="en-IN"/>
        </a:p>
      </dgm:t>
    </dgm:pt>
    <dgm:pt modelId="{D7893308-93DE-4CD1-BFB2-DC72629FE9EF}" type="pres">
      <dgm:prSet presAssocID="{1C47E71F-3390-4594-A692-ED2F622E32D2}" presName="node" presStyleLbl="node1" presStyleIdx="7" presStyleCnt="17">
        <dgm:presLayoutVars>
          <dgm:bulletEnabled val="1"/>
        </dgm:presLayoutVars>
      </dgm:prSet>
      <dgm:spPr/>
      <dgm:t>
        <a:bodyPr/>
        <a:lstStyle/>
        <a:p>
          <a:endParaRPr lang="en-IN"/>
        </a:p>
      </dgm:t>
    </dgm:pt>
    <dgm:pt modelId="{885E9DC9-7CFC-4C8B-BA15-2FA922C5D868}" type="pres">
      <dgm:prSet presAssocID="{8368D92B-558C-4803-A44D-DD97C5F695B5}" presName="sibTrans" presStyleLbl="sibTrans2D1" presStyleIdx="7" presStyleCnt="16"/>
      <dgm:spPr/>
      <dgm:t>
        <a:bodyPr/>
        <a:lstStyle/>
        <a:p>
          <a:endParaRPr lang="en-IN"/>
        </a:p>
      </dgm:t>
    </dgm:pt>
    <dgm:pt modelId="{93A89EE5-8582-421F-AB4B-FC4B3F69F6FB}" type="pres">
      <dgm:prSet presAssocID="{8368D92B-558C-4803-A44D-DD97C5F695B5}" presName="connectorText" presStyleLbl="sibTrans2D1" presStyleIdx="7" presStyleCnt="16"/>
      <dgm:spPr/>
      <dgm:t>
        <a:bodyPr/>
        <a:lstStyle/>
        <a:p>
          <a:endParaRPr lang="en-IN"/>
        </a:p>
      </dgm:t>
    </dgm:pt>
    <dgm:pt modelId="{23560091-B486-427E-9C32-F7038F29A843}" type="pres">
      <dgm:prSet presAssocID="{D6DC990E-363A-4E4C-8736-A551886D6781}" presName="node" presStyleLbl="node1" presStyleIdx="8" presStyleCnt="17">
        <dgm:presLayoutVars>
          <dgm:bulletEnabled val="1"/>
        </dgm:presLayoutVars>
      </dgm:prSet>
      <dgm:spPr/>
      <dgm:t>
        <a:bodyPr/>
        <a:lstStyle/>
        <a:p>
          <a:endParaRPr lang="en-IN"/>
        </a:p>
      </dgm:t>
    </dgm:pt>
    <dgm:pt modelId="{CF081B16-8D65-45AF-8D4C-9B5D08CE2697}" type="pres">
      <dgm:prSet presAssocID="{89FADE16-00AE-4F36-8905-EF800E427D97}" presName="sibTrans" presStyleLbl="sibTrans2D1" presStyleIdx="8" presStyleCnt="16"/>
      <dgm:spPr/>
      <dgm:t>
        <a:bodyPr/>
        <a:lstStyle/>
        <a:p>
          <a:endParaRPr lang="en-IN"/>
        </a:p>
      </dgm:t>
    </dgm:pt>
    <dgm:pt modelId="{A6ABD0FB-B06C-4CD5-A1B9-EFD801CEEA2F}" type="pres">
      <dgm:prSet presAssocID="{89FADE16-00AE-4F36-8905-EF800E427D97}" presName="connectorText" presStyleLbl="sibTrans2D1" presStyleIdx="8" presStyleCnt="16"/>
      <dgm:spPr/>
      <dgm:t>
        <a:bodyPr/>
        <a:lstStyle/>
        <a:p>
          <a:endParaRPr lang="en-IN"/>
        </a:p>
      </dgm:t>
    </dgm:pt>
    <dgm:pt modelId="{322787E4-634E-4512-9F95-2314177CBA32}" type="pres">
      <dgm:prSet presAssocID="{82DFAED9-4AFC-45E5-ACB0-0348AA9D25AC}" presName="node" presStyleLbl="node1" presStyleIdx="9" presStyleCnt="17">
        <dgm:presLayoutVars>
          <dgm:bulletEnabled val="1"/>
        </dgm:presLayoutVars>
      </dgm:prSet>
      <dgm:spPr/>
      <dgm:t>
        <a:bodyPr/>
        <a:lstStyle/>
        <a:p>
          <a:endParaRPr lang="en-IN"/>
        </a:p>
      </dgm:t>
    </dgm:pt>
    <dgm:pt modelId="{B3BCC17D-E01A-4FB6-9944-6E901C863406}" type="pres">
      <dgm:prSet presAssocID="{D4769617-81DB-4AB3-9DE7-B98B3C4F7C01}" presName="sibTrans" presStyleLbl="sibTrans2D1" presStyleIdx="9" presStyleCnt="16"/>
      <dgm:spPr/>
      <dgm:t>
        <a:bodyPr/>
        <a:lstStyle/>
        <a:p>
          <a:endParaRPr lang="en-IN"/>
        </a:p>
      </dgm:t>
    </dgm:pt>
    <dgm:pt modelId="{95B2C063-5FBD-4166-8553-0BA3A3C7E8E6}" type="pres">
      <dgm:prSet presAssocID="{D4769617-81DB-4AB3-9DE7-B98B3C4F7C01}" presName="connectorText" presStyleLbl="sibTrans2D1" presStyleIdx="9" presStyleCnt="16"/>
      <dgm:spPr/>
      <dgm:t>
        <a:bodyPr/>
        <a:lstStyle/>
        <a:p>
          <a:endParaRPr lang="en-IN"/>
        </a:p>
      </dgm:t>
    </dgm:pt>
    <dgm:pt modelId="{404391F7-1277-4CD5-ABC7-6F8FA28FD66B}" type="pres">
      <dgm:prSet presAssocID="{AA00ABBC-BD9E-4B5E-9100-ADA61FDBC21C}" presName="node" presStyleLbl="node1" presStyleIdx="10" presStyleCnt="17">
        <dgm:presLayoutVars>
          <dgm:bulletEnabled val="1"/>
        </dgm:presLayoutVars>
      </dgm:prSet>
      <dgm:spPr/>
      <dgm:t>
        <a:bodyPr/>
        <a:lstStyle/>
        <a:p>
          <a:endParaRPr lang="en-IN"/>
        </a:p>
      </dgm:t>
    </dgm:pt>
    <dgm:pt modelId="{5C11F06B-8B10-4AE9-8222-D7D6E2B7AAD6}" type="pres">
      <dgm:prSet presAssocID="{0B82025C-F289-4AAE-A9B9-62F56EBD1011}" presName="sibTrans" presStyleLbl="sibTrans2D1" presStyleIdx="10" presStyleCnt="16"/>
      <dgm:spPr/>
      <dgm:t>
        <a:bodyPr/>
        <a:lstStyle/>
        <a:p>
          <a:endParaRPr lang="en-IN"/>
        </a:p>
      </dgm:t>
    </dgm:pt>
    <dgm:pt modelId="{0CECD2DB-CE23-4531-85DC-F0C212EDC303}" type="pres">
      <dgm:prSet presAssocID="{0B82025C-F289-4AAE-A9B9-62F56EBD1011}" presName="connectorText" presStyleLbl="sibTrans2D1" presStyleIdx="10" presStyleCnt="16"/>
      <dgm:spPr/>
      <dgm:t>
        <a:bodyPr/>
        <a:lstStyle/>
        <a:p>
          <a:endParaRPr lang="en-IN"/>
        </a:p>
      </dgm:t>
    </dgm:pt>
    <dgm:pt modelId="{FF398765-6CAA-4F0C-B4FE-DD138189B456}" type="pres">
      <dgm:prSet presAssocID="{4C1BB22B-355D-41D2-B9B5-8D8030C532D8}" presName="node" presStyleLbl="node1" presStyleIdx="11" presStyleCnt="17">
        <dgm:presLayoutVars>
          <dgm:bulletEnabled val="1"/>
        </dgm:presLayoutVars>
      </dgm:prSet>
      <dgm:spPr/>
      <dgm:t>
        <a:bodyPr/>
        <a:lstStyle/>
        <a:p>
          <a:endParaRPr lang="en-IN"/>
        </a:p>
      </dgm:t>
    </dgm:pt>
    <dgm:pt modelId="{23D645B5-116A-4786-9E00-E6179588E084}" type="pres">
      <dgm:prSet presAssocID="{30B144DD-9E81-4406-BAE4-CFB15DE0E832}" presName="sibTrans" presStyleLbl="sibTrans2D1" presStyleIdx="11" presStyleCnt="16"/>
      <dgm:spPr/>
      <dgm:t>
        <a:bodyPr/>
        <a:lstStyle/>
        <a:p>
          <a:endParaRPr lang="en-IN"/>
        </a:p>
      </dgm:t>
    </dgm:pt>
    <dgm:pt modelId="{34A55D69-5DB9-4C89-87C6-287C44E1AB9E}" type="pres">
      <dgm:prSet presAssocID="{30B144DD-9E81-4406-BAE4-CFB15DE0E832}" presName="connectorText" presStyleLbl="sibTrans2D1" presStyleIdx="11" presStyleCnt="16"/>
      <dgm:spPr/>
      <dgm:t>
        <a:bodyPr/>
        <a:lstStyle/>
        <a:p>
          <a:endParaRPr lang="en-IN"/>
        </a:p>
      </dgm:t>
    </dgm:pt>
    <dgm:pt modelId="{BFA638D9-5279-4312-8083-D2CA414F554B}" type="pres">
      <dgm:prSet presAssocID="{AC04310C-9D0D-4DD4-812F-8C9BE1E6558E}" presName="node" presStyleLbl="node1" presStyleIdx="12" presStyleCnt="17">
        <dgm:presLayoutVars>
          <dgm:bulletEnabled val="1"/>
        </dgm:presLayoutVars>
      </dgm:prSet>
      <dgm:spPr/>
      <dgm:t>
        <a:bodyPr/>
        <a:lstStyle/>
        <a:p>
          <a:endParaRPr lang="en-IN"/>
        </a:p>
      </dgm:t>
    </dgm:pt>
    <dgm:pt modelId="{DB1C4DCE-4040-44DB-A615-DF41DF41A4DC}" type="pres">
      <dgm:prSet presAssocID="{DD8D3913-3E1F-44D4-8C0C-94EFBC81FAFB}" presName="sibTrans" presStyleLbl="sibTrans2D1" presStyleIdx="12" presStyleCnt="16"/>
      <dgm:spPr/>
      <dgm:t>
        <a:bodyPr/>
        <a:lstStyle/>
        <a:p>
          <a:endParaRPr lang="en-IN"/>
        </a:p>
      </dgm:t>
    </dgm:pt>
    <dgm:pt modelId="{C43D43B6-8DF6-4A58-8C87-71D088CD30EB}" type="pres">
      <dgm:prSet presAssocID="{DD8D3913-3E1F-44D4-8C0C-94EFBC81FAFB}" presName="connectorText" presStyleLbl="sibTrans2D1" presStyleIdx="12" presStyleCnt="16"/>
      <dgm:spPr/>
      <dgm:t>
        <a:bodyPr/>
        <a:lstStyle/>
        <a:p>
          <a:endParaRPr lang="en-IN"/>
        </a:p>
      </dgm:t>
    </dgm:pt>
    <dgm:pt modelId="{9D8A7646-9E2B-4697-8F27-DB88BCD3A569}" type="pres">
      <dgm:prSet presAssocID="{4CD0191A-DFFA-410D-A4BB-78B80049CEBE}" presName="node" presStyleLbl="node1" presStyleIdx="13" presStyleCnt="17">
        <dgm:presLayoutVars>
          <dgm:bulletEnabled val="1"/>
        </dgm:presLayoutVars>
      </dgm:prSet>
      <dgm:spPr/>
      <dgm:t>
        <a:bodyPr/>
        <a:lstStyle/>
        <a:p>
          <a:endParaRPr lang="en-IN"/>
        </a:p>
      </dgm:t>
    </dgm:pt>
    <dgm:pt modelId="{411FB64A-ECB4-4938-B3B7-F6A5F9E8C872}" type="pres">
      <dgm:prSet presAssocID="{6D1C1B51-725E-4D82-9D3B-0735062A0D6F}" presName="sibTrans" presStyleLbl="sibTrans2D1" presStyleIdx="13" presStyleCnt="16"/>
      <dgm:spPr/>
      <dgm:t>
        <a:bodyPr/>
        <a:lstStyle/>
        <a:p>
          <a:endParaRPr lang="en-IN"/>
        </a:p>
      </dgm:t>
    </dgm:pt>
    <dgm:pt modelId="{E6BD46DF-0F51-4042-9B60-AB77A48CCE08}" type="pres">
      <dgm:prSet presAssocID="{6D1C1B51-725E-4D82-9D3B-0735062A0D6F}" presName="connectorText" presStyleLbl="sibTrans2D1" presStyleIdx="13" presStyleCnt="16"/>
      <dgm:spPr/>
      <dgm:t>
        <a:bodyPr/>
        <a:lstStyle/>
        <a:p>
          <a:endParaRPr lang="en-IN"/>
        </a:p>
      </dgm:t>
    </dgm:pt>
    <dgm:pt modelId="{B41BE94C-CA7F-4777-AEA2-64CB3061322B}" type="pres">
      <dgm:prSet presAssocID="{5269CD20-CB1D-4173-8572-1B56D402E56E}" presName="node" presStyleLbl="node1" presStyleIdx="14" presStyleCnt="17">
        <dgm:presLayoutVars>
          <dgm:bulletEnabled val="1"/>
        </dgm:presLayoutVars>
      </dgm:prSet>
      <dgm:spPr/>
      <dgm:t>
        <a:bodyPr/>
        <a:lstStyle/>
        <a:p>
          <a:endParaRPr lang="en-IN"/>
        </a:p>
      </dgm:t>
    </dgm:pt>
    <dgm:pt modelId="{CBF2B778-2D1F-4B89-84E5-A2646305BCE2}" type="pres">
      <dgm:prSet presAssocID="{B5DA001D-A32C-4665-9429-A9864DB4718B}" presName="sibTrans" presStyleLbl="sibTrans2D1" presStyleIdx="14" presStyleCnt="16"/>
      <dgm:spPr/>
      <dgm:t>
        <a:bodyPr/>
        <a:lstStyle/>
        <a:p>
          <a:endParaRPr lang="en-IN"/>
        </a:p>
      </dgm:t>
    </dgm:pt>
    <dgm:pt modelId="{A94124DA-277B-47A3-8840-7E7B38FD5BC4}" type="pres">
      <dgm:prSet presAssocID="{B5DA001D-A32C-4665-9429-A9864DB4718B}" presName="connectorText" presStyleLbl="sibTrans2D1" presStyleIdx="14" presStyleCnt="16"/>
      <dgm:spPr/>
      <dgm:t>
        <a:bodyPr/>
        <a:lstStyle/>
        <a:p>
          <a:endParaRPr lang="en-IN"/>
        </a:p>
      </dgm:t>
    </dgm:pt>
    <dgm:pt modelId="{CCD63927-B931-4BF5-B038-8381107648A3}" type="pres">
      <dgm:prSet presAssocID="{4CE17AF1-6B53-4C2B-9185-2A735EBE9C43}" presName="node" presStyleLbl="node1" presStyleIdx="15" presStyleCnt="17">
        <dgm:presLayoutVars>
          <dgm:bulletEnabled val="1"/>
        </dgm:presLayoutVars>
      </dgm:prSet>
      <dgm:spPr/>
      <dgm:t>
        <a:bodyPr/>
        <a:lstStyle/>
        <a:p>
          <a:endParaRPr lang="en-IN"/>
        </a:p>
      </dgm:t>
    </dgm:pt>
    <dgm:pt modelId="{D799BBC8-EB34-4994-AD7C-D6544D78AE08}" type="pres">
      <dgm:prSet presAssocID="{F82CF1C7-D0C9-427C-AE6A-DA3E9C66A6C4}" presName="sibTrans" presStyleLbl="sibTrans2D1" presStyleIdx="15" presStyleCnt="16"/>
      <dgm:spPr/>
      <dgm:t>
        <a:bodyPr/>
        <a:lstStyle/>
        <a:p>
          <a:endParaRPr lang="en-IN"/>
        </a:p>
      </dgm:t>
    </dgm:pt>
    <dgm:pt modelId="{E2DDB52C-FD39-4125-81AD-6DF7632F9DAC}" type="pres">
      <dgm:prSet presAssocID="{F82CF1C7-D0C9-427C-AE6A-DA3E9C66A6C4}" presName="connectorText" presStyleLbl="sibTrans2D1" presStyleIdx="15" presStyleCnt="16"/>
      <dgm:spPr/>
      <dgm:t>
        <a:bodyPr/>
        <a:lstStyle/>
        <a:p>
          <a:endParaRPr lang="en-IN"/>
        </a:p>
      </dgm:t>
    </dgm:pt>
    <dgm:pt modelId="{6F760C06-E4E4-4429-B8EA-64407779612B}" type="pres">
      <dgm:prSet presAssocID="{EB0D5B53-D352-45C1-BD66-1E4FEA5D5220}" presName="node" presStyleLbl="node1" presStyleIdx="16" presStyleCnt="17">
        <dgm:presLayoutVars>
          <dgm:bulletEnabled val="1"/>
        </dgm:presLayoutVars>
      </dgm:prSet>
      <dgm:spPr/>
      <dgm:t>
        <a:bodyPr/>
        <a:lstStyle/>
        <a:p>
          <a:endParaRPr lang="en-IN"/>
        </a:p>
      </dgm:t>
    </dgm:pt>
  </dgm:ptLst>
  <dgm:cxnLst>
    <dgm:cxn modelId="{005FB0D5-45A1-4DEF-BF61-E7086EBCF5D2}" type="presOf" srcId="{8368D92B-558C-4803-A44D-DD97C5F695B5}" destId="{93A89EE5-8582-421F-AB4B-FC4B3F69F6FB}" srcOrd="1" destOrd="0" presId="urn:microsoft.com/office/officeart/2005/8/layout/process5"/>
    <dgm:cxn modelId="{5E7A10EF-8666-45FF-A6AF-764F50921AA4}" srcId="{3D90B7F1-D0DB-4EF6-998E-2FDA3CE020D0}" destId="{EB0D5B53-D352-45C1-BD66-1E4FEA5D5220}" srcOrd="16" destOrd="0" parTransId="{CE9FA4DA-0E9A-48F6-B19D-279F86149522}" sibTransId="{F367667E-3624-4B33-8A3B-0556A67FA03C}"/>
    <dgm:cxn modelId="{7A812EFF-4134-447D-B279-B99BD885EBB3}" type="presOf" srcId="{30B144DD-9E81-4406-BAE4-CFB15DE0E832}" destId="{23D645B5-116A-4786-9E00-E6179588E084}" srcOrd="0" destOrd="0" presId="urn:microsoft.com/office/officeart/2005/8/layout/process5"/>
    <dgm:cxn modelId="{8BC8714F-F51B-4C75-B4F2-64A315BCA7E7}" srcId="{3D90B7F1-D0DB-4EF6-998E-2FDA3CE020D0}" destId="{4CD0191A-DFFA-410D-A4BB-78B80049CEBE}" srcOrd="13" destOrd="0" parTransId="{F9BE4C44-19D9-4C5C-9B27-7B0A861274F3}" sibTransId="{6D1C1B51-725E-4D82-9D3B-0735062A0D6F}"/>
    <dgm:cxn modelId="{21EC278B-8195-484B-8FA3-6827BBF1FF0E}" type="presOf" srcId="{0898F728-C453-4D1C-B5B8-2CDD98EC75E0}" destId="{6763DC84-C872-48DE-BB84-7EDDACC05BAF}" srcOrd="0" destOrd="0" presId="urn:microsoft.com/office/officeart/2005/8/layout/process5"/>
    <dgm:cxn modelId="{35DB09B5-1254-4580-A2AC-2C2F49B15673}" type="presOf" srcId="{5F10E2E8-07F2-4565-AE65-1E650378FE01}" destId="{197F68A6-FCB3-4398-889F-69DAAD2E7981}" srcOrd="0" destOrd="0" presId="urn:microsoft.com/office/officeart/2005/8/layout/process5"/>
    <dgm:cxn modelId="{85E007C0-8C4E-4FC4-837D-2935A5E94060}" type="presOf" srcId="{71AA2BB8-5AC0-48C1-96B6-D394317898E2}" destId="{20483C0C-EE58-4358-A58E-C5D20D075400}" srcOrd="0" destOrd="0" presId="urn:microsoft.com/office/officeart/2005/8/layout/process5"/>
    <dgm:cxn modelId="{69BD5545-DFF2-4168-861D-5F6440CF736D}" type="presOf" srcId="{B7FC2F9E-3EF5-4CD5-94F2-CA0F9F4D40BE}" destId="{07B4EB7C-9D05-4AC4-A857-3F3E9B01591B}" srcOrd="0" destOrd="0" presId="urn:microsoft.com/office/officeart/2005/8/layout/process5"/>
    <dgm:cxn modelId="{A7FEA0BB-2DAE-42C7-9683-D5A12CF870D1}" type="presOf" srcId="{190C35FA-350D-4B4E-84B5-CC5BEE348736}" destId="{047D707E-F238-4C8E-B988-0B765C98AE9B}" srcOrd="0" destOrd="0" presId="urn:microsoft.com/office/officeart/2005/8/layout/process5"/>
    <dgm:cxn modelId="{66C72D32-39C2-49ED-AB1C-D55B48EDBF5F}" type="presOf" srcId="{1EEF660D-FC36-48BC-9320-17FBFAF2F7F1}" destId="{F54102EB-E1E8-4223-920E-8F556B8DC881}" srcOrd="0" destOrd="0" presId="urn:microsoft.com/office/officeart/2005/8/layout/process5"/>
    <dgm:cxn modelId="{024C81F5-40DC-47DF-9FDB-E489CE9D972D}" type="presOf" srcId="{75313736-2837-4618-94C4-F82CD524EC50}" destId="{72C5AB3B-7675-447F-99CA-5B08BDFE88F3}" srcOrd="1" destOrd="0" presId="urn:microsoft.com/office/officeart/2005/8/layout/process5"/>
    <dgm:cxn modelId="{F07A7667-CD48-4355-8022-2FBC1F1BADB4}" type="presOf" srcId="{4CE17AF1-6B53-4C2B-9185-2A735EBE9C43}" destId="{CCD63927-B931-4BF5-B038-8381107648A3}" srcOrd="0" destOrd="0" presId="urn:microsoft.com/office/officeart/2005/8/layout/process5"/>
    <dgm:cxn modelId="{E1289CB8-8183-42BA-91ED-FF1FD264BBAA}" type="presOf" srcId="{DD8D3913-3E1F-44D4-8C0C-94EFBC81FAFB}" destId="{DB1C4DCE-4040-44DB-A615-DF41DF41A4DC}" srcOrd="0" destOrd="0" presId="urn:microsoft.com/office/officeart/2005/8/layout/process5"/>
    <dgm:cxn modelId="{55E71E9C-5A46-4040-882E-230A842D4CC0}" type="presOf" srcId="{5C72361B-29F9-487B-9DDD-636003E861C5}" destId="{0AD17ECD-6A16-48D6-B833-BEAD350B17B1}" srcOrd="0" destOrd="0" presId="urn:microsoft.com/office/officeart/2005/8/layout/process5"/>
    <dgm:cxn modelId="{5633E728-C5F3-433C-A5E9-7AFBBE98311D}" srcId="{3D90B7F1-D0DB-4EF6-998E-2FDA3CE020D0}" destId="{5269CD20-CB1D-4173-8572-1B56D402E56E}" srcOrd="14" destOrd="0" parTransId="{F6D455F9-C323-4598-A332-63066B6E3D1E}" sibTransId="{B5DA001D-A32C-4665-9429-A9864DB4718B}"/>
    <dgm:cxn modelId="{6CDE4B8A-F0B1-49D0-BD29-EC9E20054E7B}" srcId="{3D90B7F1-D0DB-4EF6-998E-2FDA3CE020D0}" destId="{7D2E9EBE-C232-4D38-B487-228F39223B12}" srcOrd="4" destOrd="0" parTransId="{EEF98F94-7C4B-42F1-B2E1-8E127E2E9F25}" sibTransId="{B7FC2F9E-3EF5-4CD5-94F2-CA0F9F4D40BE}"/>
    <dgm:cxn modelId="{76E26A3D-C6C9-4268-A8B0-4B1EF3A252D8}" srcId="{3D90B7F1-D0DB-4EF6-998E-2FDA3CE020D0}" destId="{EA02E70D-66CD-42C3-88E9-9B16C99A70BF}" srcOrd="1" destOrd="0" parTransId="{F81175B5-81E2-4C28-878D-03ABF8A2D70D}" sibTransId="{F3799538-CB4F-4BF6-B137-2B21DA7A3662}"/>
    <dgm:cxn modelId="{2A4F5569-4388-4ED4-A668-8C9A96C1E76D}" type="presOf" srcId="{09430B33-AE4D-46AD-ABFB-B280A4E91D5B}" destId="{0DCF1146-4521-4DEC-BFFA-EF18C8857763}" srcOrd="0" destOrd="0" presId="urn:microsoft.com/office/officeart/2005/8/layout/process5"/>
    <dgm:cxn modelId="{D5E7BB90-22DF-46C2-8C4F-014981208526}" type="presOf" srcId="{1EEF660D-FC36-48BC-9320-17FBFAF2F7F1}" destId="{A964016B-D970-4A92-8523-A611DDB7E861}" srcOrd="1" destOrd="0" presId="urn:microsoft.com/office/officeart/2005/8/layout/process5"/>
    <dgm:cxn modelId="{6863746D-6348-4767-93D8-535969AC7A18}" type="presOf" srcId="{4CD0191A-DFFA-410D-A4BB-78B80049CEBE}" destId="{9D8A7646-9E2B-4697-8F27-DB88BCD3A569}" srcOrd="0" destOrd="0" presId="urn:microsoft.com/office/officeart/2005/8/layout/process5"/>
    <dgm:cxn modelId="{1E7E8968-97DE-4C5F-8EEC-78CC8532760F}" type="presOf" srcId="{8368D92B-558C-4803-A44D-DD97C5F695B5}" destId="{885E9DC9-7CFC-4C8B-BA15-2FA922C5D868}" srcOrd="0" destOrd="0" presId="urn:microsoft.com/office/officeart/2005/8/layout/process5"/>
    <dgm:cxn modelId="{A32984C8-DE30-4FF3-A7BE-31F8E3530F69}" type="presOf" srcId="{F3799538-CB4F-4BF6-B137-2B21DA7A3662}" destId="{C1D3699A-DC74-4F9C-AF05-B6C24B34787E}" srcOrd="1" destOrd="0" presId="urn:microsoft.com/office/officeart/2005/8/layout/process5"/>
    <dgm:cxn modelId="{0034FE9C-543A-4027-B31F-F3BB1B082496}" srcId="{3D90B7F1-D0DB-4EF6-998E-2FDA3CE020D0}" destId="{4CE17AF1-6B53-4C2B-9185-2A735EBE9C43}" srcOrd="15" destOrd="0" parTransId="{AF60E0DD-58ED-444F-9A8A-98A5C7FBFD8A}" sibTransId="{F82CF1C7-D0C9-427C-AE6A-DA3E9C66A6C4}"/>
    <dgm:cxn modelId="{115DCC62-9959-40A3-8C8A-0524E8ABB444}" type="presOf" srcId="{89FADE16-00AE-4F36-8905-EF800E427D97}" destId="{CF081B16-8D65-45AF-8D4C-9B5D08CE2697}" srcOrd="0" destOrd="0" presId="urn:microsoft.com/office/officeart/2005/8/layout/process5"/>
    <dgm:cxn modelId="{C1EF74AC-2AD1-4683-9C29-9E91DC3638E1}" type="presOf" srcId="{B5DA001D-A32C-4665-9429-A9864DB4718B}" destId="{A94124DA-277B-47A3-8840-7E7B38FD5BC4}" srcOrd="1" destOrd="0" presId="urn:microsoft.com/office/officeart/2005/8/layout/process5"/>
    <dgm:cxn modelId="{789B8755-794C-4596-AB23-74D31EF26E1D}" type="presOf" srcId="{570E2CF4-5068-4F94-A38A-D1982B3C4880}" destId="{80770DF8-397B-478D-A680-79790F7E992B}" srcOrd="0" destOrd="0" presId="urn:microsoft.com/office/officeart/2005/8/layout/process5"/>
    <dgm:cxn modelId="{2886B806-CED8-4FAC-BFD3-03124B4B74A6}" type="presOf" srcId="{0B82025C-F289-4AAE-A9B9-62F56EBD1011}" destId="{5C11F06B-8B10-4AE9-8222-D7D6E2B7AAD6}" srcOrd="0" destOrd="0" presId="urn:microsoft.com/office/officeart/2005/8/layout/process5"/>
    <dgm:cxn modelId="{CB77BED0-6687-4B1D-B6D4-10C93355A5A9}" type="presOf" srcId="{1C47E71F-3390-4594-A692-ED2F622E32D2}" destId="{D7893308-93DE-4CD1-BFB2-DC72629FE9EF}" srcOrd="0" destOrd="0" presId="urn:microsoft.com/office/officeart/2005/8/layout/process5"/>
    <dgm:cxn modelId="{5E1B4C49-D9A9-4DB5-93B0-D406BE100694}" type="presOf" srcId="{AC04310C-9D0D-4DD4-812F-8C9BE1E6558E}" destId="{BFA638D9-5279-4312-8083-D2CA414F554B}" srcOrd="0" destOrd="0" presId="urn:microsoft.com/office/officeart/2005/8/layout/process5"/>
    <dgm:cxn modelId="{5C16ABC0-A6CD-47E3-94F5-689DE3716701}" type="presOf" srcId="{5269CD20-CB1D-4173-8572-1B56D402E56E}" destId="{B41BE94C-CA7F-4777-AEA2-64CB3061322B}" srcOrd="0" destOrd="0" presId="urn:microsoft.com/office/officeart/2005/8/layout/process5"/>
    <dgm:cxn modelId="{76A1F906-423A-41EE-8E55-BCD61AB42E3D}" type="presOf" srcId="{EA02E70D-66CD-42C3-88E9-9B16C99A70BF}" destId="{93D1017E-8FEC-46C0-A048-98F957306117}" srcOrd="0" destOrd="0" presId="urn:microsoft.com/office/officeart/2005/8/layout/process5"/>
    <dgm:cxn modelId="{8A7D7094-E1FF-4EC3-8AE2-6DBA07AF0512}" type="presOf" srcId="{4C1BB22B-355D-41D2-B9B5-8D8030C532D8}" destId="{FF398765-6CAA-4F0C-B4FE-DD138189B456}" srcOrd="0" destOrd="0" presId="urn:microsoft.com/office/officeart/2005/8/layout/process5"/>
    <dgm:cxn modelId="{D1D64338-2495-4C78-85EF-D14208CD908F}" type="presOf" srcId="{30B144DD-9E81-4406-BAE4-CFB15DE0E832}" destId="{34A55D69-5DB9-4C89-87C6-287C44E1AB9E}" srcOrd="1" destOrd="0" presId="urn:microsoft.com/office/officeart/2005/8/layout/process5"/>
    <dgm:cxn modelId="{684B34FC-BFF4-4CD8-9B27-3F5ECACF475E}" type="presOf" srcId="{F82CF1C7-D0C9-427C-AE6A-DA3E9C66A6C4}" destId="{E2DDB52C-FD39-4125-81AD-6DF7632F9DAC}" srcOrd="1" destOrd="0" presId="urn:microsoft.com/office/officeart/2005/8/layout/process5"/>
    <dgm:cxn modelId="{BAF39C0D-E817-4A2B-B209-6FFAAFDCD453}" type="presOf" srcId="{3D90B7F1-D0DB-4EF6-998E-2FDA3CE020D0}" destId="{73080A8F-7196-4395-80BD-5EA5CEE04A9C}" srcOrd="0" destOrd="0" presId="urn:microsoft.com/office/officeart/2005/8/layout/process5"/>
    <dgm:cxn modelId="{3939CE21-EA58-4C5C-8DC7-CB28214BB5E8}" srcId="{3D90B7F1-D0DB-4EF6-998E-2FDA3CE020D0}" destId="{71AA2BB8-5AC0-48C1-96B6-D394317898E2}" srcOrd="3" destOrd="0" parTransId="{AE74D129-B2F4-460A-942B-502D896CE4BC}" sibTransId="{09430B33-AE4D-46AD-ABFB-B280A4E91D5B}"/>
    <dgm:cxn modelId="{26B5C109-3CBC-4E32-A721-12066FD213BD}" type="presOf" srcId="{82DFAED9-4AFC-45E5-ACB0-0348AA9D25AC}" destId="{322787E4-634E-4512-9F95-2314177CBA32}" srcOrd="0" destOrd="0" presId="urn:microsoft.com/office/officeart/2005/8/layout/process5"/>
    <dgm:cxn modelId="{5F11493E-C79C-405C-BFF1-978F485E9092}" srcId="{3D90B7F1-D0DB-4EF6-998E-2FDA3CE020D0}" destId="{82DFAED9-4AFC-45E5-ACB0-0348AA9D25AC}" srcOrd="9" destOrd="0" parTransId="{C3DCA8D9-D4E1-4862-83AB-3049BE300058}" sibTransId="{D4769617-81DB-4AB3-9DE7-B98B3C4F7C01}"/>
    <dgm:cxn modelId="{369BF923-4817-4716-A1B5-5B7BC5E4F7EB}" type="presOf" srcId="{89FADE16-00AE-4F36-8905-EF800E427D97}" destId="{A6ABD0FB-B06C-4CD5-A1B9-EFD801CEEA2F}" srcOrd="1" destOrd="0" presId="urn:microsoft.com/office/officeart/2005/8/layout/process5"/>
    <dgm:cxn modelId="{79C1736E-8364-49E5-A4CB-0B93FFB6AC8B}" srcId="{3D90B7F1-D0DB-4EF6-998E-2FDA3CE020D0}" destId="{5F10E2E8-07F2-4565-AE65-1E650378FE01}" srcOrd="6" destOrd="0" parTransId="{09C2E245-7E57-4C00-9519-0C27CE51D9C7}" sibTransId="{5C72361B-29F9-487B-9DDD-636003E861C5}"/>
    <dgm:cxn modelId="{2CE9F74D-5F94-4742-B05A-758DB08F0AA5}" type="presOf" srcId="{75313736-2837-4618-94C4-F82CD524EC50}" destId="{C6D7F29C-9384-412F-AD99-C985E813025A}" srcOrd="0" destOrd="0" presId="urn:microsoft.com/office/officeart/2005/8/layout/process5"/>
    <dgm:cxn modelId="{81BEB31B-AE83-42F5-A852-592179152781}" type="presOf" srcId="{F3799538-CB4F-4BF6-B137-2B21DA7A3662}" destId="{69B786B7-5768-4059-94B8-FD681D6BF054}" srcOrd="0" destOrd="0" presId="urn:microsoft.com/office/officeart/2005/8/layout/process5"/>
    <dgm:cxn modelId="{83101393-5D42-45A7-8D8C-3E746A7B5DCA}" type="presOf" srcId="{7D2E9EBE-C232-4D38-B487-228F39223B12}" destId="{78A3294E-EC1E-456E-9261-228155E4750B}" srcOrd="0" destOrd="0" presId="urn:microsoft.com/office/officeart/2005/8/layout/process5"/>
    <dgm:cxn modelId="{BC1E3AD8-D288-41B9-921B-F86A5AEB8BD4}" type="presOf" srcId="{6D1C1B51-725E-4D82-9D3B-0735062A0D6F}" destId="{E6BD46DF-0F51-4042-9B60-AB77A48CCE08}" srcOrd="1" destOrd="0" presId="urn:microsoft.com/office/officeart/2005/8/layout/process5"/>
    <dgm:cxn modelId="{ABCD29F0-B65C-40FE-8EAB-91BDAD66DF13}" type="presOf" srcId="{0898F728-C453-4D1C-B5B8-2CDD98EC75E0}" destId="{41EF409A-5A89-4268-84B5-2C2DD4E60ADA}" srcOrd="1" destOrd="0" presId="urn:microsoft.com/office/officeart/2005/8/layout/process5"/>
    <dgm:cxn modelId="{D73F0CE0-47C9-4A2C-8627-B2B3042D0417}" type="presOf" srcId="{DD8D3913-3E1F-44D4-8C0C-94EFBC81FAFB}" destId="{C43D43B6-8DF6-4A58-8C87-71D088CD30EB}" srcOrd="1" destOrd="0" presId="urn:microsoft.com/office/officeart/2005/8/layout/process5"/>
    <dgm:cxn modelId="{0341D8DE-9A27-4F5E-8671-9A4D7CE11237}" srcId="{3D90B7F1-D0DB-4EF6-998E-2FDA3CE020D0}" destId="{1C47E71F-3390-4594-A692-ED2F622E32D2}" srcOrd="7" destOrd="0" parTransId="{4A1DE145-BB6F-40B2-9181-6961D98A2CA3}" sibTransId="{8368D92B-558C-4803-A44D-DD97C5F695B5}"/>
    <dgm:cxn modelId="{86EBE924-6FBC-4312-941A-84D08E2953BD}" type="presOf" srcId="{09430B33-AE4D-46AD-ABFB-B280A4E91D5B}" destId="{848FCD37-5DC7-4D08-B816-6AA517E2BCA9}" srcOrd="1" destOrd="0" presId="urn:microsoft.com/office/officeart/2005/8/layout/process5"/>
    <dgm:cxn modelId="{3451A00E-1B76-402A-BE01-E0517D917E73}" srcId="{3D90B7F1-D0DB-4EF6-998E-2FDA3CE020D0}" destId="{4C1BB22B-355D-41D2-B9B5-8D8030C532D8}" srcOrd="11" destOrd="0" parTransId="{F3FA8CDC-4B6C-4A1C-8015-10FFA53750CD}" sibTransId="{30B144DD-9E81-4406-BAE4-CFB15DE0E832}"/>
    <dgm:cxn modelId="{026FEC3B-5766-447E-AEA9-3D86D7DE66BA}" type="presOf" srcId="{6D1C1B51-725E-4D82-9D3B-0735062A0D6F}" destId="{411FB64A-ECB4-4938-B3B7-F6A5F9E8C872}" srcOrd="0" destOrd="0" presId="urn:microsoft.com/office/officeart/2005/8/layout/process5"/>
    <dgm:cxn modelId="{9E0B6143-76D3-4078-AE48-7B4C9117EE68}" srcId="{3D90B7F1-D0DB-4EF6-998E-2FDA3CE020D0}" destId="{570E2CF4-5068-4F94-A38A-D1982B3C4880}" srcOrd="2" destOrd="0" parTransId="{A1ECF390-42BA-48B0-BB33-5B8834FD87FA}" sibTransId="{75313736-2837-4618-94C4-F82CD524EC50}"/>
    <dgm:cxn modelId="{1BC6B735-9CE0-4125-9825-C041E734346C}" type="presOf" srcId="{AA00ABBC-BD9E-4B5E-9100-ADA61FDBC21C}" destId="{404391F7-1277-4CD5-ABC7-6F8FA28FD66B}" srcOrd="0" destOrd="0" presId="urn:microsoft.com/office/officeart/2005/8/layout/process5"/>
    <dgm:cxn modelId="{CD48FC4B-ED2A-449F-92FB-739541B2F6DD}" type="presOf" srcId="{D4769617-81DB-4AB3-9DE7-B98B3C4F7C01}" destId="{95B2C063-5FBD-4166-8553-0BA3A3C7E8E6}" srcOrd="1" destOrd="0" presId="urn:microsoft.com/office/officeart/2005/8/layout/process5"/>
    <dgm:cxn modelId="{B18BAAEF-1347-4D3F-898D-4B7FEF64BC3A}" type="presOf" srcId="{EB0D5B53-D352-45C1-BD66-1E4FEA5D5220}" destId="{6F760C06-E4E4-4429-B8EA-64407779612B}" srcOrd="0" destOrd="0" presId="urn:microsoft.com/office/officeart/2005/8/layout/process5"/>
    <dgm:cxn modelId="{E5EEF0C1-6809-479E-9D10-42CB9EB2AD93}" type="presOf" srcId="{F82CF1C7-D0C9-427C-AE6A-DA3E9C66A6C4}" destId="{D799BBC8-EB34-4994-AD7C-D6544D78AE08}" srcOrd="0" destOrd="0" presId="urn:microsoft.com/office/officeart/2005/8/layout/process5"/>
    <dgm:cxn modelId="{6682761B-81ED-4046-9183-07FD8817ACE9}" srcId="{3D90B7F1-D0DB-4EF6-998E-2FDA3CE020D0}" destId="{EB70B425-1A24-494E-82FF-0EEEDA7A1836}" srcOrd="5" destOrd="0" parTransId="{E3091636-34C8-4BE6-91A1-3A5DEC29A818}" sibTransId="{1EEF660D-FC36-48BC-9320-17FBFAF2F7F1}"/>
    <dgm:cxn modelId="{A1C4A687-6256-4C2A-A5A7-532211B97F04}" srcId="{3D90B7F1-D0DB-4EF6-998E-2FDA3CE020D0}" destId="{190C35FA-350D-4B4E-84B5-CC5BEE348736}" srcOrd="0" destOrd="0" parTransId="{7773E3D1-93A0-4913-B999-702CDA7FC295}" sibTransId="{0898F728-C453-4D1C-B5B8-2CDD98EC75E0}"/>
    <dgm:cxn modelId="{3125283A-B45C-45AD-BBCB-12029A3C6DBE}" type="presOf" srcId="{0B82025C-F289-4AAE-A9B9-62F56EBD1011}" destId="{0CECD2DB-CE23-4531-85DC-F0C212EDC303}" srcOrd="1" destOrd="0" presId="urn:microsoft.com/office/officeart/2005/8/layout/process5"/>
    <dgm:cxn modelId="{14D59396-B762-4311-9821-3B17479C26EC}" type="presOf" srcId="{D6DC990E-363A-4E4C-8736-A551886D6781}" destId="{23560091-B486-427E-9C32-F7038F29A843}" srcOrd="0" destOrd="0" presId="urn:microsoft.com/office/officeart/2005/8/layout/process5"/>
    <dgm:cxn modelId="{3339A542-5ED6-4569-92B1-719DED77CCD5}" type="presOf" srcId="{D4769617-81DB-4AB3-9DE7-B98B3C4F7C01}" destId="{B3BCC17D-E01A-4FB6-9944-6E901C863406}" srcOrd="0" destOrd="0" presId="urn:microsoft.com/office/officeart/2005/8/layout/process5"/>
    <dgm:cxn modelId="{F87C7883-E42E-4E25-A19F-7655F11BC428}" srcId="{3D90B7F1-D0DB-4EF6-998E-2FDA3CE020D0}" destId="{AC04310C-9D0D-4DD4-812F-8C9BE1E6558E}" srcOrd="12" destOrd="0" parTransId="{DFC48574-007D-4913-8827-5A0B3718C25E}" sibTransId="{DD8D3913-3E1F-44D4-8C0C-94EFBC81FAFB}"/>
    <dgm:cxn modelId="{F09EBD5B-43A5-446B-ACC5-1B65820DEA9B}" srcId="{3D90B7F1-D0DB-4EF6-998E-2FDA3CE020D0}" destId="{D6DC990E-363A-4E4C-8736-A551886D6781}" srcOrd="8" destOrd="0" parTransId="{47DCC487-9B77-4A75-9130-BDB99F8B8B9A}" sibTransId="{89FADE16-00AE-4F36-8905-EF800E427D97}"/>
    <dgm:cxn modelId="{679F1A4D-876E-451E-80F5-FB17C20FA72E}" type="presOf" srcId="{B7FC2F9E-3EF5-4CD5-94F2-CA0F9F4D40BE}" destId="{15F7D82C-E3ED-4540-9013-5F99F1322D30}" srcOrd="1" destOrd="0" presId="urn:microsoft.com/office/officeart/2005/8/layout/process5"/>
    <dgm:cxn modelId="{69EFE716-F8A8-4BEE-AF72-FD03F1D6A5AA}" type="presOf" srcId="{B5DA001D-A32C-4665-9429-A9864DB4718B}" destId="{CBF2B778-2D1F-4B89-84E5-A2646305BCE2}" srcOrd="0" destOrd="0" presId="urn:microsoft.com/office/officeart/2005/8/layout/process5"/>
    <dgm:cxn modelId="{FAB83E71-EBBB-4D44-B91D-FA253CD96A06}" type="presOf" srcId="{5C72361B-29F9-487B-9DDD-636003E861C5}" destId="{E35E4E12-587E-42BF-BA1F-FC1FAAEF918F}" srcOrd="1" destOrd="0" presId="urn:microsoft.com/office/officeart/2005/8/layout/process5"/>
    <dgm:cxn modelId="{C738A609-034B-4A25-8BF3-66E4D858D7E6}" srcId="{3D90B7F1-D0DB-4EF6-998E-2FDA3CE020D0}" destId="{AA00ABBC-BD9E-4B5E-9100-ADA61FDBC21C}" srcOrd="10" destOrd="0" parTransId="{12E6A2B3-FD7B-49F0-9F14-C1CED960EF42}" sibTransId="{0B82025C-F289-4AAE-A9B9-62F56EBD1011}"/>
    <dgm:cxn modelId="{EBE746D9-5937-4E0D-A6DE-E4BCBA7DA201}" type="presOf" srcId="{EB70B425-1A24-494E-82FF-0EEEDA7A1836}" destId="{8DEB4799-55A5-4BC5-BF85-83B60A355A35}" srcOrd="0" destOrd="0" presId="urn:microsoft.com/office/officeart/2005/8/layout/process5"/>
    <dgm:cxn modelId="{D3DB68DF-7688-470E-9319-1F86C7DE30D2}" type="presParOf" srcId="{73080A8F-7196-4395-80BD-5EA5CEE04A9C}" destId="{047D707E-F238-4C8E-B988-0B765C98AE9B}" srcOrd="0" destOrd="0" presId="urn:microsoft.com/office/officeart/2005/8/layout/process5"/>
    <dgm:cxn modelId="{9371767E-4E38-4828-BD15-291C2B323E1D}" type="presParOf" srcId="{73080A8F-7196-4395-80BD-5EA5CEE04A9C}" destId="{6763DC84-C872-48DE-BB84-7EDDACC05BAF}" srcOrd="1" destOrd="0" presId="urn:microsoft.com/office/officeart/2005/8/layout/process5"/>
    <dgm:cxn modelId="{6529F139-74A5-4150-BF32-5A4E8C85BCEC}" type="presParOf" srcId="{6763DC84-C872-48DE-BB84-7EDDACC05BAF}" destId="{41EF409A-5A89-4268-84B5-2C2DD4E60ADA}" srcOrd="0" destOrd="0" presId="urn:microsoft.com/office/officeart/2005/8/layout/process5"/>
    <dgm:cxn modelId="{1E9A0860-4D76-4AE7-8B55-D5E967603081}" type="presParOf" srcId="{73080A8F-7196-4395-80BD-5EA5CEE04A9C}" destId="{93D1017E-8FEC-46C0-A048-98F957306117}" srcOrd="2" destOrd="0" presId="urn:microsoft.com/office/officeart/2005/8/layout/process5"/>
    <dgm:cxn modelId="{DA54C238-8FBB-47B4-A01D-D4B5A05542F7}" type="presParOf" srcId="{73080A8F-7196-4395-80BD-5EA5CEE04A9C}" destId="{69B786B7-5768-4059-94B8-FD681D6BF054}" srcOrd="3" destOrd="0" presId="urn:microsoft.com/office/officeart/2005/8/layout/process5"/>
    <dgm:cxn modelId="{593EE598-AE50-44E5-80BA-8CC1D773C374}" type="presParOf" srcId="{69B786B7-5768-4059-94B8-FD681D6BF054}" destId="{C1D3699A-DC74-4F9C-AF05-B6C24B34787E}" srcOrd="0" destOrd="0" presId="urn:microsoft.com/office/officeart/2005/8/layout/process5"/>
    <dgm:cxn modelId="{DD839D19-B141-4A84-B279-E4AEFB1B4729}" type="presParOf" srcId="{73080A8F-7196-4395-80BD-5EA5CEE04A9C}" destId="{80770DF8-397B-478D-A680-79790F7E992B}" srcOrd="4" destOrd="0" presId="urn:microsoft.com/office/officeart/2005/8/layout/process5"/>
    <dgm:cxn modelId="{85800A72-ED58-4704-9719-6382F38A3326}" type="presParOf" srcId="{73080A8F-7196-4395-80BD-5EA5CEE04A9C}" destId="{C6D7F29C-9384-412F-AD99-C985E813025A}" srcOrd="5" destOrd="0" presId="urn:microsoft.com/office/officeart/2005/8/layout/process5"/>
    <dgm:cxn modelId="{20C71D35-62E4-451A-B122-7ACA696706C8}" type="presParOf" srcId="{C6D7F29C-9384-412F-AD99-C985E813025A}" destId="{72C5AB3B-7675-447F-99CA-5B08BDFE88F3}" srcOrd="0" destOrd="0" presId="urn:microsoft.com/office/officeart/2005/8/layout/process5"/>
    <dgm:cxn modelId="{6AA897EA-5E2F-4C73-82FA-91D9EC8F6759}" type="presParOf" srcId="{73080A8F-7196-4395-80BD-5EA5CEE04A9C}" destId="{20483C0C-EE58-4358-A58E-C5D20D075400}" srcOrd="6" destOrd="0" presId="urn:microsoft.com/office/officeart/2005/8/layout/process5"/>
    <dgm:cxn modelId="{C07DC05F-C182-4676-A1D3-6EBB7355D66B}" type="presParOf" srcId="{73080A8F-7196-4395-80BD-5EA5CEE04A9C}" destId="{0DCF1146-4521-4DEC-BFFA-EF18C8857763}" srcOrd="7" destOrd="0" presId="urn:microsoft.com/office/officeart/2005/8/layout/process5"/>
    <dgm:cxn modelId="{D83ED356-FC62-43B2-86C8-8FC80C599C75}" type="presParOf" srcId="{0DCF1146-4521-4DEC-BFFA-EF18C8857763}" destId="{848FCD37-5DC7-4D08-B816-6AA517E2BCA9}" srcOrd="0" destOrd="0" presId="urn:microsoft.com/office/officeart/2005/8/layout/process5"/>
    <dgm:cxn modelId="{673F0170-6CDA-4C40-91F1-13079DD85E6B}" type="presParOf" srcId="{73080A8F-7196-4395-80BD-5EA5CEE04A9C}" destId="{78A3294E-EC1E-456E-9261-228155E4750B}" srcOrd="8" destOrd="0" presId="urn:microsoft.com/office/officeart/2005/8/layout/process5"/>
    <dgm:cxn modelId="{80707043-3BA8-4712-BE0D-50BDEA226523}" type="presParOf" srcId="{73080A8F-7196-4395-80BD-5EA5CEE04A9C}" destId="{07B4EB7C-9D05-4AC4-A857-3F3E9B01591B}" srcOrd="9" destOrd="0" presId="urn:microsoft.com/office/officeart/2005/8/layout/process5"/>
    <dgm:cxn modelId="{4103D389-934E-476F-B20A-A506DAAEF6AE}" type="presParOf" srcId="{07B4EB7C-9D05-4AC4-A857-3F3E9B01591B}" destId="{15F7D82C-E3ED-4540-9013-5F99F1322D30}" srcOrd="0" destOrd="0" presId="urn:microsoft.com/office/officeart/2005/8/layout/process5"/>
    <dgm:cxn modelId="{7C3C7690-7B07-484C-89C7-FF49D861F9B7}" type="presParOf" srcId="{73080A8F-7196-4395-80BD-5EA5CEE04A9C}" destId="{8DEB4799-55A5-4BC5-BF85-83B60A355A35}" srcOrd="10" destOrd="0" presId="urn:microsoft.com/office/officeart/2005/8/layout/process5"/>
    <dgm:cxn modelId="{C071CCDD-1749-4E7B-BC36-261E964258FD}" type="presParOf" srcId="{73080A8F-7196-4395-80BD-5EA5CEE04A9C}" destId="{F54102EB-E1E8-4223-920E-8F556B8DC881}" srcOrd="11" destOrd="0" presId="urn:microsoft.com/office/officeart/2005/8/layout/process5"/>
    <dgm:cxn modelId="{771F9AEE-FCDB-4130-AEB3-94C91366B531}" type="presParOf" srcId="{F54102EB-E1E8-4223-920E-8F556B8DC881}" destId="{A964016B-D970-4A92-8523-A611DDB7E861}" srcOrd="0" destOrd="0" presId="urn:microsoft.com/office/officeart/2005/8/layout/process5"/>
    <dgm:cxn modelId="{E31A96D3-0867-4F4D-8845-179E14AC8C3F}" type="presParOf" srcId="{73080A8F-7196-4395-80BD-5EA5CEE04A9C}" destId="{197F68A6-FCB3-4398-889F-69DAAD2E7981}" srcOrd="12" destOrd="0" presId="urn:microsoft.com/office/officeart/2005/8/layout/process5"/>
    <dgm:cxn modelId="{32209302-D7F4-4607-8145-5C3F8655CEAA}" type="presParOf" srcId="{73080A8F-7196-4395-80BD-5EA5CEE04A9C}" destId="{0AD17ECD-6A16-48D6-B833-BEAD350B17B1}" srcOrd="13" destOrd="0" presId="urn:microsoft.com/office/officeart/2005/8/layout/process5"/>
    <dgm:cxn modelId="{4A62C99D-A29F-4252-B9A3-1A5041FA9056}" type="presParOf" srcId="{0AD17ECD-6A16-48D6-B833-BEAD350B17B1}" destId="{E35E4E12-587E-42BF-BA1F-FC1FAAEF918F}" srcOrd="0" destOrd="0" presId="urn:microsoft.com/office/officeart/2005/8/layout/process5"/>
    <dgm:cxn modelId="{CB885DDB-4B9F-4A95-AEE7-BCC648E18B92}" type="presParOf" srcId="{73080A8F-7196-4395-80BD-5EA5CEE04A9C}" destId="{D7893308-93DE-4CD1-BFB2-DC72629FE9EF}" srcOrd="14" destOrd="0" presId="urn:microsoft.com/office/officeart/2005/8/layout/process5"/>
    <dgm:cxn modelId="{22356208-1CAE-49CC-B8FB-F8DBB6342CCC}" type="presParOf" srcId="{73080A8F-7196-4395-80BD-5EA5CEE04A9C}" destId="{885E9DC9-7CFC-4C8B-BA15-2FA922C5D868}" srcOrd="15" destOrd="0" presId="urn:microsoft.com/office/officeart/2005/8/layout/process5"/>
    <dgm:cxn modelId="{169B0107-1B72-4621-A935-C07AB5399180}" type="presParOf" srcId="{885E9DC9-7CFC-4C8B-BA15-2FA922C5D868}" destId="{93A89EE5-8582-421F-AB4B-FC4B3F69F6FB}" srcOrd="0" destOrd="0" presId="urn:microsoft.com/office/officeart/2005/8/layout/process5"/>
    <dgm:cxn modelId="{833B21F9-8F26-4A01-8D57-38BF7A618770}" type="presParOf" srcId="{73080A8F-7196-4395-80BD-5EA5CEE04A9C}" destId="{23560091-B486-427E-9C32-F7038F29A843}" srcOrd="16" destOrd="0" presId="urn:microsoft.com/office/officeart/2005/8/layout/process5"/>
    <dgm:cxn modelId="{E35D7E44-6AA9-4680-A355-D4B18CA469ED}" type="presParOf" srcId="{73080A8F-7196-4395-80BD-5EA5CEE04A9C}" destId="{CF081B16-8D65-45AF-8D4C-9B5D08CE2697}" srcOrd="17" destOrd="0" presId="urn:microsoft.com/office/officeart/2005/8/layout/process5"/>
    <dgm:cxn modelId="{2135768D-BE61-4C88-AE5B-81AC9D1FE7DE}" type="presParOf" srcId="{CF081B16-8D65-45AF-8D4C-9B5D08CE2697}" destId="{A6ABD0FB-B06C-4CD5-A1B9-EFD801CEEA2F}" srcOrd="0" destOrd="0" presId="urn:microsoft.com/office/officeart/2005/8/layout/process5"/>
    <dgm:cxn modelId="{4A258C78-2287-4312-AEEB-D4D5EA9C7463}" type="presParOf" srcId="{73080A8F-7196-4395-80BD-5EA5CEE04A9C}" destId="{322787E4-634E-4512-9F95-2314177CBA32}" srcOrd="18" destOrd="0" presId="urn:microsoft.com/office/officeart/2005/8/layout/process5"/>
    <dgm:cxn modelId="{FBE79A20-296A-44F0-8D4A-EE4B04288EA5}" type="presParOf" srcId="{73080A8F-7196-4395-80BD-5EA5CEE04A9C}" destId="{B3BCC17D-E01A-4FB6-9944-6E901C863406}" srcOrd="19" destOrd="0" presId="urn:microsoft.com/office/officeart/2005/8/layout/process5"/>
    <dgm:cxn modelId="{42C8F4CE-476A-441D-B14A-8BA1A8B7E6F8}" type="presParOf" srcId="{B3BCC17D-E01A-4FB6-9944-6E901C863406}" destId="{95B2C063-5FBD-4166-8553-0BA3A3C7E8E6}" srcOrd="0" destOrd="0" presId="urn:microsoft.com/office/officeart/2005/8/layout/process5"/>
    <dgm:cxn modelId="{9FB94CE1-F81E-4BF2-8D85-C965F2E2D30A}" type="presParOf" srcId="{73080A8F-7196-4395-80BD-5EA5CEE04A9C}" destId="{404391F7-1277-4CD5-ABC7-6F8FA28FD66B}" srcOrd="20" destOrd="0" presId="urn:microsoft.com/office/officeart/2005/8/layout/process5"/>
    <dgm:cxn modelId="{09580303-0930-48DC-B55B-54A1569469DF}" type="presParOf" srcId="{73080A8F-7196-4395-80BD-5EA5CEE04A9C}" destId="{5C11F06B-8B10-4AE9-8222-D7D6E2B7AAD6}" srcOrd="21" destOrd="0" presId="urn:microsoft.com/office/officeart/2005/8/layout/process5"/>
    <dgm:cxn modelId="{7E85C352-F8C8-42FD-AF38-7477E101F6A2}" type="presParOf" srcId="{5C11F06B-8B10-4AE9-8222-D7D6E2B7AAD6}" destId="{0CECD2DB-CE23-4531-85DC-F0C212EDC303}" srcOrd="0" destOrd="0" presId="urn:microsoft.com/office/officeart/2005/8/layout/process5"/>
    <dgm:cxn modelId="{DFC03FBB-C3E1-47C7-A829-1960AD2680A9}" type="presParOf" srcId="{73080A8F-7196-4395-80BD-5EA5CEE04A9C}" destId="{FF398765-6CAA-4F0C-B4FE-DD138189B456}" srcOrd="22" destOrd="0" presId="urn:microsoft.com/office/officeart/2005/8/layout/process5"/>
    <dgm:cxn modelId="{07E6EDA4-D783-4315-8B22-409F6C456A47}" type="presParOf" srcId="{73080A8F-7196-4395-80BD-5EA5CEE04A9C}" destId="{23D645B5-116A-4786-9E00-E6179588E084}" srcOrd="23" destOrd="0" presId="urn:microsoft.com/office/officeart/2005/8/layout/process5"/>
    <dgm:cxn modelId="{C02BD604-125C-45C0-BA4D-62345E8A5833}" type="presParOf" srcId="{23D645B5-116A-4786-9E00-E6179588E084}" destId="{34A55D69-5DB9-4C89-87C6-287C44E1AB9E}" srcOrd="0" destOrd="0" presId="urn:microsoft.com/office/officeart/2005/8/layout/process5"/>
    <dgm:cxn modelId="{7CD5F705-96CD-46E3-9A6A-517F580AE84E}" type="presParOf" srcId="{73080A8F-7196-4395-80BD-5EA5CEE04A9C}" destId="{BFA638D9-5279-4312-8083-D2CA414F554B}" srcOrd="24" destOrd="0" presId="urn:microsoft.com/office/officeart/2005/8/layout/process5"/>
    <dgm:cxn modelId="{AFBB5A8E-CC5C-4AFA-9BDE-5232F6930496}" type="presParOf" srcId="{73080A8F-7196-4395-80BD-5EA5CEE04A9C}" destId="{DB1C4DCE-4040-44DB-A615-DF41DF41A4DC}" srcOrd="25" destOrd="0" presId="urn:microsoft.com/office/officeart/2005/8/layout/process5"/>
    <dgm:cxn modelId="{C4B08284-96FB-4593-887F-2881C883D176}" type="presParOf" srcId="{DB1C4DCE-4040-44DB-A615-DF41DF41A4DC}" destId="{C43D43B6-8DF6-4A58-8C87-71D088CD30EB}" srcOrd="0" destOrd="0" presId="urn:microsoft.com/office/officeart/2005/8/layout/process5"/>
    <dgm:cxn modelId="{61E2E504-9D36-43C5-AEC5-C77080A9D4F5}" type="presParOf" srcId="{73080A8F-7196-4395-80BD-5EA5CEE04A9C}" destId="{9D8A7646-9E2B-4697-8F27-DB88BCD3A569}" srcOrd="26" destOrd="0" presId="urn:microsoft.com/office/officeart/2005/8/layout/process5"/>
    <dgm:cxn modelId="{DD374927-D95F-4C96-9A41-CE53F9587A0B}" type="presParOf" srcId="{73080A8F-7196-4395-80BD-5EA5CEE04A9C}" destId="{411FB64A-ECB4-4938-B3B7-F6A5F9E8C872}" srcOrd="27" destOrd="0" presId="urn:microsoft.com/office/officeart/2005/8/layout/process5"/>
    <dgm:cxn modelId="{FE32BB24-2BA8-4926-9AB9-F293D18CCEB6}" type="presParOf" srcId="{411FB64A-ECB4-4938-B3B7-F6A5F9E8C872}" destId="{E6BD46DF-0F51-4042-9B60-AB77A48CCE08}" srcOrd="0" destOrd="0" presId="urn:microsoft.com/office/officeart/2005/8/layout/process5"/>
    <dgm:cxn modelId="{060431E4-722B-486C-9127-44BDB0217455}" type="presParOf" srcId="{73080A8F-7196-4395-80BD-5EA5CEE04A9C}" destId="{B41BE94C-CA7F-4777-AEA2-64CB3061322B}" srcOrd="28" destOrd="0" presId="urn:microsoft.com/office/officeart/2005/8/layout/process5"/>
    <dgm:cxn modelId="{27C9A7AA-0EF5-460E-8127-D70DC546D9CF}" type="presParOf" srcId="{73080A8F-7196-4395-80BD-5EA5CEE04A9C}" destId="{CBF2B778-2D1F-4B89-84E5-A2646305BCE2}" srcOrd="29" destOrd="0" presId="urn:microsoft.com/office/officeart/2005/8/layout/process5"/>
    <dgm:cxn modelId="{24B81005-592C-48C5-8002-CC2DF7923C0B}" type="presParOf" srcId="{CBF2B778-2D1F-4B89-84E5-A2646305BCE2}" destId="{A94124DA-277B-47A3-8840-7E7B38FD5BC4}" srcOrd="0" destOrd="0" presId="urn:microsoft.com/office/officeart/2005/8/layout/process5"/>
    <dgm:cxn modelId="{BC94DC09-2639-442D-B0F4-9A3275FC06CF}" type="presParOf" srcId="{73080A8F-7196-4395-80BD-5EA5CEE04A9C}" destId="{CCD63927-B931-4BF5-B038-8381107648A3}" srcOrd="30" destOrd="0" presId="urn:microsoft.com/office/officeart/2005/8/layout/process5"/>
    <dgm:cxn modelId="{AED53380-1BFA-4C68-A148-3DD5913C284D}" type="presParOf" srcId="{73080A8F-7196-4395-80BD-5EA5CEE04A9C}" destId="{D799BBC8-EB34-4994-AD7C-D6544D78AE08}" srcOrd="31" destOrd="0" presId="urn:microsoft.com/office/officeart/2005/8/layout/process5"/>
    <dgm:cxn modelId="{6E62A642-7992-49E5-8495-7D23895C43B5}" type="presParOf" srcId="{D799BBC8-EB34-4994-AD7C-D6544D78AE08}" destId="{E2DDB52C-FD39-4125-81AD-6DF7632F9DAC}" srcOrd="0" destOrd="0" presId="urn:microsoft.com/office/officeart/2005/8/layout/process5"/>
    <dgm:cxn modelId="{AB4ED5AE-3AEF-421B-B96D-36496740872A}" type="presParOf" srcId="{73080A8F-7196-4395-80BD-5EA5CEE04A9C}" destId="{6F760C06-E4E4-4429-B8EA-64407779612B}" srcOrd="3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5" name="Footer Placeholder 4">
            <a:extLst>
              <a:ext uri="{FF2B5EF4-FFF2-40B4-BE49-F238E27FC236}">
                <a16:creationId xmlns=""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6" name="Footer Placeholder 5">
            <a:extLst>
              <a:ext uri="{FF2B5EF4-FFF2-40B4-BE49-F238E27FC236}">
                <a16:creationId xmlns=""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6" name="Footer Placeholder 5">
            <a:extLst>
              <a:ext uri="{FF2B5EF4-FFF2-40B4-BE49-F238E27FC236}">
                <a16:creationId xmlns=""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5" name="Footer Placeholder 4">
            <a:extLst>
              <a:ext uri="{FF2B5EF4-FFF2-40B4-BE49-F238E27FC236}">
                <a16:creationId xmlns=""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5" name="Footer Placeholder 4">
            <a:extLst>
              <a:ext uri="{FF2B5EF4-FFF2-40B4-BE49-F238E27FC236}">
                <a16:creationId xmlns=""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5" name="Footer Placeholder 4">
            <a:extLst>
              <a:ext uri="{FF2B5EF4-FFF2-40B4-BE49-F238E27FC236}">
                <a16:creationId xmlns=""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5" name="Footer Placeholder 4">
            <a:extLst>
              <a:ext uri="{FF2B5EF4-FFF2-40B4-BE49-F238E27FC236}">
                <a16:creationId xmlns=""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6" name="Footer Placeholder 5">
            <a:extLst>
              <a:ext uri="{FF2B5EF4-FFF2-40B4-BE49-F238E27FC236}">
                <a16:creationId xmlns=""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8" name="Footer Placeholder 7">
            <a:extLst>
              <a:ext uri="{FF2B5EF4-FFF2-40B4-BE49-F238E27FC236}">
                <a16:creationId xmlns=""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8/6/2024</a:t>
            </a:fld>
            <a:endParaRPr lang="en-US"/>
          </a:p>
        </p:txBody>
      </p:sp>
      <p:sp>
        <p:nvSpPr>
          <p:cNvPr id="4" name="Footer Placeholder 3">
            <a:extLst>
              <a:ext uri="{FF2B5EF4-FFF2-40B4-BE49-F238E27FC236}">
                <a16:creationId xmlns=""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8/6/2024</a:t>
            </a:fld>
            <a:endParaRPr lang="en-US"/>
          </a:p>
        </p:txBody>
      </p:sp>
      <p:sp>
        <p:nvSpPr>
          <p:cNvPr id="5" name="Footer Placeholder 4">
            <a:extLst>
              <a:ext uri="{FF2B5EF4-FFF2-40B4-BE49-F238E27FC236}">
                <a16:creationId xmlns=""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5" name="TextBox 4"/>
          <p:cNvSpPr txBox="1"/>
          <p:nvPr/>
        </p:nvSpPr>
        <p:spPr>
          <a:xfrm>
            <a:off x="6601098" y="4354286"/>
            <a:ext cx="6496594" cy="769441"/>
          </a:xfrm>
          <a:prstGeom prst="rect">
            <a:avLst/>
          </a:prstGeom>
          <a:noFill/>
        </p:spPr>
        <p:txBody>
          <a:bodyPr wrap="square" rtlCol="0">
            <a:spAutoFit/>
          </a:bodyPr>
          <a:lstStyle/>
          <a:p>
            <a:r>
              <a:rPr lang="en-US" sz="4400" smtClean="0"/>
              <a:t>ARPITA </a:t>
            </a:r>
            <a:r>
              <a:rPr lang="en-US" sz="4400" smtClean="0"/>
              <a:t>BAYEN</a:t>
            </a:r>
            <a:endParaRPr lang="en-US" sz="4400" dirty="0" smtClean="0"/>
          </a:p>
        </p:txBody>
      </p:sp>
      <p:sp>
        <p:nvSpPr>
          <p:cNvPr id="6" name="TextBox 5"/>
          <p:cNvSpPr txBox="1"/>
          <p:nvPr/>
        </p:nvSpPr>
        <p:spPr>
          <a:xfrm>
            <a:off x="470263" y="3370217"/>
            <a:ext cx="8238308" cy="707886"/>
          </a:xfrm>
          <a:prstGeom prst="rect">
            <a:avLst/>
          </a:prstGeom>
          <a:noFill/>
        </p:spPr>
        <p:txBody>
          <a:bodyPr wrap="square" rtlCol="0">
            <a:spAutoFit/>
          </a:bodyPr>
          <a:lstStyle/>
          <a:p>
            <a:r>
              <a:rPr lang="en-US" sz="4000" b="1" u="sng" dirty="0" smtClean="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SALARY PREDICTION</a:t>
            </a:r>
            <a:endParaRPr lang="en-IN" sz="40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5227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1123406"/>
            <a:ext cx="9474926" cy="4308872"/>
          </a:xfrm>
          <a:prstGeom prst="rect">
            <a:avLst/>
          </a:prstGeom>
          <a:noFill/>
        </p:spPr>
        <p:txBody>
          <a:bodyPr wrap="square" rtlCol="0">
            <a:spAutoFit/>
          </a:bodyPr>
          <a:lstStyle/>
          <a:p>
            <a:pPr algn="ctr"/>
            <a:r>
              <a:rPr lang="en-US" sz="4000" b="1" u="sng" dirty="0" smtClean="0">
                <a:latin typeface="Verdana" panose="020B0604030504040204" pitchFamily="34" charset="0"/>
                <a:ea typeface="Verdana" panose="020B0604030504040204" pitchFamily="34" charset="0"/>
              </a:rPr>
              <a:t>MULTIVARIATE ANALYSIS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There </a:t>
            </a:r>
            <a:r>
              <a:rPr lang="en-US" dirty="0"/>
              <a:t>are positive relations and </a:t>
            </a:r>
            <a:r>
              <a:rPr lang="en-US" dirty="0" smtClean="0"/>
              <a:t>negative </a:t>
            </a:r>
            <a:r>
              <a:rPr lang="en-US" dirty="0"/>
              <a:t>relations among variables</a:t>
            </a:r>
            <a:r>
              <a:rPr lang="en-US" dirty="0" smtClean="0"/>
              <a:t>,</a:t>
            </a:r>
          </a:p>
          <a:p>
            <a:r>
              <a:rPr lang="en-US" dirty="0" smtClean="0"/>
              <a:t>but </a:t>
            </a:r>
            <a:r>
              <a:rPr lang="en-US" dirty="0"/>
              <a:t>many are obvious relations like </a:t>
            </a:r>
            <a:endParaRPr lang="en-US" dirty="0" smtClean="0"/>
          </a:p>
          <a:p>
            <a:r>
              <a:rPr lang="en-US" dirty="0" smtClean="0"/>
              <a:t>1)Earlier </a:t>
            </a:r>
            <a:r>
              <a:rPr lang="en-US" dirty="0"/>
              <a:t>the passing year more is the experience. </a:t>
            </a:r>
            <a:endParaRPr lang="en-US" dirty="0" smtClean="0"/>
          </a:p>
          <a:p>
            <a:r>
              <a:rPr lang="en-US" dirty="0" smtClean="0"/>
              <a:t>2)The </a:t>
            </a:r>
            <a:r>
              <a:rPr lang="en-US" dirty="0"/>
              <a:t>current </a:t>
            </a:r>
            <a:r>
              <a:rPr lang="en-US" dirty="0" err="1"/>
              <a:t>ctc</a:t>
            </a:r>
            <a:r>
              <a:rPr lang="en-US" dirty="0"/>
              <a:t> and expected </a:t>
            </a:r>
            <a:r>
              <a:rPr lang="en-US" dirty="0" err="1"/>
              <a:t>ctc</a:t>
            </a:r>
            <a:r>
              <a:rPr lang="en-US" dirty="0"/>
              <a:t> </a:t>
            </a:r>
            <a:r>
              <a:rPr lang="en-US" dirty="0" smtClean="0"/>
              <a:t>is increasing </a:t>
            </a:r>
            <a:r>
              <a:rPr lang="en-US" dirty="0"/>
              <a:t>at a same rate</a:t>
            </a:r>
            <a:r>
              <a:rPr lang="en-US" dirty="0" smtClean="0"/>
              <a:t>.</a:t>
            </a:r>
          </a:p>
          <a:p>
            <a:r>
              <a:rPr lang="en-US" dirty="0" smtClean="0"/>
              <a:t>3)Relevant Experience and Expected </a:t>
            </a:r>
            <a:r>
              <a:rPr lang="en-US" dirty="0" err="1" smtClean="0"/>
              <a:t>CTc</a:t>
            </a:r>
            <a:r>
              <a:rPr lang="en-US" dirty="0" smtClean="0"/>
              <a:t> are not related</a:t>
            </a:r>
          </a:p>
          <a:p>
            <a:endParaRPr lang="en-US" dirty="0" smtClean="0"/>
          </a:p>
          <a:p>
            <a:endParaRPr lang="en-US" dirty="0"/>
          </a:p>
        </p:txBody>
      </p:sp>
      <p:sp>
        <p:nvSpPr>
          <p:cNvPr id="3" name="Action Button: Return 2">
            <a:hlinkClick r:id="rId2" action="ppaction://hlinksldjump" highlightClick="1"/>
          </p:cNvPr>
          <p:cNvSpPr/>
          <p:nvPr/>
        </p:nvSpPr>
        <p:spPr>
          <a:xfrm>
            <a:off x="11486606" y="278674"/>
            <a:ext cx="487680" cy="43542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0452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9788" y="365126"/>
            <a:ext cx="10515600" cy="61894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smtClean="0">
                <a:latin typeface="Verdana" panose="020B0604030504040204" pitchFamily="34" charset="0"/>
                <a:ea typeface="Verdana" panose="020B0604030504040204" pitchFamily="34" charset="0"/>
              </a:rPr>
              <a:t>OUTLIERS TREATMENT</a:t>
            </a:r>
            <a:endParaRPr lang="en-IN" sz="4000" b="1" u="sng" dirty="0">
              <a:latin typeface="Verdana" panose="020B0604030504040204" pitchFamily="34" charset="0"/>
              <a:ea typeface="Verdana" panose="020B0604030504040204" pitchFamily="34" charset="0"/>
            </a:endParaRPr>
          </a:p>
        </p:txBody>
      </p:sp>
      <p:sp>
        <p:nvSpPr>
          <p:cNvPr id="3" name="Text Placeholder 2"/>
          <p:cNvSpPr txBox="1">
            <a:spLocks/>
          </p:cNvSpPr>
          <p:nvPr/>
        </p:nvSpPr>
        <p:spPr>
          <a:xfrm>
            <a:off x="839787" y="1132114"/>
            <a:ext cx="5157787" cy="549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mtClean="0"/>
              <a:t>With Outliers</a:t>
            </a:r>
            <a:endParaRPr lang="en-IN" dirty="0"/>
          </a:p>
        </p:txBody>
      </p:sp>
      <p:sp>
        <p:nvSpPr>
          <p:cNvPr id="4" name="Text Placeholder 4"/>
          <p:cNvSpPr txBox="1">
            <a:spLocks/>
          </p:cNvSpPr>
          <p:nvPr/>
        </p:nvSpPr>
        <p:spPr>
          <a:xfrm>
            <a:off x="6172200" y="1132114"/>
            <a:ext cx="5183188" cy="549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mtClean="0"/>
              <a:t>Without Outliers</a:t>
            </a:r>
            <a:endParaRPr lang="en-IN" dirty="0"/>
          </a:p>
        </p:txBody>
      </p:sp>
      <p:pic>
        <p:nvPicPr>
          <p:cNvPr id="5"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1" y="1829207"/>
            <a:ext cx="5183188" cy="4240078"/>
          </a:xfrm>
          <a:prstGeom prst="rect">
            <a:avLst/>
          </a:prstGeom>
          <a:ln w="88900" cap="sq" cmpd="thickThin">
            <a:solidFill>
              <a:srgbClr val="000000"/>
            </a:solidFill>
            <a:prstDash val="solid"/>
            <a:miter lim="800000"/>
          </a:ln>
          <a:effectLst>
            <a:innerShdw blurRad="76200">
              <a:srgbClr val="000000"/>
            </a:innerShdw>
          </a:effectLst>
        </p:spPr>
      </p:pic>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87" y="1829207"/>
            <a:ext cx="5012373" cy="4231640"/>
          </a:xfrm>
          <a:prstGeom prst="rect">
            <a:avLst/>
          </a:prstGeom>
          <a:ln w="88900" cap="sq" cmpd="thickThin">
            <a:solidFill>
              <a:srgbClr val="000000"/>
            </a:solidFill>
            <a:prstDash val="solid"/>
            <a:miter lim="800000"/>
          </a:ln>
          <a:effectLst>
            <a:innerShdw blurRad="76200">
              <a:srgbClr val="000000"/>
            </a:innerShdw>
          </a:effectLst>
        </p:spPr>
      </p:pic>
      <p:sp>
        <p:nvSpPr>
          <p:cNvPr id="8" name="Action Button: Return 7">
            <a:hlinkClick r:id="rId4" action="ppaction://hlinksldjump" highlightClick="1"/>
          </p:cNvPr>
          <p:cNvSpPr/>
          <p:nvPr/>
        </p:nvSpPr>
        <p:spPr>
          <a:xfrm>
            <a:off x="11486606" y="278674"/>
            <a:ext cx="487680" cy="43542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1949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838200" y="427636"/>
            <a:ext cx="9371255" cy="1263052"/>
          </a:xfrm>
          <a:prstGeom prst="rect">
            <a:avLst/>
          </a:prstGeom>
          <a:ln w="12700" cap="flat" cmpd="sng" algn="ctr">
            <a:solidFill>
              <a:schemeClr val="accent6">
                <a:lumMod val="40000"/>
                <a:lumOff val="60000"/>
              </a:schemeClr>
            </a:solidFill>
            <a:prstDash val="solid"/>
            <a:miter lim="800000"/>
          </a:ln>
        </p:spPr>
        <p:style>
          <a:lnRef idx="2">
            <a:schemeClr val="dk1"/>
          </a:lnRef>
          <a:fillRef idx="1">
            <a:schemeClr val="lt1"/>
          </a:fillRef>
          <a:effectRef idx="0">
            <a:schemeClr val="dk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u="sng" smtClean="0">
                <a:latin typeface="Verdana" panose="020B0604030504040204" pitchFamily="34" charset="0"/>
                <a:ea typeface="Verdana" panose="020B0604030504040204" pitchFamily="34" charset="0"/>
              </a:rPr>
              <a:t>IMPORTANT FEATURE SELECTION(RFE)</a:t>
            </a:r>
            <a:endParaRPr lang="en-IN" sz="3600" b="1" u="sng" dirty="0">
              <a:latin typeface="Verdana" panose="020B0604030504040204" pitchFamily="34" charset="0"/>
              <a:ea typeface="Verdana" panose="020B0604030504040204" pitchFamily="34" charset="0"/>
            </a:endParaRPr>
          </a:p>
        </p:txBody>
      </p:sp>
      <p:sp>
        <p:nvSpPr>
          <p:cNvPr id="3" name="Content Placeholder 10"/>
          <p:cNvSpPr txBox="1">
            <a:spLocks/>
          </p:cNvSpPr>
          <p:nvPr/>
        </p:nvSpPr>
        <p:spPr>
          <a:xfrm>
            <a:off x="838200" y="2030825"/>
            <a:ext cx="4617720" cy="4146137"/>
          </a:xfrm>
          <a:prstGeom prst="rect">
            <a:avLst/>
          </a:prstGeom>
          <a:solidFill>
            <a:schemeClr val="accent6">
              <a:lumMod val="75000"/>
            </a:schemeClr>
          </a:solidFill>
          <a:ln>
            <a:solidFill>
              <a:schemeClr val="accent6">
                <a:lumMod val="40000"/>
                <a:lumOff val="60000"/>
              </a:schemeClr>
            </a:solidFill>
          </a:ln>
        </p:spPr>
        <p:style>
          <a:lnRef idx="0">
            <a:schemeClr val="accent5"/>
          </a:lnRef>
          <a:fillRef idx="3">
            <a:schemeClr val="accent5"/>
          </a:fillRef>
          <a:effectRef idx="3">
            <a:schemeClr val="accent5"/>
          </a:effectRef>
          <a:fontRef idx="minor">
            <a:schemeClr val="lt1"/>
          </a:fontRef>
        </p:style>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t>1 </a:t>
            </a:r>
            <a:r>
              <a:rPr lang="en-US" dirty="0" err="1" smtClean="0"/>
              <a:t>Total_Experience</a:t>
            </a:r>
            <a:endParaRPr lang="en-US" dirty="0" smtClean="0"/>
          </a:p>
          <a:p>
            <a:r>
              <a:rPr lang="en-US" dirty="0" smtClean="0"/>
              <a:t>1 Department</a:t>
            </a:r>
          </a:p>
          <a:p>
            <a:r>
              <a:rPr lang="en-US" dirty="0" smtClean="0"/>
              <a:t>1 Organization</a:t>
            </a:r>
          </a:p>
          <a:p>
            <a:r>
              <a:rPr lang="en-US" dirty="0" smtClean="0"/>
              <a:t>1 Designation</a:t>
            </a:r>
          </a:p>
          <a:p>
            <a:r>
              <a:rPr lang="en-US" dirty="0" smtClean="0"/>
              <a:t>1 Education</a:t>
            </a:r>
          </a:p>
          <a:p>
            <a:r>
              <a:rPr lang="en-US" dirty="0" smtClean="0"/>
              <a:t>1 </a:t>
            </a:r>
            <a:r>
              <a:rPr lang="en-US" dirty="0" err="1" smtClean="0"/>
              <a:t>Curent_Location</a:t>
            </a:r>
            <a:endParaRPr lang="en-US" dirty="0" smtClean="0"/>
          </a:p>
          <a:p>
            <a:r>
              <a:rPr lang="en-US" dirty="0" smtClean="0"/>
              <a:t>1 </a:t>
            </a:r>
            <a:r>
              <a:rPr lang="en-US" dirty="0" err="1" smtClean="0"/>
              <a:t>Preferred_location</a:t>
            </a:r>
            <a:endParaRPr lang="en-US" dirty="0" smtClean="0"/>
          </a:p>
          <a:p>
            <a:r>
              <a:rPr lang="en-US" dirty="0" smtClean="0"/>
              <a:t>1 </a:t>
            </a:r>
            <a:r>
              <a:rPr lang="en-US" dirty="0" err="1" smtClean="0"/>
              <a:t>Current_CTC</a:t>
            </a:r>
            <a:endParaRPr lang="en-US" dirty="0" smtClean="0"/>
          </a:p>
          <a:p>
            <a:r>
              <a:rPr lang="en-US" dirty="0" smtClean="0"/>
              <a:t>1 </a:t>
            </a:r>
            <a:r>
              <a:rPr lang="en-US" dirty="0" err="1" smtClean="0"/>
              <a:t>Inhand_Offer</a:t>
            </a:r>
            <a:endParaRPr lang="en-US" dirty="0" smtClean="0"/>
          </a:p>
          <a:p>
            <a:r>
              <a:rPr lang="en-US" dirty="0" smtClean="0"/>
              <a:t>1 </a:t>
            </a:r>
            <a:r>
              <a:rPr lang="en-US" dirty="0" err="1" smtClean="0"/>
              <a:t>percentage_increament</a:t>
            </a:r>
            <a:endParaRPr lang="en-US" dirty="0"/>
          </a:p>
        </p:txBody>
      </p:sp>
      <p:sp>
        <p:nvSpPr>
          <p:cNvPr id="4" name="Content Placeholder 12"/>
          <p:cNvSpPr txBox="1">
            <a:spLocks/>
          </p:cNvSpPr>
          <p:nvPr/>
        </p:nvSpPr>
        <p:spPr>
          <a:xfrm>
            <a:off x="5876108" y="2030824"/>
            <a:ext cx="4617720" cy="4146137"/>
          </a:xfrm>
          <a:prstGeom prst="rect">
            <a:avLst/>
          </a:prstGeom>
          <a:solidFill>
            <a:schemeClr val="accent6">
              <a:lumMod val="75000"/>
            </a:schemeClr>
          </a:solidFill>
          <a:ln>
            <a:solidFill>
              <a:schemeClr val="accent6">
                <a:lumMod val="40000"/>
                <a:lumOff val="60000"/>
              </a:schemeClr>
            </a:solidFill>
          </a:ln>
        </p:spPr>
        <p:style>
          <a:lnRef idx="0">
            <a:schemeClr val="accent5"/>
          </a:lnRef>
          <a:fillRef idx="3">
            <a:schemeClr val="accent5"/>
          </a:fillRef>
          <a:effectRef idx="3">
            <a:schemeClr val="accent5"/>
          </a:effectRef>
          <a:fontRef idx="minor">
            <a:schemeClr val="lt1"/>
          </a:fontRef>
        </p:style>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mtClean="0"/>
              <a:t>2 Role</a:t>
            </a:r>
          </a:p>
          <a:p>
            <a:r>
              <a:rPr lang="en-US" smtClean="0"/>
              <a:t>3 Total_Experience_in_field_applied</a:t>
            </a:r>
          </a:p>
          <a:p>
            <a:r>
              <a:rPr lang="en-US" smtClean="0"/>
              <a:t>4 Industry</a:t>
            </a:r>
          </a:p>
          <a:p>
            <a:r>
              <a:rPr lang="en-US" smtClean="0"/>
              <a:t>5 Number_of_Publications</a:t>
            </a:r>
          </a:p>
          <a:p>
            <a:r>
              <a:rPr lang="en-US" smtClean="0"/>
              <a:t>6 Last_Appraisal_Rating</a:t>
            </a:r>
          </a:p>
          <a:p>
            <a:r>
              <a:rPr lang="en-US" smtClean="0"/>
              <a:t>7 No_Of_Companies_worked</a:t>
            </a:r>
          </a:p>
          <a:p>
            <a:r>
              <a:rPr lang="en-US" smtClean="0"/>
              <a:t>8 Certifications</a:t>
            </a:r>
          </a:p>
          <a:p>
            <a:r>
              <a:rPr lang="en-US" smtClean="0"/>
              <a:t>9 International_degree_any</a:t>
            </a:r>
            <a:endParaRPr lang="en-IN" dirty="0"/>
          </a:p>
        </p:txBody>
      </p:sp>
      <p:sp>
        <p:nvSpPr>
          <p:cNvPr id="6" name="Action Button: Return 5">
            <a:hlinkClick r:id="rId2" action="ppaction://hlinksldjump" highlightClick="1"/>
          </p:cNvPr>
          <p:cNvSpPr/>
          <p:nvPr/>
        </p:nvSpPr>
        <p:spPr>
          <a:xfrm>
            <a:off x="11486606" y="278674"/>
            <a:ext cx="487680" cy="43542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7591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515600" cy="871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smtClean="0">
                <a:latin typeface="Verdana" panose="020B0604030504040204" pitchFamily="34" charset="0"/>
                <a:ea typeface="Verdana" panose="020B0604030504040204" pitchFamily="34" charset="0"/>
              </a:rPr>
              <a:t>Model Building</a:t>
            </a:r>
            <a:endParaRPr lang="en-IN" b="1" u="sng" dirty="0">
              <a:latin typeface="Verdana" panose="020B0604030504040204" pitchFamily="34" charset="0"/>
              <a:ea typeface="Verdana" panose="020B060403050404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990866088"/>
              </p:ext>
            </p:extLst>
          </p:nvPr>
        </p:nvGraphicFramePr>
        <p:xfrm>
          <a:off x="3319054" y="1612855"/>
          <a:ext cx="5553892" cy="4564108"/>
        </p:xfrm>
        <a:graphic>
          <a:graphicData uri="http://schemas.openxmlformats.org/presentationml/2006/ole">
            <mc:AlternateContent xmlns:mc="http://schemas.openxmlformats.org/markup-compatibility/2006">
              <mc:Choice xmlns:v="urn:schemas-microsoft-com:vml" Requires="v">
                <p:oleObj spid="_x0000_s1062" name="Worksheet" r:id="rId3" imgW="3208055" imgH="4579581" progId="Excel.Sheet.12">
                  <p:embed/>
                </p:oleObj>
              </mc:Choice>
              <mc:Fallback>
                <p:oleObj name="Worksheet" r:id="rId3" imgW="3208055" imgH="4579581" progId="Excel.Sheet.12">
                  <p:embed/>
                  <p:pic>
                    <p:nvPicPr>
                      <p:cNvPr id="0" name=""/>
                      <p:cNvPicPr/>
                      <p:nvPr/>
                    </p:nvPicPr>
                    <p:blipFill>
                      <a:blip r:embed="rId4"/>
                      <a:stretch>
                        <a:fillRect/>
                      </a:stretch>
                    </p:blipFill>
                    <p:spPr>
                      <a:xfrm>
                        <a:off x="3319054" y="1612855"/>
                        <a:ext cx="5553892" cy="4564108"/>
                      </a:xfrm>
                      <a:prstGeom prst="rect">
                        <a:avLst/>
                      </a:prstGeom>
                    </p:spPr>
                  </p:pic>
                </p:oleObj>
              </mc:Fallback>
            </mc:AlternateContent>
          </a:graphicData>
        </a:graphic>
      </p:graphicFrame>
    </p:spTree>
    <p:extLst>
      <p:ext uri="{BB962C8B-B14F-4D97-AF65-F5344CB8AC3E}">
        <p14:creationId xmlns:p14="http://schemas.microsoft.com/office/powerpoint/2010/main" val="1078692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smtClean="0">
                <a:latin typeface="Verdana" panose="020B0604030504040204" pitchFamily="34" charset="0"/>
                <a:ea typeface="Verdana" panose="020B0604030504040204" pitchFamily="34" charset="0"/>
              </a:rPr>
              <a:t>INSIGHTS FROM ANALYSIS</a:t>
            </a:r>
            <a:endParaRPr lang="en-IN" sz="4000" b="1" u="sng" dirty="0">
              <a:latin typeface="Verdana" panose="020B0604030504040204" pitchFamily="34" charset="0"/>
              <a:ea typeface="Verdana" panose="020B0604030504040204" pitchFamily="34" charset="0"/>
            </a:endParaRPr>
          </a:p>
        </p:txBody>
      </p:sp>
      <p:sp>
        <p:nvSpPr>
          <p:cNvPr id="3"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The salary is depending on so many factors.More the number of total experience more will be the offered salary.Similarly it also depends on department,organization etc.</a:t>
            </a:r>
          </a:p>
          <a:p>
            <a:r>
              <a:rPr lang="en-US" smtClean="0"/>
              <a:t>Our Evaluation Metric is R^2 and RMSE(Root Mean Squared Error).</a:t>
            </a:r>
          </a:p>
          <a:p>
            <a:r>
              <a:rPr lang="en-US" smtClean="0"/>
              <a:t>As we can see that R^2 of Polynomial Regression is 1 and more than the other model R^2.So Polynomial Regression model is the best model here.</a:t>
            </a:r>
          </a:p>
          <a:p>
            <a:r>
              <a:rPr lang="en-US" smtClean="0"/>
              <a:t>RMSE Value of Polynomial Regression is the least RMSE value among other models ,which makes the Polynomial Regression as the best model again.</a:t>
            </a:r>
            <a:endParaRPr lang="en-IN" dirty="0"/>
          </a:p>
        </p:txBody>
      </p:sp>
    </p:spTree>
    <p:extLst>
      <p:ext uri="{BB962C8B-B14F-4D97-AF65-F5344CB8AC3E}">
        <p14:creationId xmlns:p14="http://schemas.microsoft.com/office/powerpoint/2010/main" val="1520118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smtClean="0">
                <a:latin typeface="Verdana" panose="020B0604030504040204" pitchFamily="34" charset="0"/>
                <a:ea typeface="Verdana" panose="020B0604030504040204" pitchFamily="34" charset="0"/>
              </a:rPr>
              <a:t>RECOMMENDATIONS </a:t>
            </a:r>
            <a:endParaRPr lang="en-IN" sz="4000" b="1" u="sng" dirty="0">
              <a:latin typeface="Verdana" panose="020B0604030504040204" pitchFamily="34" charset="0"/>
              <a:ea typeface="Verdana" panose="020B0604030504040204" pitchFamily="34" charset="0"/>
            </a:endParaRPr>
          </a:p>
        </p:txBody>
      </p:sp>
      <p:sp>
        <p:nvSpPr>
          <p:cNvPr id="3" name="Content Placeholder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This m</a:t>
            </a:r>
            <a:r>
              <a:rPr lang="az-Cyrl-AZ" smtClean="0"/>
              <a:t>о</a:t>
            </a:r>
            <a:r>
              <a:rPr lang="en-US" smtClean="0"/>
              <a:t>del sh</a:t>
            </a:r>
            <a:r>
              <a:rPr lang="az-Cyrl-AZ" smtClean="0"/>
              <a:t>о</a:t>
            </a:r>
            <a:r>
              <a:rPr lang="en-US" smtClean="0"/>
              <a:t>uld </a:t>
            </a:r>
            <a:r>
              <a:rPr lang="az-Cyrl-AZ" smtClean="0"/>
              <a:t>с</a:t>
            </a:r>
            <a:r>
              <a:rPr lang="en-US" smtClean="0"/>
              <a:t>he</a:t>
            </a:r>
            <a:r>
              <a:rPr lang="az-Cyrl-AZ" smtClean="0"/>
              <a:t>с</a:t>
            </a:r>
            <a:r>
              <a:rPr lang="en-US" smtClean="0"/>
              <a:t>k f</a:t>
            </a:r>
            <a:r>
              <a:rPr lang="az-Cyrl-AZ" smtClean="0"/>
              <a:t>о</a:t>
            </a:r>
            <a:r>
              <a:rPr lang="en-US" smtClean="0"/>
              <a:t>r new d</a:t>
            </a:r>
            <a:r>
              <a:rPr lang="az-Cyrl-AZ" smtClean="0"/>
              <a:t>а</a:t>
            </a:r>
            <a:r>
              <a:rPr lang="en-US" smtClean="0"/>
              <a:t>t</a:t>
            </a:r>
            <a:r>
              <a:rPr lang="az-Cyrl-AZ" smtClean="0"/>
              <a:t>а, о</a:t>
            </a:r>
            <a:r>
              <a:rPr lang="en-US" smtClean="0"/>
              <a:t>n</a:t>
            </a:r>
            <a:r>
              <a:rPr lang="az-Cyrl-AZ" smtClean="0"/>
              <a:t>с</a:t>
            </a:r>
            <a:r>
              <a:rPr lang="en-US" smtClean="0"/>
              <a:t>e in </a:t>
            </a:r>
            <a:r>
              <a:rPr lang="az-Cyrl-AZ" smtClean="0"/>
              <a:t>а </a:t>
            </a:r>
            <a:r>
              <a:rPr lang="en-US" smtClean="0"/>
              <a:t>m</a:t>
            </a:r>
            <a:r>
              <a:rPr lang="az-Cyrl-AZ" smtClean="0"/>
              <a:t>о</a:t>
            </a:r>
            <a:r>
              <a:rPr lang="en-US" smtClean="0"/>
              <a:t>nth, </a:t>
            </a:r>
            <a:r>
              <a:rPr lang="az-Cyrl-AZ" smtClean="0"/>
              <a:t>а</a:t>
            </a:r>
            <a:r>
              <a:rPr lang="en-US" smtClean="0"/>
              <a:t>nd in</a:t>
            </a:r>
            <a:r>
              <a:rPr lang="az-Cyrl-AZ" smtClean="0"/>
              <a:t>со</a:t>
            </a:r>
            <a:r>
              <a:rPr lang="en-US" smtClean="0"/>
              <a:t>r</a:t>
            </a:r>
            <a:r>
              <a:rPr lang="az-Cyrl-AZ" smtClean="0"/>
              <a:t>ро</a:t>
            </a:r>
            <a:r>
              <a:rPr lang="en-US" smtClean="0"/>
              <a:t>r</a:t>
            </a:r>
            <a:r>
              <a:rPr lang="az-Cyrl-AZ" smtClean="0"/>
              <a:t>а</a:t>
            </a:r>
            <a:r>
              <a:rPr lang="en-US" smtClean="0"/>
              <a:t>te them t</a:t>
            </a:r>
            <a:r>
              <a:rPr lang="az-Cyrl-AZ" smtClean="0"/>
              <a:t>о </a:t>
            </a:r>
            <a:r>
              <a:rPr lang="en-US" smtClean="0"/>
              <a:t>ex</a:t>
            </a:r>
            <a:r>
              <a:rPr lang="az-Cyrl-AZ" smtClean="0"/>
              <a:t>ра</a:t>
            </a:r>
            <a:r>
              <a:rPr lang="en-US" smtClean="0"/>
              <a:t>nd the d</a:t>
            </a:r>
            <a:r>
              <a:rPr lang="az-Cyrl-AZ" smtClean="0"/>
              <a:t>а</a:t>
            </a:r>
            <a:r>
              <a:rPr lang="en-US" smtClean="0"/>
              <a:t>t</a:t>
            </a:r>
            <a:r>
              <a:rPr lang="az-Cyrl-AZ" smtClean="0"/>
              <a:t>а</a:t>
            </a:r>
            <a:r>
              <a:rPr lang="en-US" smtClean="0"/>
              <a:t>set </a:t>
            </a:r>
            <a:r>
              <a:rPr lang="az-Cyrl-AZ" smtClean="0"/>
              <a:t>а</a:t>
            </a:r>
            <a:r>
              <a:rPr lang="en-US" smtClean="0"/>
              <a:t>nd </a:t>
            </a:r>
            <a:r>
              <a:rPr lang="az-Cyrl-AZ" smtClean="0"/>
              <a:t>р</a:t>
            </a:r>
            <a:r>
              <a:rPr lang="en-US" smtClean="0"/>
              <a:t>r</a:t>
            </a:r>
            <a:r>
              <a:rPr lang="az-Cyrl-AZ" smtClean="0"/>
              <a:t>о</a:t>
            </a:r>
            <a:r>
              <a:rPr lang="en-US" smtClean="0"/>
              <a:t>du</a:t>
            </a:r>
            <a:r>
              <a:rPr lang="az-Cyrl-AZ" smtClean="0"/>
              <a:t>с</a:t>
            </a:r>
            <a:r>
              <a:rPr lang="en-US" smtClean="0"/>
              <a:t>e better results.</a:t>
            </a:r>
          </a:p>
          <a:p>
            <a:r>
              <a:rPr lang="en-US" smtClean="0"/>
              <a:t>More factors like number of company changed in the last 3 years should be added to check the stability of the candidate.</a:t>
            </a:r>
          </a:p>
          <a:p>
            <a:r>
              <a:rPr lang="en-US" smtClean="0"/>
              <a:t>Fixed Salary and Variable Salary should be properly mentioned in the dataset to reduce discrepancies.</a:t>
            </a:r>
          </a:p>
          <a:p>
            <a:endParaRPr lang="en-IN" dirty="0"/>
          </a:p>
        </p:txBody>
      </p:sp>
    </p:spTree>
    <p:extLst>
      <p:ext uri="{BB962C8B-B14F-4D97-AF65-F5344CB8AC3E}">
        <p14:creationId xmlns:p14="http://schemas.microsoft.com/office/powerpoint/2010/main" val="2676337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432060" y="91729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4" name="Rectangle 3"/>
          <p:cNvSpPr/>
          <p:nvPr/>
        </p:nvSpPr>
        <p:spPr>
          <a:xfrm>
            <a:off x="365759" y="1869392"/>
            <a:ext cx="10067109" cy="4524315"/>
          </a:xfrm>
          <a:prstGeom prst="rect">
            <a:avLst/>
          </a:prstGeom>
        </p:spPr>
        <p:txBody>
          <a:bodyPr wrap="square">
            <a:spAutoFit/>
          </a:bodyPr>
          <a:lstStyle/>
          <a:p>
            <a:r>
              <a:rPr lang="en-US" b="1" dirty="0"/>
              <a:t>Business Problem: </a:t>
            </a:r>
            <a:r>
              <a:rPr lang="en-US" dirty="0"/>
              <a:t>To ensure there is no discrimination between employees, it is imperative for the Human Resources department of Delta Ltd. to maintain a salary range for each employee with similar profiles Apart from the existing salary, there is a considerable number of factors regarding an employee’s experience and other abilities to which they get evaluated in interviews. Given the data related to individuals who applied in Delta Ltd, models can be built that can automatically determine salary which should be offered if the prospective candidate is selected in the company. This model seeks to minimize human judgment with regard to salary to be offered.</a:t>
            </a:r>
          </a:p>
          <a:p>
            <a:endParaRPr lang="en-US" b="1" dirty="0"/>
          </a:p>
          <a:p>
            <a:r>
              <a:rPr lang="en-US" b="1" dirty="0"/>
              <a:t>Goal &amp; Objective</a:t>
            </a:r>
            <a:r>
              <a:rPr lang="en-US" dirty="0"/>
              <a:t>: The objective of this exercise is to build a model, using historical data that will determine an employee's salary to be offered, such that manual judgments on selection are minimized. It is intended to have a robust approach and eliminate any discrimination in salary among similar employee profiles.</a:t>
            </a:r>
          </a:p>
          <a:p>
            <a:r>
              <a:rPr lang="en-US" u="sng" dirty="0"/>
              <a:t>Salary Prediction Model is used to :</a:t>
            </a:r>
          </a:p>
          <a:p>
            <a:r>
              <a:rPr lang="en-US" dirty="0"/>
              <a:t>Remove Bias among candidate’s salary.</a:t>
            </a:r>
          </a:p>
          <a:p>
            <a:r>
              <a:rPr lang="en-US" dirty="0"/>
              <a:t>Remove Human Error while calculating Salary.</a:t>
            </a:r>
          </a:p>
          <a:p>
            <a:r>
              <a:rPr lang="en-US" dirty="0"/>
              <a:t>Minimize Human Judgement .</a:t>
            </a:r>
          </a:p>
        </p:txBody>
      </p:sp>
    </p:spTree>
    <p:extLst>
      <p:ext uri="{BB962C8B-B14F-4D97-AF65-F5344CB8AC3E}">
        <p14:creationId xmlns:p14="http://schemas.microsoft.com/office/powerpoint/2010/main" val="954036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2" name="Rectangle 1"/>
          <p:cNvSpPr/>
          <p:nvPr/>
        </p:nvSpPr>
        <p:spPr>
          <a:xfrm>
            <a:off x="792479" y="458430"/>
            <a:ext cx="9196251" cy="830997"/>
          </a:xfrm>
          <a:prstGeom prst="rect">
            <a:avLst/>
          </a:prstGeom>
        </p:spPr>
        <p:txBody>
          <a:bodyPr wrap="square">
            <a:spAutoFit/>
          </a:bodyPr>
          <a:lstStyle/>
          <a:p>
            <a:pPr marL="285750" indent="-285750">
              <a:buFont typeface="Arial" panose="020B0604020202020204" pitchFamily="34" charset="0"/>
              <a:buChar char="•"/>
            </a:pPr>
            <a:r>
              <a:rPr lang="en-US" sz="2400" dirty="0"/>
              <a:t>The data consists of 25000 employee data and 29 variables.</a:t>
            </a:r>
          </a:p>
          <a:p>
            <a:pPr marL="285750" indent="-285750">
              <a:buFont typeface="Arial" panose="020B0604020202020204" pitchFamily="34" charset="0"/>
              <a:buChar char="•"/>
            </a:pPr>
            <a:r>
              <a:rPr lang="en-US" sz="2400" dirty="0"/>
              <a:t>Target Variable is the Expected CTC.</a:t>
            </a:r>
          </a:p>
        </p:txBody>
      </p:sp>
      <p:pic>
        <p:nvPicPr>
          <p:cNvPr id="8" name="Picture 7"/>
          <p:cNvPicPr>
            <a:picLocks noChangeAspect="1"/>
          </p:cNvPicPr>
          <p:nvPr/>
        </p:nvPicPr>
        <p:blipFill>
          <a:blip r:embed="rId2"/>
          <a:stretch>
            <a:fillRect/>
          </a:stretch>
        </p:blipFill>
        <p:spPr>
          <a:xfrm>
            <a:off x="838200" y="1654629"/>
            <a:ext cx="9960429" cy="4615542"/>
          </a:xfrm>
          <a:prstGeom prst="rect">
            <a:avLst/>
          </a:prstGeom>
        </p:spPr>
      </p:pic>
    </p:spTree>
    <p:extLst>
      <p:ext uri="{BB962C8B-B14F-4D97-AF65-F5344CB8AC3E}">
        <p14:creationId xmlns:p14="http://schemas.microsoft.com/office/powerpoint/2010/main" val="532695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stretch>
            <a:fillRect/>
          </a:stretch>
        </p:blipFill>
        <p:spPr>
          <a:xfrm>
            <a:off x="784034" y="453509"/>
            <a:ext cx="10441315" cy="3613393"/>
          </a:xfrm>
          <a:prstGeom prst="rect">
            <a:avLst/>
          </a:prstGeom>
        </p:spPr>
      </p:pic>
      <p:sp>
        <p:nvSpPr>
          <p:cNvPr id="2" name="Rectangle 1"/>
          <p:cNvSpPr/>
          <p:nvPr/>
        </p:nvSpPr>
        <p:spPr>
          <a:xfrm>
            <a:off x="957943" y="4500881"/>
            <a:ext cx="9387840" cy="1200329"/>
          </a:xfrm>
          <a:prstGeom prst="rect">
            <a:avLst/>
          </a:prstGeom>
        </p:spPr>
        <p:txBody>
          <a:bodyPr wrap="square">
            <a:spAutoFit/>
          </a:bodyPr>
          <a:lstStyle/>
          <a:p>
            <a:pPr marL="285750" indent="-285750">
              <a:buFont typeface="Arial" panose="020B0604020202020204" pitchFamily="34" charset="0"/>
              <a:buChar char="•"/>
            </a:pPr>
            <a:r>
              <a:rPr lang="en-US" dirty="0"/>
              <a:t>The Data Contains 3 float,10 integer,16 object data types.</a:t>
            </a:r>
            <a:br>
              <a:rPr lang="en-US" dirty="0"/>
            </a:br>
            <a:r>
              <a:rPr lang="en-US" dirty="0"/>
              <a:t/>
            </a:r>
            <a:br>
              <a:rPr lang="en-US" dirty="0"/>
            </a:br>
            <a:r>
              <a:rPr lang="en-US" dirty="0"/>
              <a:t>Passing_Year_Of_Graduation','</a:t>
            </a:r>
            <a:r>
              <a:rPr lang="en-US" dirty="0" err="1"/>
              <a:t>Passing_Year_Of_PG</a:t>
            </a:r>
            <a:r>
              <a:rPr lang="en-US" dirty="0"/>
              <a:t>’ are described as object ,they </a:t>
            </a:r>
            <a:r>
              <a:rPr lang="en-US" dirty="0" smtClean="0"/>
              <a:t>are </a:t>
            </a:r>
            <a:r>
              <a:rPr lang="en-US" dirty="0"/>
              <a:t>changed to date time datatype.</a:t>
            </a:r>
            <a:endParaRPr lang="en-IN" dirty="0"/>
          </a:p>
        </p:txBody>
      </p:sp>
    </p:spTree>
    <p:extLst>
      <p:ext uri="{BB962C8B-B14F-4D97-AF65-F5344CB8AC3E}">
        <p14:creationId xmlns:p14="http://schemas.microsoft.com/office/powerpoint/2010/main" val="2073284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838200" y="365126"/>
            <a:ext cx="9938457" cy="60152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smtClean="0">
                <a:latin typeface="Verdana" panose="020B0604030504040204" pitchFamily="34" charset="0"/>
                <a:ea typeface="Verdana" panose="020B0604030504040204" pitchFamily="34" charset="0"/>
              </a:rPr>
              <a:t>STEPS OF THE PROJECT</a:t>
            </a:r>
            <a:endParaRPr lang="en-IN" sz="4000" b="1" u="sng" dirty="0">
              <a:latin typeface="Verdana" panose="020B0604030504040204" pitchFamily="34" charset="0"/>
              <a:ea typeface="Verdana" panose="020B0604030504040204" pitchFamily="34" charset="0"/>
            </a:endParaRPr>
          </a:p>
        </p:txBody>
      </p:sp>
      <p:graphicFrame>
        <p:nvGraphicFramePr>
          <p:cNvPr id="5" name="Content Placeholder 4"/>
          <p:cNvGraphicFramePr>
            <a:graphicFrameLocks/>
          </p:cNvGraphicFramePr>
          <p:nvPr>
            <p:extLst>
              <p:ext uri="{D42A27DB-BD31-4B8C-83A1-F6EECF244321}">
                <p14:modId xmlns:p14="http://schemas.microsoft.com/office/powerpoint/2010/main" val="1086969297"/>
              </p:ext>
            </p:extLst>
          </p:nvPr>
        </p:nvGraphicFramePr>
        <p:xfrm>
          <a:off x="838201" y="1201783"/>
          <a:ext cx="10047513" cy="531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3734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6720"/>
            <a:ext cx="10515600" cy="87860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smtClean="0">
                <a:latin typeface="Verdana" panose="020B0604030504040204" pitchFamily="34" charset="0"/>
                <a:ea typeface="Verdana" panose="020B0604030504040204" pitchFamily="34" charset="0"/>
              </a:rPr>
              <a:t>STATISTICAL DESCRIPTION</a:t>
            </a:r>
            <a:endParaRPr lang="en-IN" sz="4000" b="1" u="sng" dirty="0">
              <a:latin typeface="Verdana" panose="020B0604030504040204" pitchFamily="34" charset="0"/>
              <a:ea typeface="Verdana" panose="020B0604030504040204" pitchFamily="34" charset="0"/>
            </a:endParaRPr>
          </a:p>
        </p:txBody>
      </p:sp>
      <p:graphicFrame>
        <p:nvGraphicFramePr>
          <p:cNvPr id="3" name="Content Placeholder 3"/>
          <p:cNvGraphicFramePr>
            <a:graphicFrameLocks/>
          </p:cNvGraphicFramePr>
          <p:nvPr>
            <p:extLst>
              <p:ext uri="{D42A27DB-BD31-4B8C-83A1-F6EECF244321}">
                <p14:modId xmlns:p14="http://schemas.microsoft.com/office/powerpoint/2010/main" val="1551299"/>
              </p:ext>
            </p:extLst>
          </p:nvPr>
        </p:nvGraphicFramePr>
        <p:xfrm>
          <a:off x="844728" y="1410786"/>
          <a:ext cx="10509070" cy="4796975"/>
        </p:xfrm>
        <a:graphic>
          <a:graphicData uri="http://schemas.openxmlformats.org/drawingml/2006/table">
            <a:tbl>
              <a:tblPr>
                <a:effectLst>
                  <a:innerShdw blurRad="63500" dist="50800" dir="18900000">
                    <a:prstClr val="black">
                      <a:alpha val="50000"/>
                    </a:prstClr>
                  </a:innerShdw>
                </a:effectLst>
                <a:tableStyleId>{638B1855-1B75-4FBE-930C-398BA8C253C6}</a:tableStyleId>
              </a:tblPr>
              <a:tblGrid>
                <a:gridCol w="955370"/>
                <a:gridCol w="955370"/>
                <a:gridCol w="955370"/>
                <a:gridCol w="955370"/>
                <a:gridCol w="955370"/>
                <a:gridCol w="955370"/>
                <a:gridCol w="955370"/>
                <a:gridCol w="955370"/>
                <a:gridCol w="955370"/>
                <a:gridCol w="955370"/>
                <a:gridCol w="955370"/>
              </a:tblGrid>
              <a:tr h="1054487">
                <a:tc>
                  <a:txBody>
                    <a:bodyPr/>
                    <a:lstStyle/>
                    <a:p>
                      <a:endParaRPr lang="en-IN" sz="1200" dirty="0"/>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IDX</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Applicant_ID</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Total_Experience</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err="1"/>
                        <a:t>Total_Experience_in_field_applied</a:t>
                      </a:r>
                      <a:endParaRPr lang="en-IN" sz="1200" dirty="0"/>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err="1"/>
                        <a:t>Current_CTC</a:t>
                      </a:r>
                      <a:endParaRPr lang="en-IN" sz="1200" dirty="0"/>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No_Of_Companies_worked</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Number_of_Publications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Certifications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International_degree_any</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Expected_CTC</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811">
                <a:tc>
                  <a:txBody>
                    <a:bodyPr/>
                    <a:lstStyle/>
                    <a:p>
                      <a:r>
                        <a:rPr lang="en-IN" sz="1200"/>
                        <a:t>count</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2.500000e+04</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2.500000e+04</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811">
                <a:tc>
                  <a:txBody>
                    <a:bodyPr/>
                    <a:lstStyle/>
                    <a:p>
                      <a:r>
                        <a:rPr lang="en-IN" sz="1200"/>
                        <a:t>mean</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12500.500000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34993.240080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12.493080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6.258200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1.760945e+06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3.482040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4.089040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0.773680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0.081720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2.250155e+06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811">
                <a:tc>
                  <a:txBody>
                    <a:bodyPr/>
                    <a:lstStyle/>
                    <a:p>
                      <a:r>
                        <a:rPr lang="en-IN" sz="1200"/>
                        <a:t>std</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7217.022701</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14390.271591</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7.471398</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5.819513</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9.202125e+05</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1.690335</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2.606612</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1.199449</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0.273943</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1.160480e+06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811">
                <a:tc>
                  <a:txBody>
                    <a:bodyPr/>
                    <a:lstStyle/>
                    <a:p>
                      <a:r>
                        <a:rPr lang="en-IN" sz="1200"/>
                        <a:t>min</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10000.000000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0.000000e+00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2.037440e+05</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811">
                <a:tc>
                  <a:txBody>
                    <a:bodyPr/>
                    <a:lstStyle/>
                    <a:p>
                      <a:r>
                        <a:rPr lang="en-IN" sz="1200"/>
                        <a:t>25%</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6250.750000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22563.750000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6.000000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1.027312e+06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1.306278e+06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811">
                <a:tc>
                  <a:txBody>
                    <a:bodyPr/>
                    <a:lstStyle/>
                    <a:p>
                      <a:r>
                        <a:rPr lang="en-IN" sz="1200"/>
                        <a:t>50%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12500.500000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34974.500000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12.000000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5.000000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1.802568e+06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3.000000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4.000000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2.252136e+06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811">
                <a:tc>
                  <a:txBody>
                    <a:bodyPr/>
                    <a:lstStyle/>
                    <a:p>
                      <a:r>
                        <a:rPr lang="en-IN" sz="1200"/>
                        <a:t>75%</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18750.250000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47419.000000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19.000000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2.443883e+06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5.000000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6.000000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3.051354e+06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811">
                <a:tc>
                  <a:txBody>
                    <a:bodyPr/>
                    <a:lstStyle/>
                    <a:p>
                      <a:r>
                        <a:rPr lang="en-IN" sz="1200"/>
                        <a:t>max</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60000.000000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25.000000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3.999693e+06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6.000000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8.000000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5.000000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a:t>1.000000</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5.599570e+06</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Action Button: Return 3">
            <a:hlinkClick r:id="rId2" action="ppaction://hlinksldjump" highlightClick="1"/>
          </p:cNvPr>
          <p:cNvSpPr/>
          <p:nvPr/>
        </p:nvSpPr>
        <p:spPr>
          <a:xfrm>
            <a:off x="11486606" y="278674"/>
            <a:ext cx="487680" cy="43542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3751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99" y="1114696"/>
            <a:ext cx="5157787" cy="3011937"/>
          </a:xfrm>
          <a:prstGeom prst="rect">
            <a:avLst/>
          </a:prstGeom>
        </p:spPr>
      </p:pic>
      <p:sp>
        <p:nvSpPr>
          <p:cNvPr id="3" name="Content Placeholder 7"/>
          <p:cNvSpPr txBox="1">
            <a:spLocks/>
          </p:cNvSpPr>
          <p:nvPr/>
        </p:nvSpPr>
        <p:spPr>
          <a:xfrm>
            <a:off x="6851058" y="1271450"/>
            <a:ext cx="4504329" cy="49182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The Offered salary in upto 60 LPA</a:t>
            </a:r>
          </a:p>
          <a:p>
            <a:endParaRPr lang="en-US" smtClean="0"/>
          </a:p>
          <a:p>
            <a:endParaRPr lang="en-US" smtClean="0"/>
          </a:p>
          <a:p>
            <a:endParaRPr lang="en-US" smtClean="0"/>
          </a:p>
          <a:p>
            <a:endParaRPr lang="en-US" smtClean="0"/>
          </a:p>
          <a:p>
            <a:endParaRPr lang="en-US" smtClean="0"/>
          </a:p>
          <a:p>
            <a:r>
              <a:rPr lang="en-US" smtClean="0"/>
              <a:t>All the 4 types of Graduates has equally participated.</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691" y="4223660"/>
            <a:ext cx="5869577" cy="2046512"/>
          </a:xfrm>
          <a:prstGeom prst="rect">
            <a:avLst/>
          </a:prstGeom>
        </p:spPr>
      </p:pic>
      <p:sp>
        <p:nvSpPr>
          <p:cNvPr id="5" name="TextBox 4"/>
          <p:cNvSpPr txBox="1"/>
          <p:nvPr/>
        </p:nvSpPr>
        <p:spPr>
          <a:xfrm>
            <a:off x="1454333" y="5014462"/>
            <a:ext cx="748937" cy="369332"/>
          </a:xfrm>
          <a:prstGeom prst="rect">
            <a:avLst/>
          </a:prstGeom>
          <a:noFill/>
        </p:spPr>
        <p:txBody>
          <a:bodyPr wrap="square" rtlCol="0">
            <a:spAutoFit/>
          </a:bodyPr>
          <a:lstStyle/>
          <a:p>
            <a:r>
              <a:rPr lang="en-US" dirty="0" smtClean="0"/>
              <a:t>PG</a:t>
            </a:r>
            <a:endParaRPr lang="en-IN" dirty="0"/>
          </a:p>
        </p:txBody>
      </p:sp>
      <p:sp>
        <p:nvSpPr>
          <p:cNvPr id="6" name="TextBox 5"/>
          <p:cNvSpPr txBox="1"/>
          <p:nvPr/>
        </p:nvSpPr>
        <p:spPr>
          <a:xfrm>
            <a:off x="2725762" y="5014462"/>
            <a:ext cx="1184364" cy="369332"/>
          </a:xfrm>
          <a:prstGeom prst="rect">
            <a:avLst/>
          </a:prstGeom>
          <a:noFill/>
        </p:spPr>
        <p:txBody>
          <a:bodyPr wrap="square" rtlCol="0">
            <a:spAutoFit/>
          </a:bodyPr>
          <a:lstStyle/>
          <a:p>
            <a:r>
              <a:rPr lang="en-US" dirty="0" smtClean="0"/>
              <a:t>Doctorate</a:t>
            </a:r>
            <a:endParaRPr lang="en-IN" dirty="0"/>
          </a:p>
        </p:txBody>
      </p:sp>
      <p:sp>
        <p:nvSpPr>
          <p:cNvPr id="7" name="TextBox 6"/>
          <p:cNvSpPr txBox="1"/>
          <p:nvPr/>
        </p:nvSpPr>
        <p:spPr>
          <a:xfrm>
            <a:off x="4127862" y="5014462"/>
            <a:ext cx="1053737" cy="369332"/>
          </a:xfrm>
          <a:prstGeom prst="rect">
            <a:avLst/>
          </a:prstGeom>
          <a:noFill/>
        </p:spPr>
        <p:txBody>
          <a:bodyPr wrap="square" rtlCol="0">
            <a:spAutoFit/>
          </a:bodyPr>
          <a:lstStyle/>
          <a:p>
            <a:r>
              <a:rPr lang="en-US" dirty="0" smtClean="0"/>
              <a:t>Graduate</a:t>
            </a:r>
            <a:endParaRPr lang="en-IN" dirty="0"/>
          </a:p>
        </p:txBody>
      </p:sp>
      <p:sp>
        <p:nvSpPr>
          <p:cNvPr id="8" name="TextBox 7"/>
          <p:cNvSpPr txBox="1"/>
          <p:nvPr/>
        </p:nvSpPr>
        <p:spPr>
          <a:xfrm>
            <a:off x="5582194" y="4923750"/>
            <a:ext cx="1053737" cy="646331"/>
          </a:xfrm>
          <a:prstGeom prst="rect">
            <a:avLst/>
          </a:prstGeom>
          <a:noFill/>
        </p:spPr>
        <p:txBody>
          <a:bodyPr wrap="square" rtlCol="0">
            <a:spAutoFit/>
          </a:bodyPr>
          <a:lstStyle/>
          <a:p>
            <a:r>
              <a:rPr lang="en-US" dirty="0" smtClean="0"/>
              <a:t>Under</a:t>
            </a:r>
          </a:p>
          <a:p>
            <a:r>
              <a:rPr lang="en-US" dirty="0" smtClean="0"/>
              <a:t>Graduate</a:t>
            </a:r>
            <a:endParaRPr lang="en-IN" dirty="0"/>
          </a:p>
        </p:txBody>
      </p:sp>
      <p:sp>
        <p:nvSpPr>
          <p:cNvPr id="9" name="TextBox 8"/>
          <p:cNvSpPr txBox="1"/>
          <p:nvPr/>
        </p:nvSpPr>
        <p:spPr>
          <a:xfrm>
            <a:off x="513806" y="383177"/>
            <a:ext cx="11190514" cy="584775"/>
          </a:xfrm>
          <a:prstGeom prst="rect">
            <a:avLst/>
          </a:prstGeom>
          <a:noFill/>
        </p:spPr>
        <p:txBody>
          <a:bodyPr wrap="square" rtlCol="0">
            <a:spAutoFit/>
          </a:bodyPr>
          <a:lstStyle/>
          <a:p>
            <a:pPr algn="ctr"/>
            <a:r>
              <a:rPr lang="en-US" sz="3200" b="1" u="sng" dirty="0" smtClean="0">
                <a:latin typeface="Verdana" panose="020B0604030504040204" pitchFamily="34" charset="0"/>
                <a:ea typeface="Verdana" panose="020B0604030504040204" pitchFamily="34" charset="0"/>
              </a:rPr>
              <a:t>UNIVARIATE ANALYSIS</a:t>
            </a:r>
            <a:endParaRPr lang="en-IN" sz="3200" b="1" u="sng" dirty="0">
              <a:latin typeface="Verdana" panose="020B0604030504040204" pitchFamily="34" charset="0"/>
              <a:ea typeface="Verdana" panose="020B0604030504040204" pitchFamily="34" charset="0"/>
            </a:endParaRPr>
          </a:p>
        </p:txBody>
      </p:sp>
      <p:sp>
        <p:nvSpPr>
          <p:cNvPr id="10" name="Action Button: Return 9">
            <a:hlinkClick r:id="rId4" action="ppaction://hlinksldjump" highlightClick="1"/>
          </p:cNvPr>
          <p:cNvSpPr/>
          <p:nvPr/>
        </p:nvSpPr>
        <p:spPr>
          <a:xfrm>
            <a:off x="11486606" y="278674"/>
            <a:ext cx="487680" cy="43542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9524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662"/>
            <a:ext cx="10515600" cy="819241"/>
          </a:xfrm>
        </p:spPr>
        <p:txBody>
          <a:bodyPr>
            <a:normAutofit/>
          </a:bodyPr>
          <a:lstStyle/>
          <a:p>
            <a:pPr algn="ctr"/>
            <a:r>
              <a:rPr lang="en-US" sz="4000" b="1" u="sng" dirty="0" smtClean="0">
                <a:latin typeface="Verdana" panose="020B0604030504040204" pitchFamily="34" charset="0"/>
                <a:ea typeface="Verdana" panose="020B0604030504040204" pitchFamily="34" charset="0"/>
              </a:rPr>
              <a:t>BIVARIATE ANALYSIS</a:t>
            </a:r>
            <a:endParaRPr lang="en-IN" sz="4000" b="1" u="sng"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166950"/>
            <a:ext cx="5181600" cy="2525484"/>
          </a:xfrm>
        </p:spPr>
      </p:pic>
      <p:sp>
        <p:nvSpPr>
          <p:cNvPr id="5" name="Content Placeholder 4"/>
          <p:cNvSpPr>
            <a:spLocks noGrp="1"/>
          </p:cNvSpPr>
          <p:nvPr>
            <p:ph sz="half" idx="2"/>
          </p:nvPr>
        </p:nvSpPr>
        <p:spPr>
          <a:xfrm>
            <a:off x="6172200" y="1367246"/>
            <a:ext cx="5181600" cy="4809717"/>
          </a:xfrm>
        </p:spPr>
        <p:txBody>
          <a:bodyPr/>
          <a:lstStyle/>
          <a:p>
            <a:r>
              <a:rPr lang="en-US" dirty="0" smtClean="0"/>
              <a:t>Though Offered CTC is more for more experienced person but it is not same amount for everyone.</a:t>
            </a:r>
          </a:p>
          <a:p>
            <a:endParaRPr lang="en-US" dirty="0"/>
          </a:p>
          <a:p>
            <a:endParaRPr lang="en-US" dirty="0" smtClean="0"/>
          </a:p>
          <a:p>
            <a:r>
              <a:rPr lang="en-US" dirty="0" smtClean="0"/>
              <a:t>Graduate and </a:t>
            </a:r>
            <a:r>
              <a:rPr lang="en-US" dirty="0" err="1" smtClean="0"/>
              <a:t>UnderGraduate</a:t>
            </a:r>
            <a:r>
              <a:rPr lang="en-US" dirty="0" smtClean="0"/>
              <a:t> has less salary than PG.</a:t>
            </a:r>
          </a:p>
          <a:p>
            <a:r>
              <a:rPr lang="en-US" dirty="0" smtClean="0"/>
              <a:t>Doctorate has more salary than others.</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94" y="3840481"/>
            <a:ext cx="4882906" cy="2336482"/>
          </a:xfrm>
          <a:prstGeom prst="rect">
            <a:avLst/>
          </a:prstGeom>
        </p:spPr>
      </p:pic>
      <p:sp>
        <p:nvSpPr>
          <p:cNvPr id="7" name="Action Button: Return 6">
            <a:hlinkClick r:id="rId4" action="ppaction://hlinksldjump" highlightClick="1"/>
          </p:cNvPr>
          <p:cNvSpPr/>
          <p:nvPr/>
        </p:nvSpPr>
        <p:spPr>
          <a:xfrm>
            <a:off x="11486606" y="278674"/>
            <a:ext cx="487680" cy="43542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8568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9946179" cy="81053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smtClean="0">
                <a:latin typeface="Verdana" panose="020B0604030504040204" pitchFamily="34" charset="0"/>
                <a:ea typeface="Verdana" panose="020B0604030504040204" pitchFamily="34" charset="0"/>
              </a:rPr>
              <a:t>MULTIVARIATE ANALYSIS</a:t>
            </a:r>
            <a:endParaRPr lang="en-IN" sz="4000" b="1" u="sng" dirty="0">
              <a:latin typeface="Verdana" panose="020B0604030504040204" pitchFamily="34" charset="0"/>
              <a:ea typeface="Verdana" panose="020B0604030504040204" pitchFamily="34" charset="0"/>
            </a:endParaRPr>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526" y="1480457"/>
            <a:ext cx="9849394" cy="4696506"/>
          </a:xfrm>
          <a:prstGeom prst="rect">
            <a:avLst/>
          </a:prstGeom>
        </p:spPr>
      </p:pic>
    </p:spTree>
    <p:extLst>
      <p:ext uri="{BB962C8B-B14F-4D97-AF65-F5344CB8AC3E}">
        <p14:creationId xmlns:p14="http://schemas.microsoft.com/office/powerpoint/2010/main" val="842200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1955</TotalTime>
  <Words>761</Words>
  <Application>Microsoft Office PowerPoint</Application>
  <PresentationFormat>Widescreen</PresentationFormat>
  <Paragraphs>198</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Custom Design</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Microsoft account</cp:lastModifiedBy>
  <cp:revision>77</cp:revision>
  <dcterms:created xsi:type="dcterms:W3CDTF">2019-12-31T09:37:22Z</dcterms:created>
  <dcterms:modified xsi:type="dcterms:W3CDTF">2024-08-06T15:03:40Z</dcterms:modified>
</cp:coreProperties>
</file>