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4E25BD6-1562-4744-860F-76D7CA3ACBF4}">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F9ED-D856-44A1-93F0-F9C064602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F6F84B-EEBE-4F16-8CB4-874F47746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6C4F8D-CA86-47F2-A566-846D271F97D4}"/>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C33C80A5-093C-4063-88DB-38D462761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66E448-262E-45F6-8671-B3B013F52A6D}"/>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262621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D1A6-D87C-4700-8527-14E5C9379A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85C1C-A9BF-431B-8398-852254049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05214-5659-4E52-A0C8-C0EBF4276D74}"/>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ABC3B35D-2D81-4C89-850D-D6A88B5EA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016E0-08EA-4726-BE3B-1FE981AF5BAC}"/>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382603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30A51-A58D-4EE1-B811-721B09AF4C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C02CCF-D966-449C-83B0-181BE2160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22C42-2B29-471F-B24B-D758D573DD91}"/>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E7BF868E-1720-4372-B345-EF350ED4D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47403-71FE-4772-A2CC-0ECD4DFAB854}"/>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23211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8E39-55E5-421D-8A9A-E1B02ECDA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8DA3C-82BE-48A9-8109-BA653E0F5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45F6C-7C91-4F29-B82D-6B4752EBED90}"/>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CC3BF689-55D7-484A-BE81-FA5AE05CA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B92A2-2FA4-4D27-AD00-70663B7C5545}"/>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163167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43B1-F02C-4B39-A05D-BB8D79096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E58857-39F7-4BA5-A918-8A6BFA48F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DBB78-0688-4701-B64B-5C25E362E623}"/>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4188CED4-A5FC-44E0-A7F7-D57DCE509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686ED-64B0-4F41-89E3-9992CE059839}"/>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398617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3C1D-E652-4EE2-822A-75A963AF1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A1C2F6-D226-4C6C-A7D2-582A72263A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55C890-C740-4BEB-977B-E8675BB2D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10F5FB-72B1-4482-BB84-E8CF9852AFEF}"/>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6" name="Footer Placeholder 5">
            <a:extLst>
              <a:ext uri="{FF2B5EF4-FFF2-40B4-BE49-F238E27FC236}">
                <a16:creationId xmlns:a16="http://schemas.microsoft.com/office/drawing/2014/main" id="{D25B91EE-8E5A-47EF-A147-A45D2B5C2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AC2A7B-7804-4502-8D91-5C3FFB3E8D60}"/>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40231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C10A-F41E-4E56-AD64-9360533880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809E4-9C74-416F-A51E-6A1514A40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87B03-6F52-400E-9826-B03529723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CEA5B-1A25-4B69-A4F3-B9E9E3691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73ABF4-B9AC-4F1C-BD91-20E065FDA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170A5B-295E-4B38-8DBA-B05C884F0DB4}"/>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8" name="Footer Placeholder 7">
            <a:extLst>
              <a:ext uri="{FF2B5EF4-FFF2-40B4-BE49-F238E27FC236}">
                <a16:creationId xmlns:a16="http://schemas.microsoft.com/office/drawing/2014/main" id="{651A8B81-11E0-4DC1-9CAE-39DE4B41B3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AADC6E-7422-43CA-A6A7-A0AC309673E8}"/>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310265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FD70-3CB7-44CD-BAB5-927CBF6DF3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A2449D-029A-4F8C-B075-3CEDD28C8069}"/>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4" name="Footer Placeholder 3">
            <a:extLst>
              <a:ext uri="{FF2B5EF4-FFF2-40B4-BE49-F238E27FC236}">
                <a16:creationId xmlns:a16="http://schemas.microsoft.com/office/drawing/2014/main" id="{7131A4AB-5A45-4014-8380-4566B7225E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BC737E-F4FE-4838-8B7D-F5123B2D26C6}"/>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294833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9C8F7-5B2C-4926-B609-463CC8D6A4B1}"/>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3" name="Footer Placeholder 2">
            <a:extLst>
              <a:ext uri="{FF2B5EF4-FFF2-40B4-BE49-F238E27FC236}">
                <a16:creationId xmlns:a16="http://schemas.microsoft.com/office/drawing/2014/main" id="{24A25701-79FC-495E-A92F-5D02706714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0E6254-55D0-4937-801F-5D69DB4FCBAC}"/>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45347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CAA0-D523-487A-91BA-9678CDE82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92DD5B-FC85-4FBE-A55E-F69BC7B06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284961-7B55-4EE9-B8F6-FB2EE5152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B1C38-DAB8-4520-9903-F621DD00E179}"/>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6" name="Footer Placeholder 5">
            <a:extLst>
              <a:ext uri="{FF2B5EF4-FFF2-40B4-BE49-F238E27FC236}">
                <a16:creationId xmlns:a16="http://schemas.microsoft.com/office/drawing/2014/main" id="{0BE1B513-0078-451E-A532-7862202EAF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814E9-F91C-432F-9A24-8D426E372052}"/>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396037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29C3-5F65-4248-A438-E8334993D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CCCA47-8FC8-4679-9006-3966525EE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36D0D6-3C5F-4009-A1F5-D909504FE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5AAB8-747E-45AD-978D-AF3F7AABFAFA}"/>
              </a:ext>
            </a:extLst>
          </p:cNvPr>
          <p:cNvSpPr>
            <a:spLocks noGrp="1"/>
          </p:cNvSpPr>
          <p:nvPr>
            <p:ph type="dt" sz="half" idx="10"/>
          </p:nvPr>
        </p:nvSpPr>
        <p:spPr/>
        <p:txBody>
          <a:bodyPr/>
          <a:lstStyle/>
          <a:p>
            <a:fld id="{C803C265-52A4-4BCA-A8C8-F1E347655824}" type="datetimeFigureOut">
              <a:rPr lang="en-IN" smtClean="0"/>
              <a:t>03-04-2020</a:t>
            </a:fld>
            <a:endParaRPr lang="en-IN"/>
          </a:p>
        </p:txBody>
      </p:sp>
      <p:sp>
        <p:nvSpPr>
          <p:cNvPr id="6" name="Footer Placeholder 5">
            <a:extLst>
              <a:ext uri="{FF2B5EF4-FFF2-40B4-BE49-F238E27FC236}">
                <a16:creationId xmlns:a16="http://schemas.microsoft.com/office/drawing/2014/main" id="{64E214CE-477A-4AA5-8FF4-67BE004EC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0122E-3DF3-4DBB-8F5C-7986C43CA3CB}"/>
              </a:ext>
            </a:extLst>
          </p:cNvPr>
          <p:cNvSpPr>
            <a:spLocks noGrp="1"/>
          </p:cNvSpPr>
          <p:nvPr>
            <p:ph type="sldNum" sz="quarter" idx="12"/>
          </p:nvPr>
        </p:nvSpPr>
        <p:spPr/>
        <p:txBody>
          <a:bodyPr/>
          <a:lstStyle/>
          <a:p>
            <a:fld id="{E823EB44-9647-4AAA-8C9E-78E4DB876386}" type="slidenum">
              <a:rPr lang="en-IN" smtClean="0"/>
              <a:t>‹#›</a:t>
            </a:fld>
            <a:endParaRPr lang="en-IN"/>
          </a:p>
        </p:txBody>
      </p:sp>
    </p:spTree>
    <p:extLst>
      <p:ext uri="{BB962C8B-B14F-4D97-AF65-F5344CB8AC3E}">
        <p14:creationId xmlns:p14="http://schemas.microsoft.com/office/powerpoint/2010/main" val="368130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B02B6-27F2-451C-973F-5BE8F6BCE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F61B3D-F693-46BE-ACC0-A129597E3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EBBE1-8843-460B-8BA5-4D19DDF46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3C265-52A4-4BCA-A8C8-F1E347655824}" type="datetimeFigureOut">
              <a:rPr lang="en-IN" smtClean="0"/>
              <a:t>03-04-2020</a:t>
            </a:fld>
            <a:endParaRPr lang="en-IN"/>
          </a:p>
        </p:txBody>
      </p:sp>
      <p:sp>
        <p:nvSpPr>
          <p:cNvPr id="5" name="Footer Placeholder 4">
            <a:extLst>
              <a:ext uri="{FF2B5EF4-FFF2-40B4-BE49-F238E27FC236}">
                <a16:creationId xmlns:a16="http://schemas.microsoft.com/office/drawing/2014/main" id="{F0A834E8-246A-44C4-A556-975772A78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988EBD-096A-4F25-A147-A9E24E36B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3EB44-9647-4AAA-8C9E-78E4DB876386}" type="slidenum">
              <a:rPr lang="en-IN" smtClean="0"/>
              <a:t>‹#›</a:t>
            </a:fld>
            <a:endParaRPr lang="en-IN"/>
          </a:p>
        </p:txBody>
      </p:sp>
    </p:spTree>
    <p:extLst>
      <p:ext uri="{BB962C8B-B14F-4D97-AF65-F5344CB8AC3E}">
        <p14:creationId xmlns:p14="http://schemas.microsoft.com/office/powerpoint/2010/main" val="179832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9B599-BCF1-4FE9-8595-A1B5DD81B370}"/>
              </a:ext>
            </a:extLst>
          </p:cNvPr>
          <p:cNvSpPr>
            <a:spLocks noGrp="1"/>
          </p:cNvSpPr>
          <p:nvPr>
            <p:ph type="title"/>
          </p:nvPr>
        </p:nvSpPr>
        <p:spPr>
          <a:xfrm>
            <a:off x="838200" y="2358888"/>
            <a:ext cx="10515600" cy="1802296"/>
          </a:xfrm>
        </p:spPr>
        <p:txBody>
          <a:bodyPr/>
          <a:lstStyle/>
          <a:p>
            <a:pPr algn="ctr"/>
            <a:r>
              <a:rPr lang="en-IN" dirty="0">
                <a:latin typeface="Arial Black" panose="020B0A04020102020204" pitchFamily="34" charset="0"/>
              </a:rPr>
              <a:t>Sorting Data with Python</a:t>
            </a:r>
          </a:p>
        </p:txBody>
      </p:sp>
    </p:spTree>
    <p:extLst>
      <p:ext uri="{BB962C8B-B14F-4D97-AF65-F5344CB8AC3E}">
        <p14:creationId xmlns:p14="http://schemas.microsoft.com/office/powerpoint/2010/main" val="343412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F3A-74BA-4A48-B345-ABAFD3F3DB43}"/>
              </a:ext>
            </a:extLst>
          </p:cNvPr>
          <p:cNvSpPr>
            <a:spLocks noGrp="1"/>
          </p:cNvSpPr>
          <p:nvPr>
            <p:ph type="title"/>
          </p:nvPr>
        </p:nvSpPr>
        <p:spPr/>
        <p:txBody>
          <a:bodyPr>
            <a:normAutofit/>
          </a:bodyPr>
          <a:lstStyle/>
          <a:p>
            <a:pPr algn="ctr"/>
            <a:r>
              <a:rPr lang="en-IN" sz="3200" dirty="0">
                <a:latin typeface="Arial Black" panose="020B0A04020102020204" pitchFamily="34" charset="0"/>
              </a:rPr>
              <a:t>Sort() and sorted() functions in python</a:t>
            </a:r>
          </a:p>
        </p:txBody>
      </p:sp>
      <p:sp>
        <p:nvSpPr>
          <p:cNvPr id="5" name="Content Placeholder 4">
            <a:extLst>
              <a:ext uri="{FF2B5EF4-FFF2-40B4-BE49-F238E27FC236}">
                <a16:creationId xmlns:a16="http://schemas.microsoft.com/office/drawing/2014/main" id="{CA269919-79BE-4D83-B65F-A190D5A5C05C}"/>
              </a:ext>
            </a:extLst>
          </p:cNvPr>
          <p:cNvSpPr>
            <a:spLocks noGrp="1"/>
          </p:cNvSpPr>
          <p:nvPr>
            <p:ph idx="1"/>
          </p:nvPr>
        </p:nvSpPr>
        <p:spPr/>
        <p:txBody>
          <a:bodyPr>
            <a:normAutofit fontScale="85000" lnSpcReduction="10000"/>
          </a:bodyPr>
          <a:lstStyle/>
          <a:p>
            <a:r>
              <a:rPr lang="en-US" dirty="0"/>
              <a:t>The sorted() function returns a sorted list of the specified </a:t>
            </a:r>
            <a:r>
              <a:rPr lang="en-US" dirty="0" err="1"/>
              <a:t>iterable</a:t>
            </a:r>
            <a:r>
              <a:rPr lang="en-US" dirty="0"/>
              <a:t> object.</a:t>
            </a:r>
          </a:p>
          <a:p>
            <a:r>
              <a:rPr lang="en-US" dirty="0"/>
              <a:t>You can specify ascending or descending order. Strings are sorted alphabetically, and numbers are sorted numerically.</a:t>
            </a:r>
          </a:p>
          <a:p>
            <a:r>
              <a:rPr lang="en-US" dirty="0"/>
              <a:t>Note: You cannot sort a list that contains BOTH string values AND numeric values.</a:t>
            </a:r>
          </a:p>
          <a:p>
            <a:pPr marL="0" indent="0">
              <a:buNone/>
            </a:pPr>
            <a:r>
              <a:rPr lang="en-US" u="sng" dirty="0"/>
              <a:t>Syntax</a:t>
            </a:r>
          </a:p>
          <a:p>
            <a:pPr marL="0" indent="0">
              <a:buNone/>
            </a:pPr>
            <a:r>
              <a:rPr lang="en-US" dirty="0"/>
              <a:t>sorted(</a:t>
            </a:r>
            <a:r>
              <a:rPr lang="en-US" dirty="0" err="1"/>
              <a:t>iterable</a:t>
            </a:r>
            <a:r>
              <a:rPr lang="en-US" dirty="0"/>
              <a:t>, key=key, reverse=reverse)</a:t>
            </a:r>
          </a:p>
          <a:p>
            <a:pPr marL="0" indent="0">
              <a:buNone/>
            </a:pPr>
            <a:r>
              <a:rPr lang="en-US" u="sng" dirty="0"/>
              <a:t>Parameter	Description</a:t>
            </a:r>
          </a:p>
          <a:p>
            <a:r>
              <a:rPr lang="en-US" dirty="0" err="1"/>
              <a:t>Iterable</a:t>
            </a:r>
            <a:r>
              <a:rPr lang="en-US" dirty="0"/>
              <a:t>:	Required. The sequence to sort, list, dictionary, tuple etc.</a:t>
            </a:r>
          </a:p>
          <a:p>
            <a:r>
              <a:rPr lang="en-US" dirty="0"/>
              <a:t>Key:	Optional. A Function to execute to decide the order. Default is None</a:t>
            </a:r>
          </a:p>
          <a:p>
            <a:r>
              <a:rPr lang="en-US" dirty="0"/>
              <a:t>Reverse:	Optional. A Boolean. False will sort ascending, True will sort descending. Default is False</a:t>
            </a:r>
          </a:p>
          <a:p>
            <a:endParaRPr lang="en-IN" dirty="0"/>
          </a:p>
        </p:txBody>
      </p:sp>
    </p:spTree>
    <p:extLst>
      <p:ext uri="{BB962C8B-B14F-4D97-AF65-F5344CB8AC3E}">
        <p14:creationId xmlns:p14="http://schemas.microsoft.com/office/powerpoint/2010/main" val="52367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E8B6-72FB-4664-B8EE-5180CD659366}"/>
              </a:ext>
            </a:extLst>
          </p:cNvPr>
          <p:cNvSpPr>
            <a:spLocks noGrp="1"/>
          </p:cNvSpPr>
          <p:nvPr>
            <p:ph type="title"/>
          </p:nvPr>
        </p:nvSpPr>
        <p:spPr/>
        <p:txBody>
          <a:bodyPr>
            <a:normAutofit/>
          </a:bodyPr>
          <a:lstStyle/>
          <a:p>
            <a:r>
              <a:rPr lang="en-IN" sz="3200" dirty="0">
                <a:latin typeface="Arial Black" panose="020B0A04020102020204" pitchFamily="34" charset="0"/>
              </a:rPr>
              <a:t>Examples for sorted()</a:t>
            </a:r>
          </a:p>
        </p:txBody>
      </p:sp>
      <p:sp>
        <p:nvSpPr>
          <p:cNvPr id="3" name="Content Placeholder 2">
            <a:extLst>
              <a:ext uri="{FF2B5EF4-FFF2-40B4-BE49-F238E27FC236}">
                <a16:creationId xmlns:a16="http://schemas.microsoft.com/office/drawing/2014/main" id="{1B0146E9-7A90-4065-B649-49F5D5A2FDB6}"/>
              </a:ext>
            </a:extLst>
          </p:cNvPr>
          <p:cNvSpPr>
            <a:spLocks noGrp="1"/>
          </p:cNvSpPr>
          <p:nvPr>
            <p:ph idx="1"/>
          </p:nvPr>
        </p:nvSpPr>
        <p:spPr/>
        <p:txBody>
          <a:bodyPr>
            <a:normAutofit/>
          </a:bodyPr>
          <a:lstStyle/>
          <a:p>
            <a:r>
              <a:rPr lang="en-IN" dirty="0"/>
              <a:t>By default, the elements are sorted into ascending order.</a:t>
            </a:r>
          </a:p>
          <a:p>
            <a:pPr marL="0" indent="0">
              <a:buNone/>
            </a:pPr>
            <a:r>
              <a:rPr lang="en-IN" dirty="0"/>
              <a:t>a = (1, 11, 2)</a:t>
            </a:r>
            <a:br>
              <a:rPr lang="en-IN" dirty="0"/>
            </a:br>
            <a:r>
              <a:rPr lang="en-IN" dirty="0"/>
              <a:t>x = sorted(a)</a:t>
            </a:r>
            <a:br>
              <a:rPr lang="en-IN" dirty="0"/>
            </a:br>
            <a:r>
              <a:rPr lang="en-IN" dirty="0"/>
              <a:t>print(x)   </a:t>
            </a:r>
            <a:r>
              <a:rPr lang="en-IN" dirty="0">
                <a:solidFill>
                  <a:schemeClr val="accent4">
                    <a:lumMod val="75000"/>
                  </a:schemeClr>
                </a:solidFill>
              </a:rPr>
              <a:t>#output: [1, 2, 11]</a:t>
            </a:r>
          </a:p>
          <a:p>
            <a:r>
              <a:rPr lang="en-IN" dirty="0"/>
              <a:t>To arrange the elements into descending</a:t>
            </a:r>
          </a:p>
          <a:p>
            <a:pPr marL="0" indent="0">
              <a:buNone/>
            </a:pPr>
            <a:r>
              <a:rPr lang="en-US" dirty="0"/>
              <a:t>a = (12, 98, 6, 9, 15, 57, 35, 88)</a:t>
            </a:r>
          </a:p>
          <a:p>
            <a:pPr marL="0" indent="0">
              <a:buNone/>
            </a:pPr>
            <a:r>
              <a:rPr lang="en-US" dirty="0"/>
              <a:t>x = sorted(a, reverse=True)</a:t>
            </a:r>
          </a:p>
          <a:p>
            <a:pPr marL="0" indent="0">
              <a:buNone/>
            </a:pPr>
            <a:r>
              <a:rPr lang="en-US" dirty="0"/>
              <a:t>print(x) </a:t>
            </a:r>
            <a:r>
              <a:rPr lang="en-US" dirty="0">
                <a:solidFill>
                  <a:schemeClr val="accent4">
                    <a:lumMod val="75000"/>
                  </a:schemeClr>
                </a:solidFill>
              </a:rPr>
              <a:t>#output:[98, 88, 57, 35, 15, 12, 9, 6]</a:t>
            </a:r>
          </a:p>
          <a:p>
            <a:pPr marL="0" indent="0">
              <a:buNone/>
            </a:pPr>
            <a:endParaRPr lang="en-IN" dirty="0"/>
          </a:p>
        </p:txBody>
      </p:sp>
      <p:sp>
        <p:nvSpPr>
          <p:cNvPr id="4" name="Rectangle 1">
            <a:extLst>
              <a:ext uri="{FF2B5EF4-FFF2-40B4-BE49-F238E27FC236}">
                <a16:creationId xmlns:a16="http://schemas.microsoft.com/office/drawing/2014/main" id="{DAF6B481-7166-4894-9E3B-1DA6894670C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Consolas" panose="020B0609020204030204" pitchFamily="49" charset="0"/>
              </a:rPr>
              <a:t>[98, 88, 57, 35, 15, 12, 9, 6]</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D74061-B7C9-4ABE-9857-9F21876EF26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Consolas" panose="020B0609020204030204" pitchFamily="49" charset="0"/>
              </a:rPr>
              <a:t>[98, 88, 57, 35, 15, 12, 9, 6]</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9636D78-D03A-4CEE-9F1A-272936B0A1A0}"/>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Consolas" panose="020B0609020204030204" pitchFamily="49" charset="0"/>
              </a:rPr>
              <a:t>[98, 88, 57, 35, 15, 12, 9, 6]</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15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0526-C359-4E3B-9CE7-BF59D6A41451}"/>
              </a:ext>
            </a:extLst>
          </p:cNvPr>
          <p:cNvSpPr>
            <a:spLocks noGrp="1"/>
          </p:cNvSpPr>
          <p:nvPr>
            <p:ph type="title"/>
          </p:nvPr>
        </p:nvSpPr>
        <p:spPr/>
        <p:txBody>
          <a:bodyPr>
            <a:normAutofit/>
          </a:bodyPr>
          <a:lstStyle/>
          <a:p>
            <a:r>
              <a:rPr lang="en-IN" sz="3200" dirty="0">
                <a:latin typeface="Arial Black" panose="020B0A04020102020204" pitchFamily="34" charset="0"/>
              </a:rPr>
              <a:t>Difference between sort() and sorted()</a:t>
            </a:r>
          </a:p>
        </p:txBody>
      </p:sp>
      <p:sp>
        <p:nvSpPr>
          <p:cNvPr id="3" name="Content Placeholder 2">
            <a:extLst>
              <a:ext uri="{FF2B5EF4-FFF2-40B4-BE49-F238E27FC236}">
                <a16:creationId xmlns:a16="http://schemas.microsoft.com/office/drawing/2014/main" id="{31254C9D-FCE4-4F68-B201-91D71B375B66}"/>
              </a:ext>
            </a:extLst>
          </p:cNvPr>
          <p:cNvSpPr>
            <a:spLocks noGrp="1"/>
          </p:cNvSpPr>
          <p:nvPr>
            <p:ph idx="1"/>
          </p:nvPr>
        </p:nvSpPr>
        <p:spPr/>
        <p:txBody>
          <a:bodyPr>
            <a:normAutofit/>
          </a:bodyPr>
          <a:lstStyle/>
          <a:p>
            <a:r>
              <a:rPr lang="en-US" dirty="0"/>
              <a:t>The sorted() function will not modify the list passed as a parameter. If you want to sort a list but still have the original unsorted version, then you would use the sorted() function. If maintaining the original order of the list is unimportant, then you can call the sort() function on the list.</a:t>
            </a:r>
          </a:p>
          <a:p>
            <a:r>
              <a:rPr lang="en-US" dirty="0"/>
              <a:t>A second important difference is that the sorted() function will return a list so you must assign the returned data to a new variable. The sort() function modifies the list in-place and has no return value.</a:t>
            </a:r>
          </a:p>
        </p:txBody>
      </p:sp>
    </p:spTree>
    <p:extLst>
      <p:ext uri="{BB962C8B-B14F-4D97-AF65-F5344CB8AC3E}">
        <p14:creationId xmlns:p14="http://schemas.microsoft.com/office/powerpoint/2010/main" val="112857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AF2B-0E09-4304-9FD3-37F2EEB17D92}"/>
              </a:ext>
            </a:extLst>
          </p:cNvPr>
          <p:cNvSpPr>
            <a:spLocks noGrp="1"/>
          </p:cNvSpPr>
          <p:nvPr>
            <p:ph type="title"/>
          </p:nvPr>
        </p:nvSpPr>
        <p:spPr/>
        <p:txBody>
          <a:bodyPr>
            <a:normAutofit/>
          </a:bodyPr>
          <a:lstStyle/>
          <a:p>
            <a:r>
              <a:rPr lang="en-IN" sz="3200" b="1" dirty="0">
                <a:latin typeface="Arial Black" panose="020B0A04020102020204" pitchFamily="34" charset="0"/>
              </a:rPr>
              <a:t>Examples</a:t>
            </a:r>
          </a:p>
        </p:txBody>
      </p:sp>
      <p:sp>
        <p:nvSpPr>
          <p:cNvPr id="3" name="Content Placeholder 2">
            <a:extLst>
              <a:ext uri="{FF2B5EF4-FFF2-40B4-BE49-F238E27FC236}">
                <a16:creationId xmlns:a16="http://schemas.microsoft.com/office/drawing/2014/main" id="{201DAC31-4866-4893-B85D-79D2B069720B}"/>
              </a:ext>
            </a:extLst>
          </p:cNvPr>
          <p:cNvSpPr>
            <a:spLocks noGrp="1"/>
          </p:cNvSpPr>
          <p:nvPr>
            <p:ph idx="1"/>
          </p:nvPr>
        </p:nvSpPr>
        <p:spPr/>
        <p:txBody>
          <a:bodyPr/>
          <a:lstStyle/>
          <a:p>
            <a:r>
              <a:rPr lang="en-IN" dirty="0"/>
              <a:t>vegetables = ['squash', 'pea', 'carrot', 'potato’] </a:t>
            </a:r>
          </a:p>
          <a:p>
            <a:pPr marL="0" indent="0">
              <a:buNone/>
            </a:pPr>
            <a:r>
              <a:rPr lang="en-IN" dirty="0"/>
              <a:t>print(vegetables) </a:t>
            </a:r>
            <a:r>
              <a:rPr lang="en-IN" dirty="0">
                <a:solidFill>
                  <a:schemeClr val="accent4">
                    <a:lumMod val="75000"/>
                  </a:schemeClr>
                </a:solidFill>
              </a:rPr>
              <a:t>#o/p= ['squash', 'pea', 'carrot', 'potato’] </a:t>
            </a:r>
          </a:p>
          <a:p>
            <a:pPr marL="0" indent="0">
              <a:buNone/>
            </a:pPr>
            <a:r>
              <a:rPr lang="en-IN" dirty="0"/>
              <a:t>new_list = sorted(vegetables)</a:t>
            </a:r>
          </a:p>
          <a:p>
            <a:pPr marL="0" indent="0">
              <a:buNone/>
            </a:pPr>
            <a:r>
              <a:rPr lang="en-IN" dirty="0"/>
              <a:t>print(new_list) </a:t>
            </a:r>
            <a:r>
              <a:rPr lang="en-IN" i="1" dirty="0">
                <a:solidFill>
                  <a:schemeClr val="accent4">
                    <a:lumMod val="75000"/>
                  </a:schemeClr>
                </a:solidFill>
              </a:rPr>
              <a:t># o/p = ['carrot', 'pea', 'potato', 'squash’]</a:t>
            </a:r>
            <a:endParaRPr lang="en-IN" dirty="0">
              <a:solidFill>
                <a:schemeClr val="accent4">
                  <a:lumMod val="75000"/>
                </a:schemeClr>
              </a:solidFill>
            </a:endParaRPr>
          </a:p>
          <a:p>
            <a:r>
              <a:rPr lang="en-IN" dirty="0"/>
              <a:t>vegetables = ["</a:t>
            </a:r>
            <a:r>
              <a:rPr lang="en-IN" dirty="0" err="1"/>
              <a:t>squash","pea","carrot","potato</a:t>
            </a:r>
            <a:r>
              <a:rPr lang="en-IN" dirty="0"/>
              <a:t>"]</a:t>
            </a:r>
          </a:p>
          <a:p>
            <a:pPr marL="0" indent="0">
              <a:buNone/>
            </a:pPr>
            <a:r>
              <a:rPr lang="en-IN" dirty="0"/>
              <a:t>print(vegetables) </a:t>
            </a:r>
            <a:r>
              <a:rPr lang="en-IN" dirty="0">
                <a:solidFill>
                  <a:schemeClr val="accent4">
                    <a:lumMod val="75000"/>
                  </a:schemeClr>
                </a:solidFill>
              </a:rPr>
              <a:t>#o/p:['squash', 'pea', 'carrot', 'potato']</a:t>
            </a:r>
          </a:p>
          <a:p>
            <a:pPr marL="0" indent="0">
              <a:buNone/>
            </a:pPr>
            <a:r>
              <a:rPr lang="en-IN" dirty="0" err="1"/>
              <a:t>vegetables.sort</a:t>
            </a:r>
            <a:r>
              <a:rPr lang="en-IN" dirty="0"/>
              <a:t>()</a:t>
            </a:r>
          </a:p>
          <a:p>
            <a:pPr marL="0" indent="0">
              <a:buNone/>
            </a:pPr>
            <a:r>
              <a:rPr lang="en-IN" dirty="0"/>
              <a:t>print(vegetables) </a:t>
            </a:r>
            <a:r>
              <a:rPr lang="en-IN" dirty="0">
                <a:solidFill>
                  <a:schemeClr val="accent4">
                    <a:lumMod val="75000"/>
                  </a:schemeClr>
                </a:solidFill>
              </a:rPr>
              <a:t>#output=['carrot', 'pea', 'potato', 'squash']</a:t>
            </a:r>
          </a:p>
          <a:p>
            <a:endParaRPr lang="en-IN" dirty="0"/>
          </a:p>
        </p:txBody>
      </p:sp>
    </p:spTree>
    <p:extLst>
      <p:ext uri="{BB962C8B-B14F-4D97-AF65-F5344CB8AC3E}">
        <p14:creationId xmlns:p14="http://schemas.microsoft.com/office/powerpoint/2010/main" val="269880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500</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Consolas</vt:lpstr>
      <vt:lpstr>Office Theme</vt:lpstr>
      <vt:lpstr>Sorting Data with Python</vt:lpstr>
      <vt:lpstr>Sort() and sorted() functions in python</vt:lpstr>
      <vt:lpstr>Examples for sorted()</vt:lpstr>
      <vt:lpstr>Difference between sort() and sorted()</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 with Python</dc:title>
  <dc:creator>ARPITA</dc:creator>
  <cp:lastModifiedBy>ARPITA</cp:lastModifiedBy>
  <cp:revision>7</cp:revision>
  <dcterms:created xsi:type="dcterms:W3CDTF">2020-04-03T04:26:19Z</dcterms:created>
  <dcterms:modified xsi:type="dcterms:W3CDTF">2020-04-03T18:35:44Z</dcterms:modified>
</cp:coreProperties>
</file>