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3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6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7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34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2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099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3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4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62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64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9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42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00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45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874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07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896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70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45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51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05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60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170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79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65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5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685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1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3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9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7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8317-7FB2-4352-9E95-C7F8C81DB682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0E05-9CA6-4387-88E5-A25C3B0E2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88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E14C-A99F-4667-8B2E-FB2E83A5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5" y="318053"/>
            <a:ext cx="11317352" cy="6321286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Decision Making Statements –</a:t>
            </a:r>
            <a:br>
              <a:rPr lang="en-US" sz="7200" b="1" dirty="0">
                <a:solidFill>
                  <a:srgbClr val="FF0000"/>
                </a:solidFill>
              </a:rPr>
            </a:br>
            <a:r>
              <a:rPr lang="en-US" sz="7200" b="1" dirty="0">
                <a:solidFill>
                  <a:srgbClr val="FF0000"/>
                </a:solidFill>
              </a:rPr>
              <a:t>Syntax</a:t>
            </a:r>
            <a:br>
              <a:rPr lang="en-US" sz="7200" b="1" dirty="0">
                <a:solidFill>
                  <a:srgbClr val="FF0000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endParaRPr lang="en-IN" sz="5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1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F67F-5C57-4F42-97C4-6410636D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04" y="430695"/>
            <a:ext cx="11682698" cy="8415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Switch Statement…….Contd.</a:t>
            </a:r>
            <a:endParaRPr lang="en-IN" sz="49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B2DF-592E-4855-B6B7-ADB8345F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5" y="1696278"/>
            <a:ext cx="11682697" cy="4956313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Syntax: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The syntax for a switch statement in C programming language is as follows: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switch(expression)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case constant-expression :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		statement(s);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		break; /* optional */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F67F-5C57-4F42-97C4-6410636D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04" y="430695"/>
            <a:ext cx="11682698" cy="8415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Switch Statement…….Contd.</a:t>
            </a:r>
            <a:endParaRPr lang="en-IN" sz="49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B2DF-592E-4855-B6B7-ADB8345F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5" y="1696278"/>
            <a:ext cx="11682697" cy="4956313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case constant-expression :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		statement(s);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		break; /* optional */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		/* you can have any number of case statements */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default : /* Optional */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			statement(s);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}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6F1F-0B7F-442C-BEB5-D346904E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71670"/>
            <a:ext cx="10668001" cy="131638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If Statement</a:t>
            </a:r>
            <a:endParaRPr lang="en-IN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8D281-21CD-4059-9541-F7D8E9B13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574" y="1749287"/>
            <a:ext cx="11436626" cy="4837043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if Statement</a:t>
            </a:r>
            <a:r>
              <a:rPr lang="en-IN" sz="3200" b="1" dirty="0">
                <a:solidFill>
                  <a:srgbClr val="FFFF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-</a:t>
            </a:r>
            <a:r>
              <a:rPr lang="en-US" sz="3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An </a:t>
            </a:r>
            <a:r>
              <a:rPr lang="en-US" sz="3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,Bold"/>
              </a:rPr>
              <a:t>if </a:t>
            </a:r>
            <a:r>
              <a:rPr lang="en-US" sz="3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statement consists of a Boolean expression followed by one or more</a:t>
            </a:r>
            <a:r>
              <a:rPr lang="en-IN" sz="3200" b="1" dirty="0">
                <a:solidFill>
                  <a:srgbClr val="FFFF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statements.</a:t>
            </a: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Syntax</a:t>
            </a:r>
            <a:endParaRPr lang="en-IN" sz="3200" b="1" dirty="0">
              <a:solidFill>
                <a:srgbClr val="FFFF00"/>
              </a:solidFill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The syntax of an ‘if’ statement in C programming language is:</a:t>
            </a:r>
            <a:endParaRPr lang="en-IN" sz="3200" b="1" dirty="0">
              <a:solidFill>
                <a:srgbClr val="FFFF00"/>
              </a:solidFill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if(</a:t>
            </a:r>
            <a:r>
              <a:rPr lang="en-US" sz="3200" b="1" dirty="0" err="1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boolean_expression</a:t>
            </a:r>
            <a:r>
              <a:rPr lang="en-US" sz="3200" b="1" dirty="0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lang="en-IN" sz="3200" b="1" dirty="0">
              <a:solidFill>
                <a:srgbClr val="FFFF00"/>
              </a:solidFill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{</a:t>
            </a:r>
            <a:endParaRPr lang="en-IN" sz="3200" b="1" dirty="0">
              <a:solidFill>
                <a:srgbClr val="FFFF00"/>
              </a:solidFill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/* statement(s) will execute if the </a:t>
            </a:r>
            <a:r>
              <a:rPr lang="en-US" sz="3200" b="1" dirty="0" err="1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boolean</a:t>
            </a:r>
            <a:r>
              <a:rPr lang="en-US" sz="3200" b="1" dirty="0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expression is true */</a:t>
            </a:r>
            <a:endParaRPr lang="en-IN" sz="3200" b="1" dirty="0">
              <a:solidFill>
                <a:srgbClr val="FFFF00"/>
              </a:solidFill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FF00"/>
                </a:solidFill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  <a:endParaRPr lang="en-IN" sz="3200" b="1" dirty="0">
              <a:solidFill>
                <a:srgbClr val="FFFF00"/>
              </a:solidFill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32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6203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39E4-9AB1-49B3-A2B8-B5109CC41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033" y="159026"/>
            <a:ext cx="11404402" cy="82163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If Else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82ECF-BBC4-4854-B669-46D705BC5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35" y="980661"/>
            <a:ext cx="11728174" cy="5718313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Aft>
                <a:spcPts val="800"/>
              </a:spcAft>
            </a:pPr>
            <a:endParaRPr lang="en-US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An if statement can be followed by an optional else statement, which executes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when the Boolean expression is false.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Syntax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The syntax of an if...else statement in C programming language is: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if(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boolean_expression</a:t>
            </a: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{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/* statement(s) will execute if the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boolean</a:t>
            </a: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expression is true */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else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{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/* statement(s) will execute if the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boolean</a:t>
            </a: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expression is false */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  <a:endParaRPr lang="en-IN" sz="22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50521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F67F-5C57-4F42-97C4-6410636D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51" y="225288"/>
            <a:ext cx="11682698" cy="90114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FF0000"/>
                </a:solidFill>
                <a:latin typeface="Book Antiqua" panose="02040602050305030304" pitchFamily="18" charset="0"/>
              </a:rPr>
              <a:t>If </a:t>
            </a:r>
            <a:r>
              <a:rPr lang="en-US" sz="49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Else..If</a:t>
            </a:r>
            <a:r>
              <a:rPr lang="en-US" sz="4900" b="1" dirty="0">
                <a:solidFill>
                  <a:srgbClr val="FF0000"/>
                </a:solidFill>
                <a:latin typeface="Book Antiqua" panose="02040602050305030304" pitchFamily="18" charset="0"/>
              </a:rPr>
              <a:t>  Else Statement</a:t>
            </a:r>
            <a:endParaRPr lang="en-IN" sz="49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B2DF-592E-4855-B6B7-ADB8345F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5" y="1524000"/>
            <a:ext cx="11682697" cy="5221357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An </a:t>
            </a: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,Bold"/>
              </a:rPr>
              <a:t>if </a:t>
            </a: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statement can be followed by an optional </a:t>
            </a: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,Bold"/>
              </a:rPr>
              <a:t>else if...else </a:t>
            </a: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statement, which is</a:t>
            </a:r>
            <a:r>
              <a:rPr lang="en-IN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very useful to test various conditions using single if...else if statement.</a:t>
            </a:r>
            <a:endParaRPr lang="en-IN" sz="24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When using if…else if…else statements, there are few points to keep in mind:</a:t>
            </a:r>
            <a:endParaRPr lang="en-IN" sz="24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 </a:t>
            </a: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An if can have zero or one else's and it must come </a:t>
            </a: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</a:rPr>
              <a:t>after any else if's.</a:t>
            </a:r>
            <a:endParaRPr lang="en-IN" sz="24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</a:rPr>
              <a:t> An if can have zero to many else if's and they must come before the else.  </a:t>
            </a: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</a:rPr>
              <a:t>         Once an else if succeeds, none of the remaining else if's or else's will be</a:t>
            </a:r>
            <a:endParaRPr lang="en-IN" sz="24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algn="l">
              <a:lnSpc>
                <a:spcPct val="11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</a:rPr>
              <a:t>tested.</a:t>
            </a:r>
            <a:endParaRPr lang="en-IN" sz="24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4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en-IN" sz="24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4619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F67F-5C57-4F42-97C4-6410636D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51" y="225288"/>
            <a:ext cx="11682698" cy="90114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FF0000"/>
                </a:solidFill>
                <a:latin typeface="Book Antiqua" panose="02040602050305030304" pitchFamily="18" charset="0"/>
              </a:rPr>
              <a:t>If </a:t>
            </a:r>
            <a:r>
              <a:rPr lang="en-US" sz="49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Else..If</a:t>
            </a:r>
            <a:r>
              <a:rPr lang="en-US" sz="4900" b="1" dirty="0">
                <a:solidFill>
                  <a:srgbClr val="FF0000"/>
                </a:solidFill>
                <a:latin typeface="Book Antiqua" panose="02040602050305030304" pitchFamily="18" charset="0"/>
              </a:rPr>
              <a:t>  Else Statement……..</a:t>
            </a:r>
            <a:r>
              <a:rPr lang="en-US" sz="49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Contd</a:t>
            </a:r>
            <a:endParaRPr lang="en-IN" sz="49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B2DF-592E-4855-B6B7-ADB8345F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5" y="1272210"/>
            <a:ext cx="11682697" cy="5473148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Syntax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The syntax of an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,Bold"/>
              </a:rPr>
              <a:t>if...else if...else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statement in C programming language is: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if(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boolean_expression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1)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/* Executes when the 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expression 1 is true */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else if( 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boolean_expression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2)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/* Executes when the 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expression 2 is true */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6353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F67F-5C57-4F42-97C4-6410636D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51" y="225288"/>
            <a:ext cx="11682698" cy="90114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FF0000"/>
                </a:solidFill>
                <a:latin typeface="Book Antiqua" panose="02040602050305030304" pitchFamily="18" charset="0"/>
              </a:rPr>
              <a:t>If </a:t>
            </a:r>
            <a:r>
              <a:rPr lang="en-US" sz="49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Else..If</a:t>
            </a:r>
            <a:r>
              <a:rPr lang="en-US" sz="4900" b="1" dirty="0">
                <a:solidFill>
                  <a:srgbClr val="FF0000"/>
                </a:solidFill>
                <a:latin typeface="Book Antiqua" panose="02040602050305030304" pitchFamily="18" charset="0"/>
              </a:rPr>
              <a:t>  Else Statement……..</a:t>
            </a:r>
            <a:r>
              <a:rPr lang="en-US" sz="49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Contd</a:t>
            </a:r>
            <a:endParaRPr lang="en-IN" sz="49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B2DF-592E-4855-B6B7-ADB8345F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5" y="1272210"/>
            <a:ext cx="11682697" cy="5473148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else if( 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boolean_expression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3)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/* Executes when the 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expression 3 is true */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else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/* executes when the none of the above condition is true */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0071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F67F-5C57-4F42-97C4-6410636D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51" y="112642"/>
            <a:ext cx="11682698" cy="8415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Nested if Statements</a:t>
            </a:r>
            <a:endParaRPr lang="en-IN" sz="49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B2DF-592E-4855-B6B7-ADB8345F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5" y="1272210"/>
            <a:ext cx="11682697" cy="5473148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It is always legal in C programming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,Bold"/>
              </a:rPr>
              <a:t>nest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if-else statements, which means you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can use one if or else if statement inside another if or else if statement(s).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Syntax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The syntax for a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,Bold"/>
              </a:rPr>
              <a:t>nested if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statement is as follows: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if( 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boolean_expression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1)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     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/* Executes when the 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expression 1 is true */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IN" sz="26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2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F67F-5C57-4F42-97C4-6410636D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04" y="430695"/>
            <a:ext cx="11682698" cy="8415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Nested if Statements…….Contd.</a:t>
            </a:r>
            <a:endParaRPr lang="en-IN" sz="49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B2DF-592E-4855-B6B7-ADB8345F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5" y="1696278"/>
            <a:ext cx="11682697" cy="504908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  if(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boolean_expression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2)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 {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          /* Executes when the </a:t>
            </a:r>
            <a:r>
              <a:rPr lang="en-US" sz="2600" b="1" dirty="0" err="1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boolean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expression 2 is true */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 }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 Antiqua" panose="0204060205030503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40114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F67F-5C57-4F42-97C4-6410636D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04" y="430695"/>
            <a:ext cx="11682698" cy="8415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Switch Statement</a:t>
            </a:r>
            <a:endParaRPr lang="en-IN" sz="49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B2DF-592E-4855-B6B7-ADB8345F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5" y="1696278"/>
            <a:ext cx="11682697" cy="504908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Verdana" panose="020B060403050404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A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,Bold"/>
              </a:rPr>
              <a:t>switch </a:t>
            </a: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statement allows a variable to be tested for equality against a list of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Verdana" panose="020B0604030504040204" pitchFamily="34" charset="0"/>
              </a:rPr>
              <a:t>values. Each value is called a case, and the variable being switched on is</a:t>
            </a: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rgbClr val="FFFF00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checked for each switch case.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600" b="1" dirty="0">
              <a:solidFill>
                <a:srgbClr val="FFFF00"/>
              </a:solidFill>
              <a:effectLst/>
              <a:latin typeface="Book Antiqua" panose="0204060205030503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3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</TotalTime>
  <Words>599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Calibri</vt:lpstr>
      <vt:lpstr>Calisto MT</vt:lpstr>
      <vt:lpstr>Century Gothic</vt:lpstr>
      <vt:lpstr>Wingdings 2</vt:lpstr>
      <vt:lpstr>Slate</vt:lpstr>
      <vt:lpstr>Vapor Trail</vt:lpstr>
      <vt:lpstr>Decision Making Statements – Syntax    </vt:lpstr>
      <vt:lpstr>If Statement</vt:lpstr>
      <vt:lpstr>If Else Statement</vt:lpstr>
      <vt:lpstr>If Else..If  Else Statement</vt:lpstr>
      <vt:lpstr>If Else..If  Else Statement……..Contd</vt:lpstr>
      <vt:lpstr>If Else..If  Else Statement……..Contd</vt:lpstr>
      <vt:lpstr>Nested if Statements</vt:lpstr>
      <vt:lpstr>Nested if Statements…….Contd.</vt:lpstr>
      <vt:lpstr>Switch Statement</vt:lpstr>
      <vt:lpstr>Switch Statement…….Contd.</vt:lpstr>
      <vt:lpstr>Switch Statement…….Contd.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Statements – Syntax</dc:title>
  <dc:creator>aptech</dc:creator>
  <cp:lastModifiedBy>aptech</cp:lastModifiedBy>
  <cp:revision>11</cp:revision>
  <dcterms:created xsi:type="dcterms:W3CDTF">2021-07-27T11:47:19Z</dcterms:created>
  <dcterms:modified xsi:type="dcterms:W3CDTF">2021-07-27T12:40:18Z</dcterms:modified>
</cp:coreProperties>
</file>