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60" r:id="rId6"/>
    <p:sldId id="269" r:id="rId7"/>
    <p:sldId id="261" r:id="rId8"/>
    <p:sldId id="262" r:id="rId9"/>
    <p:sldId id="271" r:id="rId10"/>
    <p:sldId id="264" r:id="rId11"/>
    <p:sldId id="265" r:id="rId12"/>
    <p:sldId id="270" r:id="rId13"/>
    <p:sldId id="266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9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3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pit\Documents\CareerFoundry\Exercises\2.%20Data%20Immersion\3.%20Databases%20and%20SQL%20for%20Analysts\Exercise%203.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E1AC-4FE7-8381-B9120B76D04E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E1AC-4FE7-8381-B9120B76D04E}"/>
              </c:ext>
            </c:extLst>
          </c:dPt>
          <c:dLbls>
            <c:dLbl>
              <c:idx val="0"/>
              <c:layout>
                <c:manualLayout>
                  <c:x val="-0.13055555555555562"/>
                  <c:y val="-8.4875562720133283E-17"/>
                </c:manualLayout>
              </c:layout>
              <c:tx>
                <c:rich>
                  <a:bodyPr/>
                  <a:lstStyle/>
                  <a:p>
                    <a:fld id="{35719773-1CD7-ED4E-9BF8-AD70423A7C09}" type="VALUE">
                      <a:rPr lang="en-US"/>
                      <a:pPr/>
                      <a:t>[VALUE]</a:t>
                    </a:fld>
                    <a:r>
                      <a:rPr lang="en-US"/>
                      <a:t> days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1AC-4FE7-8381-B9120B76D04E}"/>
                </c:ext>
              </c:extLst>
            </c:dLbl>
            <c:dLbl>
              <c:idx val="1"/>
              <c:layout>
                <c:manualLayout>
                  <c:x val="-0.12222222222222222"/>
                  <c:y val="-8.4875562720133283E-17"/>
                </c:manualLayout>
              </c:layout>
              <c:tx>
                <c:rich>
                  <a:bodyPr/>
                  <a:lstStyle/>
                  <a:p>
                    <a:fld id="{F4D40A29-A768-EF41-849E-CC6A5975F1B0}" type="VALUE">
                      <a:rPr lang="en-US"/>
                      <a:pPr/>
                      <a:t>[VALUE]</a:t>
                    </a:fld>
                    <a:r>
                      <a:rPr lang="en-US"/>
                      <a:t> days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1AC-4FE7-8381-B9120B76D04E}"/>
                </c:ext>
              </c:extLst>
            </c:dLbl>
            <c:dLbl>
              <c:idx val="2"/>
              <c:layout>
                <c:manualLayout>
                  <c:x val="-0.1361111111111111"/>
                  <c:y val="0"/>
                </c:manualLayout>
              </c:layout>
              <c:tx>
                <c:rich>
                  <a:bodyPr/>
                  <a:lstStyle/>
                  <a:p>
                    <a:fld id="{540F0BA8-8BD3-4141-9217-29D02468A4E4}" type="VALUE">
                      <a:rPr lang="en-US"/>
                      <a:pPr/>
                      <a:t>[VALUE]</a:t>
                    </a:fld>
                    <a:r>
                      <a:rPr lang="en-US"/>
                      <a:t> days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1AC-4FE7-8381-B9120B76D0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'Rental Duration '!$B$3:$D$3</c:f>
              <c:strCache>
                <c:ptCount val="3"/>
                <c:pt idx="0">
                  <c:v>AVG </c:v>
                </c:pt>
                <c:pt idx="1">
                  <c:v>MIN</c:v>
                </c:pt>
                <c:pt idx="2">
                  <c:v>MAX</c:v>
                </c:pt>
              </c:strCache>
            </c:strRef>
          </c:cat>
          <c:val>
            <c:numRef>
              <c:f>'Rental Duration '!$B$4:$D$4</c:f>
              <c:numCache>
                <c:formatCode>0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AC-4FE7-8381-B9120B76D0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616094208"/>
        <c:axId val="615869152"/>
        <c:axId val="0"/>
      </c:bar3DChart>
      <c:catAx>
        <c:axId val="616094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615869152"/>
        <c:crosses val="autoZero"/>
        <c:auto val="1"/>
        <c:lblAlgn val="ctr"/>
        <c:lblOffset val="100"/>
        <c:noMultiLvlLbl val="0"/>
      </c:catAx>
      <c:valAx>
        <c:axId val="615869152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nextTo"/>
        <c:crossAx val="61609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816A3-A0C2-4494-A02F-75FFBE1085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59D531-3657-4527-AA78-56159779BA29}">
      <dgm:prSet/>
      <dgm:spPr/>
      <dgm:t>
        <a:bodyPr/>
        <a:lstStyle/>
        <a:p>
          <a:r>
            <a:rPr lang="en-US"/>
            <a:t>Which movies contributed the most/least to revenue gain? </a:t>
          </a:r>
        </a:p>
      </dgm:t>
    </dgm:pt>
    <dgm:pt modelId="{20C1700F-4C8A-493B-A008-A6EB4FD55703}" type="parTrans" cxnId="{D3652B2D-5415-4FFF-AD5C-EE3ED5E675AE}">
      <dgm:prSet/>
      <dgm:spPr/>
      <dgm:t>
        <a:bodyPr/>
        <a:lstStyle/>
        <a:p>
          <a:endParaRPr lang="en-US"/>
        </a:p>
      </dgm:t>
    </dgm:pt>
    <dgm:pt modelId="{BC26A240-4DE9-445A-A7F9-7EA46D41CDBF}" type="sibTrans" cxnId="{D3652B2D-5415-4FFF-AD5C-EE3ED5E675AE}">
      <dgm:prSet/>
      <dgm:spPr/>
      <dgm:t>
        <a:bodyPr/>
        <a:lstStyle/>
        <a:p>
          <a:endParaRPr lang="en-US"/>
        </a:p>
      </dgm:t>
    </dgm:pt>
    <dgm:pt modelId="{16C0FE67-8271-4E1E-A4F9-20556C20A6E1}">
      <dgm:prSet/>
      <dgm:spPr/>
      <dgm:t>
        <a:bodyPr/>
        <a:lstStyle/>
        <a:p>
          <a:r>
            <a:rPr lang="en-US"/>
            <a:t>What was the average rental duration for all videos? </a:t>
          </a:r>
        </a:p>
      </dgm:t>
    </dgm:pt>
    <dgm:pt modelId="{06631CA5-D6C8-4DE7-BC68-654CB3419BD6}" type="parTrans" cxnId="{4362B6C6-B5E6-4089-9B33-7F36E42759EE}">
      <dgm:prSet/>
      <dgm:spPr/>
      <dgm:t>
        <a:bodyPr/>
        <a:lstStyle/>
        <a:p>
          <a:endParaRPr lang="en-US"/>
        </a:p>
      </dgm:t>
    </dgm:pt>
    <dgm:pt modelId="{1552AEDD-6E5C-4F85-A1E1-4BEBD0A61442}" type="sibTrans" cxnId="{4362B6C6-B5E6-4089-9B33-7F36E42759EE}">
      <dgm:prSet/>
      <dgm:spPr/>
      <dgm:t>
        <a:bodyPr/>
        <a:lstStyle/>
        <a:p>
          <a:endParaRPr lang="en-US"/>
        </a:p>
      </dgm:t>
    </dgm:pt>
    <dgm:pt modelId="{87B34B3C-990C-400D-A825-A92AD922CFD4}">
      <dgm:prSet/>
      <dgm:spPr/>
      <dgm:t>
        <a:bodyPr/>
        <a:lstStyle/>
        <a:p>
          <a:r>
            <a:rPr lang="en-US" dirty="0"/>
            <a:t>Which countries are </a:t>
          </a:r>
          <a:r>
            <a:rPr lang="en-US" dirty="0" err="1"/>
            <a:t>Rockbuster</a:t>
          </a:r>
          <a:r>
            <a:rPr lang="en-US" dirty="0"/>
            <a:t> customers based in? </a:t>
          </a:r>
        </a:p>
      </dgm:t>
    </dgm:pt>
    <dgm:pt modelId="{F61A5CB5-B245-4D1B-9A6A-A4C5906C87DE}" type="parTrans" cxnId="{4D084F33-3D2A-48A3-8CF5-732A83565872}">
      <dgm:prSet/>
      <dgm:spPr/>
      <dgm:t>
        <a:bodyPr/>
        <a:lstStyle/>
        <a:p>
          <a:endParaRPr lang="en-US"/>
        </a:p>
      </dgm:t>
    </dgm:pt>
    <dgm:pt modelId="{0CDC7282-4ABF-489C-A605-4ACAF44D6827}" type="sibTrans" cxnId="{4D084F33-3D2A-48A3-8CF5-732A83565872}">
      <dgm:prSet/>
      <dgm:spPr/>
      <dgm:t>
        <a:bodyPr/>
        <a:lstStyle/>
        <a:p>
          <a:endParaRPr lang="en-US"/>
        </a:p>
      </dgm:t>
    </dgm:pt>
    <dgm:pt modelId="{FFE8A0DF-0C3E-41E0-8320-6658DE191F3E}">
      <dgm:prSet/>
      <dgm:spPr/>
      <dgm:t>
        <a:bodyPr/>
        <a:lstStyle/>
        <a:p>
          <a:r>
            <a:rPr lang="en-US" dirty="0"/>
            <a:t>Where are customers with a high lifetime value based? </a:t>
          </a:r>
        </a:p>
      </dgm:t>
    </dgm:pt>
    <dgm:pt modelId="{32748AC5-C892-4CB5-BD24-2D66757835E9}" type="parTrans" cxnId="{C2466935-FB16-4A67-AB87-2804356236DA}">
      <dgm:prSet/>
      <dgm:spPr/>
      <dgm:t>
        <a:bodyPr/>
        <a:lstStyle/>
        <a:p>
          <a:endParaRPr lang="en-US"/>
        </a:p>
      </dgm:t>
    </dgm:pt>
    <dgm:pt modelId="{75F674FC-D1D1-49CF-9BB1-9D6EBD10A7F2}" type="sibTrans" cxnId="{C2466935-FB16-4A67-AB87-2804356236DA}">
      <dgm:prSet/>
      <dgm:spPr/>
      <dgm:t>
        <a:bodyPr/>
        <a:lstStyle/>
        <a:p>
          <a:endParaRPr lang="en-US"/>
        </a:p>
      </dgm:t>
    </dgm:pt>
    <dgm:pt modelId="{1AFD2E90-E0A4-4481-BFE7-F5149886E285}">
      <dgm:prSet/>
      <dgm:spPr/>
      <dgm:t>
        <a:bodyPr/>
        <a:lstStyle/>
        <a:p>
          <a:r>
            <a:rPr lang="en-US" dirty="0"/>
            <a:t>Do sales figures vary between geographic regions?</a:t>
          </a:r>
        </a:p>
      </dgm:t>
    </dgm:pt>
    <dgm:pt modelId="{3A5926DC-2EEA-4108-8FC5-61F8CDC25435}" type="parTrans" cxnId="{E1511EA6-B9E2-4E43-AF90-848C98850B89}">
      <dgm:prSet/>
      <dgm:spPr/>
      <dgm:t>
        <a:bodyPr/>
        <a:lstStyle/>
        <a:p>
          <a:endParaRPr lang="en-US"/>
        </a:p>
      </dgm:t>
    </dgm:pt>
    <dgm:pt modelId="{36B58240-880B-4D40-BA76-575572DE3A02}" type="sibTrans" cxnId="{E1511EA6-B9E2-4E43-AF90-848C98850B89}">
      <dgm:prSet/>
      <dgm:spPr/>
      <dgm:t>
        <a:bodyPr/>
        <a:lstStyle/>
        <a:p>
          <a:endParaRPr lang="en-US"/>
        </a:p>
      </dgm:t>
    </dgm:pt>
    <dgm:pt modelId="{79DFD2D3-7A60-493F-8960-922746EF59FA}" type="pres">
      <dgm:prSet presAssocID="{2FC816A3-A0C2-4494-A02F-75FFBE10854C}" presName="root" presStyleCnt="0">
        <dgm:presLayoutVars>
          <dgm:dir/>
          <dgm:resizeHandles val="exact"/>
        </dgm:presLayoutVars>
      </dgm:prSet>
      <dgm:spPr/>
    </dgm:pt>
    <dgm:pt modelId="{E2DFA7C2-901B-4053-ACA7-797266FDD2B9}" type="pres">
      <dgm:prSet presAssocID="{6C59D531-3657-4527-AA78-56159779BA29}" presName="compNode" presStyleCnt="0"/>
      <dgm:spPr/>
    </dgm:pt>
    <dgm:pt modelId="{B80AF824-DB71-4FEE-B2D8-B2E9E8BF2EED}" type="pres">
      <dgm:prSet presAssocID="{6C59D531-3657-4527-AA78-56159779BA29}" presName="bgRect" presStyleLbl="bgShp" presStyleIdx="0" presStyleCnt="5"/>
      <dgm:spPr/>
    </dgm:pt>
    <dgm:pt modelId="{85D0C6B5-CEA9-46F6-8A9F-090331E485F1}" type="pres">
      <dgm:prSet presAssocID="{6C59D531-3657-4527-AA78-56159779BA2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E3159B7-966F-4B89-AF5B-3DE78F5A3630}" type="pres">
      <dgm:prSet presAssocID="{6C59D531-3657-4527-AA78-56159779BA29}" presName="spaceRect" presStyleCnt="0"/>
      <dgm:spPr/>
    </dgm:pt>
    <dgm:pt modelId="{2CA00A1F-504F-42E4-B098-E15F13338E44}" type="pres">
      <dgm:prSet presAssocID="{6C59D531-3657-4527-AA78-56159779BA29}" presName="parTx" presStyleLbl="revTx" presStyleIdx="0" presStyleCnt="5">
        <dgm:presLayoutVars>
          <dgm:chMax val="0"/>
          <dgm:chPref val="0"/>
        </dgm:presLayoutVars>
      </dgm:prSet>
      <dgm:spPr/>
    </dgm:pt>
    <dgm:pt modelId="{6A304D7A-9BEB-4805-9E3F-2A42EF9E1650}" type="pres">
      <dgm:prSet presAssocID="{BC26A240-4DE9-445A-A7F9-7EA46D41CDBF}" presName="sibTrans" presStyleCnt="0"/>
      <dgm:spPr/>
    </dgm:pt>
    <dgm:pt modelId="{9AE05FE5-664E-4F44-8E4E-95BD458B8960}" type="pres">
      <dgm:prSet presAssocID="{16C0FE67-8271-4E1E-A4F9-20556C20A6E1}" presName="compNode" presStyleCnt="0"/>
      <dgm:spPr/>
    </dgm:pt>
    <dgm:pt modelId="{32D9189A-0306-4AB1-86F5-84CE78256C6A}" type="pres">
      <dgm:prSet presAssocID="{16C0FE67-8271-4E1E-A4F9-20556C20A6E1}" presName="bgRect" presStyleLbl="bgShp" presStyleIdx="1" presStyleCnt="5"/>
      <dgm:spPr/>
    </dgm:pt>
    <dgm:pt modelId="{3EFFD12B-7B18-4EA7-9052-7A085FF8F7BA}" type="pres">
      <dgm:prSet presAssocID="{16C0FE67-8271-4E1E-A4F9-20556C20A6E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314B6F82-6D14-43C8-B2D9-FB01183C0582}" type="pres">
      <dgm:prSet presAssocID="{16C0FE67-8271-4E1E-A4F9-20556C20A6E1}" presName="spaceRect" presStyleCnt="0"/>
      <dgm:spPr/>
    </dgm:pt>
    <dgm:pt modelId="{512A47DB-1C8B-442F-BCDF-ACAF0FDD003D}" type="pres">
      <dgm:prSet presAssocID="{16C0FE67-8271-4E1E-A4F9-20556C20A6E1}" presName="parTx" presStyleLbl="revTx" presStyleIdx="1" presStyleCnt="5">
        <dgm:presLayoutVars>
          <dgm:chMax val="0"/>
          <dgm:chPref val="0"/>
        </dgm:presLayoutVars>
      </dgm:prSet>
      <dgm:spPr/>
    </dgm:pt>
    <dgm:pt modelId="{8E30962F-33B1-4E63-8EB1-C2B1D8B6CD48}" type="pres">
      <dgm:prSet presAssocID="{1552AEDD-6E5C-4F85-A1E1-4BEBD0A61442}" presName="sibTrans" presStyleCnt="0"/>
      <dgm:spPr/>
    </dgm:pt>
    <dgm:pt modelId="{658DFE58-B775-4F47-B39B-883A21D38CF1}" type="pres">
      <dgm:prSet presAssocID="{87B34B3C-990C-400D-A825-A92AD922CFD4}" presName="compNode" presStyleCnt="0"/>
      <dgm:spPr/>
    </dgm:pt>
    <dgm:pt modelId="{274912C3-2366-407A-8415-7EBDD883A131}" type="pres">
      <dgm:prSet presAssocID="{87B34B3C-990C-400D-A825-A92AD922CFD4}" presName="bgRect" presStyleLbl="bgShp" presStyleIdx="2" presStyleCnt="5"/>
      <dgm:spPr/>
    </dgm:pt>
    <dgm:pt modelId="{BE4164C1-4211-4653-8C39-0BC186FDFB9E}" type="pres">
      <dgm:prSet presAssocID="{87B34B3C-990C-400D-A825-A92AD922CFD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B50C73CD-24CF-4340-9AF2-85D3CF63B5A9}" type="pres">
      <dgm:prSet presAssocID="{87B34B3C-990C-400D-A825-A92AD922CFD4}" presName="spaceRect" presStyleCnt="0"/>
      <dgm:spPr/>
    </dgm:pt>
    <dgm:pt modelId="{0306E515-9018-4D70-9C47-C3D48D0A4354}" type="pres">
      <dgm:prSet presAssocID="{87B34B3C-990C-400D-A825-A92AD922CFD4}" presName="parTx" presStyleLbl="revTx" presStyleIdx="2" presStyleCnt="5">
        <dgm:presLayoutVars>
          <dgm:chMax val="0"/>
          <dgm:chPref val="0"/>
        </dgm:presLayoutVars>
      </dgm:prSet>
      <dgm:spPr/>
    </dgm:pt>
    <dgm:pt modelId="{2792A02A-1CE5-489F-95F5-C4096D6F0E5F}" type="pres">
      <dgm:prSet presAssocID="{0CDC7282-4ABF-489C-A605-4ACAF44D6827}" presName="sibTrans" presStyleCnt="0"/>
      <dgm:spPr/>
    </dgm:pt>
    <dgm:pt modelId="{B607274F-0AE4-46FD-AF10-F91683655958}" type="pres">
      <dgm:prSet presAssocID="{FFE8A0DF-0C3E-41E0-8320-6658DE191F3E}" presName="compNode" presStyleCnt="0"/>
      <dgm:spPr/>
    </dgm:pt>
    <dgm:pt modelId="{2C6C31AF-246B-4130-9C49-1687F248B044}" type="pres">
      <dgm:prSet presAssocID="{FFE8A0DF-0C3E-41E0-8320-6658DE191F3E}" presName="bgRect" presStyleLbl="bgShp" presStyleIdx="3" presStyleCnt="5"/>
      <dgm:spPr/>
    </dgm:pt>
    <dgm:pt modelId="{ADB6B7AF-B365-4646-B803-A6F2648A81CC}" type="pres">
      <dgm:prSet presAssocID="{FFE8A0DF-0C3E-41E0-8320-6658DE191F3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96D604CF-5786-47AE-998E-AD06C0131E92}" type="pres">
      <dgm:prSet presAssocID="{FFE8A0DF-0C3E-41E0-8320-6658DE191F3E}" presName="spaceRect" presStyleCnt="0"/>
      <dgm:spPr/>
    </dgm:pt>
    <dgm:pt modelId="{08FB9B25-6070-4CF1-8CE6-79C4978625BA}" type="pres">
      <dgm:prSet presAssocID="{FFE8A0DF-0C3E-41E0-8320-6658DE191F3E}" presName="parTx" presStyleLbl="revTx" presStyleIdx="3" presStyleCnt="5">
        <dgm:presLayoutVars>
          <dgm:chMax val="0"/>
          <dgm:chPref val="0"/>
        </dgm:presLayoutVars>
      </dgm:prSet>
      <dgm:spPr/>
    </dgm:pt>
    <dgm:pt modelId="{0C0442B4-9451-4F06-9F50-5259AA4AFFB3}" type="pres">
      <dgm:prSet presAssocID="{75F674FC-D1D1-49CF-9BB1-9D6EBD10A7F2}" presName="sibTrans" presStyleCnt="0"/>
      <dgm:spPr/>
    </dgm:pt>
    <dgm:pt modelId="{93F52000-3687-4EAD-B3C2-C58EC223C8B7}" type="pres">
      <dgm:prSet presAssocID="{1AFD2E90-E0A4-4481-BFE7-F5149886E285}" presName="compNode" presStyleCnt="0"/>
      <dgm:spPr/>
    </dgm:pt>
    <dgm:pt modelId="{330FD835-B849-41C4-87DE-BB6DCD571818}" type="pres">
      <dgm:prSet presAssocID="{1AFD2E90-E0A4-4481-BFE7-F5149886E285}" presName="bgRect" presStyleLbl="bgShp" presStyleIdx="4" presStyleCnt="5"/>
      <dgm:spPr/>
    </dgm:pt>
    <dgm:pt modelId="{DED9B409-C01D-4C59-A759-657B9F453C3A}" type="pres">
      <dgm:prSet presAssocID="{1AFD2E90-E0A4-4481-BFE7-F5149886E28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0CB5B73-EC7D-4F42-8437-D7BEAA57FBA2}" type="pres">
      <dgm:prSet presAssocID="{1AFD2E90-E0A4-4481-BFE7-F5149886E285}" presName="spaceRect" presStyleCnt="0"/>
      <dgm:spPr/>
    </dgm:pt>
    <dgm:pt modelId="{0E8B44D4-FAF5-4F0C-8AD0-C90AA6A54A20}" type="pres">
      <dgm:prSet presAssocID="{1AFD2E90-E0A4-4481-BFE7-F5149886E28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D474F1D-2AAF-4784-BDA9-FEEFD1FD0771}" type="presOf" srcId="{16C0FE67-8271-4E1E-A4F9-20556C20A6E1}" destId="{512A47DB-1C8B-442F-BCDF-ACAF0FDD003D}" srcOrd="0" destOrd="0" presId="urn:microsoft.com/office/officeart/2018/2/layout/IconVerticalSolidList"/>
    <dgm:cxn modelId="{B770F125-2E03-4C1C-8F7D-81B86F0040D7}" type="presOf" srcId="{2FC816A3-A0C2-4494-A02F-75FFBE10854C}" destId="{79DFD2D3-7A60-493F-8960-922746EF59FA}" srcOrd="0" destOrd="0" presId="urn:microsoft.com/office/officeart/2018/2/layout/IconVerticalSolidList"/>
    <dgm:cxn modelId="{D3652B2D-5415-4FFF-AD5C-EE3ED5E675AE}" srcId="{2FC816A3-A0C2-4494-A02F-75FFBE10854C}" destId="{6C59D531-3657-4527-AA78-56159779BA29}" srcOrd="0" destOrd="0" parTransId="{20C1700F-4C8A-493B-A008-A6EB4FD55703}" sibTransId="{BC26A240-4DE9-445A-A7F9-7EA46D41CDBF}"/>
    <dgm:cxn modelId="{4D084F33-3D2A-48A3-8CF5-732A83565872}" srcId="{2FC816A3-A0C2-4494-A02F-75FFBE10854C}" destId="{87B34B3C-990C-400D-A825-A92AD922CFD4}" srcOrd="2" destOrd="0" parTransId="{F61A5CB5-B245-4D1B-9A6A-A4C5906C87DE}" sibTransId="{0CDC7282-4ABF-489C-A605-4ACAF44D6827}"/>
    <dgm:cxn modelId="{C2466935-FB16-4A67-AB87-2804356236DA}" srcId="{2FC816A3-A0C2-4494-A02F-75FFBE10854C}" destId="{FFE8A0DF-0C3E-41E0-8320-6658DE191F3E}" srcOrd="3" destOrd="0" parTransId="{32748AC5-C892-4CB5-BD24-2D66757835E9}" sibTransId="{75F674FC-D1D1-49CF-9BB1-9D6EBD10A7F2}"/>
    <dgm:cxn modelId="{5332E29A-3FFD-40FE-B1F5-9B53AE3BD4ED}" type="presOf" srcId="{6C59D531-3657-4527-AA78-56159779BA29}" destId="{2CA00A1F-504F-42E4-B098-E15F13338E44}" srcOrd="0" destOrd="0" presId="urn:microsoft.com/office/officeart/2018/2/layout/IconVerticalSolidList"/>
    <dgm:cxn modelId="{E1511EA6-B9E2-4E43-AF90-848C98850B89}" srcId="{2FC816A3-A0C2-4494-A02F-75FFBE10854C}" destId="{1AFD2E90-E0A4-4481-BFE7-F5149886E285}" srcOrd="4" destOrd="0" parTransId="{3A5926DC-2EEA-4108-8FC5-61F8CDC25435}" sibTransId="{36B58240-880B-4D40-BA76-575572DE3A02}"/>
    <dgm:cxn modelId="{4362B6C6-B5E6-4089-9B33-7F36E42759EE}" srcId="{2FC816A3-A0C2-4494-A02F-75FFBE10854C}" destId="{16C0FE67-8271-4E1E-A4F9-20556C20A6E1}" srcOrd="1" destOrd="0" parTransId="{06631CA5-D6C8-4DE7-BC68-654CB3419BD6}" sibTransId="{1552AEDD-6E5C-4F85-A1E1-4BEBD0A61442}"/>
    <dgm:cxn modelId="{CCFF94E4-9D8C-4101-88A0-125937CBAC55}" type="presOf" srcId="{1AFD2E90-E0A4-4481-BFE7-F5149886E285}" destId="{0E8B44D4-FAF5-4F0C-8AD0-C90AA6A54A20}" srcOrd="0" destOrd="0" presId="urn:microsoft.com/office/officeart/2018/2/layout/IconVerticalSolidList"/>
    <dgm:cxn modelId="{4DE31AF1-F33A-4289-8997-EB981BAA447A}" type="presOf" srcId="{87B34B3C-990C-400D-A825-A92AD922CFD4}" destId="{0306E515-9018-4D70-9C47-C3D48D0A4354}" srcOrd="0" destOrd="0" presId="urn:microsoft.com/office/officeart/2018/2/layout/IconVerticalSolidList"/>
    <dgm:cxn modelId="{8FE434F4-6E81-492C-A9F5-24731BCEBFEF}" type="presOf" srcId="{FFE8A0DF-0C3E-41E0-8320-6658DE191F3E}" destId="{08FB9B25-6070-4CF1-8CE6-79C4978625BA}" srcOrd="0" destOrd="0" presId="urn:microsoft.com/office/officeart/2018/2/layout/IconVerticalSolidList"/>
    <dgm:cxn modelId="{0E5B41ED-A2B6-44E4-8FE1-3B1A10EF1FAF}" type="presParOf" srcId="{79DFD2D3-7A60-493F-8960-922746EF59FA}" destId="{E2DFA7C2-901B-4053-ACA7-797266FDD2B9}" srcOrd="0" destOrd="0" presId="urn:microsoft.com/office/officeart/2018/2/layout/IconVerticalSolidList"/>
    <dgm:cxn modelId="{929F21AB-02F4-4442-B638-E356A673F1EE}" type="presParOf" srcId="{E2DFA7C2-901B-4053-ACA7-797266FDD2B9}" destId="{B80AF824-DB71-4FEE-B2D8-B2E9E8BF2EED}" srcOrd="0" destOrd="0" presId="urn:microsoft.com/office/officeart/2018/2/layout/IconVerticalSolidList"/>
    <dgm:cxn modelId="{0BC66F22-B512-41A4-BC80-ECBECF09F100}" type="presParOf" srcId="{E2DFA7C2-901B-4053-ACA7-797266FDD2B9}" destId="{85D0C6B5-CEA9-46F6-8A9F-090331E485F1}" srcOrd="1" destOrd="0" presId="urn:microsoft.com/office/officeart/2018/2/layout/IconVerticalSolidList"/>
    <dgm:cxn modelId="{9CA8BDD9-5454-4790-A02F-37FE11A7DC37}" type="presParOf" srcId="{E2DFA7C2-901B-4053-ACA7-797266FDD2B9}" destId="{1E3159B7-966F-4B89-AF5B-3DE78F5A3630}" srcOrd="2" destOrd="0" presId="urn:microsoft.com/office/officeart/2018/2/layout/IconVerticalSolidList"/>
    <dgm:cxn modelId="{9E019643-38C9-4BB5-A60B-FE7E3BE2897B}" type="presParOf" srcId="{E2DFA7C2-901B-4053-ACA7-797266FDD2B9}" destId="{2CA00A1F-504F-42E4-B098-E15F13338E44}" srcOrd="3" destOrd="0" presId="urn:microsoft.com/office/officeart/2018/2/layout/IconVerticalSolidList"/>
    <dgm:cxn modelId="{5046400D-3F35-40C4-B59A-B0996ADD2BA3}" type="presParOf" srcId="{79DFD2D3-7A60-493F-8960-922746EF59FA}" destId="{6A304D7A-9BEB-4805-9E3F-2A42EF9E1650}" srcOrd="1" destOrd="0" presId="urn:microsoft.com/office/officeart/2018/2/layout/IconVerticalSolidList"/>
    <dgm:cxn modelId="{59B41417-7DED-411D-8C2A-1C3CE2D7A601}" type="presParOf" srcId="{79DFD2D3-7A60-493F-8960-922746EF59FA}" destId="{9AE05FE5-664E-4F44-8E4E-95BD458B8960}" srcOrd="2" destOrd="0" presId="urn:microsoft.com/office/officeart/2018/2/layout/IconVerticalSolidList"/>
    <dgm:cxn modelId="{0CCE34EF-2117-4CB3-8CBB-975C66A057EA}" type="presParOf" srcId="{9AE05FE5-664E-4F44-8E4E-95BD458B8960}" destId="{32D9189A-0306-4AB1-86F5-84CE78256C6A}" srcOrd="0" destOrd="0" presId="urn:microsoft.com/office/officeart/2018/2/layout/IconVerticalSolidList"/>
    <dgm:cxn modelId="{6F6F419B-2FE0-4CF9-9AF9-FBFDA950A2B1}" type="presParOf" srcId="{9AE05FE5-664E-4F44-8E4E-95BD458B8960}" destId="{3EFFD12B-7B18-4EA7-9052-7A085FF8F7BA}" srcOrd="1" destOrd="0" presId="urn:microsoft.com/office/officeart/2018/2/layout/IconVerticalSolidList"/>
    <dgm:cxn modelId="{D073ABC4-9886-4CDF-8726-19CD9575374B}" type="presParOf" srcId="{9AE05FE5-664E-4F44-8E4E-95BD458B8960}" destId="{314B6F82-6D14-43C8-B2D9-FB01183C0582}" srcOrd="2" destOrd="0" presId="urn:microsoft.com/office/officeart/2018/2/layout/IconVerticalSolidList"/>
    <dgm:cxn modelId="{6532EA85-B0AD-4DB7-8ECD-F12835BBC19F}" type="presParOf" srcId="{9AE05FE5-664E-4F44-8E4E-95BD458B8960}" destId="{512A47DB-1C8B-442F-BCDF-ACAF0FDD003D}" srcOrd="3" destOrd="0" presId="urn:microsoft.com/office/officeart/2018/2/layout/IconVerticalSolidList"/>
    <dgm:cxn modelId="{EDB9F358-CE32-4E01-857E-9F6339DE4687}" type="presParOf" srcId="{79DFD2D3-7A60-493F-8960-922746EF59FA}" destId="{8E30962F-33B1-4E63-8EB1-C2B1D8B6CD48}" srcOrd="3" destOrd="0" presId="urn:microsoft.com/office/officeart/2018/2/layout/IconVerticalSolidList"/>
    <dgm:cxn modelId="{BFE2959C-7715-45CD-B3D2-084009F9EF51}" type="presParOf" srcId="{79DFD2D3-7A60-493F-8960-922746EF59FA}" destId="{658DFE58-B775-4F47-B39B-883A21D38CF1}" srcOrd="4" destOrd="0" presId="urn:microsoft.com/office/officeart/2018/2/layout/IconVerticalSolidList"/>
    <dgm:cxn modelId="{654AF5F7-7841-4F5E-BE7D-943481C7D5D0}" type="presParOf" srcId="{658DFE58-B775-4F47-B39B-883A21D38CF1}" destId="{274912C3-2366-407A-8415-7EBDD883A131}" srcOrd="0" destOrd="0" presId="urn:microsoft.com/office/officeart/2018/2/layout/IconVerticalSolidList"/>
    <dgm:cxn modelId="{AB858116-4EA3-4196-A5C1-A1E3B4CF89AE}" type="presParOf" srcId="{658DFE58-B775-4F47-B39B-883A21D38CF1}" destId="{BE4164C1-4211-4653-8C39-0BC186FDFB9E}" srcOrd="1" destOrd="0" presId="urn:microsoft.com/office/officeart/2018/2/layout/IconVerticalSolidList"/>
    <dgm:cxn modelId="{90B608C3-24EB-4754-8951-47D64BEDD88D}" type="presParOf" srcId="{658DFE58-B775-4F47-B39B-883A21D38CF1}" destId="{B50C73CD-24CF-4340-9AF2-85D3CF63B5A9}" srcOrd="2" destOrd="0" presId="urn:microsoft.com/office/officeart/2018/2/layout/IconVerticalSolidList"/>
    <dgm:cxn modelId="{AB8CB2A3-3B06-45F8-97E8-655A8DC3A280}" type="presParOf" srcId="{658DFE58-B775-4F47-B39B-883A21D38CF1}" destId="{0306E515-9018-4D70-9C47-C3D48D0A4354}" srcOrd="3" destOrd="0" presId="urn:microsoft.com/office/officeart/2018/2/layout/IconVerticalSolidList"/>
    <dgm:cxn modelId="{434A2D02-59A6-4728-96A9-6BB772366B7E}" type="presParOf" srcId="{79DFD2D3-7A60-493F-8960-922746EF59FA}" destId="{2792A02A-1CE5-489F-95F5-C4096D6F0E5F}" srcOrd="5" destOrd="0" presId="urn:microsoft.com/office/officeart/2018/2/layout/IconVerticalSolidList"/>
    <dgm:cxn modelId="{5ABD63A2-309F-4BF2-A7BA-422C06BDCB47}" type="presParOf" srcId="{79DFD2D3-7A60-493F-8960-922746EF59FA}" destId="{B607274F-0AE4-46FD-AF10-F91683655958}" srcOrd="6" destOrd="0" presId="urn:microsoft.com/office/officeart/2018/2/layout/IconVerticalSolidList"/>
    <dgm:cxn modelId="{FD1F157B-74DE-4675-ADBC-008D2846A263}" type="presParOf" srcId="{B607274F-0AE4-46FD-AF10-F91683655958}" destId="{2C6C31AF-246B-4130-9C49-1687F248B044}" srcOrd="0" destOrd="0" presId="urn:microsoft.com/office/officeart/2018/2/layout/IconVerticalSolidList"/>
    <dgm:cxn modelId="{44BE566D-D6EA-471E-AE48-3C12744314BE}" type="presParOf" srcId="{B607274F-0AE4-46FD-AF10-F91683655958}" destId="{ADB6B7AF-B365-4646-B803-A6F2648A81CC}" srcOrd="1" destOrd="0" presId="urn:microsoft.com/office/officeart/2018/2/layout/IconVerticalSolidList"/>
    <dgm:cxn modelId="{67F218B5-3DE6-4EEB-A057-2C5A3D92EC53}" type="presParOf" srcId="{B607274F-0AE4-46FD-AF10-F91683655958}" destId="{96D604CF-5786-47AE-998E-AD06C0131E92}" srcOrd="2" destOrd="0" presId="urn:microsoft.com/office/officeart/2018/2/layout/IconVerticalSolidList"/>
    <dgm:cxn modelId="{800757F9-DDB1-4A3A-9BEF-9C282AAFE2C3}" type="presParOf" srcId="{B607274F-0AE4-46FD-AF10-F91683655958}" destId="{08FB9B25-6070-4CF1-8CE6-79C4978625BA}" srcOrd="3" destOrd="0" presId="urn:microsoft.com/office/officeart/2018/2/layout/IconVerticalSolidList"/>
    <dgm:cxn modelId="{E2C0A5D0-2D69-42E7-94D1-5890C14CFC59}" type="presParOf" srcId="{79DFD2D3-7A60-493F-8960-922746EF59FA}" destId="{0C0442B4-9451-4F06-9F50-5259AA4AFFB3}" srcOrd="7" destOrd="0" presId="urn:microsoft.com/office/officeart/2018/2/layout/IconVerticalSolidList"/>
    <dgm:cxn modelId="{C69BECB4-ACFA-4CC1-BEE7-3A8ECCA0EE60}" type="presParOf" srcId="{79DFD2D3-7A60-493F-8960-922746EF59FA}" destId="{93F52000-3687-4EAD-B3C2-C58EC223C8B7}" srcOrd="8" destOrd="0" presId="urn:microsoft.com/office/officeart/2018/2/layout/IconVerticalSolidList"/>
    <dgm:cxn modelId="{8F6B061A-C376-4D01-920E-ABCE93D0613E}" type="presParOf" srcId="{93F52000-3687-4EAD-B3C2-C58EC223C8B7}" destId="{330FD835-B849-41C4-87DE-BB6DCD571818}" srcOrd="0" destOrd="0" presId="urn:microsoft.com/office/officeart/2018/2/layout/IconVerticalSolidList"/>
    <dgm:cxn modelId="{726465C3-2C2B-44E7-9519-8F388402497D}" type="presParOf" srcId="{93F52000-3687-4EAD-B3C2-C58EC223C8B7}" destId="{DED9B409-C01D-4C59-A759-657B9F453C3A}" srcOrd="1" destOrd="0" presId="urn:microsoft.com/office/officeart/2018/2/layout/IconVerticalSolidList"/>
    <dgm:cxn modelId="{F19B53FF-AEA5-4D72-ACAD-E2444865EA75}" type="presParOf" srcId="{93F52000-3687-4EAD-B3C2-C58EC223C8B7}" destId="{E0CB5B73-EC7D-4F42-8437-D7BEAA57FBA2}" srcOrd="2" destOrd="0" presId="urn:microsoft.com/office/officeart/2018/2/layout/IconVerticalSolidList"/>
    <dgm:cxn modelId="{C2E8C15A-A05B-421E-B522-02AF8B06D14D}" type="presParOf" srcId="{93F52000-3687-4EAD-B3C2-C58EC223C8B7}" destId="{0E8B44D4-FAF5-4F0C-8AD0-C90AA6A54A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1ECBC7-0DB7-4966-A3B4-832D603DC5F7}" type="doc">
      <dgm:prSet loTypeId="urn:microsoft.com/office/officeart/2005/8/layout/hierarchy2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168723F-A3FE-4748-9719-97AFC4645A86}">
      <dgm:prSet/>
      <dgm:spPr/>
      <dgm:t>
        <a:bodyPr/>
        <a:lstStyle/>
        <a:p>
          <a:r>
            <a:rPr lang="en-US"/>
            <a:t>Data loaded into relational database (RDBMS)</a:t>
          </a:r>
        </a:p>
      </dgm:t>
    </dgm:pt>
    <dgm:pt modelId="{EC4886AB-10FA-4028-8407-D9417FBDA675}" type="parTrans" cxnId="{A9BDA0A2-7437-4F46-AC4E-8B5C022E59F5}">
      <dgm:prSet/>
      <dgm:spPr/>
      <dgm:t>
        <a:bodyPr/>
        <a:lstStyle/>
        <a:p>
          <a:endParaRPr lang="en-US"/>
        </a:p>
      </dgm:t>
    </dgm:pt>
    <dgm:pt modelId="{39FD17EE-130E-4A61-9EF8-5649E28CAF75}" type="sibTrans" cxnId="{A9BDA0A2-7437-4F46-AC4E-8B5C022E59F5}">
      <dgm:prSet/>
      <dgm:spPr/>
      <dgm:t>
        <a:bodyPr/>
        <a:lstStyle/>
        <a:p>
          <a:endParaRPr lang="en-US"/>
        </a:p>
      </dgm:t>
    </dgm:pt>
    <dgm:pt modelId="{98622C3A-A769-4659-8A19-122760E37480}">
      <dgm:prSet/>
      <dgm:spPr/>
      <dgm:t>
        <a:bodyPr/>
        <a:lstStyle/>
        <a:p>
          <a:r>
            <a:rPr lang="en-US"/>
            <a:t>Key tables: Inventory, Rentals, Customers, Locations, Payments</a:t>
          </a:r>
        </a:p>
      </dgm:t>
    </dgm:pt>
    <dgm:pt modelId="{CA472BD8-3333-4BDA-81A0-DE034C78ECC6}" type="parTrans" cxnId="{D39CAD80-480E-48DE-A686-63277C38F231}">
      <dgm:prSet/>
      <dgm:spPr/>
      <dgm:t>
        <a:bodyPr/>
        <a:lstStyle/>
        <a:p>
          <a:endParaRPr lang="en-US"/>
        </a:p>
      </dgm:t>
    </dgm:pt>
    <dgm:pt modelId="{2212AE8D-2F77-4FA7-8DC1-67A5B6B6B314}" type="sibTrans" cxnId="{D39CAD80-480E-48DE-A686-63277C38F231}">
      <dgm:prSet/>
      <dgm:spPr/>
      <dgm:t>
        <a:bodyPr/>
        <a:lstStyle/>
        <a:p>
          <a:endParaRPr lang="en-US"/>
        </a:p>
      </dgm:t>
    </dgm:pt>
    <dgm:pt modelId="{05E5528E-ABEE-4077-B2A3-2A2BA9DBF5B9}">
      <dgm:prSet/>
      <dgm:spPr/>
      <dgm:t>
        <a:bodyPr/>
        <a:lstStyle/>
        <a:p>
          <a:r>
            <a:rPr lang="en-US"/>
            <a:t>Tools: </a:t>
          </a:r>
          <a:endParaRPr lang="en-US" dirty="0"/>
        </a:p>
      </dgm:t>
    </dgm:pt>
    <dgm:pt modelId="{B4BF45A1-D6FA-4518-995D-5CE0A86406E0}" type="parTrans" cxnId="{5244F230-0BB4-4154-9028-DD20763DD317}">
      <dgm:prSet/>
      <dgm:spPr/>
      <dgm:t>
        <a:bodyPr/>
        <a:lstStyle/>
        <a:p>
          <a:endParaRPr lang="en-US"/>
        </a:p>
      </dgm:t>
    </dgm:pt>
    <dgm:pt modelId="{5C503B4D-C0BF-4C87-A6F7-5FBECF266305}" type="sibTrans" cxnId="{5244F230-0BB4-4154-9028-DD20763DD317}">
      <dgm:prSet/>
      <dgm:spPr/>
      <dgm:t>
        <a:bodyPr/>
        <a:lstStyle/>
        <a:p>
          <a:endParaRPr lang="en-US"/>
        </a:p>
      </dgm:t>
    </dgm:pt>
    <dgm:pt modelId="{31CA301D-0D5F-4D26-8C00-24863995860A}">
      <dgm:prSet/>
      <dgm:spPr/>
      <dgm:t>
        <a:bodyPr/>
        <a:lstStyle/>
        <a:p>
          <a:r>
            <a:rPr lang="en-US"/>
            <a:t>SQL for analysis</a:t>
          </a:r>
        </a:p>
      </dgm:t>
    </dgm:pt>
    <dgm:pt modelId="{EFC500CF-E9BF-497E-9B3C-09AB79F37923}" type="parTrans" cxnId="{520EB306-E499-463F-A592-A51678A11877}">
      <dgm:prSet/>
      <dgm:spPr/>
      <dgm:t>
        <a:bodyPr/>
        <a:lstStyle/>
        <a:p>
          <a:endParaRPr lang="af-ZA"/>
        </a:p>
      </dgm:t>
    </dgm:pt>
    <dgm:pt modelId="{56987040-C723-458A-9842-9EAE59AE7CB0}" type="sibTrans" cxnId="{520EB306-E499-463F-A592-A51678A11877}">
      <dgm:prSet/>
      <dgm:spPr/>
      <dgm:t>
        <a:bodyPr/>
        <a:lstStyle/>
        <a:p>
          <a:endParaRPr lang="af-ZA"/>
        </a:p>
      </dgm:t>
    </dgm:pt>
    <dgm:pt modelId="{24EFCBDD-235F-4BF6-8743-0F2041640AE3}">
      <dgm:prSet/>
      <dgm:spPr/>
      <dgm:t>
        <a:bodyPr/>
        <a:lstStyle/>
        <a:p>
          <a:r>
            <a:rPr lang="en-US"/>
            <a:t>Excel</a:t>
          </a:r>
          <a:r>
            <a:rPr lang="de-DE"/>
            <a:t> </a:t>
          </a:r>
          <a:r>
            <a:rPr lang="en-US"/>
            <a:t>for summarization</a:t>
          </a:r>
          <a:r>
            <a:rPr lang="de-DE"/>
            <a:t> and visualization</a:t>
          </a:r>
          <a:endParaRPr lang="en-US"/>
        </a:p>
      </dgm:t>
    </dgm:pt>
    <dgm:pt modelId="{AA4DB124-BFAB-4265-8DE2-2AB27F853593}" type="parTrans" cxnId="{255B1A1D-5C42-4DFA-BE45-FDE80C37480B}">
      <dgm:prSet/>
      <dgm:spPr/>
      <dgm:t>
        <a:bodyPr/>
        <a:lstStyle/>
        <a:p>
          <a:endParaRPr lang="af-ZA"/>
        </a:p>
      </dgm:t>
    </dgm:pt>
    <dgm:pt modelId="{FC2E6675-139D-49B0-B154-6B3CF21D7557}" type="sibTrans" cxnId="{255B1A1D-5C42-4DFA-BE45-FDE80C37480B}">
      <dgm:prSet/>
      <dgm:spPr/>
      <dgm:t>
        <a:bodyPr/>
        <a:lstStyle/>
        <a:p>
          <a:endParaRPr lang="af-ZA"/>
        </a:p>
      </dgm:t>
    </dgm:pt>
    <dgm:pt modelId="{E67492B7-FE5A-4982-BB7B-E2BC21DC4E8F}">
      <dgm:prSet/>
      <dgm:spPr/>
      <dgm:t>
        <a:bodyPr/>
        <a:lstStyle/>
        <a:p>
          <a:r>
            <a:rPr lang="en-US" dirty="0"/>
            <a:t>Tableau for visualization</a:t>
          </a:r>
        </a:p>
      </dgm:t>
    </dgm:pt>
    <dgm:pt modelId="{D57078D9-6C2C-41D5-A480-728ED19CFCB1}" type="parTrans" cxnId="{095B1021-4AE9-4B78-BFB6-5E381DC76338}">
      <dgm:prSet/>
      <dgm:spPr/>
      <dgm:t>
        <a:bodyPr/>
        <a:lstStyle/>
        <a:p>
          <a:endParaRPr lang="af-ZA"/>
        </a:p>
      </dgm:t>
    </dgm:pt>
    <dgm:pt modelId="{98B834EA-E1FD-408D-843B-B71E0D9A1301}" type="sibTrans" cxnId="{095B1021-4AE9-4B78-BFB6-5E381DC76338}">
      <dgm:prSet/>
      <dgm:spPr/>
      <dgm:t>
        <a:bodyPr/>
        <a:lstStyle/>
        <a:p>
          <a:endParaRPr lang="af-ZA"/>
        </a:p>
      </dgm:t>
    </dgm:pt>
    <dgm:pt modelId="{2FE1295F-4DD7-4198-8685-205B83028FCF}" type="pres">
      <dgm:prSet presAssocID="{3D1ECBC7-0DB7-4966-A3B4-832D603DC5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236C6C-3BA7-4203-9A64-CF0D07BEBCCE}" type="pres">
      <dgm:prSet presAssocID="{8168723F-A3FE-4748-9719-97AFC4645A86}" presName="root1" presStyleCnt="0"/>
      <dgm:spPr/>
    </dgm:pt>
    <dgm:pt modelId="{993338A1-22D8-485C-94C7-A87261E79949}" type="pres">
      <dgm:prSet presAssocID="{8168723F-A3FE-4748-9719-97AFC4645A86}" presName="LevelOneTextNode" presStyleLbl="node0" presStyleIdx="0" presStyleCnt="3">
        <dgm:presLayoutVars>
          <dgm:chPref val="3"/>
        </dgm:presLayoutVars>
      </dgm:prSet>
      <dgm:spPr/>
    </dgm:pt>
    <dgm:pt modelId="{DC680725-99FA-4758-8E6E-BD3EF457BED5}" type="pres">
      <dgm:prSet presAssocID="{8168723F-A3FE-4748-9719-97AFC4645A86}" presName="level2hierChild" presStyleCnt="0"/>
      <dgm:spPr/>
    </dgm:pt>
    <dgm:pt modelId="{EB1EA361-DABF-4B38-93FE-4DFF195F00E2}" type="pres">
      <dgm:prSet presAssocID="{98622C3A-A769-4659-8A19-122760E37480}" presName="root1" presStyleCnt="0"/>
      <dgm:spPr/>
    </dgm:pt>
    <dgm:pt modelId="{B5772F86-3509-4C53-9EA3-0616595A6CB9}" type="pres">
      <dgm:prSet presAssocID="{98622C3A-A769-4659-8A19-122760E37480}" presName="LevelOneTextNode" presStyleLbl="node0" presStyleIdx="1" presStyleCnt="3">
        <dgm:presLayoutVars>
          <dgm:chPref val="3"/>
        </dgm:presLayoutVars>
      </dgm:prSet>
      <dgm:spPr/>
    </dgm:pt>
    <dgm:pt modelId="{5A4037FB-4CF0-48A7-BA56-9CF4ECD4A227}" type="pres">
      <dgm:prSet presAssocID="{98622C3A-A769-4659-8A19-122760E37480}" presName="level2hierChild" presStyleCnt="0"/>
      <dgm:spPr/>
    </dgm:pt>
    <dgm:pt modelId="{55A25405-F2C1-4F78-A431-BEC809388730}" type="pres">
      <dgm:prSet presAssocID="{05E5528E-ABEE-4077-B2A3-2A2BA9DBF5B9}" presName="root1" presStyleCnt="0"/>
      <dgm:spPr/>
    </dgm:pt>
    <dgm:pt modelId="{97B0E196-1AB6-48FC-8434-58A012663A70}" type="pres">
      <dgm:prSet presAssocID="{05E5528E-ABEE-4077-B2A3-2A2BA9DBF5B9}" presName="LevelOneTextNode" presStyleLbl="node0" presStyleIdx="2" presStyleCnt="3">
        <dgm:presLayoutVars>
          <dgm:chPref val="3"/>
        </dgm:presLayoutVars>
      </dgm:prSet>
      <dgm:spPr/>
    </dgm:pt>
    <dgm:pt modelId="{D7F21726-09DA-491D-BAD1-4C4950A848C3}" type="pres">
      <dgm:prSet presAssocID="{05E5528E-ABEE-4077-B2A3-2A2BA9DBF5B9}" presName="level2hierChild" presStyleCnt="0"/>
      <dgm:spPr/>
    </dgm:pt>
    <dgm:pt modelId="{CC70A0E2-192F-4C37-8EB9-B558B672B574}" type="pres">
      <dgm:prSet presAssocID="{EFC500CF-E9BF-497E-9B3C-09AB79F37923}" presName="conn2-1" presStyleLbl="parChTrans1D2" presStyleIdx="0" presStyleCnt="3"/>
      <dgm:spPr/>
    </dgm:pt>
    <dgm:pt modelId="{4ABB45B3-39CD-4F3C-B7F3-E4A4B37C3BFF}" type="pres">
      <dgm:prSet presAssocID="{EFC500CF-E9BF-497E-9B3C-09AB79F37923}" presName="connTx" presStyleLbl="parChTrans1D2" presStyleIdx="0" presStyleCnt="3"/>
      <dgm:spPr/>
    </dgm:pt>
    <dgm:pt modelId="{FF85BFBF-C406-4A59-85AF-F393A8DB1D1F}" type="pres">
      <dgm:prSet presAssocID="{31CA301D-0D5F-4D26-8C00-24863995860A}" presName="root2" presStyleCnt="0"/>
      <dgm:spPr/>
    </dgm:pt>
    <dgm:pt modelId="{E6FC91CE-1C39-4532-935C-65893C7E9221}" type="pres">
      <dgm:prSet presAssocID="{31CA301D-0D5F-4D26-8C00-24863995860A}" presName="LevelTwoTextNode" presStyleLbl="node2" presStyleIdx="0" presStyleCnt="3">
        <dgm:presLayoutVars>
          <dgm:chPref val="3"/>
        </dgm:presLayoutVars>
      </dgm:prSet>
      <dgm:spPr/>
    </dgm:pt>
    <dgm:pt modelId="{41129EBF-2033-459D-905F-0CE8007E43F2}" type="pres">
      <dgm:prSet presAssocID="{31CA301D-0D5F-4D26-8C00-24863995860A}" presName="level3hierChild" presStyleCnt="0"/>
      <dgm:spPr/>
    </dgm:pt>
    <dgm:pt modelId="{B2F434DF-7CCA-4B8F-B819-89401C984B17}" type="pres">
      <dgm:prSet presAssocID="{AA4DB124-BFAB-4265-8DE2-2AB27F853593}" presName="conn2-1" presStyleLbl="parChTrans1D2" presStyleIdx="1" presStyleCnt="3"/>
      <dgm:spPr/>
    </dgm:pt>
    <dgm:pt modelId="{21B68CCA-2EFB-4FC7-BB22-74FA968C6DC7}" type="pres">
      <dgm:prSet presAssocID="{AA4DB124-BFAB-4265-8DE2-2AB27F853593}" presName="connTx" presStyleLbl="parChTrans1D2" presStyleIdx="1" presStyleCnt="3"/>
      <dgm:spPr/>
    </dgm:pt>
    <dgm:pt modelId="{E0F57440-9F45-43DA-A7C0-E2BC1EFD22DC}" type="pres">
      <dgm:prSet presAssocID="{24EFCBDD-235F-4BF6-8743-0F2041640AE3}" presName="root2" presStyleCnt="0"/>
      <dgm:spPr/>
    </dgm:pt>
    <dgm:pt modelId="{62D7AC1D-F4E2-4D44-837A-887D09498331}" type="pres">
      <dgm:prSet presAssocID="{24EFCBDD-235F-4BF6-8743-0F2041640AE3}" presName="LevelTwoTextNode" presStyleLbl="node2" presStyleIdx="1" presStyleCnt="3">
        <dgm:presLayoutVars>
          <dgm:chPref val="3"/>
        </dgm:presLayoutVars>
      </dgm:prSet>
      <dgm:spPr/>
    </dgm:pt>
    <dgm:pt modelId="{8762312B-A220-4DB6-856F-6F0AD6F187AC}" type="pres">
      <dgm:prSet presAssocID="{24EFCBDD-235F-4BF6-8743-0F2041640AE3}" presName="level3hierChild" presStyleCnt="0"/>
      <dgm:spPr/>
    </dgm:pt>
    <dgm:pt modelId="{93E85A5B-081B-4F96-ABE7-454BC20CF0CA}" type="pres">
      <dgm:prSet presAssocID="{D57078D9-6C2C-41D5-A480-728ED19CFCB1}" presName="conn2-1" presStyleLbl="parChTrans1D2" presStyleIdx="2" presStyleCnt="3"/>
      <dgm:spPr/>
    </dgm:pt>
    <dgm:pt modelId="{60FC1BEA-62FC-41BC-BA65-18942D643AA3}" type="pres">
      <dgm:prSet presAssocID="{D57078D9-6C2C-41D5-A480-728ED19CFCB1}" presName="connTx" presStyleLbl="parChTrans1D2" presStyleIdx="2" presStyleCnt="3"/>
      <dgm:spPr/>
    </dgm:pt>
    <dgm:pt modelId="{6CE6C83B-67BF-4682-A9C8-12690542A5D7}" type="pres">
      <dgm:prSet presAssocID="{E67492B7-FE5A-4982-BB7B-E2BC21DC4E8F}" presName="root2" presStyleCnt="0"/>
      <dgm:spPr/>
    </dgm:pt>
    <dgm:pt modelId="{1EFD7843-E226-4EAB-9D30-AC9012653D1A}" type="pres">
      <dgm:prSet presAssocID="{E67492B7-FE5A-4982-BB7B-E2BC21DC4E8F}" presName="LevelTwoTextNode" presStyleLbl="node2" presStyleIdx="2" presStyleCnt="3">
        <dgm:presLayoutVars>
          <dgm:chPref val="3"/>
        </dgm:presLayoutVars>
      </dgm:prSet>
      <dgm:spPr/>
    </dgm:pt>
    <dgm:pt modelId="{7465FFBD-58A0-446F-BF6B-0736C8F252EC}" type="pres">
      <dgm:prSet presAssocID="{E67492B7-FE5A-4982-BB7B-E2BC21DC4E8F}" presName="level3hierChild" presStyleCnt="0"/>
      <dgm:spPr/>
    </dgm:pt>
  </dgm:ptLst>
  <dgm:cxnLst>
    <dgm:cxn modelId="{520EB306-E499-463F-A592-A51678A11877}" srcId="{05E5528E-ABEE-4077-B2A3-2A2BA9DBF5B9}" destId="{31CA301D-0D5F-4D26-8C00-24863995860A}" srcOrd="0" destOrd="0" parTransId="{EFC500CF-E9BF-497E-9B3C-09AB79F37923}" sibTransId="{56987040-C723-458A-9842-9EAE59AE7CB0}"/>
    <dgm:cxn modelId="{8B13010B-8F47-4AEB-A180-45A04AF522FC}" type="presOf" srcId="{31CA301D-0D5F-4D26-8C00-24863995860A}" destId="{E6FC91CE-1C39-4532-935C-65893C7E9221}" srcOrd="0" destOrd="0" presId="urn:microsoft.com/office/officeart/2005/8/layout/hierarchy2"/>
    <dgm:cxn modelId="{9637600B-711F-4A10-A593-80284F7305A1}" type="presOf" srcId="{3D1ECBC7-0DB7-4966-A3B4-832D603DC5F7}" destId="{2FE1295F-4DD7-4198-8685-205B83028FCF}" srcOrd="0" destOrd="0" presId="urn:microsoft.com/office/officeart/2005/8/layout/hierarchy2"/>
    <dgm:cxn modelId="{67BE591A-3C13-478B-AAE9-089A7BEDDE44}" type="presOf" srcId="{EFC500CF-E9BF-497E-9B3C-09AB79F37923}" destId="{CC70A0E2-192F-4C37-8EB9-B558B672B574}" srcOrd="0" destOrd="0" presId="urn:microsoft.com/office/officeart/2005/8/layout/hierarchy2"/>
    <dgm:cxn modelId="{255B1A1D-5C42-4DFA-BE45-FDE80C37480B}" srcId="{05E5528E-ABEE-4077-B2A3-2A2BA9DBF5B9}" destId="{24EFCBDD-235F-4BF6-8743-0F2041640AE3}" srcOrd="1" destOrd="0" parTransId="{AA4DB124-BFAB-4265-8DE2-2AB27F853593}" sibTransId="{FC2E6675-139D-49B0-B154-6B3CF21D7557}"/>
    <dgm:cxn modelId="{095B1021-4AE9-4B78-BFB6-5E381DC76338}" srcId="{05E5528E-ABEE-4077-B2A3-2A2BA9DBF5B9}" destId="{E67492B7-FE5A-4982-BB7B-E2BC21DC4E8F}" srcOrd="2" destOrd="0" parTransId="{D57078D9-6C2C-41D5-A480-728ED19CFCB1}" sibTransId="{98B834EA-E1FD-408D-843B-B71E0D9A1301}"/>
    <dgm:cxn modelId="{5244F230-0BB4-4154-9028-DD20763DD317}" srcId="{3D1ECBC7-0DB7-4966-A3B4-832D603DC5F7}" destId="{05E5528E-ABEE-4077-B2A3-2A2BA9DBF5B9}" srcOrd="2" destOrd="0" parTransId="{B4BF45A1-D6FA-4518-995D-5CE0A86406E0}" sibTransId="{5C503B4D-C0BF-4C87-A6F7-5FBECF266305}"/>
    <dgm:cxn modelId="{56744C31-309A-40A2-B372-0271284C0019}" type="presOf" srcId="{05E5528E-ABEE-4077-B2A3-2A2BA9DBF5B9}" destId="{97B0E196-1AB6-48FC-8434-58A012663A70}" srcOrd="0" destOrd="0" presId="urn:microsoft.com/office/officeart/2005/8/layout/hierarchy2"/>
    <dgm:cxn modelId="{CCA4235C-4F83-4C0F-A3F4-FA0F8E09C8BB}" type="presOf" srcId="{EFC500CF-E9BF-497E-9B3C-09AB79F37923}" destId="{4ABB45B3-39CD-4F3C-B7F3-E4A4B37C3BFF}" srcOrd="1" destOrd="0" presId="urn:microsoft.com/office/officeart/2005/8/layout/hierarchy2"/>
    <dgm:cxn modelId="{3EE47068-9401-405C-B3A3-F614EE430FEE}" type="presOf" srcId="{E67492B7-FE5A-4982-BB7B-E2BC21DC4E8F}" destId="{1EFD7843-E226-4EAB-9D30-AC9012653D1A}" srcOrd="0" destOrd="0" presId="urn:microsoft.com/office/officeart/2005/8/layout/hierarchy2"/>
    <dgm:cxn modelId="{48774F4E-E77A-4DCE-9583-18A645E81F57}" type="presOf" srcId="{98622C3A-A769-4659-8A19-122760E37480}" destId="{B5772F86-3509-4C53-9EA3-0616595A6CB9}" srcOrd="0" destOrd="0" presId="urn:microsoft.com/office/officeart/2005/8/layout/hierarchy2"/>
    <dgm:cxn modelId="{4838D571-8BE6-40B8-9440-E38E16C9819D}" type="presOf" srcId="{8168723F-A3FE-4748-9719-97AFC4645A86}" destId="{993338A1-22D8-485C-94C7-A87261E79949}" srcOrd="0" destOrd="0" presId="urn:microsoft.com/office/officeart/2005/8/layout/hierarchy2"/>
    <dgm:cxn modelId="{D39CAD80-480E-48DE-A686-63277C38F231}" srcId="{3D1ECBC7-0DB7-4966-A3B4-832D603DC5F7}" destId="{98622C3A-A769-4659-8A19-122760E37480}" srcOrd="1" destOrd="0" parTransId="{CA472BD8-3333-4BDA-81A0-DE034C78ECC6}" sibTransId="{2212AE8D-2F77-4FA7-8DC1-67A5B6B6B314}"/>
    <dgm:cxn modelId="{88FB7887-49B1-4F79-854E-D5975507C42A}" type="presOf" srcId="{AA4DB124-BFAB-4265-8DE2-2AB27F853593}" destId="{21B68CCA-2EFB-4FC7-BB22-74FA968C6DC7}" srcOrd="1" destOrd="0" presId="urn:microsoft.com/office/officeart/2005/8/layout/hierarchy2"/>
    <dgm:cxn modelId="{7D74299C-6D85-4A99-BE0B-5190B41C3268}" type="presOf" srcId="{D57078D9-6C2C-41D5-A480-728ED19CFCB1}" destId="{93E85A5B-081B-4F96-ABE7-454BC20CF0CA}" srcOrd="0" destOrd="0" presId="urn:microsoft.com/office/officeart/2005/8/layout/hierarchy2"/>
    <dgm:cxn modelId="{A9BDA0A2-7437-4F46-AC4E-8B5C022E59F5}" srcId="{3D1ECBC7-0DB7-4966-A3B4-832D603DC5F7}" destId="{8168723F-A3FE-4748-9719-97AFC4645A86}" srcOrd="0" destOrd="0" parTransId="{EC4886AB-10FA-4028-8407-D9417FBDA675}" sibTransId="{39FD17EE-130E-4A61-9EF8-5649E28CAF75}"/>
    <dgm:cxn modelId="{8F7E4DB2-8EFC-4144-8617-0D050B6867D6}" type="presOf" srcId="{AA4DB124-BFAB-4265-8DE2-2AB27F853593}" destId="{B2F434DF-7CCA-4B8F-B819-89401C984B17}" srcOrd="0" destOrd="0" presId="urn:microsoft.com/office/officeart/2005/8/layout/hierarchy2"/>
    <dgm:cxn modelId="{2F5876B6-5AE5-429C-9FF0-EE5180205BAB}" type="presOf" srcId="{D57078D9-6C2C-41D5-A480-728ED19CFCB1}" destId="{60FC1BEA-62FC-41BC-BA65-18942D643AA3}" srcOrd="1" destOrd="0" presId="urn:microsoft.com/office/officeart/2005/8/layout/hierarchy2"/>
    <dgm:cxn modelId="{815D43B9-9F3D-4572-A755-EA15F519255D}" type="presOf" srcId="{24EFCBDD-235F-4BF6-8743-0F2041640AE3}" destId="{62D7AC1D-F4E2-4D44-837A-887D09498331}" srcOrd="0" destOrd="0" presId="urn:microsoft.com/office/officeart/2005/8/layout/hierarchy2"/>
    <dgm:cxn modelId="{411897BE-FD27-4943-8552-208DB27CD6ED}" type="presParOf" srcId="{2FE1295F-4DD7-4198-8685-205B83028FCF}" destId="{E0236C6C-3BA7-4203-9A64-CF0D07BEBCCE}" srcOrd="0" destOrd="0" presId="urn:microsoft.com/office/officeart/2005/8/layout/hierarchy2"/>
    <dgm:cxn modelId="{A9CEB377-2BB6-4033-9FE4-A74F47ACB8E4}" type="presParOf" srcId="{E0236C6C-3BA7-4203-9A64-CF0D07BEBCCE}" destId="{993338A1-22D8-485C-94C7-A87261E79949}" srcOrd="0" destOrd="0" presId="urn:microsoft.com/office/officeart/2005/8/layout/hierarchy2"/>
    <dgm:cxn modelId="{019150CC-21E5-4F69-B8F3-6A1694831636}" type="presParOf" srcId="{E0236C6C-3BA7-4203-9A64-CF0D07BEBCCE}" destId="{DC680725-99FA-4758-8E6E-BD3EF457BED5}" srcOrd="1" destOrd="0" presId="urn:microsoft.com/office/officeart/2005/8/layout/hierarchy2"/>
    <dgm:cxn modelId="{76F63F47-568A-4D63-B22D-0A7D47D6C275}" type="presParOf" srcId="{2FE1295F-4DD7-4198-8685-205B83028FCF}" destId="{EB1EA361-DABF-4B38-93FE-4DFF195F00E2}" srcOrd="1" destOrd="0" presId="urn:microsoft.com/office/officeart/2005/8/layout/hierarchy2"/>
    <dgm:cxn modelId="{EB6B7C9F-0B99-462A-92E1-C042F64A87A1}" type="presParOf" srcId="{EB1EA361-DABF-4B38-93FE-4DFF195F00E2}" destId="{B5772F86-3509-4C53-9EA3-0616595A6CB9}" srcOrd="0" destOrd="0" presId="urn:microsoft.com/office/officeart/2005/8/layout/hierarchy2"/>
    <dgm:cxn modelId="{35393C5C-1DEF-4094-855A-4AD7E93E8137}" type="presParOf" srcId="{EB1EA361-DABF-4B38-93FE-4DFF195F00E2}" destId="{5A4037FB-4CF0-48A7-BA56-9CF4ECD4A227}" srcOrd="1" destOrd="0" presId="urn:microsoft.com/office/officeart/2005/8/layout/hierarchy2"/>
    <dgm:cxn modelId="{C4D1EBAB-65B3-43E3-A5EB-159BA9047FE8}" type="presParOf" srcId="{2FE1295F-4DD7-4198-8685-205B83028FCF}" destId="{55A25405-F2C1-4F78-A431-BEC809388730}" srcOrd="2" destOrd="0" presId="urn:microsoft.com/office/officeart/2005/8/layout/hierarchy2"/>
    <dgm:cxn modelId="{08293FB1-5042-46D0-A06E-5002127AFB05}" type="presParOf" srcId="{55A25405-F2C1-4F78-A431-BEC809388730}" destId="{97B0E196-1AB6-48FC-8434-58A012663A70}" srcOrd="0" destOrd="0" presId="urn:microsoft.com/office/officeart/2005/8/layout/hierarchy2"/>
    <dgm:cxn modelId="{41764E34-151F-4BA6-801F-DEF719714048}" type="presParOf" srcId="{55A25405-F2C1-4F78-A431-BEC809388730}" destId="{D7F21726-09DA-491D-BAD1-4C4950A848C3}" srcOrd="1" destOrd="0" presId="urn:microsoft.com/office/officeart/2005/8/layout/hierarchy2"/>
    <dgm:cxn modelId="{2C3321CA-C4F9-4FD3-B8D3-93E9080C8BB3}" type="presParOf" srcId="{D7F21726-09DA-491D-BAD1-4C4950A848C3}" destId="{CC70A0E2-192F-4C37-8EB9-B558B672B574}" srcOrd="0" destOrd="0" presId="urn:microsoft.com/office/officeart/2005/8/layout/hierarchy2"/>
    <dgm:cxn modelId="{A44C9057-99C7-479C-B81A-14A00B085FB7}" type="presParOf" srcId="{CC70A0E2-192F-4C37-8EB9-B558B672B574}" destId="{4ABB45B3-39CD-4F3C-B7F3-E4A4B37C3BFF}" srcOrd="0" destOrd="0" presId="urn:microsoft.com/office/officeart/2005/8/layout/hierarchy2"/>
    <dgm:cxn modelId="{C9D68A50-4686-429C-9838-646CC6D13077}" type="presParOf" srcId="{D7F21726-09DA-491D-BAD1-4C4950A848C3}" destId="{FF85BFBF-C406-4A59-85AF-F393A8DB1D1F}" srcOrd="1" destOrd="0" presId="urn:microsoft.com/office/officeart/2005/8/layout/hierarchy2"/>
    <dgm:cxn modelId="{7C8325B6-00DF-4085-A544-2C0499B0825E}" type="presParOf" srcId="{FF85BFBF-C406-4A59-85AF-F393A8DB1D1F}" destId="{E6FC91CE-1C39-4532-935C-65893C7E9221}" srcOrd="0" destOrd="0" presId="urn:microsoft.com/office/officeart/2005/8/layout/hierarchy2"/>
    <dgm:cxn modelId="{8FE9A783-369F-4259-A324-DF738285BEB8}" type="presParOf" srcId="{FF85BFBF-C406-4A59-85AF-F393A8DB1D1F}" destId="{41129EBF-2033-459D-905F-0CE8007E43F2}" srcOrd="1" destOrd="0" presId="urn:microsoft.com/office/officeart/2005/8/layout/hierarchy2"/>
    <dgm:cxn modelId="{D0E0122E-8089-4C76-9318-6B4C4218149D}" type="presParOf" srcId="{D7F21726-09DA-491D-BAD1-4C4950A848C3}" destId="{B2F434DF-7CCA-4B8F-B819-89401C984B17}" srcOrd="2" destOrd="0" presId="urn:microsoft.com/office/officeart/2005/8/layout/hierarchy2"/>
    <dgm:cxn modelId="{83CBEFC0-6265-4064-BC2E-3626236D44E2}" type="presParOf" srcId="{B2F434DF-7CCA-4B8F-B819-89401C984B17}" destId="{21B68CCA-2EFB-4FC7-BB22-74FA968C6DC7}" srcOrd="0" destOrd="0" presId="urn:microsoft.com/office/officeart/2005/8/layout/hierarchy2"/>
    <dgm:cxn modelId="{FEED410F-B511-4334-926E-666DBE6591FC}" type="presParOf" srcId="{D7F21726-09DA-491D-BAD1-4C4950A848C3}" destId="{E0F57440-9F45-43DA-A7C0-E2BC1EFD22DC}" srcOrd="3" destOrd="0" presId="urn:microsoft.com/office/officeart/2005/8/layout/hierarchy2"/>
    <dgm:cxn modelId="{C922AAA3-2811-44B7-B33A-FADB0A776E2B}" type="presParOf" srcId="{E0F57440-9F45-43DA-A7C0-E2BC1EFD22DC}" destId="{62D7AC1D-F4E2-4D44-837A-887D09498331}" srcOrd="0" destOrd="0" presId="urn:microsoft.com/office/officeart/2005/8/layout/hierarchy2"/>
    <dgm:cxn modelId="{A41F287B-D557-43B5-ADC1-A81A6D9EDC4D}" type="presParOf" srcId="{E0F57440-9F45-43DA-A7C0-E2BC1EFD22DC}" destId="{8762312B-A220-4DB6-856F-6F0AD6F187AC}" srcOrd="1" destOrd="0" presId="urn:microsoft.com/office/officeart/2005/8/layout/hierarchy2"/>
    <dgm:cxn modelId="{C8709834-76F7-417B-B285-3024E413F5FF}" type="presParOf" srcId="{D7F21726-09DA-491D-BAD1-4C4950A848C3}" destId="{93E85A5B-081B-4F96-ABE7-454BC20CF0CA}" srcOrd="4" destOrd="0" presId="urn:microsoft.com/office/officeart/2005/8/layout/hierarchy2"/>
    <dgm:cxn modelId="{1D80721C-3113-462B-919B-30C713123496}" type="presParOf" srcId="{93E85A5B-081B-4F96-ABE7-454BC20CF0CA}" destId="{60FC1BEA-62FC-41BC-BA65-18942D643AA3}" srcOrd="0" destOrd="0" presId="urn:microsoft.com/office/officeart/2005/8/layout/hierarchy2"/>
    <dgm:cxn modelId="{98CF8D18-8405-433A-A3A6-36A0D6E92966}" type="presParOf" srcId="{D7F21726-09DA-491D-BAD1-4C4950A848C3}" destId="{6CE6C83B-67BF-4682-A9C8-12690542A5D7}" srcOrd="5" destOrd="0" presId="urn:microsoft.com/office/officeart/2005/8/layout/hierarchy2"/>
    <dgm:cxn modelId="{0C038DBB-56E6-4E71-BD4B-548E2888BD89}" type="presParOf" srcId="{6CE6C83B-67BF-4682-A9C8-12690542A5D7}" destId="{1EFD7843-E226-4EAB-9D30-AC9012653D1A}" srcOrd="0" destOrd="0" presId="urn:microsoft.com/office/officeart/2005/8/layout/hierarchy2"/>
    <dgm:cxn modelId="{37D88D72-C5B4-4D3B-8112-335CB9D7D6A2}" type="presParOf" srcId="{6CE6C83B-67BF-4682-A9C8-12690542A5D7}" destId="{7465FFBD-58A0-446F-BF6B-0736C8F252E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BE78F5-CFBB-4A72-9983-AEF7B14F0BA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DBDDC9F-4171-4975-A032-58DF4AD930DB}">
      <dgm:prSet/>
      <dgm:spPr/>
      <dgm:t>
        <a:bodyPr/>
        <a:lstStyle/>
        <a:p>
          <a:r>
            <a:rPr lang="en-US"/>
            <a:t>• Promote high-revenue titles and genres</a:t>
          </a:r>
        </a:p>
      </dgm:t>
    </dgm:pt>
    <dgm:pt modelId="{7D8E001F-F39C-473D-A084-E02F24DA919D}" type="parTrans" cxnId="{A9417CDC-E2D8-4ED8-B016-DBE00ABEFB5B}">
      <dgm:prSet/>
      <dgm:spPr/>
      <dgm:t>
        <a:bodyPr/>
        <a:lstStyle/>
        <a:p>
          <a:endParaRPr lang="en-US"/>
        </a:p>
      </dgm:t>
    </dgm:pt>
    <dgm:pt modelId="{DB3F3557-7D94-4BB3-9677-3900888D7B40}" type="sibTrans" cxnId="{A9417CDC-E2D8-4ED8-B016-DBE00ABEFB5B}">
      <dgm:prSet/>
      <dgm:spPr/>
      <dgm:t>
        <a:bodyPr/>
        <a:lstStyle/>
        <a:p>
          <a:endParaRPr lang="en-US"/>
        </a:p>
      </dgm:t>
    </dgm:pt>
    <dgm:pt modelId="{A51B5F97-D1C4-4FE6-8FBF-E4C8456E1000}">
      <dgm:prSet/>
      <dgm:spPr/>
      <dgm:t>
        <a:bodyPr/>
        <a:lstStyle/>
        <a:p>
          <a:r>
            <a:rPr lang="en-US"/>
            <a:t>• Focus launch in top-performing countries</a:t>
          </a:r>
        </a:p>
      </dgm:t>
    </dgm:pt>
    <dgm:pt modelId="{55E874DB-79D8-4B23-9D76-8269D8796E2F}" type="parTrans" cxnId="{A9887B6A-6562-4BDC-BE63-44413A5D27E3}">
      <dgm:prSet/>
      <dgm:spPr/>
      <dgm:t>
        <a:bodyPr/>
        <a:lstStyle/>
        <a:p>
          <a:endParaRPr lang="en-US"/>
        </a:p>
      </dgm:t>
    </dgm:pt>
    <dgm:pt modelId="{78E1D00B-8134-4F7A-A51E-2D943387190E}" type="sibTrans" cxnId="{A9887B6A-6562-4BDC-BE63-44413A5D27E3}">
      <dgm:prSet/>
      <dgm:spPr/>
      <dgm:t>
        <a:bodyPr/>
        <a:lstStyle/>
        <a:p>
          <a:endParaRPr lang="en-US"/>
        </a:p>
      </dgm:t>
    </dgm:pt>
    <dgm:pt modelId="{66E2D146-C892-415E-A314-85899E489ED3}">
      <dgm:prSet/>
      <dgm:spPr/>
      <dgm:t>
        <a:bodyPr/>
        <a:lstStyle/>
        <a:p>
          <a:r>
            <a:rPr lang="en-US"/>
            <a:t>• Personalized outreach for high-LTV users</a:t>
          </a:r>
        </a:p>
      </dgm:t>
    </dgm:pt>
    <dgm:pt modelId="{4D3E2F77-D035-4E86-9345-023A2818C75B}" type="parTrans" cxnId="{F9E2CB27-ED26-416A-8DC0-BFA55A14E7B1}">
      <dgm:prSet/>
      <dgm:spPr/>
      <dgm:t>
        <a:bodyPr/>
        <a:lstStyle/>
        <a:p>
          <a:endParaRPr lang="en-US"/>
        </a:p>
      </dgm:t>
    </dgm:pt>
    <dgm:pt modelId="{4CD9992A-006C-49F0-B29F-C47761865C83}" type="sibTrans" cxnId="{F9E2CB27-ED26-416A-8DC0-BFA55A14E7B1}">
      <dgm:prSet/>
      <dgm:spPr/>
      <dgm:t>
        <a:bodyPr/>
        <a:lstStyle/>
        <a:p>
          <a:endParaRPr lang="en-US"/>
        </a:p>
      </dgm:t>
    </dgm:pt>
    <dgm:pt modelId="{70F6234F-0821-4B78-B437-89C5D0B13D2E}">
      <dgm:prSet/>
      <dgm:spPr/>
      <dgm:t>
        <a:bodyPr/>
        <a:lstStyle/>
        <a:p>
          <a:r>
            <a:rPr lang="en-US"/>
            <a:t>• Encourage short rentals to boost engagement</a:t>
          </a:r>
        </a:p>
      </dgm:t>
    </dgm:pt>
    <dgm:pt modelId="{37361735-0D39-4631-9DA7-4FE2812845E1}" type="parTrans" cxnId="{C8BEE314-C708-4A31-8E80-ABDA69C865B6}">
      <dgm:prSet/>
      <dgm:spPr/>
      <dgm:t>
        <a:bodyPr/>
        <a:lstStyle/>
        <a:p>
          <a:endParaRPr lang="en-US"/>
        </a:p>
      </dgm:t>
    </dgm:pt>
    <dgm:pt modelId="{77AB7B98-3193-42DB-BDD6-9D2EACA6906B}" type="sibTrans" cxnId="{C8BEE314-C708-4A31-8E80-ABDA69C865B6}">
      <dgm:prSet/>
      <dgm:spPr/>
      <dgm:t>
        <a:bodyPr/>
        <a:lstStyle/>
        <a:p>
          <a:endParaRPr lang="en-US"/>
        </a:p>
      </dgm:t>
    </dgm:pt>
    <dgm:pt modelId="{5605CBE2-FB07-4A46-AB3C-D41BAC7A2864}" type="pres">
      <dgm:prSet presAssocID="{F4BE78F5-CFBB-4A72-9983-AEF7B14F0BAC}" presName="root" presStyleCnt="0">
        <dgm:presLayoutVars>
          <dgm:dir/>
          <dgm:resizeHandles val="exact"/>
        </dgm:presLayoutVars>
      </dgm:prSet>
      <dgm:spPr/>
    </dgm:pt>
    <dgm:pt modelId="{A861813E-6F27-4FED-BFF2-3FBEEFBEDD1C}" type="pres">
      <dgm:prSet presAssocID="{CDBDDC9F-4171-4975-A032-58DF4AD930DB}" presName="compNode" presStyleCnt="0"/>
      <dgm:spPr/>
    </dgm:pt>
    <dgm:pt modelId="{4C278E08-9B42-4A37-AABF-BD3C52B9756D}" type="pres">
      <dgm:prSet presAssocID="{CDBDDC9F-4171-4975-A032-58DF4AD930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with solid fill"/>
        </a:ext>
      </dgm:extLst>
    </dgm:pt>
    <dgm:pt modelId="{D55D4EB4-4C22-4893-B94D-DF48E1961F57}" type="pres">
      <dgm:prSet presAssocID="{CDBDDC9F-4171-4975-A032-58DF4AD930DB}" presName="spaceRect" presStyleCnt="0"/>
      <dgm:spPr/>
    </dgm:pt>
    <dgm:pt modelId="{3F79E1EB-E47D-4DE0-AC6C-E7C48C07C083}" type="pres">
      <dgm:prSet presAssocID="{CDBDDC9F-4171-4975-A032-58DF4AD930DB}" presName="textRect" presStyleLbl="revTx" presStyleIdx="0" presStyleCnt="4">
        <dgm:presLayoutVars>
          <dgm:chMax val="1"/>
          <dgm:chPref val="1"/>
        </dgm:presLayoutVars>
      </dgm:prSet>
      <dgm:spPr/>
    </dgm:pt>
    <dgm:pt modelId="{1678F9C6-564B-4AF2-A746-4CACEC1AB2DD}" type="pres">
      <dgm:prSet presAssocID="{DB3F3557-7D94-4BB3-9677-3900888D7B40}" presName="sibTrans" presStyleCnt="0"/>
      <dgm:spPr/>
    </dgm:pt>
    <dgm:pt modelId="{3585FDAC-27D9-4A6A-A009-2E009C540D01}" type="pres">
      <dgm:prSet presAssocID="{A51B5F97-D1C4-4FE6-8FBF-E4C8456E1000}" presName="compNode" presStyleCnt="0"/>
      <dgm:spPr/>
    </dgm:pt>
    <dgm:pt modelId="{BD501AD8-C5A2-447D-8CC7-47015A706AAE}" type="pres">
      <dgm:prSet presAssocID="{A51B5F97-D1C4-4FE6-8FBF-E4C8456E10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0EA2A31E-D654-4808-8B71-218456283398}" type="pres">
      <dgm:prSet presAssocID="{A51B5F97-D1C4-4FE6-8FBF-E4C8456E1000}" presName="spaceRect" presStyleCnt="0"/>
      <dgm:spPr/>
    </dgm:pt>
    <dgm:pt modelId="{4164C68D-EF0E-46F7-9095-CD34CDD219F6}" type="pres">
      <dgm:prSet presAssocID="{A51B5F97-D1C4-4FE6-8FBF-E4C8456E1000}" presName="textRect" presStyleLbl="revTx" presStyleIdx="1" presStyleCnt="4">
        <dgm:presLayoutVars>
          <dgm:chMax val="1"/>
          <dgm:chPref val="1"/>
        </dgm:presLayoutVars>
      </dgm:prSet>
      <dgm:spPr/>
    </dgm:pt>
    <dgm:pt modelId="{3F61A2F0-53EF-465C-B6F3-898996CB4BD2}" type="pres">
      <dgm:prSet presAssocID="{78E1D00B-8134-4F7A-A51E-2D943387190E}" presName="sibTrans" presStyleCnt="0"/>
      <dgm:spPr/>
    </dgm:pt>
    <dgm:pt modelId="{E524957E-2724-4161-8604-EA4984EDF14B}" type="pres">
      <dgm:prSet presAssocID="{66E2D146-C892-415E-A314-85899E489ED3}" presName="compNode" presStyleCnt="0"/>
      <dgm:spPr/>
    </dgm:pt>
    <dgm:pt modelId="{48639107-5E83-4FB6-B0BC-893D7C7EF394}" type="pres">
      <dgm:prSet presAssocID="{66E2D146-C892-415E-A314-85899E489E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9E0302C-2E47-4F11-AD78-C122E62295CB}" type="pres">
      <dgm:prSet presAssocID="{66E2D146-C892-415E-A314-85899E489ED3}" presName="spaceRect" presStyleCnt="0"/>
      <dgm:spPr/>
    </dgm:pt>
    <dgm:pt modelId="{20B9C6DE-B87A-4015-BBAE-A0606351898B}" type="pres">
      <dgm:prSet presAssocID="{66E2D146-C892-415E-A314-85899E489ED3}" presName="textRect" presStyleLbl="revTx" presStyleIdx="2" presStyleCnt="4">
        <dgm:presLayoutVars>
          <dgm:chMax val="1"/>
          <dgm:chPref val="1"/>
        </dgm:presLayoutVars>
      </dgm:prSet>
      <dgm:spPr/>
    </dgm:pt>
    <dgm:pt modelId="{AE66B7BF-AED3-4BB1-857C-065128CA8115}" type="pres">
      <dgm:prSet presAssocID="{4CD9992A-006C-49F0-B29F-C47761865C83}" presName="sibTrans" presStyleCnt="0"/>
      <dgm:spPr/>
    </dgm:pt>
    <dgm:pt modelId="{F07551A4-0F68-483F-979D-FE599A197C6E}" type="pres">
      <dgm:prSet presAssocID="{70F6234F-0821-4B78-B437-89C5D0B13D2E}" presName="compNode" presStyleCnt="0"/>
      <dgm:spPr/>
    </dgm:pt>
    <dgm:pt modelId="{4E5A010D-36B6-41E6-AB51-D4CFA55DB095}" type="pres">
      <dgm:prSet presAssocID="{70F6234F-0821-4B78-B437-89C5D0B13D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 with solid fill"/>
        </a:ext>
      </dgm:extLst>
    </dgm:pt>
    <dgm:pt modelId="{71A0FB05-94A8-48DE-8332-E8EEE1FB691D}" type="pres">
      <dgm:prSet presAssocID="{70F6234F-0821-4B78-B437-89C5D0B13D2E}" presName="spaceRect" presStyleCnt="0"/>
      <dgm:spPr/>
    </dgm:pt>
    <dgm:pt modelId="{3708DFD3-B6B8-4E68-B9CE-9FB51780FFF3}" type="pres">
      <dgm:prSet presAssocID="{70F6234F-0821-4B78-B437-89C5D0B13D2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8BEE314-C708-4A31-8E80-ABDA69C865B6}" srcId="{F4BE78F5-CFBB-4A72-9983-AEF7B14F0BAC}" destId="{70F6234F-0821-4B78-B437-89C5D0B13D2E}" srcOrd="3" destOrd="0" parTransId="{37361735-0D39-4631-9DA7-4FE2812845E1}" sibTransId="{77AB7B98-3193-42DB-BDD6-9D2EACA6906B}"/>
    <dgm:cxn modelId="{F9E2CB27-ED26-416A-8DC0-BFA55A14E7B1}" srcId="{F4BE78F5-CFBB-4A72-9983-AEF7B14F0BAC}" destId="{66E2D146-C892-415E-A314-85899E489ED3}" srcOrd="2" destOrd="0" parTransId="{4D3E2F77-D035-4E86-9345-023A2818C75B}" sibTransId="{4CD9992A-006C-49F0-B29F-C47761865C83}"/>
    <dgm:cxn modelId="{A184AC32-5C4B-4805-AD7A-99132FA48142}" type="presOf" srcId="{A51B5F97-D1C4-4FE6-8FBF-E4C8456E1000}" destId="{4164C68D-EF0E-46F7-9095-CD34CDD219F6}" srcOrd="0" destOrd="0" presId="urn:microsoft.com/office/officeart/2018/2/layout/IconLabelList"/>
    <dgm:cxn modelId="{9B9E5A35-3032-40DE-904B-D4870977926A}" type="presOf" srcId="{66E2D146-C892-415E-A314-85899E489ED3}" destId="{20B9C6DE-B87A-4015-BBAE-A0606351898B}" srcOrd="0" destOrd="0" presId="urn:microsoft.com/office/officeart/2018/2/layout/IconLabelList"/>
    <dgm:cxn modelId="{A9887B6A-6562-4BDC-BE63-44413A5D27E3}" srcId="{F4BE78F5-CFBB-4A72-9983-AEF7B14F0BAC}" destId="{A51B5F97-D1C4-4FE6-8FBF-E4C8456E1000}" srcOrd="1" destOrd="0" parTransId="{55E874DB-79D8-4B23-9D76-8269D8796E2F}" sibTransId="{78E1D00B-8134-4F7A-A51E-2D943387190E}"/>
    <dgm:cxn modelId="{4E3B9F4E-82A2-46FF-862B-E49E65066EE6}" type="presOf" srcId="{CDBDDC9F-4171-4975-A032-58DF4AD930DB}" destId="{3F79E1EB-E47D-4DE0-AC6C-E7C48C07C083}" srcOrd="0" destOrd="0" presId="urn:microsoft.com/office/officeart/2018/2/layout/IconLabelList"/>
    <dgm:cxn modelId="{95A92083-D95B-4E11-A873-E6BBE4B2E18B}" type="presOf" srcId="{F4BE78F5-CFBB-4A72-9983-AEF7B14F0BAC}" destId="{5605CBE2-FB07-4A46-AB3C-D41BAC7A2864}" srcOrd="0" destOrd="0" presId="urn:microsoft.com/office/officeart/2018/2/layout/IconLabelList"/>
    <dgm:cxn modelId="{6A7298C4-C882-4503-A2A4-A0961A095C61}" type="presOf" srcId="{70F6234F-0821-4B78-B437-89C5D0B13D2E}" destId="{3708DFD3-B6B8-4E68-B9CE-9FB51780FFF3}" srcOrd="0" destOrd="0" presId="urn:microsoft.com/office/officeart/2018/2/layout/IconLabelList"/>
    <dgm:cxn modelId="{A9417CDC-E2D8-4ED8-B016-DBE00ABEFB5B}" srcId="{F4BE78F5-CFBB-4A72-9983-AEF7B14F0BAC}" destId="{CDBDDC9F-4171-4975-A032-58DF4AD930DB}" srcOrd="0" destOrd="0" parTransId="{7D8E001F-F39C-473D-A084-E02F24DA919D}" sibTransId="{DB3F3557-7D94-4BB3-9677-3900888D7B40}"/>
    <dgm:cxn modelId="{FC11A00A-3090-4DDD-AA6E-DB70EA94D38A}" type="presParOf" srcId="{5605CBE2-FB07-4A46-AB3C-D41BAC7A2864}" destId="{A861813E-6F27-4FED-BFF2-3FBEEFBEDD1C}" srcOrd="0" destOrd="0" presId="urn:microsoft.com/office/officeart/2018/2/layout/IconLabelList"/>
    <dgm:cxn modelId="{A125C008-8299-4A74-8A6E-FD21D31F3AD1}" type="presParOf" srcId="{A861813E-6F27-4FED-BFF2-3FBEEFBEDD1C}" destId="{4C278E08-9B42-4A37-AABF-BD3C52B9756D}" srcOrd="0" destOrd="0" presId="urn:microsoft.com/office/officeart/2018/2/layout/IconLabelList"/>
    <dgm:cxn modelId="{2F52D32F-8359-4F2E-BB0C-7558C470807C}" type="presParOf" srcId="{A861813E-6F27-4FED-BFF2-3FBEEFBEDD1C}" destId="{D55D4EB4-4C22-4893-B94D-DF48E1961F57}" srcOrd="1" destOrd="0" presId="urn:microsoft.com/office/officeart/2018/2/layout/IconLabelList"/>
    <dgm:cxn modelId="{EC6CC037-CD36-452C-ADF2-2B25F7F9AF1A}" type="presParOf" srcId="{A861813E-6F27-4FED-BFF2-3FBEEFBEDD1C}" destId="{3F79E1EB-E47D-4DE0-AC6C-E7C48C07C083}" srcOrd="2" destOrd="0" presId="urn:microsoft.com/office/officeart/2018/2/layout/IconLabelList"/>
    <dgm:cxn modelId="{62B9E870-C958-4672-9D82-47B666459984}" type="presParOf" srcId="{5605CBE2-FB07-4A46-AB3C-D41BAC7A2864}" destId="{1678F9C6-564B-4AF2-A746-4CACEC1AB2DD}" srcOrd="1" destOrd="0" presId="urn:microsoft.com/office/officeart/2018/2/layout/IconLabelList"/>
    <dgm:cxn modelId="{F7441634-19BA-4A27-B9A2-DF8D8A5867FC}" type="presParOf" srcId="{5605CBE2-FB07-4A46-AB3C-D41BAC7A2864}" destId="{3585FDAC-27D9-4A6A-A009-2E009C540D01}" srcOrd="2" destOrd="0" presId="urn:microsoft.com/office/officeart/2018/2/layout/IconLabelList"/>
    <dgm:cxn modelId="{2859B564-EABA-44CC-A837-3373228A55C4}" type="presParOf" srcId="{3585FDAC-27D9-4A6A-A009-2E009C540D01}" destId="{BD501AD8-C5A2-447D-8CC7-47015A706AAE}" srcOrd="0" destOrd="0" presId="urn:microsoft.com/office/officeart/2018/2/layout/IconLabelList"/>
    <dgm:cxn modelId="{9366CF29-4BF3-4D00-ABBA-14714184030F}" type="presParOf" srcId="{3585FDAC-27D9-4A6A-A009-2E009C540D01}" destId="{0EA2A31E-D654-4808-8B71-218456283398}" srcOrd="1" destOrd="0" presId="urn:microsoft.com/office/officeart/2018/2/layout/IconLabelList"/>
    <dgm:cxn modelId="{1D726E3F-6FAC-4F3F-B9F8-70AD5DFEEE8E}" type="presParOf" srcId="{3585FDAC-27D9-4A6A-A009-2E009C540D01}" destId="{4164C68D-EF0E-46F7-9095-CD34CDD219F6}" srcOrd="2" destOrd="0" presId="urn:microsoft.com/office/officeart/2018/2/layout/IconLabelList"/>
    <dgm:cxn modelId="{FA44CD21-3393-4273-91FE-9B6D8E9833AC}" type="presParOf" srcId="{5605CBE2-FB07-4A46-AB3C-D41BAC7A2864}" destId="{3F61A2F0-53EF-465C-B6F3-898996CB4BD2}" srcOrd="3" destOrd="0" presId="urn:microsoft.com/office/officeart/2018/2/layout/IconLabelList"/>
    <dgm:cxn modelId="{5801C373-358D-43D0-ADF0-1731A6ACCC4D}" type="presParOf" srcId="{5605CBE2-FB07-4A46-AB3C-D41BAC7A2864}" destId="{E524957E-2724-4161-8604-EA4984EDF14B}" srcOrd="4" destOrd="0" presId="urn:microsoft.com/office/officeart/2018/2/layout/IconLabelList"/>
    <dgm:cxn modelId="{439EFE14-D8A1-40CE-B481-9884C41BA267}" type="presParOf" srcId="{E524957E-2724-4161-8604-EA4984EDF14B}" destId="{48639107-5E83-4FB6-B0BC-893D7C7EF394}" srcOrd="0" destOrd="0" presId="urn:microsoft.com/office/officeart/2018/2/layout/IconLabelList"/>
    <dgm:cxn modelId="{D253F51E-C829-4162-8A9B-BB3B9E084AC3}" type="presParOf" srcId="{E524957E-2724-4161-8604-EA4984EDF14B}" destId="{C9E0302C-2E47-4F11-AD78-C122E62295CB}" srcOrd="1" destOrd="0" presId="urn:microsoft.com/office/officeart/2018/2/layout/IconLabelList"/>
    <dgm:cxn modelId="{53CC716A-DC5C-4EF2-ACAB-5F74A8015D47}" type="presParOf" srcId="{E524957E-2724-4161-8604-EA4984EDF14B}" destId="{20B9C6DE-B87A-4015-BBAE-A0606351898B}" srcOrd="2" destOrd="0" presId="urn:microsoft.com/office/officeart/2018/2/layout/IconLabelList"/>
    <dgm:cxn modelId="{A8E6ECF0-5F05-445B-8255-2802B6D27FF0}" type="presParOf" srcId="{5605CBE2-FB07-4A46-AB3C-D41BAC7A2864}" destId="{AE66B7BF-AED3-4BB1-857C-065128CA8115}" srcOrd="5" destOrd="0" presId="urn:microsoft.com/office/officeart/2018/2/layout/IconLabelList"/>
    <dgm:cxn modelId="{E9BD5A63-9823-400A-B1A0-A23A6D2096A1}" type="presParOf" srcId="{5605CBE2-FB07-4A46-AB3C-D41BAC7A2864}" destId="{F07551A4-0F68-483F-979D-FE599A197C6E}" srcOrd="6" destOrd="0" presId="urn:microsoft.com/office/officeart/2018/2/layout/IconLabelList"/>
    <dgm:cxn modelId="{7107282C-07E6-44B4-B4AD-458868F3EBF2}" type="presParOf" srcId="{F07551A4-0F68-483F-979D-FE599A197C6E}" destId="{4E5A010D-36B6-41E6-AB51-D4CFA55DB095}" srcOrd="0" destOrd="0" presId="urn:microsoft.com/office/officeart/2018/2/layout/IconLabelList"/>
    <dgm:cxn modelId="{1E9F7974-DB0F-4190-A392-1258A3E2CADD}" type="presParOf" srcId="{F07551A4-0F68-483F-979D-FE599A197C6E}" destId="{71A0FB05-94A8-48DE-8332-E8EEE1FB691D}" srcOrd="1" destOrd="0" presId="urn:microsoft.com/office/officeart/2018/2/layout/IconLabelList"/>
    <dgm:cxn modelId="{7453EE3C-47F1-416D-B09C-AC990282628B}" type="presParOf" srcId="{F07551A4-0F68-483F-979D-FE599A197C6E}" destId="{3708DFD3-B6B8-4E68-B9CE-9FB51780FF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C6CF1D-8EC3-4AEC-A831-2D1BE74F75A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D03B167-26DD-4F76-84B6-8CD66BA6EC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cap="none"/>
            <a:t>Launch platform and monitor kpis</a:t>
          </a:r>
        </a:p>
      </dgm:t>
    </dgm:pt>
    <dgm:pt modelId="{44F23FFD-0AA4-49DF-A117-8D8660A28171}" type="parTrans" cxnId="{AD938067-81B8-4881-A9CC-0D1BAC75EF95}">
      <dgm:prSet/>
      <dgm:spPr/>
      <dgm:t>
        <a:bodyPr/>
        <a:lstStyle/>
        <a:p>
          <a:endParaRPr lang="en-US"/>
        </a:p>
      </dgm:t>
    </dgm:pt>
    <dgm:pt modelId="{C9487943-E204-4985-B83E-67AB365930AA}" type="sibTrans" cxnId="{AD938067-81B8-4881-A9CC-0D1BAC75EF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6D3304-0F95-4E7F-AAE7-5727E5DD7E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cap="none"/>
            <a:t>Expand catalog based on viewer data</a:t>
          </a:r>
        </a:p>
      </dgm:t>
    </dgm:pt>
    <dgm:pt modelId="{6FE61E58-5E3A-4969-BEC0-1421519BEF22}" type="parTrans" cxnId="{DBA5B5D4-622E-41B6-BFCA-6DBF14AD3BCE}">
      <dgm:prSet/>
      <dgm:spPr/>
      <dgm:t>
        <a:bodyPr/>
        <a:lstStyle/>
        <a:p>
          <a:endParaRPr lang="en-US"/>
        </a:p>
      </dgm:t>
    </dgm:pt>
    <dgm:pt modelId="{BD332A75-8C63-47FC-9150-27FD0BC7B264}" type="sibTrans" cxnId="{DBA5B5D4-622E-41B6-BFCA-6DBF14AD3B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54C852-C9C3-482E-BA0C-5C10799F8C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cap="none"/>
            <a:t>Explore local partnerships for faster streaming</a:t>
          </a:r>
        </a:p>
      </dgm:t>
    </dgm:pt>
    <dgm:pt modelId="{6D3DAD71-305C-4E89-8CFF-47C4A4D4AF4D}" type="parTrans" cxnId="{DA0C2D78-B7E0-4822-9994-A2E1FC5301A0}">
      <dgm:prSet/>
      <dgm:spPr/>
      <dgm:t>
        <a:bodyPr/>
        <a:lstStyle/>
        <a:p>
          <a:endParaRPr lang="en-US"/>
        </a:p>
      </dgm:t>
    </dgm:pt>
    <dgm:pt modelId="{0501E408-9F40-4C9E-98A4-0F643DDB2324}" type="sibTrans" cxnId="{DA0C2D78-B7E0-4822-9994-A2E1FC5301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A94568-66F4-430B-AF84-85194F4433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cap="none"/>
            <a:t>Evaluate quarterly performance metrics</a:t>
          </a:r>
        </a:p>
      </dgm:t>
    </dgm:pt>
    <dgm:pt modelId="{8BD2DDD1-F3A4-4741-8D58-D3F3AA428F1A}" type="parTrans" cxnId="{575C4774-AC19-47C3-9329-082C59193256}">
      <dgm:prSet/>
      <dgm:spPr/>
      <dgm:t>
        <a:bodyPr/>
        <a:lstStyle/>
        <a:p>
          <a:endParaRPr lang="en-US"/>
        </a:p>
      </dgm:t>
    </dgm:pt>
    <dgm:pt modelId="{9A240052-A132-4128-864A-F2FEFEEC2C21}" type="sibTrans" cxnId="{575C4774-AC19-47C3-9329-082C59193256}">
      <dgm:prSet/>
      <dgm:spPr/>
      <dgm:t>
        <a:bodyPr/>
        <a:lstStyle/>
        <a:p>
          <a:endParaRPr lang="en-US"/>
        </a:p>
      </dgm:t>
    </dgm:pt>
    <dgm:pt modelId="{A996C7D6-536E-499E-8FBA-CCB31A084A42}" type="pres">
      <dgm:prSet presAssocID="{B2C6CF1D-8EC3-4AEC-A831-2D1BE74F75AC}" presName="root" presStyleCnt="0">
        <dgm:presLayoutVars>
          <dgm:dir/>
          <dgm:resizeHandles val="exact"/>
        </dgm:presLayoutVars>
      </dgm:prSet>
      <dgm:spPr/>
    </dgm:pt>
    <dgm:pt modelId="{33AC9412-C401-4D47-B219-8D1990D0468D}" type="pres">
      <dgm:prSet presAssocID="{B2C6CF1D-8EC3-4AEC-A831-2D1BE74F75AC}" presName="container" presStyleCnt="0">
        <dgm:presLayoutVars>
          <dgm:dir/>
          <dgm:resizeHandles val="exact"/>
        </dgm:presLayoutVars>
      </dgm:prSet>
      <dgm:spPr/>
    </dgm:pt>
    <dgm:pt modelId="{E06AEBBA-F0E7-4FF3-96B9-6D742B5652C2}" type="pres">
      <dgm:prSet presAssocID="{4D03B167-26DD-4F76-84B6-8CD66BA6ECF8}" presName="compNode" presStyleCnt="0"/>
      <dgm:spPr/>
    </dgm:pt>
    <dgm:pt modelId="{6DD6D2BD-067C-4B25-A34B-DE21F1C5CB18}" type="pres">
      <dgm:prSet presAssocID="{4D03B167-26DD-4F76-84B6-8CD66BA6ECF8}" presName="iconBgRect" presStyleLbl="bgShp" presStyleIdx="0" presStyleCnt="4"/>
      <dgm:spPr/>
    </dgm:pt>
    <dgm:pt modelId="{3A9A34E6-EAD7-43FE-BA1F-DB427F29FCE2}" type="pres">
      <dgm:prSet presAssocID="{4D03B167-26DD-4F76-84B6-8CD66BA6EC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media with solid fill"/>
        </a:ext>
      </dgm:extLst>
    </dgm:pt>
    <dgm:pt modelId="{24EE48BB-60FF-440D-B1FF-26383932A757}" type="pres">
      <dgm:prSet presAssocID="{4D03B167-26DD-4F76-84B6-8CD66BA6ECF8}" presName="spaceRect" presStyleCnt="0"/>
      <dgm:spPr/>
    </dgm:pt>
    <dgm:pt modelId="{2B4ECEEE-516F-49EA-B55D-D0250614C82E}" type="pres">
      <dgm:prSet presAssocID="{4D03B167-26DD-4F76-84B6-8CD66BA6ECF8}" presName="textRect" presStyleLbl="revTx" presStyleIdx="0" presStyleCnt="4">
        <dgm:presLayoutVars>
          <dgm:chMax val="1"/>
          <dgm:chPref val="1"/>
        </dgm:presLayoutVars>
      </dgm:prSet>
      <dgm:spPr/>
    </dgm:pt>
    <dgm:pt modelId="{29BA6C63-DB54-4CCF-B15C-6AE24BD2E280}" type="pres">
      <dgm:prSet presAssocID="{C9487943-E204-4985-B83E-67AB365930AA}" presName="sibTrans" presStyleLbl="sibTrans2D1" presStyleIdx="0" presStyleCnt="0"/>
      <dgm:spPr/>
    </dgm:pt>
    <dgm:pt modelId="{EB603615-B913-47E6-A4F4-BB825362443B}" type="pres">
      <dgm:prSet presAssocID="{D06D3304-0F95-4E7F-AAE7-5727E5DD7EBA}" presName="compNode" presStyleCnt="0"/>
      <dgm:spPr/>
    </dgm:pt>
    <dgm:pt modelId="{73B91DB6-CFD0-4957-AB77-8F1E788D9FD5}" type="pres">
      <dgm:prSet presAssocID="{D06D3304-0F95-4E7F-AAE7-5727E5DD7EBA}" presName="iconBgRect" presStyleLbl="bgShp" presStyleIdx="1" presStyleCnt="4"/>
      <dgm:spPr/>
    </dgm:pt>
    <dgm:pt modelId="{ABBD5649-C0B3-4039-A94E-E5FDACE98E33}" type="pres">
      <dgm:prSet presAssocID="{D06D3304-0F95-4E7F-AAE7-5727E5DD7E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 with solid fill"/>
        </a:ext>
      </dgm:extLst>
    </dgm:pt>
    <dgm:pt modelId="{EF0ECA00-3C7C-460E-A046-AF0B3F7DB35E}" type="pres">
      <dgm:prSet presAssocID="{D06D3304-0F95-4E7F-AAE7-5727E5DD7EBA}" presName="spaceRect" presStyleCnt="0"/>
      <dgm:spPr/>
    </dgm:pt>
    <dgm:pt modelId="{785B5AB4-F57A-43D6-A2D6-B918C0E2BD62}" type="pres">
      <dgm:prSet presAssocID="{D06D3304-0F95-4E7F-AAE7-5727E5DD7EBA}" presName="textRect" presStyleLbl="revTx" presStyleIdx="1" presStyleCnt="4">
        <dgm:presLayoutVars>
          <dgm:chMax val="1"/>
          <dgm:chPref val="1"/>
        </dgm:presLayoutVars>
      </dgm:prSet>
      <dgm:spPr/>
    </dgm:pt>
    <dgm:pt modelId="{D328F647-76C6-4038-813D-4110C52107AB}" type="pres">
      <dgm:prSet presAssocID="{BD332A75-8C63-47FC-9150-27FD0BC7B264}" presName="sibTrans" presStyleLbl="sibTrans2D1" presStyleIdx="0" presStyleCnt="0"/>
      <dgm:spPr/>
    </dgm:pt>
    <dgm:pt modelId="{9D4358C6-3D42-4CA1-94FE-5FEED6B0CC3E}" type="pres">
      <dgm:prSet presAssocID="{EB54C852-C9C3-482E-BA0C-5C10799F8CDA}" presName="compNode" presStyleCnt="0"/>
      <dgm:spPr/>
    </dgm:pt>
    <dgm:pt modelId="{14776915-970C-4292-8031-955523D21AE5}" type="pres">
      <dgm:prSet presAssocID="{EB54C852-C9C3-482E-BA0C-5C10799F8CDA}" presName="iconBgRect" presStyleLbl="bgShp" presStyleIdx="2" presStyleCnt="4"/>
      <dgm:spPr/>
    </dgm:pt>
    <dgm:pt modelId="{A1AC07FE-F283-4F9A-BEBE-0FDB642CA8DA}" type="pres">
      <dgm:prSet presAssocID="{EB54C852-C9C3-482E-BA0C-5C10799F8C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89D9A5B-635A-481B-9C85-E8A0703EFB84}" type="pres">
      <dgm:prSet presAssocID="{EB54C852-C9C3-482E-BA0C-5C10799F8CDA}" presName="spaceRect" presStyleCnt="0"/>
      <dgm:spPr/>
    </dgm:pt>
    <dgm:pt modelId="{490144D7-30F9-4C3D-8299-123999667019}" type="pres">
      <dgm:prSet presAssocID="{EB54C852-C9C3-482E-BA0C-5C10799F8CDA}" presName="textRect" presStyleLbl="revTx" presStyleIdx="2" presStyleCnt="4">
        <dgm:presLayoutVars>
          <dgm:chMax val="1"/>
          <dgm:chPref val="1"/>
        </dgm:presLayoutVars>
      </dgm:prSet>
      <dgm:spPr/>
    </dgm:pt>
    <dgm:pt modelId="{C14F14E1-106A-4004-BDE5-F2B717544F4E}" type="pres">
      <dgm:prSet presAssocID="{0501E408-9F40-4C9E-98A4-0F643DDB2324}" presName="sibTrans" presStyleLbl="sibTrans2D1" presStyleIdx="0" presStyleCnt="0"/>
      <dgm:spPr/>
    </dgm:pt>
    <dgm:pt modelId="{6F8316A4-D090-40CA-88F7-D98A4AB81285}" type="pres">
      <dgm:prSet presAssocID="{C4A94568-66F4-430B-AF84-85194F4433D5}" presName="compNode" presStyleCnt="0"/>
      <dgm:spPr/>
    </dgm:pt>
    <dgm:pt modelId="{78AE687D-2ABD-48F7-98DE-13985A743722}" type="pres">
      <dgm:prSet presAssocID="{C4A94568-66F4-430B-AF84-85194F4433D5}" presName="iconBgRect" presStyleLbl="bgShp" presStyleIdx="3" presStyleCnt="4"/>
      <dgm:spPr/>
    </dgm:pt>
    <dgm:pt modelId="{5C4C13A9-FB48-41E3-9C8C-EE4263349BFA}" type="pres">
      <dgm:prSet presAssocID="{C4A94568-66F4-430B-AF84-85194F4433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3FD01E17-1A1A-4E85-921B-31BDA67011C8}" type="pres">
      <dgm:prSet presAssocID="{C4A94568-66F4-430B-AF84-85194F4433D5}" presName="spaceRect" presStyleCnt="0"/>
      <dgm:spPr/>
    </dgm:pt>
    <dgm:pt modelId="{7EF81723-F8F7-4842-8474-EA8C80D6636D}" type="pres">
      <dgm:prSet presAssocID="{C4A94568-66F4-430B-AF84-85194F4433D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3B26505-EDCE-4376-93DF-65B07C6C61B3}" type="presOf" srcId="{C4A94568-66F4-430B-AF84-85194F4433D5}" destId="{7EF81723-F8F7-4842-8474-EA8C80D6636D}" srcOrd="0" destOrd="0" presId="urn:microsoft.com/office/officeart/2018/2/layout/IconCircleList"/>
    <dgm:cxn modelId="{AD938067-81B8-4881-A9CC-0D1BAC75EF95}" srcId="{B2C6CF1D-8EC3-4AEC-A831-2D1BE74F75AC}" destId="{4D03B167-26DD-4F76-84B6-8CD66BA6ECF8}" srcOrd="0" destOrd="0" parTransId="{44F23FFD-0AA4-49DF-A117-8D8660A28171}" sibTransId="{C9487943-E204-4985-B83E-67AB365930AA}"/>
    <dgm:cxn modelId="{575C4774-AC19-47C3-9329-082C59193256}" srcId="{B2C6CF1D-8EC3-4AEC-A831-2D1BE74F75AC}" destId="{C4A94568-66F4-430B-AF84-85194F4433D5}" srcOrd="3" destOrd="0" parTransId="{8BD2DDD1-F3A4-4741-8D58-D3F3AA428F1A}" sibTransId="{9A240052-A132-4128-864A-F2FEFEEC2C21}"/>
    <dgm:cxn modelId="{DA0C2D78-B7E0-4822-9994-A2E1FC5301A0}" srcId="{B2C6CF1D-8EC3-4AEC-A831-2D1BE74F75AC}" destId="{EB54C852-C9C3-482E-BA0C-5C10799F8CDA}" srcOrd="2" destOrd="0" parTransId="{6D3DAD71-305C-4E89-8CFF-47C4A4D4AF4D}" sibTransId="{0501E408-9F40-4C9E-98A4-0F643DDB2324}"/>
    <dgm:cxn modelId="{EABA8487-87E5-44C4-8F32-A598B17E6A6C}" type="presOf" srcId="{BD332A75-8C63-47FC-9150-27FD0BC7B264}" destId="{D328F647-76C6-4038-813D-4110C52107AB}" srcOrd="0" destOrd="0" presId="urn:microsoft.com/office/officeart/2018/2/layout/IconCircleList"/>
    <dgm:cxn modelId="{16ACCD92-50F9-48C8-AFDA-AF2383D293D0}" type="presOf" srcId="{D06D3304-0F95-4E7F-AAE7-5727E5DD7EBA}" destId="{785B5AB4-F57A-43D6-A2D6-B918C0E2BD62}" srcOrd="0" destOrd="0" presId="urn:microsoft.com/office/officeart/2018/2/layout/IconCircleList"/>
    <dgm:cxn modelId="{0039AA97-9E42-4433-BE68-CC8B96F5828D}" type="presOf" srcId="{B2C6CF1D-8EC3-4AEC-A831-2D1BE74F75AC}" destId="{A996C7D6-536E-499E-8FBA-CCB31A084A42}" srcOrd="0" destOrd="0" presId="urn:microsoft.com/office/officeart/2018/2/layout/IconCircleList"/>
    <dgm:cxn modelId="{8F00DAA8-08E6-4DD1-940A-3F9B936952E5}" type="presOf" srcId="{0501E408-9F40-4C9E-98A4-0F643DDB2324}" destId="{C14F14E1-106A-4004-BDE5-F2B717544F4E}" srcOrd="0" destOrd="0" presId="urn:microsoft.com/office/officeart/2018/2/layout/IconCircleList"/>
    <dgm:cxn modelId="{995693C5-4ECC-4D44-ADB8-50962CE8BE79}" type="presOf" srcId="{C9487943-E204-4985-B83E-67AB365930AA}" destId="{29BA6C63-DB54-4CCF-B15C-6AE24BD2E280}" srcOrd="0" destOrd="0" presId="urn:microsoft.com/office/officeart/2018/2/layout/IconCircleList"/>
    <dgm:cxn modelId="{DBA5B5D4-622E-41B6-BFCA-6DBF14AD3BCE}" srcId="{B2C6CF1D-8EC3-4AEC-A831-2D1BE74F75AC}" destId="{D06D3304-0F95-4E7F-AAE7-5727E5DD7EBA}" srcOrd="1" destOrd="0" parTransId="{6FE61E58-5E3A-4969-BEC0-1421519BEF22}" sibTransId="{BD332A75-8C63-47FC-9150-27FD0BC7B264}"/>
    <dgm:cxn modelId="{C13363E8-A322-48D1-908B-3FF2632358F3}" type="presOf" srcId="{EB54C852-C9C3-482E-BA0C-5C10799F8CDA}" destId="{490144D7-30F9-4C3D-8299-123999667019}" srcOrd="0" destOrd="0" presId="urn:microsoft.com/office/officeart/2018/2/layout/IconCircleList"/>
    <dgm:cxn modelId="{16ECAAF7-01F1-4EF7-B30D-8D0D1CAD7551}" type="presOf" srcId="{4D03B167-26DD-4F76-84B6-8CD66BA6ECF8}" destId="{2B4ECEEE-516F-49EA-B55D-D0250614C82E}" srcOrd="0" destOrd="0" presId="urn:microsoft.com/office/officeart/2018/2/layout/IconCircleList"/>
    <dgm:cxn modelId="{7D49E25E-FE0D-4E84-B68A-585B7431E799}" type="presParOf" srcId="{A996C7D6-536E-499E-8FBA-CCB31A084A42}" destId="{33AC9412-C401-4D47-B219-8D1990D0468D}" srcOrd="0" destOrd="0" presId="urn:microsoft.com/office/officeart/2018/2/layout/IconCircleList"/>
    <dgm:cxn modelId="{36305331-73A0-4557-B39A-9D5E42E8EEB8}" type="presParOf" srcId="{33AC9412-C401-4D47-B219-8D1990D0468D}" destId="{E06AEBBA-F0E7-4FF3-96B9-6D742B5652C2}" srcOrd="0" destOrd="0" presId="urn:microsoft.com/office/officeart/2018/2/layout/IconCircleList"/>
    <dgm:cxn modelId="{FC40CB0B-9BB6-4ABF-9DB0-B9781F1D42F4}" type="presParOf" srcId="{E06AEBBA-F0E7-4FF3-96B9-6D742B5652C2}" destId="{6DD6D2BD-067C-4B25-A34B-DE21F1C5CB18}" srcOrd="0" destOrd="0" presId="urn:microsoft.com/office/officeart/2018/2/layout/IconCircleList"/>
    <dgm:cxn modelId="{44289F6E-0621-43F8-9A3F-719B4B208ABD}" type="presParOf" srcId="{E06AEBBA-F0E7-4FF3-96B9-6D742B5652C2}" destId="{3A9A34E6-EAD7-43FE-BA1F-DB427F29FCE2}" srcOrd="1" destOrd="0" presId="urn:microsoft.com/office/officeart/2018/2/layout/IconCircleList"/>
    <dgm:cxn modelId="{A8F3D6DF-36C8-4D9F-A55B-BA70FCD130DB}" type="presParOf" srcId="{E06AEBBA-F0E7-4FF3-96B9-6D742B5652C2}" destId="{24EE48BB-60FF-440D-B1FF-26383932A757}" srcOrd="2" destOrd="0" presId="urn:microsoft.com/office/officeart/2018/2/layout/IconCircleList"/>
    <dgm:cxn modelId="{F8940C50-807D-4552-9B76-87CDA9B4422E}" type="presParOf" srcId="{E06AEBBA-F0E7-4FF3-96B9-6D742B5652C2}" destId="{2B4ECEEE-516F-49EA-B55D-D0250614C82E}" srcOrd="3" destOrd="0" presId="urn:microsoft.com/office/officeart/2018/2/layout/IconCircleList"/>
    <dgm:cxn modelId="{9978C9B4-60E7-4C7F-A7E0-92BE06622C88}" type="presParOf" srcId="{33AC9412-C401-4D47-B219-8D1990D0468D}" destId="{29BA6C63-DB54-4CCF-B15C-6AE24BD2E280}" srcOrd="1" destOrd="0" presId="urn:microsoft.com/office/officeart/2018/2/layout/IconCircleList"/>
    <dgm:cxn modelId="{7E3DE55D-C04B-4E76-9D47-0C3D100FF5A6}" type="presParOf" srcId="{33AC9412-C401-4D47-B219-8D1990D0468D}" destId="{EB603615-B913-47E6-A4F4-BB825362443B}" srcOrd="2" destOrd="0" presId="urn:microsoft.com/office/officeart/2018/2/layout/IconCircleList"/>
    <dgm:cxn modelId="{B3FF2570-D471-4167-A1B5-0441C0B3FCC9}" type="presParOf" srcId="{EB603615-B913-47E6-A4F4-BB825362443B}" destId="{73B91DB6-CFD0-4957-AB77-8F1E788D9FD5}" srcOrd="0" destOrd="0" presId="urn:microsoft.com/office/officeart/2018/2/layout/IconCircleList"/>
    <dgm:cxn modelId="{4616F392-97C9-4024-8C55-03C4296DE60C}" type="presParOf" srcId="{EB603615-B913-47E6-A4F4-BB825362443B}" destId="{ABBD5649-C0B3-4039-A94E-E5FDACE98E33}" srcOrd="1" destOrd="0" presId="urn:microsoft.com/office/officeart/2018/2/layout/IconCircleList"/>
    <dgm:cxn modelId="{09E887B1-9DF1-4D73-922A-69A13C3D9E5F}" type="presParOf" srcId="{EB603615-B913-47E6-A4F4-BB825362443B}" destId="{EF0ECA00-3C7C-460E-A046-AF0B3F7DB35E}" srcOrd="2" destOrd="0" presId="urn:microsoft.com/office/officeart/2018/2/layout/IconCircleList"/>
    <dgm:cxn modelId="{448823C4-8841-4838-BF4B-A1C088FFB641}" type="presParOf" srcId="{EB603615-B913-47E6-A4F4-BB825362443B}" destId="{785B5AB4-F57A-43D6-A2D6-B918C0E2BD62}" srcOrd="3" destOrd="0" presId="urn:microsoft.com/office/officeart/2018/2/layout/IconCircleList"/>
    <dgm:cxn modelId="{B87A9EDA-EFCD-41DD-9D63-E480E7479B89}" type="presParOf" srcId="{33AC9412-C401-4D47-B219-8D1990D0468D}" destId="{D328F647-76C6-4038-813D-4110C52107AB}" srcOrd="3" destOrd="0" presId="urn:microsoft.com/office/officeart/2018/2/layout/IconCircleList"/>
    <dgm:cxn modelId="{C0142049-60EB-41FC-9BCC-F51657739ACB}" type="presParOf" srcId="{33AC9412-C401-4D47-B219-8D1990D0468D}" destId="{9D4358C6-3D42-4CA1-94FE-5FEED6B0CC3E}" srcOrd="4" destOrd="0" presId="urn:microsoft.com/office/officeart/2018/2/layout/IconCircleList"/>
    <dgm:cxn modelId="{FA20A011-B1F1-4474-A0CC-9947AEF586B9}" type="presParOf" srcId="{9D4358C6-3D42-4CA1-94FE-5FEED6B0CC3E}" destId="{14776915-970C-4292-8031-955523D21AE5}" srcOrd="0" destOrd="0" presId="urn:microsoft.com/office/officeart/2018/2/layout/IconCircleList"/>
    <dgm:cxn modelId="{DEC65371-DFCB-44D2-BB18-8D75DABE01D6}" type="presParOf" srcId="{9D4358C6-3D42-4CA1-94FE-5FEED6B0CC3E}" destId="{A1AC07FE-F283-4F9A-BEBE-0FDB642CA8DA}" srcOrd="1" destOrd="0" presId="urn:microsoft.com/office/officeart/2018/2/layout/IconCircleList"/>
    <dgm:cxn modelId="{05858AE7-DD0A-4272-B56B-99A95097C512}" type="presParOf" srcId="{9D4358C6-3D42-4CA1-94FE-5FEED6B0CC3E}" destId="{F89D9A5B-635A-481B-9C85-E8A0703EFB84}" srcOrd="2" destOrd="0" presId="urn:microsoft.com/office/officeart/2018/2/layout/IconCircleList"/>
    <dgm:cxn modelId="{EA662AAC-4D02-4844-9945-18BB7B54F941}" type="presParOf" srcId="{9D4358C6-3D42-4CA1-94FE-5FEED6B0CC3E}" destId="{490144D7-30F9-4C3D-8299-123999667019}" srcOrd="3" destOrd="0" presId="urn:microsoft.com/office/officeart/2018/2/layout/IconCircleList"/>
    <dgm:cxn modelId="{02500A5D-3AB0-4DB5-8011-84DA649FA60A}" type="presParOf" srcId="{33AC9412-C401-4D47-B219-8D1990D0468D}" destId="{C14F14E1-106A-4004-BDE5-F2B717544F4E}" srcOrd="5" destOrd="0" presId="urn:microsoft.com/office/officeart/2018/2/layout/IconCircleList"/>
    <dgm:cxn modelId="{5B0747B6-F066-4138-85BB-A0B14903740A}" type="presParOf" srcId="{33AC9412-C401-4D47-B219-8D1990D0468D}" destId="{6F8316A4-D090-40CA-88F7-D98A4AB81285}" srcOrd="6" destOrd="0" presId="urn:microsoft.com/office/officeart/2018/2/layout/IconCircleList"/>
    <dgm:cxn modelId="{0374649A-0E3F-479B-82FA-AF93B92976EC}" type="presParOf" srcId="{6F8316A4-D090-40CA-88F7-D98A4AB81285}" destId="{78AE687D-2ABD-48F7-98DE-13985A743722}" srcOrd="0" destOrd="0" presId="urn:microsoft.com/office/officeart/2018/2/layout/IconCircleList"/>
    <dgm:cxn modelId="{11882CA9-F15A-4842-A408-E46380F2C8EC}" type="presParOf" srcId="{6F8316A4-D090-40CA-88F7-D98A4AB81285}" destId="{5C4C13A9-FB48-41E3-9C8C-EE4263349BFA}" srcOrd="1" destOrd="0" presId="urn:microsoft.com/office/officeart/2018/2/layout/IconCircleList"/>
    <dgm:cxn modelId="{5B23AC8B-BF1C-4896-B1A2-AEE33D8CAFC6}" type="presParOf" srcId="{6F8316A4-D090-40CA-88F7-D98A4AB81285}" destId="{3FD01E17-1A1A-4E85-921B-31BDA67011C8}" srcOrd="2" destOrd="0" presId="urn:microsoft.com/office/officeart/2018/2/layout/IconCircleList"/>
    <dgm:cxn modelId="{1B3E00F5-8F45-4FEC-90F3-01D21B4D85A4}" type="presParOf" srcId="{6F8316A4-D090-40CA-88F7-D98A4AB81285}" destId="{7EF81723-F8F7-4842-8474-EA8C80D6636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14CB05-5BDB-4265-A408-AA949ABD6D20}" type="doc">
      <dgm:prSet loTypeId="urn:microsoft.com/office/officeart/2005/8/layout/hierarchy1" loCatId="hierarchy" qsTypeId="urn:microsoft.com/office/officeart/2005/8/quickstyle/3d9" qsCatId="3D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ECB6F0F-F52F-497E-9A63-FD08EC092030}">
      <dgm:prSet custT="1"/>
      <dgm:spPr/>
      <dgm:t>
        <a:bodyPr/>
        <a:lstStyle/>
        <a:p>
          <a:pPr algn="l"/>
          <a:r>
            <a:rPr lang="en-US" sz="2800" dirty="0"/>
            <a:t>Let’s Stream the Questions </a:t>
          </a:r>
        </a:p>
      </dgm:t>
    </dgm:pt>
    <dgm:pt modelId="{22F22B1B-1CA1-41E4-B19F-B4A5B9EAC04C}" type="parTrans" cxnId="{65FBB0BC-DFC8-4F75-B9EC-979117F812A6}">
      <dgm:prSet/>
      <dgm:spPr/>
      <dgm:t>
        <a:bodyPr/>
        <a:lstStyle/>
        <a:p>
          <a:endParaRPr lang="en-US"/>
        </a:p>
      </dgm:t>
    </dgm:pt>
    <dgm:pt modelId="{4DEFAABD-4B5C-4425-A28F-8578E1DE040B}" type="sibTrans" cxnId="{65FBB0BC-DFC8-4F75-B9EC-979117F812A6}">
      <dgm:prSet/>
      <dgm:spPr/>
      <dgm:t>
        <a:bodyPr/>
        <a:lstStyle/>
        <a:p>
          <a:endParaRPr lang="en-US"/>
        </a:p>
      </dgm:t>
    </dgm:pt>
    <dgm:pt modelId="{1E7A041E-D76F-4412-8C69-BC695EBEA71F}">
      <dgm:prSet custT="1"/>
      <dgm:spPr/>
      <dgm:t>
        <a:bodyPr/>
        <a:lstStyle/>
        <a:p>
          <a:r>
            <a:rPr lang="en-US" sz="14200" dirty="0"/>
            <a:t>🎬</a:t>
          </a:r>
        </a:p>
      </dgm:t>
    </dgm:pt>
    <dgm:pt modelId="{4DD8DD7A-3960-4CF0-B41D-F1A0EC54B8CC}" type="parTrans" cxnId="{CB853E3A-D12D-452A-8A6A-34274CD93BE7}">
      <dgm:prSet/>
      <dgm:spPr/>
      <dgm:t>
        <a:bodyPr/>
        <a:lstStyle/>
        <a:p>
          <a:endParaRPr lang="en-US"/>
        </a:p>
      </dgm:t>
    </dgm:pt>
    <dgm:pt modelId="{CAD794D8-6390-4979-BBCD-94F27C85AF81}" type="sibTrans" cxnId="{CB853E3A-D12D-452A-8A6A-34274CD93BE7}">
      <dgm:prSet/>
      <dgm:spPr/>
      <dgm:t>
        <a:bodyPr/>
        <a:lstStyle/>
        <a:p>
          <a:endParaRPr lang="en-US"/>
        </a:p>
      </dgm:t>
    </dgm:pt>
    <dgm:pt modelId="{9D257066-0FF7-4A5C-89A1-CD7E73E47382}" type="pres">
      <dgm:prSet presAssocID="{2614CB05-5BDB-4265-A408-AA949ABD6D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D7D2AE-12D8-4B05-B41A-EEB9AE07297F}" type="pres">
      <dgm:prSet presAssocID="{CECB6F0F-F52F-497E-9A63-FD08EC092030}" presName="hierRoot1" presStyleCnt="0"/>
      <dgm:spPr/>
    </dgm:pt>
    <dgm:pt modelId="{2435C6DB-00BD-4D03-B415-A4F6FD59F766}" type="pres">
      <dgm:prSet presAssocID="{CECB6F0F-F52F-497E-9A63-FD08EC092030}" presName="composite" presStyleCnt="0"/>
      <dgm:spPr/>
    </dgm:pt>
    <dgm:pt modelId="{7FF0DC7B-2983-4294-9AEC-FAFC5E52963A}" type="pres">
      <dgm:prSet presAssocID="{CECB6F0F-F52F-497E-9A63-FD08EC092030}" presName="background" presStyleLbl="node0" presStyleIdx="0" presStyleCnt="2"/>
      <dgm:spPr/>
    </dgm:pt>
    <dgm:pt modelId="{76DC889D-E177-466C-80DD-31C3BE27A031}" type="pres">
      <dgm:prSet presAssocID="{CECB6F0F-F52F-497E-9A63-FD08EC092030}" presName="text" presStyleLbl="fgAcc0" presStyleIdx="0" presStyleCnt="2">
        <dgm:presLayoutVars>
          <dgm:chPref val="3"/>
        </dgm:presLayoutVars>
      </dgm:prSet>
      <dgm:spPr/>
    </dgm:pt>
    <dgm:pt modelId="{BAAD279A-FC7E-479D-A3DE-400D4D8AC5CB}" type="pres">
      <dgm:prSet presAssocID="{CECB6F0F-F52F-497E-9A63-FD08EC092030}" presName="hierChild2" presStyleCnt="0"/>
      <dgm:spPr/>
    </dgm:pt>
    <dgm:pt modelId="{7E1F131F-B95F-49F1-85B1-F2E43256B598}" type="pres">
      <dgm:prSet presAssocID="{1E7A041E-D76F-4412-8C69-BC695EBEA71F}" presName="hierRoot1" presStyleCnt="0"/>
      <dgm:spPr/>
    </dgm:pt>
    <dgm:pt modelId="{FC447C6A-66B2-4CF2-A581-7D82AFF6E959}" type="pres">
      <dgm:prSet presAssocID="{1E7A041E-D76F-4412-8C69-BC695EBEA71F}" presName="composite" presStyleCnt="0"/>
      <dgm:spPr/>
    </dgm:pt>
    <dgm:pt modelId="{F7DE76DA-0776-4044-8DE3-515E3F735CD6}" type="pres">
      <dgm:prSet presAssocID="{1E7A041E-D76F-4412-8C69-BC695EBEA71F}" presName="background" presStyleLbl="node0" presStyleIdx="1" presStyleCnt="2"/>
      <dgm:spPr/>
    </dgm:pt>
    <dgm:pt modelId="{31450165-1CBF-47C4-91E8-9A4E4282A395}" type="pres">
      <dgm:prSet presAssocID="{1E7A041E-D76F-4412-8C69-BC695EBEA71F}" presName="text" presStyleLbl="fgAcc0" presStyleIdx="1" presStyleCnt="2">
        <dgm:presLayoutVars>
          <dgm:chPref val="3"/>
        </dgm:presLayoutVars>
      </dgm:prSet>
      <dgm:spPr/>
    </dgm:pt>
    <dgm:pt modelId="{A2E4015B-6EA2-434A-9239-5737C82C44AB}" type="pres">
      <dgm:prSet presAssocID="{1E7A041E-D76F-4412-8C69-BC695EBEA71F}" presName="hierChild2" presStyleCnt="0"/>
      <dgm:spPr/>
    </dgm:pt>
  </dgm:ptLst>
  <dgm:cxnLst>
    <dgm:cxn modelId="{C2243A3A-FB43-4E96-9189-AC1F68B62401}" type="presOf" srcId="{1E7A041E-D76F-4412-8C69-BC695EBEA71F}" destId="{31450165-1CBF-47C4-91E8-9A4E4282A395}" srcOrd="0" destOrd="0" presId="urn:microsoft.com/office/officeart/2005/8/layout/hierarchy1"/>
    <dgm:cxn modelId="{CB853E3A-D12D-452A-8A6A-34274CD93BE7}" srcId="{2614CB05-5BDB-4265-A408-AA949ABD6D20}" destId="{1E7A041E-D76F-4412-8C69-BC695EBEA71F}" srcOrd="1" destOrd="0" parTransId="{4DD8DD7A-3960-4CF0-B41D-F1A0EC54B8CC}" sibTransId="{CAD794D8-6390-4979-BBCD-94F27C85AF81}"/>
    <dgm:cxn modelId="{65FBB0BC-DFC8-4F75-B9EC-979117F812A6}" srcId="{2614CB05-5BDB-4265-A408-AA949ABD6D20}" destId="{CECB6F0F-F52F-497E-9A63-FD08EC092030}" srcOrd="0" destOrd="0" parTransId="{22F22B1B-1CA1-41E4-B19F-B4A5B9EAC04C}" sibTransId="{4DEFAABD-4B5C-4425-A28F-8578E1DE040B}"/>
    <dgm:cxn modelId="{C3DEF4C8-80BE-47FB-9B72-D4CE4B9FEC6D}" type="presOf" srcId="{2614CB05-5BDB-4265-A408-AA949ABD6D20}" destId="{9D257066-0FF7-4A5C-89A1-CD7E73E47382}" srcOrd="0" destOrd="0" presId="urn:microsoft.com/office/officeart/2005/8/layout/hierarchy1"/>
    <dgm:cxn modelId="{CEB915E6-2948-4473-9B6A-58AA33E1825A}" type="presOf" srcId="{CECB6F0F-F52F-497E-9A63-FD08EC092030}" destId="{76DC889D-E177-466C-80DD-31C3BE27A031}" srcOrd="0" destOrd="0" presId="urn:microsoft.com/office/officeart/2005/8/layout/hierarchy1"/>
    <dgm:cxn modelId="{385C3D67-E805-4214-94B7-54FC2873164B}" type="presParOf" srcId="{9D257066-0FF7-4A5C-89A1-CD7E73E47382}" destId="{28D7D2AE-12D8-4B05-B41A-EEB9AE07297F}" srcOrd="0" destOrd="0" presId="urn:microsoft.com/office/officeart/2005/8/layout/hierarchy1"/>
    <dgm:cxn modelId="{1A34B746-D7E3-444B-B922-5BCEB47AEB18}" type="presParOf" srcId="{28D7D2AE-12D8-4B05-B41A-EEB9AE07297F}" destId="{2435C6DB-00BD-4D03-B415-A4F6FD59F766}" srcOrd="0" destOrd="0" presId="urn:microsoft.com/office/officeart/2005/8/layout/hierarchy1"/>
    <dgm:cxn modelId="{B93EDF62-53F8-4F1D-BDE0-9F94E43D949F}" type="presParOf" srcId="{2435C6DB-00BD-4D03-B415-A4F6FD59F766}" destId="{7FF0DC7B-2983-4294-9AEC-FAFC5E52963A}" srcOrd="0" destOrd="0" presId="urn:microsoft.com/office/officeart/2005/8/layout/hierarchy1"/>
    <dgm:cxn modelId="{5C6F9823-FA8C-4933-84C3-6594C2826783}" type="presParOf" srcId="{2435C6DB-00BD-4D03-B415-A4F6FD59F766}" destId="{76DC889D-E177-466C-80DD-31C3BE27A031}" srcOrd="1" destOrd="0" presId="urn:microsoft.com/office/officeart/2005/8/layout/hierarchy1"/>
    <dgm:cxn modelId="{9C63EB08-1670-4248-B3A4-D218DB67776D}" type="presParOf" srcId="{28D7D2AE-12D8-4B05-B41A-EEB9AE07297F}" destId="{BAAD279A-FC7E-479D-A3DE-400D4D8AC5CB}" srcOrd="1" destOrd="0" presId="urn:microsoft.com/office/officeart/2005/8/layout/hierarchy1"/>
    <dgm:cxn modelId="{F9DBE09B-EF09-4A4A-9681-134B60A5567F}" type="presParOf" srcId="{9D257066-0FF7-4A5C-89A1-CD7E73E47382}" destId="{7E1F131F-B95F-49F1-85B1-F2E43256B598}" srcOrd="1" destOrd="0" presId="urn:microsoft.com/office/officeart/2005/8/layout/hierarchy1"/>
    <dgm:cxn modelId="{70C8B870-8159-457D-B59D-D77BF26F16A1}" type="presParOf" srcId="{7E1F131F-B95F-49F1-85B1-F2E43256B598}" destId="{FC447C6A-66B2-4CF2-A581-7D82AFF6E959}" srcOrd="0" destOrd="0" presId="urn:microsoft.com/office/officeart/2005/8/layout/hierarchy1"/>
    <dgm:cxn modelId="{2D80B22A-D1EC-49D5-BB13-A7EC9C084627}" type="presParOf" srcId="{FC447C6A-66B2-4CF2-A581-7D82AFF6E959}" destId="{F7DE76DA-0776-4044-8DE3-515E3F735CD6}" srcOrd="0" destOrd="0" presId="urn:microsoft.com/office/officeart/2005/8/layout/hierarchy1"/>
    <dgm:cxn modelId="{FDF910D8-F60B-4C78-9E1E-D0C8C0EA3C63}" type="presParOf" srcId="{FC447C6A-66B2-4CF2-A581-7D82AFF6E959}" destId="{31450165-1CBF-47C4-91E8-9A4E4282A395}" srcOrd="1" destOrd="0" presId="urn:microsoft.com/office/officeart/2005/8/layout/hierarchy1"/>
    <dgm:cxn modelId="{CAB0F518-B0BE-4362-B850-FD5B6280CD05}" type="presParOf" srcId="{7E1F131F-B95F-49F1-85B1-F2E43256B598}" destId="{A2E4015B-6EA2-434A-9239-5737C82C44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AF824-DB71-4FEE-B2D8-B2E9E8BF2EED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0C6B5-CEA9-46F6-8A9F-090331E485F1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00A1F-504F-42E4-B098-E15F13338E44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Which movies contributed the most/least to revenue gain? </a:t>
          </a:r>
        </a:p>
      </dsp:txBody>
      <dsp:txXfrm>
        <a:off x="1129902" y="4592"/>
        <a:ext cx="3596298" cy="978270"/>
      </dsp:txXfrm>
    </dsp:sp>
    <dsp:sp modelId="{32D9189A-0306-4AB1-86F5-84CE78256C6A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FD12B-7B18-4EA7-9052-7A085FF8F7BA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A47DB-1C8B-442F-BCDF-ACAF0FDD003D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was the average rental duration for all videos? </a:t>
          </a:r>
        </a:p>
      </dsp:txBody>
      <dsp:txXfrm>
        <a:off x="1129902" y="1227431"/>
        <a:ext cx="3596298" cy="978270"/>
      </dsp:txXfrm>
    </dsp:sp>
    <dsp:sp modelId="{274912C3-2366-407A-8415-7EBDD883A131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164C1-4211-4653-8C39-0BC186FDFB9E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6E515-9018-4D70-9C47-C3D48D0A4354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Which countries are </a:t>
          </a:r>
          <a:r>
            <a:rPr lang="en-US" sz="1900" kern="1200" dirty="0" err="1"/>
            <a:t>Rockbuster</a:t>
          </a:r>
          <a:r>
            <a:rPr lang="en-US" sz="1900" kern="1200" dirty="0"/>
            <a:t> customers based in? </a:t>
          </a:r>
        </a:p>
      </dsp:txBody>
      <dsp:txXfrm>
        <a:off x="1129902" y="2450269"/>
        <a:ext cx="3596298" cy="978270"/>
      </dsp:txXfrm>
    </dsp:sp>
    <dsp:sp modelId="{2C6C31AF-246B-4130-9C49-1687F248B044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6B7AF-B365-4646-B803-A6F2648A81CC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B9B25-6070-4CF1-8CE6-79C4978625BA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Where are customers with a high lifetime value based? </a:t>
          </a:r>
        </a:p>
      </dsp:txBody>
      <dsp:txXfrm>
        <a:off x="1129902" y="3673107"/>
        <a:ext cx="3596298" cy="978270"/>
      </dsp:txXfrm>
    </dsp:sp>
    <dsp:sp modelId="{330FD835-B849-41C4-87DE-BB6DCD571818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9B409-C01D-4C59-A759-657B9F453C3A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B44D4-FAF5-4F0C-8AD0-C90AA6A54A20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 sales figures vary between geographic regions?</a:t>
          </a:r>
        </a:p>
      </dsp:txBody>
      <dsp:txXfrm>
        <a:off x="1129902" y="4895945"/>
        <a:ext cx="3596298" cy="978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38A1-22D8-485C-94C7-A87261E79949}">
      <dsp:nvSpPr>
        <dsp:cNvPr id="0" name=""/>
        <dsp:cNvSpPr/>
      </dsp:nvSpPr>
      <dsp:spPr>
        <a:xfrm>
          <a:off x="2520" y="1261570"/>
          <a:ext cx="1914003" cy="957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loaded into relational database (RDBMS)</a:t>
          </a:r>
        </a:p>
      </dsp:txBody>
      <dsp:txXfrm>
        <a:off x="30550" y="1289600"/>
        <a:ext cx="1857943" cy="900941"/>
      </dsp:txXfrm>
    </dsp:sp>
    <dsp:sp modelId="{B5772F86-3509-4C53-9EA3-0616595A6CB9}">
      <dsp:nvSpPr>
        <dsp:cNvPr id="0" name=""/>
        <dsp:cNvSpPr/>
      </dsp:nvSpPr>
      <dsp:spPr>
        <a:xfrm>
          <a:off x="2520" y="2362122"/>
          <a:ext cx="1914003" cy="957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Key tables: Inventory, Rentals, Customers, Locations, Payments</a:t>
          </a:r>
        </a:p>
      </dsp:txBody>
      <dsp:txXfrm>
        <a:off x="30550" y="2390152"/>
        <a:ext cx="1857943" cy="900941"/>
      </dsp:txXfrm>
    </dsp:sp>
    <dsp:sp modelId="{97B0E196-1AB6-48FC-8434-58A012663A70}">
      <dsp:nvSpPr>
        <dsp:cNvPr id="0" name=""/>
        <dsp:cNvSpPr/>
      </dsp:nvSpPr>
      <dsp:spPr>
        <a:xfrm>
          <a:off x="2520" y="3462674"/>
          <a:ext cx="1914003" cy="957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Tools: </a:t>
          </a:r>
          <a:endParaRPr lang="en-US" sz="1600" kern="1200" dirty="0"/>
        </a:p>
      </dsp:txBody>
      <dsp:txXfrm>
        <a:off x="30550" y="3490704"/>
        <a:ext cx="1857943" cy="900941"/>
      </dsp:txXfrm>
    </dsp:sp>
    <dsp:sp modelId="{CC70A0E2-192F-4C37-8EB9-B558B672B574}">
      <dsp:nvSpPr>
        <dsp:cNvPr id="0" name=""/>
        <dsp:cNvSpPr/>
      </dsp:nvSpPr>
      <dsp:spPr>
        <a:xfrm rot="18289469">
          <a:off x="1628996" y="3378199"/>
          <a:ext cx="1340656" cy="25400"/>
        </a:xfrm>
        <a:custGeom>
          <a:avLst/>
          <a:gdLst/>
          <a:ahLst/>
          <a:cxnLst/>
          <a:rect l="0" t="0" r="0" b="0"/>
          <a:pathLst>
            <a:path>
              <a:moveTo>
                <a:pt x="0" y="12700"/>
              </a:moveTo>
              <a:lnTo>
                <a:pt x="1340656" y="1270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f-ZA" sz="500" kern="1200"/>
        </a:p>
      </dsp:txBody>
      <dsp:txXfrm>
        <a:off x="2265808" y="3357383"/>
        <a:ext cx="67032" cy="67032"/>
      </dsp:txXfrm>
    </dsp:sp>
    <dsp:sp modelId="{E6FC91CE-1C39-4532-935C-65893C7E9221}">
      <dsp:nvSpPr>
        <dsp:cNvPr id="0" name=""/>
        <dsp:cNvSpPr/>
      </dsp:nvSpPr>
      <dsp:spPr>
        <a:xfrm>
          <a:off x="2682125" y="2362122"/>
          <a:ext cx="1914003" cy="957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SQL for analysis</a:t>
          </a:r>
        </a:p>
      </dsp:txBody>
      <dsp:txXfrm>
        <a:off x="2710155" y="2390152"/>
        <a:ext cx="1857943" cy="900941"/>
      </dsp:txXfrm>
    </dsp:sp>
    <dsp:sp modelId="{B2F434DF-7CCA-4B8F-B819-89401C984B17}">
      <dsp:nvSpPr>
        <dsp:cNvPr id="0" name=""/>
        <dsp:cNvSpPr/>
      </dsp:nvSpPr>
      <dsp:spPr>
        <a:xfrm>
          <a:off x="1916524" y="3928475"/>
          <a:ext cx="765601" cy="25400"/>
        </a:xfrm>
        <a:custGeom>
          <a:avLst/>
          <a:gdLst/>
          <a:ahLst/>
          <a:cxnLst/>
          <a:rect l="0" t="0" r="0" b="0"/>
          <a:pathLst>
            <a:path>
              <a:moveTo>
                <a:pt x="0" y="12700"/>
              </a:moveTo>
              <a:lnTo>
                <a:pt x="765601" y="1270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f-ZA" sz="500" kern="1200"/>
        </a:p>
      </dsp:txBody>
      <dsp:txXfrm>
        <a:off x="2280184" y="3922035"/>
        <a:ext cx="38280" cy="38280"/>
      </dsp:txXfrm>
    </dsp:sp>
    <dsp:sp modelId="{62D7AC1D-F4E2-4D44-837A-887D09498331}">
      <dsp:nvSpPr>
        <dsp:cNvPr id="0" name=""/>
        <dsp:cNvSpPr/>
      </dsp:nvSpPr>
      <dsp:spPr>
        <a:xfrm>
          <a:off x="2682125" y="3462674"/>
          <a:ext cx="1914003" cy="957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Excel</a:t>
          </a:r>
          <a:r>
            <a:rPr lang="de-DE" sz="1600" kern="1200"/>
            <a:t> </a:t>
          </a:r>
          <a:r>
            <a:rPr lang="en-US" sz="1600" kern="1200"/>
            <a:t>for summarization</a:t>
          </a:r>
          <a:r>
            <a:rPr lang="de-DE" sz="1600" kern="1200"/>
            <a:t> and visualization</a:t>
          </a:r>
          <a:endParaRPr lang="en-US" sz="1600" kern="1200"/>
        </a:p>
      </dsp:txBody>
      <dsp:txXfrm>
        <a:off x="2710155" y="3490704"/>
        <a:ext cx="1857943" cy="900941"/>
      </dsp:txXfrm>
    </dsp:sp>
    <dsp:sp modelId="{93E85A5B-081B-4F96-ABE7-454BC20CF0CA}">
      <dsp:nvSpPr>
        <dsp:cNvPr id="0" name=""/>
        <dsp:cNvSpPr/>
      </dsp:nvSpPr>
      <dsp:spPr>
        <a:xfrm rot="3310531">
          <a:off x="1628996" y="4478751"/>
          <a:ext cx="1340656" cy="25400"/>
        </a:xfrm>
        <a:custGeom>
          <a:avLst/>
          <a:gdLst/>
          <a:ahLst/>
          <a:cxnLst/>
          <a:rect l="0" t="0" r="0" b="0"/>
          <a:pathLst>
            <a:path>
              <a:moveTo>
                <a:pt x="0" y="12700"/>
              </a:moveTo>
              <a:lnTo>
                <a:pt x="1340656" y="1270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f-ZA" sz="500" kern="1200"/>
        </a:p>
      </dsp:txBody>
      <dsp:txXfrm>
        <a:off x="2265808" y="4457935"/>
        <a:ext cx="67032" cy="67032"/>
      </dsp:txXfrm>
    </dsp:sp>
    <dsp:sp modelId="{1EFD7843-E226-4EAB-9D30-AC9012653D1A}">
      <dsp:nvSpPr>
        <dsp:cNvPr id="0" name=""/>
        <dsp:cNvSpPr/>
      </dsp:nvSpPr>
      <dsp:spPr>
        <a:xfrm>
          <a:off x="2682125" y="4563226"/>
          <a:ext cx="1914003" cy="957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Tableau for visualization</a:t>
          </a:r>
        </a:p>
      </dsp:txBody>
      <dsp:txXfrm>
        <a:off x="2710155" y="4591256"/>
        <a:ext cx="1857943" cy="900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78E08-9B42-4A37-AABF-BD3C52B9756D}">
      <dsp:nvSpPr>
        <dsp:cNvPr id="0" name=""/>
        <dsp:cNvSpPr/>
      </dsp:nvSpPr>
      <dsp:spPr>
        <a:xfrm>
          <a:off x="520435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9E1EB-E47D-4DE0-AC6C-E7C48C07C083}">
      <dsp:nvSpPr>
        <dsp:cNvPr id="0" name=""/>
        <dsp:cNvSpPr/>
      </dsp:nvSpPr>
      <dsp:spPr>
        <a:xfrm>
          <a:off x="25435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Promote high-revenue titles and genres</a:t>
          </a:r>
        </a:p>
      </dsp:txBody>
      <dsp:txXfrm>
        <a:off x="25435" y="2024704"/>
        <a:ext cx="1800000" cy="720000"/>
      </dsp:txXfrm>
    </dsp:sp>
    <dsp:sp modelId="{BD501AD8-C5A2-447D-8CC7-47015A706AAE}">
      <dsp:nvSpPr>
        <dsp:cNvPr id="0" name=""/>
        <dsp:cNvSpPr/>
      </dsp:nvSpPr>
      <dsp:spPr>
        <a:xfrm>
          <a:off x="2635435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4C68D-EF0E-46F7-9095-CD34CDD219F6}">
      <dsp:nvSpPr>
        <dsp:cNvPr id="0" name=""/>
        <dsp:cNvSpPr/>
      </dsp:nvSpPr>
      <dsp:spPr>
        <a:xfrm>
          <a:off x="2140435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Focus launch in top-performing countries</a:t>
          </a:r>
        </a:p>
      </dsp:txBody>
      <dsp:txXfrm>
        <a:off x="2140435" y="2024704"/>
        <a:ext cx="1800000" cy="720000"/>
      </dsp:txXfrm>
    </dsp:sp>
    <dsp:sp modelId="{48639107-5E83-4FB6-B0BC-893D7C7EF394}">
      <dsp:nvSpPr>
        <dsp:cNvPr id="0" name=""/>
        <dsp:cNvSpPr/>
      </dsp:nvSpPr>
      <dsp:spPr>
        <a:xfrm>
          <a:off x="4750435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9C6DE-B87A-4015-BBAE-A0606351898B}">
      <dsp:nvSpPr>
        <dsp:cNvPr id="0" name=""/>
        <dsp:cNvSpPr/>
      </dsp:nvSpPr>
      <dsp:spPr>
        <a:xfrm>
          <a:off x="4255435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Personalized outreach for high-LTV users</a:t>
          </a:r>
        </a:p>
      </dsp:txBody>
      <dsp:txXfrm>
        <a:off x="4255435" y="2024704"/>
        <a:ext cx="1800000" cy="720000"/>
      </dsp:txXfrm>
    </dsp:sp>
    <dsp:sp modelId="{4E5A010D-36B6-41E6-AB51-D4CFA55DB095}">
      <dsp:nvSpPr>
        <dsp:cNvPr id="0" name=""/>
        <dsp:cNvSpPr/>
      </dsp:nvSpPr>
      <dsp:spPr>
        <a:xfrm>
          <a:off x="6865435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8DFD3-B6B8-4E68-B9CE-9FB51780FFF3}">
      <dsp:nvSpPr>
        <dsp:cNvPr id="0" name=""/>
        <dsp:cNvSpPr/>
      </dsp:nvSpPr>
      <dsp:spPr>
        <a:xfrm>
          <a:off x="6370435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Encourage short rentals to boost engagement</a:t>
          </a:r>
        </a:p>
      </dsp:txBody>
      <dsp:txXfrm>
        <a:off x="6370435" y="2024704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6D2BD-067C-4B25-A34B-DE21F1C5CB18}">
      <dsp:nvSpPr>
        <dsp:cNvPr id="0" name=""/>
        <dsp:cNvSpPr/>
      </dsp:nvSpPr>
      <dsp:spPr>
        <a:xfrm>
          <a:off x="18535" y="450978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A34E6-EAD7-43FE-BA1F-DB427F29FCE2}">
      <dsp:nvSpPr>
        <dsp:cNvPr id="0" name=""/>
        <dsp:cNvSpPr/>
      </dsp:nvSpPr>
      <dsp:spPr>
        <a:xfrm>
          <a:off x="245361" y="677804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ECEEE-516F-49EA-B55D-D0250614C82E}">
      <dsp:nvSpPr>
        <dsp:cNvPr id="0" name=""/>
        <dsp:cNvSpPr/>
      </dsp:nvSpPr>
      <dsp:spPr>
        <a:xfrm>
          <a:off x="1330115" y="450978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cap="none"/>
            <a:t>Launch platform and monitor kpis</a:t>
          </a:r>
        </a:p>
      </dsp:txBody>
      <dsp:txXfrm>
        <a:off x="1330115" y="450978"/>
        <a:ext cx="2546008" cy="1080124"/>
      </dsp:txXfrm>
    </dsp:sp>
    <dsp:sp modelId="{73B91DB6-CFD0-4957-AB77-8F1E788D9FD5}">
      <dsp:nvSpPr>
        <dsp:cNvPr id="0" name=""/>
        <dsp:cNvSpPr/>
      </dsp:nvSpPr>
      <dsp:spPr>
        <a:xfrm>
          <a:off x="4319746" y="450978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D5649-C0B3-4039-A94E-E5FDACE98E33}">
      <dsp:nvSpPr>
        <dsp:cNvPr id="0" name=""/>
        <dsp:cNvSpPr/>
      </dsp:nvSpPr>
      <dsp:spPr>
        <a:xfrm>
          <a:off x="4546573" y="677804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B5AB4-F57A-43D6-A2D6-B918C0E2BD62}">
      <dsp:nvSpPr>
        <dsp:cNvPr id="0" name=""/>
        <dsp:cNvSpPr/>
      </dsp:nvSpPr>
      <dsp:spPr>
        <a:xfrm>
          <a:off x="5631327" y="450978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cap="none"/>
            <a:t>Expand catalog based on viewer data</a:t>
          </a:r>
        </a:p>
      </dsp:txBody>
      <dsp:txXfrm>
        <a:off x="5631327" y="450978"/>
        <a:ext cx="2546008" cy="1080124"/>
      </dsp:txXfrm>
    </dsp:sp>
    <dsp:sp modelId="{14776915-970C-4292-8031-955523D21AE5}">
      <dsp:nvSpPr>
        <dsp:cNvPr id="0" name=""/>
        <dsp:cNvSpPr/>
      </dsp:nvSpPr>
      <dsp:spPr>
        <a:xfrm>
          <a:off x="18535" y="2158301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C07FE-F283-4F9A-BEBE-0FDB642CA8DA}">
      <dsp:nvSpPr>
        <dsp:cNvPr id="0" name=""/>
        <dsp:cNvSpPr/>
      </dsp:nvSpPr>
      <dsp:spPr>
        <a:xfrm>
          <a:off x="245361" y="2385128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144D7-30F9-4C3D-8299-123999667019}">
      <dsp:nvSpPr>
        <dsp:cNvPr id="0" name=""/>
        <dsp:cNvSpPr/>
      </dsp:nvSpPr>
      <dsp:spPr>
        <a:xfrm>
          <a:off x="1330115" y="2158301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cap="none"/>
            <a:t>Explore local partnerships for faster streaming</a:t>
          </a:r>
        </a:p>
      </dsp:txBody>
      <dsp:txXfrm>
        <a:off x="1330115" y="2158301"/>
        <a:ext cx="2546008" cy="1080124"/>
      </dsp:txXfrm>
    </dsp:sp>
    <dsp:sp modelId="{78AE687D-2ABD-48F7-98DE-13985A743722}">
      <dsp:nvSpPr>
        <dsp:cNvPr id="0" name=""/>
        <dsp:cNvSpPr/>
      </dsp:nvSpPr>
      <dsp:spPr>
        <a:xfrm>
          <a:off x="4319746" y="2158301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C13A9-FB48-41E3-9C8C-EE4263349BFA}">
      <dsp:nvSpPr>
        <dsp:cNvPr id="0" name=""/>
        <dsp:cNvSpPr/>
      </dsp:nvSpPr>
      <dsp:spPr>
        <a:xfrm>
          <a:off x="4546573" y="2385128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81723-F8F7-4842-8474-EA8C80D6636D}">
      <dsp:nvSpPr>
        <dsp:cNvPr id="0" name=""/>
        <dsp:cNvSpPr/>
      </dsp:nvSpPr>
      <dsp:spPr>
        <a:xfrm>
          <a:off x="5631327" y="2158301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cap="none"/>
            <a:t>Evaluate quarterly performance metrics</a:t>
          </a:r>
        </a:p>
      </dsp:txBody>
      <dsp:txXfrm>
        <a:off x="5631327" y="2158301"/>
        <a:ext cx="2546008" cy="10801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0DC7B-2983-4294-9AEC-FAFC5E52963A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DC889D-E177-466C-80DD-31C3BE27A031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Let’s Stream the Questions </a:t>
          </a:r>
        </a:p>
      </dsp:txBody>
      <dsp:txXfrm>
        <a:off x="456496" y="980400"/>
        <a:ext cx="3381034" cy="2099279"/>
      </dsp:txXfrm>
    </dsp:sp>
    <dsp:sp modelId="{F7DE76DA-0776-4044-8DE3-515E3F735CD6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450165-1CBF-47C4-91E8-9A4E4282A395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020" tIns="541020" rIns="541020" bIns="541020" numCol="1" spcCol="1270" anchor="ctr" anchorCtr="0">
          <a:noAutofit/>
        </a:bodyPr>
        <a:lstStyle/>
        <a:p>
          <a:pPr marL="0" lvl="0" indent="0" algn="ctr" defTabSz="6311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200" kern="1200" dirty="0"/>
            <a:t>🎬</a:t>
          </a:r>
        </a:p>
      </dsp:txBody>
      <dsp:txXfrm>
        <a:off x="4748523" y="980400"/>
        <a:ext cx="3381034" cy="2099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f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0023A-28D0-4879-B371-F818291F94A3}" type="datetimeFigureOut">
              <a:rPr lang="af-ZA" smtClean="0"/>
              <a:t>2025-05-04</a:t>
            </a:fld>
            <a:endParaRPr lang="af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f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CC334-7E0E-42D6-8EFC-2C5287D39550}" type="slidenum">
              <a:rPr lang="af-ZA" smtClean="0"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237363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f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CC334-7E0E-42D6-8EFC-2C5287D39550}" type="slidenum">
              <a:rPr lang="af-ZA" smtClean="0"/>
              <a:t>7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40061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arpita.nandy/viz/Ecercise3_10_ArpitaN/CustomerLocation2?publish=ye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28" y="1651864"/>
            <a:ext cx="5310381" cy="994172"/>
          </a:xfrm>
        </p:spPr>
        <p:txBody>
          <a:bodyPr>
            <a:normAutofit fontScale="90000"/>
          </a:bodyPr>
          <a:lstStyle/>
          <a:p>
            <a:r>
              <a:rPr lang="en-US" sz="3850" b="1" dirty="0"/>
              <a:t>From Shelves to Streams: Reimagining Movie Rentals</a:t>
            </a:r>
            <a:endParaRPr lang="af-ZA" sz="385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07" y="2646037"/>
            <a:ext cx="5033221" cy="9941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100" dirty="0"/>
              <a:t>A Data-Driven Strategy for </a:t>
            </a:r>
            <a:r>
              <a:rPr lang="en-US" sz="2100" dirty="0" err="1"/>
              <a:t>Rockbuster</a:t>
            </a:r>
            <a:r>
              <a:rPr lang="en-US" sz="2100" dirty="0"/>
              <a:t> Stealth LLC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8A582-900A-CE05-E3C2-CB5B4015B504}"/>
              </a:ext>
            </a:extLst>
          </p:cNvPr>
          <p:cNvSpPr txBox="1">
            <a:spLocks/>
          </p:cNvSpPr>
          <p:nvPr/>
        </p:nvSpPr>
        <p:spPr>
          <a:xfrm>
            <a:off x="1484037" y="4507405"/>
            <a:ext cx="3225962" cy="1445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b="1" dirty="0"/>
              <a:t>Presented by:</a:t>
            </a:r>
          </a:p>
          <a:p>
            <a:pPr marL="0" indent="0" algn="ctr">
              <a:buNone/>
            </a:pPr>
            <a:r>
              <a:rPr lang="en-US" sz="2100" dirty="0"/>
              <a:t>Arpita Nandy</a:t>
            </a:r>
          </a:p>
          <a:p>
            <a:pPr marL="0" indent="0" algn="ctr">
              <a:buNone/>
            </a:pPr>
            <a:r>
              <a:rPr lang="en-US" sz="1800" dirty="0"/>
              <a:t>May 2, 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F3CF6-017E-0009-36FB-FD2814BB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166491" y="1880493"/>
            <a:ext cx="6858000" cy="30970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40" y="348865"/>
            <a:ext cx="7288583" cy="1576446"/>
          </a:xfrm>
        </p:spPr>
        <p:txBody>
          <a:bodyPr anchor="ctr">
            <a:normAutofit/>
          </a:bodyPr>
          <a:lstStyle/>
          <a:p>
            <a:pPr algn="l"/>
            <a:r>
              <a:rPr lang="af-ZA" sz="3500" dirty="0">
                <a:solidFill>
                  <a:srgbClr val="FFFFFF"/>
                </a:solidFill>
              </a:rPr>
              <a:t>Strategic Recommendations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40C271B-D888-0D25-2467-1433B395B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76003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85" y="230332"/>
            <a:ext cx="7288583" cy="1576446"/>
          </a:xfrm>
        </p:spPr>
        <p:txBody>
          <a:bodyPr anchor="ctr">
            <a:normAutofit/>
          </a:bodyPr>
          <a:lstStyle/>
          <a:p>
            <a:pPr algn="l"/>
            <a:r>
              <a:rPr lang="af-ZA" sz="3500" dirty="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C1BBCA-6D07-D7F0-9133-0D97F0050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15293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75000" b="-7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0147B9-59F4-7175-7C93-F5EB9E979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DBB23E-278F-04F4-71BB-C41C6FB28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A86754-4C41-0562-4E26-B12B019D0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6C9639-1A8E-9FF6-DE27-7A8FFCCD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45D193-9F81-B087-B083-36A1A81A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71B2C-2E72-F09D-A689-12C648A9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30" y="342130"/>
            <a:ext cx="7533018" cy="877729"/>
          </a:xfrm>
        </p:spPr>
        <p:txBody>
          <a:bodyPr anchor="ctr">
            <a:normAutofit/>
          </a:bodyPr>
          <a:lstStyle/>
          <a:p>
            <a:pPr algn="l"/>
            <a:r>
              <a:rPr lang="af-ZA" sz="3500" dirty="0">
                <a:solidFill>
                  <a:srgbClr val="FFFFFF"/>
                </a:solidFill>
              </a:rPr>
              <a:t>Tableau Link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63A31-0797-D663-96FA-EA2D5182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033" y="2792355"/>
            <a:ext cx="6493933" cy="1576446"/>
          </a:xfrm>
        </p:spPr>
        <p:txBody>
          <a:bodyPr/>
          <a:lstStyle/>
          <a:p>
            <a:pPr marL="0" indent="0">
              <a:buNone/>
            </a:pPr>
            <a:r>
              <a:rPr lang="af-ZA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https://public.tableau.com/app/profile/arpita.nandy/viz/Ecercise3_10_ArpitaN/CustomerLocation2?publish=yes</a:t>
            </a:r>
            <a:endParaRPr lang="af-ZA" dirty="0"/>
          </a:p>
        </p:txBody>
      </p:sp>
      <p:pic>
        <p:nvPicPr>
          <p:cNvPr id="2050" name="Picture 2" descr="Free Tableau Icon - Free Download Logos Icons | IconScout">
            <a:extLst>
              <a:ext uri="{FF2B5EF4-FFF2-40B4-BE49-F238E27FC236}">
                <a16:creationId xmlns:a16="http://schemas.microsoft.com/office/drawing/2014/main" id="{918426B0-1EAB-D800-B00F-12DF3F19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1" y="41690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691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42" y="296792"/>
            <a:ext cx="7288583" cy="1576446"/>
          </a:xfrm>
        </p:spPr>
        <p:txBody>
          <a:bodyPr anchor="ctr">
            <a:normAutofit/>
          </a:bodyPr>
          <a:lstStyle/>
          <a:p>
            <a:pPr algn="l"/>
            <a:r>
              <a:rPr lang="af-ZA" sz="3500" dirty="0">
                <a:solidFill>
                  <a:srgbClr val="FFFFFF"/>
                </a:solidFill>
              </a:rPr>
              <a:t>Q&amp;A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AE5DB9A2-7F57-245F-AC19-9E51FCD3E7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33587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0645" y="0"/>
            <a:ext cx="5746451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0646" y="-6"/>
            <a:ext cx="8783354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3B911-E609-78B2-5530-DED973F2A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406" y="857251"/>
            <a:ext cx="3560460" cy="3098061"/>
          </a:xfrm>
        </p:spPr>
        <p:txBody>
          <a:bodyPr anchor="b">
            <a:normAutofit/>
          </a:bodyPr>
          <a:lstStyle/>
          <a:p>
            <a:pPr algn="l"/>
            <a:r>
              <a:rPr lang="de-DE" sz="4200">
                <a:solidFill>
                  <a:srgbClr val="FFFFFF"/>
                </a:solidFill>
              </a:rPr>
              <a:t>Thank You!</a:t>
            </a:r>
            <a:endParaRPr lang="af-ZA" sz="420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20797" y="1034794"/>
            <a:ext cx="2502408" cy="9143999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941" y="1062544"/>
            <a:ext cx="356712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6F6E6C43-7007-DEEC-4A7D-6C84246FD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4589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8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-550333"/>
            <a:ext cx="9143997" cy="2057400"/>
          </a:xfrm>
          <a:solidFill>
            <a:schemeClr val="tx2">
              <a:lumMod val="75000"/>
            </a:schemeClr>
          </a:solidFill>
        </p:spPr>
        <p:txBody>
          <a:bodyPr anchor="ctr">
            <a:normAutofit/>
          </a:bodyPr>
          <a:lstStyle/>
          <a:p>
            <a:pPr algn="l"/>
            <a:br>
              <a:rPr lang="af-ZA" sz="3500" dirty="0">
                <a:solidFill>
                  <a:schemeClr val="bg1"/>
                </a:solidFill>
              </a:rPr>
            </a:br>
            <a:r>
              <a:rPr lang="af-ZA" sz="3500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3074" name="Picture 2" descr="Movie Reel by Science Photo Library">
            <a:extLst>
              <a:ext uri="{FF2B5EF4-FFF2-40B4-BE49-F238E27FC236}">
                <a16:creationId xmlns:a16="http://schemas.microsoft.com/office/drawing/2014/main" id="{A0A97146-AE73-454F-F04E-AE7CFBBC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67" y="1507066"/>
            <a:ext cx="3496733" cy="535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47" y="1655231"/>
            <a:ext cx="5737054" cy="5067302"/>
          </a:xfrm>
        </p:spPr>
        <p:txBody>
          <a:bodyPr anchor="ctr">
            <a:normAutofit/>
          </a:bodyPr>
          <a:lstStyle/>
          <a:p>
            <a:r>
              <a:rPr lang="af-ZA" sz="2000" dirty="0"/>
              <a:t>Rockbuster Stealth LLC: Global movie rental company</a:t>
            </a:r>
          </a:p>
          <a:p>
            <a:endParaRPr lang="af-ZA" sz="2000" dirty="0"/>
          </a:p>
          <a:p>
            <a:r>
              <a:rPr lang="af-ZA" sz="2000" dirty="0"/>
              <a:t>Facing disruption from Netflix, Amazon Prime</a:t>
            </a:r>
          </a:p>
          <a:p>
            <a:endParaRPr lang="af-ZA" sz="2000" dirty="0"/>
          </a:p>
          <a:p>
            <a:r>
              <a:rPr lang="af-ZA" sz="2000" dirty="0"/>
              <a:t>Goal: Launch an online video rental platform</a:t>
            </a:r>
          </a:p>
          <a:p>
            <a:endParaRPr lang="af-ZA" sz="2000" dirty="0"/>
          </a:p>
          <a:p>
            <a:r>
              <a:rPr lang="af-ZA" sz="2000" dirty="0"/>
              <a:t>Approach: Data-driven insights for strategic decisions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2E95C6-E994-3C92-E27D-CF7828157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14961C-9C36-648D-3368-968571D86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249197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F8564D9-2947-CFC2-6F1C-A977505B80A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-1592122" y="1585875"/>
            <a:ext cx="6858000" cy="36621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D70959-8201-CDBC-A1AA-9F22F9A8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64" y="1297884"/>
            <a:ext cx="2400300" cy="4238118"/>
          </a:xfrm>
        </p:spPr>
        <p:txBody>
          <a:bodyPr>
            <a:normAutofit/>
          </a:bodyPr>
          <a:lstStyle/>
          <a:p>
            <a:r>
              <a:rPr lang="de-DE" sz="4100" dirty="0">
                <a:solidFill>
                  <a:schemeClr val="bg1"/>
                </a:solidFill>
              </a:rPr>
              <a:t>Project </a:t>
            </a:r>
            <a:r>
              <a:rPr lang="de-DE" sz="4100" dirty="0" err="1">
                <a:solidFill>
                  <a:schemeClr val="bg1"/>
                </a:solidFill>
              </a:rPr>
              <a:t>Objectives</a:t>
            </a:r>
            <a:endParaRPr lang="de-DE" sz="4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ovie reels and a clapper board&#10;&#10;AI-generated content may be incorrect.">
            <a:extLst>
              <a:ext uri="{FF2B5EF4-FFF2-40B4-BE49-F238E27FC236}">
                <a16:creationId xmlns:a16="http://schemas.microsoft.com/office/drawing/2014/main" id="{44142133-0186-8B90-08FE-17BC1092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56"/>
          <a:stretch/>
        </p:blipFill>
        <p:spPr>
          <a:xfrm rot="5400000">
            <a:off x="-1497308" y="1497308"/>
            <a:ext cx="6858000" cy="3863383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6CF220-FA00-D9F0-98B9-AC34D460F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262117"/>
              </p:ext>
            </p:extLst>
          </p:nvPr>
        </p:nvGraphicFramePr>
        <p:xfrm>
          <a:off x="4401417" y="-101600"/>
          <a:ext cx="4598650" cy="678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9952" y="3364769"/>
            <a:ext cx="4083287" cy="1402470"/>
          </a:xfrm>
        </p:spPr>
        <p:txBody>
          <a:bodyPr anchor="t">
            <a:normAutofit/>
          </a:bodyPr>
          <a:lstStyle/>
          <a:p>
            <a:r>
              <a:rPr lang="af-ZA" sz="3500" dirty="0">
                <a:solidFill>
                  <a:schemeClr val="bg1"/>
                </a:solidFill>
              </a:rPr>
              <a:t>Data 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af-ZA" sz="3500" dirty="0">
                <a:solidFill>
                  <a:schemeClr val="bg1"/>
                </a:solidFill>
              </a:rPr>
              <a:t>Revenue Analysis</a:t>
            </a: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BD521-3496-C4E3-7F4D-B0F5FC85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7" y="2165933"/>
            <a:ext cx="4311562" cy="3201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917686-3D6E-DF30-FA09-85D80A0E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124" y="2165933"/>
            <a:ext cx="4358056" cy="320193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935EBD-F5D1-8065-5F0A-836443C996D2}"/>
              </a:ext>
            </a:extLst>
          </p:cNvPr>
          <p:cNvSpPr txBox="1">
            <a:spLocks/>
          </p:cNvSpPr>
          <p:nvPr/>
        </p:nvSpPr>
        <p:spPr>
          <a:xfrm>
            <a:off x="-186267" y="5369402"/>
            <a:ext cx="4758267" cy="1116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BFE936-CD18-6B70-4761-9EA01B2B0262}"/>
              </a:ext>
            </a:extLst>
          </p:cNvPr>
          <p:cNvSpPr txBox="1">
            <a:spLocks/>
          </p:cNvSpPr>
          <p:nvPr/>
        </p:nvSpPr>
        <p:spPr>
          <a:xfrm>
            <a:off x="4572000" y="5369402"/>
            <a:ext cx="4758267" cy="1116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985BD8-054E-1143-C13C-E398649703F2}"/>
              </a:ext>
            </a:extLst>
          </p:cNvPr>
          <p:cNvSpPr/>
          <p:nvPr/>
        </p:nvSpPr>
        <p:spPr>
          <a:xfrm>
            <a:off x="906676" y="5477934"/>
            <a:ext cx="2817424" cy="11938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/>
              <a:t>Top revenue-generating titles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F22FDA-E6A2-78CA-9C55-EC87DA3DF253}"/>
              </a:ext>
            </a:extLst>
          </p:cNvPr>
          <p:cNvSpPr/>
          <p:nvPr/>
        </p:nvSpPr>
        <p:spPr>
          <a:xfrm>
            <a:off x="5690343" y="5477934"/>
            <a:ext cx="2817424" cy="11938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Underperforming titles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14305E-2821-F528-CE20-6B86BE0AB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76A259-A80E-4BA3-B999-A71F4F35C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EA4A40-9CB7-7563-8EF5-5A380D90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9BFA08-8665-C575-8C53-C1CC612C7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8E8679-A249-48B5-33D7-442832D6F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DDEC6-B350-6282-945F-C3357B2D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Rental Behavior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4B1904-E8EA-5DBE-DFFD-46C4630C8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313338"/>
              </p:ext>
            </p:extLst>
          </p:nvPr>
        </p:nvGraphicFramePr>
        <p:xfrm>
          <a:off x="324168" y="1966292"/>
          <a:ext cx="5687165" cy="4595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1677A6-DB66-3A83-C866-1A44710609A7}"/>
              </a:ext>
            </a:extLst>
          </p:cNvPr>
          <p:cNvSpPr/>
          <p:nvPr/>
        </p:nvSpPr>
        <p:spPr>
          <a:xfrm>
            <a:off x="6096642" y="3618679"/>
            <a:ext cx="2817424" cy="11938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On average customers rented movies for 5 days with rental period ranging from 3-7 days</a:t>
            </a:r>
          </a:p>
        </p:txBody>
      </p:sp>
    </p:spTree>
    <p:extLst>
      <p:ext uri="{BB962C8B-B14F-4D97-AF65-F5344CB8AC3E}">
        <p14:creationId xmlns:p14="http://schemas.microsoft.com/office/powerpoint/2010/main" val="279658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Customer Geography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7B7226-D3BD-60EE-5EDE-69DB744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" y="1603915"/>
            <a:ext cx="9144000" cy="3713457"/>
          </a:xfrm>
          <a:prstGeom prst="rect">
            <a:avLst/>
          </a:prstGeom>
        </p:spPr>
      </p:pic>
      <p:pic>
        <p:nvPicPr>
          <p:cNvPr id="7" name="Picture 6" descr="A map of the world&#10;&#10;AI-generated content may be incorrect.">
            <a:extLst>
              <a:ext uri="{FF2B5EF4-FFF2-40B4-BE49-F238E27FC236}">
                <a16:creationId xmlns:a16="http://schemas.microsoft.com/office/drawing/2014/main" id="{AE77085B-FBC5-0961-14A0-B9A090B8DB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833" r="35002" b="1"/>
          <a:stretch/>
        </p:blipFill>
        <p:spPr>
          <a:xfrm>
            <a:off x="3820029" y="2855656"/>
            <a:ext cx="4869895" cy="387421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B30A99-09A0-78D9-6928-1922F524C21C}"/>
              </a:ext>
            </a:extLst>
          </p:cNvPr>
          <p:cNvSpPr/>
          <p:nvPr/>
        </p:nvSpPr>
        <p:spPr>
          <a:xfrm>
            <a:off x="847308" y="5490786"/>
            <a:ext cx="2817424" cy="11938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India and China have the highest number of customers.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1" y="289185"/>
            <a:ext cx="7108033" cy="1030515"/>
          </a:xfrm>
        </p:spPr>
        <p:txBody>
          <a:bodyPr anchor="ctr">
            <a:normAutofit/>
          </a:bodyPr>
          <a:lstStyle/>
          <a:p>
            <a:pPr algn="l"/>
            <a:r>
              <a:rPr lang="af-ZA" sz="3500" dirty="0">
                <a:solidFill>
                  <a:srgbClr val="FFFFFF"/>
                </a:solidFill>
              </a:rPr>
              <a:t>High Value Customers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B6072E2-0CE4-3453-7F2D-2B3136ED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68" y="1576447"/>
            <a:ext cx="6193265" cy="37778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1BB0D6-7617-8056-1204-5636CF220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668" y="5609683"/>
            <a:ext cx="3851792" cy="109457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029386-B5DF-3A3A-9D30-DC14BBCE3773}"/>
              </a:ext>
            </a:extLst>
          </p:cNvPr>
          <p:cNvSpPr/>
          <p:nvPr/>
        </p:nvSpPr>
        <p:spPr>
          <a:xfrm>
            <a:off x="6315863" y="5534670"/>
            <a:ext cx="2817424" cy="11938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High value customers spend over $100 on movie rentals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5474A-7852-453B-1C87-36116DE64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F1791A5-4BF5-5551-8A12-AD82AD720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4FD4D1-AB49-8715-EF92-326883FCA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965379-3015-9E18-378A-0E6B59FB0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BCA3D66-AA32-985D-E2C6-F9E474D0D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B489D6C-1855-6C68-F82A-B5A4EBFDB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A39314-6B99-E062-B018-B1D10058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1" y="289185"/>
            <a:ext cx="7108033" cy="1030515"/>
          </a:xfrm>
        </p:spPr>
        <p:txBody>
          <a:bodyPr anchor="ctr">
            <a:normAutofit/>
          </a:bodyPr>
          <a:lstStyle/>
          <a:p>
            <a:pPr algn="l"/>
            <a:r>
              <a:rPr lang="af-ZA" sz="3500" dirty="0">
                <a:solidFill>
                  <a:schemeClr val="bg1"/>
                </a:solidFill>
              </a:rPr>
              <a:t>Regional Sales Comparison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92C4B4-66EF-9E39-E406-FE7A2279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22" y="2082799"/>
            <a:ext cx="4420871" cy="4156552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D63BA6-ADCA-8D65-2E8E-A3C6007C634C}"/>
              </a:ext>
            </a:extLst>
          </p:cNvPr>
          <p:cNvSpPr/>
          <p:nvPr/>
        </p:nvSpPr>
        <p:spPr>
          <a:xfrm>
            <a:off x="5819868" y="3022932"/>
            <a:ext cx="2817424" cy="11938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Highest blockbuster profits come from Asia and North America</a:t>
            </a:r>
            <a:endParaRPr lang="af-ZA" dirty="0"/>
          </a:p>
        </p:txBody>
      </p:sp>
    </p:spTree>
    <p:extLst>
      <p:ext uri="{BB962C8B-B14F-4D97-AF65-F5344CB8AC3E}">
        <p14:creationId xmlns:p14="http://schemas.microsoft.com/office/powerpoint/2010/main" val="201823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On-screen Show (4:3)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Calibri</vt:lpstr>
      <vt:lpstr>Office Theme</vt:lpstr>
      <vt:lpstr>From Shelves to Streams: Reimagining Movie Rentals</vt:lpstr>
      <vt:lpstr> Introduction</vt:lpstr>
      <vt:lpstr>Project Objectives</vt:lpstr>
      <vt:lpstr>Data Overview</vt:lpstr>
      <vt:lpstr>Revenue Analysis</vt:lpstr>
      <vt:lpstr>Rental Behavior</vt:lpstr>
      <vt:lpstr>Customer Geography</vt:lpstr>
      <vt:lpstr>High Value Customers</vt:lpstr>
      <vt:lpstr>Regional Sales Comparison</vt:lpstr>
      <vt:lpstr>Strategic Recommendations</vt:lpstr>
      <vt:lpstr>Next Steps</vt:lpstr>
      <vt:lpstr>Tableau Link</vt:lpstr>
      <vt:lpstr>Q&amp;A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Pathak, Shantanu (CCR EE)</cp:lastModifiedBy>
  <cp:revision>22</cp:revision>
  <dcterms:created xsi:type="dcterms:W3CDTF">2013-01-27T09:14:16Z</dcterms:created>
  <dcterms:modified xsi:type="dcterms:W3CDTF">2025-05-04T18:55:23Z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864bb8-b671-4bed-ba85-9478127ab5e9_Enabled">
    <vt:lpwstr>true</vt:lpwstr>
  </property>
  <property fmtid="{D5CDD505-2E9C-101B-9397-08002B2CF9AE}" pid="3" name="MSIP_Label_b7864bb8-b671-4bed-ba85-9478127ab5e9_SetDate">
    <vt:lpwstr>2025-05-04T16:20:12Z</vt:lpwstr>
  </property>
  <property fmtid="{D5CDD505-2E9C-101B-9397-08002B2CF9AE}" pid="4" name="MSIP_Label_b7864bb8-b671-4bed-ba85-9478127ab5e9_Method">
    <vt:lpwstr>Standard</vt:lpwstr>
  </property>
  <property fmtid="{D5CDD505-2E9C-101B-9397-08002B2CF9AE}" pid="5" name="MSIP_Label_b7864bb8-b671-4bed-ba85-9478127ab5e9_Name">
    <vt:lpwstr>Confidential – 2023</vt:lpwstr>
  </property>
  <property fmtid="{D5CDD505-2E9C-101B-9397-08002B2CF9AE}" pid="6" name="MSIP_Label_b7864bb8-b671-4bed-ba85-9478127ab5e9_SiteId">
    <vt:lpwstr>36839a65-7f3f-4bac-9ea4-f571f10a9a03</vt:lpwstr>
  </property>
  <property fmtid="{D5CDD505-2E9C-101B-9397-08002B2CF9AE}" pid="7" name="MSIP_Label_b7864bb8-b671-4bed-ba85-9478127ab5e9_ActionId">
    <vt:lpwstr>30f17717-1dbd-40a4-baf0-bd42a419010d</vt:lpwstr>
  </property>
  <property fmtid="{D5CDD505-2E9C-101B-9397-08002B2CF9AE}" pid="8" name="MSIP_Label_b7864bb8-b671-4bed-ba85-9478127ab5e9_ContentBits">
    <vt:lpwstr>0</vt:lpwstr>
  </property>
  <property fmtid="{D5CDD505-2E9C-101B-9397-08002B2CF9AE}" pid="9" name="MSIP_Label_b7864bb8-b671-4bed-ba85-9478127ab5e9_Tag">
    <vt:lpwstr>10, 3, 0, 1</vt:lpwstr>
  </property>
</Properties>
</file>