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0E615-C81A-4085-ACBE-BCB0935B1784}" v="42" dt="2025-08-01T13:06:29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2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agentic AI Health Symptom Checker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826725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Arpita Chaudhary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Ambalika Institute of Management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CS-AIML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F11607-89E4-7AE3-728A-295C7BD9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568960"/>
            <a:ext cx="7059128" cy="58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4215955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AD1F1999-368A-53EE-5265-B718929F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755671"/>
            <a:ext cx="9245600" cy="46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4744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E3FA0B-2C10-2D4C-E3F0-C938E39E4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68973"/>
            <a:ext cx="114177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 agent simplifies access to verified health information for all users, including non-tech-savvy individuals.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symptom-based guidance without making diagnoses, ensuring safety and clarity.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promoting early detection and awareness, it reduces panic and delays in care-seeking.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support and a user-friendly design make it inclusive, empowering people to take informed health actions.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 interaction and accessibility integration.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Wearable health data integration (IOT).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Symptom tracking over time.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Geo-aware doctor and hospital recommendations.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Support for chronic condition monitoring.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Mental health check-ins.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">
            <a:extLst>
              <a:ext uri="{FF2B5EF4-FFF2-40B4-BE49-F238E27FC236}">
                <a16:creationId xmlns:a16="http://schemas.microsoft.com/office/drawing/2014/main" id="{F23FD55B-9523-A0EC-B94C-8F83068DB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1454150"/>
            <a:ext cx="8422640" cy="516001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ertificate with a yellow and black text&#10;&#10;AI-generated content may be incorrect.">
            <a:extLst>
              <a:ext uri="{FF2B5EF4-FFF2-40B4-BE49-F238E27FC236}">
                <a16:creationId xmlns:a16="http://schemas.microsoft.com/office/drawing/2014/main" id="{8483F15D-F743-886D-C843-7DCCD962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629920"/>
            <a:ext cx="9540240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241"/>
            <a:ext cx="10526973" cy="711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1019020" cy="56591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702156"/>
            <a:ext cx="11158405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-264160"/>
            <a:ext cx="11029615" cy="844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Millions face confusion and misinformation when searching symptoms online, often leading to unsafe self-diagnosis and delayed care. There's a need for a reliable, multilingual, and intelligent assistant that understands natural symptom descriptions and guides users with safe, verified health information.</a:t>
            </a:r>
          </a:p>
          <a:p>
            <a:pPr marL="0" indent="0">
              <a:buNone/>
            </a:pPr>
            <a:r>
              <a:rPr lang="en-US" sz="2800" b="1" dirty="0"/>
              <a:t>Proposed Solution:</a:t>
            </a:r>
            <a:br>
              <a:rPr lang="en-US" sz="2800" dirty="0"/>
            </a:br>
            <a:r>
              <a:rPr lang="en-US" sz="2800" dirty="0"/>
              <a:t>An AI-powered health checker that understands symptoms in natural language, offers safe advice using verified medical data, and guides users with urgency levels, home remedies, alerts and multilingual support — without making any diagnosis.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702156"/>
            <a:ext cx="1126536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-1036320"/>
            <a:ext cx="11613485" cy="76876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Trusted Medical Sources (Like WHO)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853440"/>
            <a:ext cx="11029615" cy="8087360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/>
              <a:t>IBM Cloud Watsonx AI Studio</a:t>
            </a:r>
          </a:p>
          <a:p>
            <a:pPr marL="305435" indent="-305435"/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  <a:p>
            <a:pPr marL="305435" indent="-305435"/>
            <a:r>
              <a:rPr lang="en-IN" sz="2800" dirty="0"/>
              <a:t>IBM Cloud Agent Lab</a:t>
            </a:r>
          </a:p>
          <a:p>
            <a:pPr marL="305435" indent="-305435"/>
            <a:r>
              <a:rPr lang="en-IN" sz="2800" dirty="0"/>
              <a:t>IBM Granite foundation model</a:t>
            </a:r>
          </a:p>
          <a:p>
            <a:pPr marL="305435" indent="-305435"/>
            <a:r>
              <a:rPr lang="en-IN" sz="2800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7680"/>
            <a:ext cx="11029616" cy="74322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8240"/>
            <a:ext cx="11029615" cy="54660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smart, multilingual AI health Symptom Checking Agent delivers safe, non-diagnostic symptom guidance in real time — personalized, accessible, and verified.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symptom interpretation.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Urgency triage (mild, moderate, severe).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Verified, non-diagnostic advice.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interaction.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Real-time, safe, and user-friendly.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Prevents misinformation and reduces panic.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Promotes early action and awareness.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B4D83-026C-2399-179D-0F92DA924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2418"/>
            <a:ext cx="7323288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public (All age groups).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Rural and multilingual populations.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helpdesks and NGOs.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 citizens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caregivers.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awareness campaigns.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&amp; first-time symptom seekers.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8B5627F-C105-48D2-BEC9-CCC9A1EE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179" y="702156"/>
            <a:ext cx="7039629" cy="56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649C32D6-6419-8E2F-F184-94A45800D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208" y="599998"/>
            <a:ext cx="6964600" cy="5831282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187</TotalTime>
  <Words>415</Words>
  <Application>Microsoft Office PowerPoint</Application>
  <PresentationFormat>Widescreen</PresentationFormat>
  <Paragraphs>71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 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Abhay Pratap Chaudhary</cp:lastModifiedBy>
  <cp:revision>143</cp:revision>
  <dcterms:created xsi:type="dcterms:W3CDTF">2021-05-26T16:50:10Z</dcterms:created>
  <dcterms:modified xsi:type="dcterms:W3CDTF">2025-08-01T14:06:37Z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