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74" r:id="rId18"/>
    <p:sldId id="264" r:id="rId19"/>
    <p:sldId id="2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82" d="100"/>
          <a:sy n="82" d="100"/>
        </p:scale>
        <p:origin x="193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9936" y="2313177"/>
            <a:ext cx="6104127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6309359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0" name="object 10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9936" y="2313177"/>
            <a:ext cx="6104127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6285" marR="508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985" dirty="0"/>
              <a:t> </a:t>
            </a:r>
            <a:r>
              <a:rPr lang="en-US" spc="-65" dirty="0"/>
              <a:t>Various Data Types</a:t>
            </a: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4812919" y="4438269"/>
            <a:ext cx="163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242"/>
                </a:solidFill>
                <a:latin typeface="Times New Roman"/>
                <a:cs typeface="Times New Roman"/>
              </a:rPr>
              <a:t>INT232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44A3-B510-43DE-83A2-97D6F086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70" y="2286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List Elements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0E677-130D-485F-9E83-74760C96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52537"/>
            <a:ext cx="8534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FA32-EF58-4D28-A9D2-938CA131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3048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Manipulating List Elements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C43AC-7084-45BA-8284-CE24CE92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8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050A-258B-4630-8F52-6E3164F4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488315"/>
            <a:ext cx="6104127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List to Vector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4E116-3334-4F08-BB87-F4B19B35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399"/>
            <a:ext cx="6781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144269"/>
            <a:ext cx="4666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5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6553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24AB-0672-40F9-8191-E0E9D916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415DE-8F09-4A6B-BDC8-A43627D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762000"/>
            <a:ext cx="840105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2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DC3B-1F28-4875-AF16-86A3A415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467600" cy="1231106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Accessing Elements of a Matrix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33135-4F67-40D2-8955-8D2F58E1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143000"/>
            <a:ext cx="7915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806B-1918-40DB-A937-AF09236E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1"/>
            <a:ext cx="7162800" cy="1143000"/>
          </a:xfrm>
        </p:spPr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Matrix Addition &amp; Subtraction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0FF68-EAD5-40B0-A156-1FC5686A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71600"/>
            <a:ext cx="7620000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E6D3-CA6D-4E7E-839F-A4521677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14400"/>
            <a:ext cx="6104127" cy="615553"/>
          </a:xfrm>
        </p:spPr>
        <p:txBody>
          <a:bodyPr/>
          <a:lstStyle/>
          <a:p>
            <a:r>
              <a:rPr lang="en-US" dirty="0"/>
              <a:t>Multiplication &amp; Division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75B5D-3EA9-499A-9B65-C8842242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966912"/>
            <a:ext cx="6858000" cy="3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533400"/>
            <a:ext cx="70866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620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678" y="61595"/>
            <a:ext cx="9100185" cy="6872605"/>
            <a:chOff x="50678" y="0"/>
            <a:chExt cx="9100185" cy="6872605"/>
          </a:xfrm>
        </p:grpSpPr>
        <p:sp>
          <p:nvSpPr>
            <p:cNvPr id="10" name="object 10"/>
            <p:cNvSpPr/>
            <p:nvPr/>
          </p:nvSpPr>
          <p:spPr>
            <a:xfrm>
              <a:off x="2973197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28" y="3486886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23"/>
                  </a:moveTo>
                  <a:lnTo>
                    <a:pt x="44898" y="2667221"/>
                  </a:lnTo>
                  <a:lnTo>
                    <a:pt x="89828" y="2669913"/>
                  </a:lnTo>
                  <a:lnTo>
                    <a:pt x="134823" y="2672590"/>
                  </a:lnTo>
                  <a:lnTo>
                    <a:pt x="179914" y="2675246"/>
                  </a:lnTo>
                  <a:lnTo>
                    <a:pt x="225134" y="2677875"/>
                  </a:lnTo>
                  <a:lnTo>
                    <a:pt x="270515" y="2680469"/>
                  </a:lnTo>
                  <a:lnTo>
                    <a:pt x="316090" y="2683022"/>
                  </a:lnTo>
                  <a:lnTo>
                    <a:pt x="361890" y="2685526"/>
                  </a:lnTo>
                  <a:lnTo>
                    <a:pt x="407948" y="2687974"/>
                  </a:lnTo>
                  <a:lnTo>
                    <a:pt x="454295" y="2690360"/>
                  </a:lnTo>
                  <a:lnTo>
                    <a:pt x="500965" y="2692676"/>
                  </a:lnTo>
                  <a:lnTo>
                    <a:pt x="547990" y="2694916"/>
                  </a:lnTo>
                  <a:lnTo>
                    <a:pt x="595400" y="2697073"/>
                  </a:lnTo>
                  <a:lnTo>
                    <a:pt x="643230" y="2699140"/>
                  </a:lnTo>
                  <a:lnTo>
                    <a:pt x="691511" y="2701109"/>
                  </a:lnTo>
                  <a:lnTo>
                    <a:pt x="740275" y="2702975"/>
                  </a:lnTo>
                  <a:lnTo>
                    <a:pt x="789554" y="2704729"/>
                  </a:lnTo>
                  <a:lnTo>
                    <a:pt x="839382" y="2706365"/>
                  </a:lnTo>
                  <a:lnTo>
                    <a:pt x="889789" y="2707877"/>
                  </a:lnTo>
                  <a:lnTo>
                    <a:pt x="940808" y="2709256"/>
                  </a:lnTo>
                  <a:lnTo>
                    <a:pt x="992472" y="2710497"/>
                  </a:lnTo>
                  <a:lnTo>
                    <a:pt x="1044812" y="2711592"/>
                  </a:lnTo>
                  <a:lnTo>
                    <a:pt x="1097861" y="2712535"/>
                  </a:lnTo>
                  <a:lnTo>
                    <a:pt x="1151651" y="2713317"/>
                  </a:lnTo>
                  <a:lnTo>
                    <a:pt x="1206215" y="2713933"/>
                  </a:lnTo>
                  <a:lnTo>
                    <a:pt x="1261583" y="2714376"/>
                  </a:lnTo>
                  <a:lnTo>
                    <a:pt x="1317790" y="2714638"/>
                  </a:lnTo>
                  <a:lnTo>
                    <a:pt x="1374866" y="2714713"/>
                  </a:lnTo>
                  <a:lnTo>
                    <a:pt x="1432845" y="2714594"/>
                  </a:lnTo>
                  <a:lnTo>
                    <a:pt x="1491758" y="2714273"/>
                  </a:lnTo>
                  <a:lnTo>
                    <a:pt x="1551637" y="2713744"/>
                  </a:lnTo>
                  <a:lnTo>
                    <a:pt x="1612515" y="2713000"/>
                  </a:lnTo>
                  <a:lnTo>
                    <a:pt x="1674425" y="2712034"/>
                  </a:lnTo>
                  <a:lnTo>
                    <a:pt x="1717553" y="2711288"/>
                  </a:lnTo>
                  <a:lnTo>
                    <a:pt x="1761085" y="2710534"/>
                  </a:lnTo>
                  <a:lnTo>
                    <a:pt x="1805014" y="2709765"/>
                  </a:lnTo>
                  <a:lnTo>
                    <a:pt x="1849338" y="2708979"/>
                  </a:lnTo>
                  <a:lnTo>
                    <a:pt x="1894050" y="2708171"/>
                  </a:lnTo>
                  <a:lnTo>
                    <a:pt x="1939146" y="2707337"/>
                  </a:lnTo>
                  <a:lnTo>
                    <a:pt x="1984623" y="2706473"/>
                  </a:lnTo>
                  <a:lnTo>
                    <a:pt x="2030476" y="2705574"/>
                  </a:lnTo>
                  <a:lnTo>
                    <a:pt x="2076699" y="2704637"/>
                  </a:lnTo>
                  <a:lnTo>
                    <a:pt x="2123289" y="2703656"/>
                  </a:lnTo>
                  <a:lnTo>
                    <a:pt x="2170241" y="2702629"/>
                  </a:lnTo>
                  <a:lnTo>
                    <a:pt x="2217550" y="2701550"/>
                  </a:lnTo>
                  <a:lnTo>
                    <a:pt x="2265212" y="2700416"/>
                  </a:lnTo>
                  <a:lnTo>
                    <a:pt x="2313223" y="2699223"/>
                  </a:lnTo>
                  <a:lnTo>
                    <a:pt x="2361578" y="2697965"/>
                  </a:lnTo>
                  <a:lnTo>
                    <a:pt x="2410272" y="2696640"/>
                  </a:lnTo>
                  <a:lnTo>
                    <a:pt x="2459301" y="2695242"/>
                  </a:lnTo>
                  <a:lnTo>
                    <a:pt x="2508661" y="2693769"/>
                  </a:lnTo>
                  <a:lnTo>
                    <a:pt x="2558346" y="2692214"/>
                  </a:lnTo>
                  <a:lnTo>
                    <a:pt x="2608353" y="2690575"/>
                  </a:lnTo>
                  <a:lnTo>
                    <a:pt x="2658676" y="2688847"/>
                  </a:lnTo>
                  <a:lnTo>
                    <a:pt x="2709312" y="2687026"/>
                  </a:lnTo>
                  <a:lnTo>
                    <a:pt x="2760256" y="2685107"/>
                  </a:lnTo>
                  <a:lnTo>
                    <a:pt x="2811503" y="2683087"/>
                  </a:lnTo>
                  <a:lnTo>
                    <a:pt x="2863049" y="2680962"/>
                  </a:lnTo>
                  <a:lnTo>
                    <a:pt x="2914889" y="2678726"/>
                  </a:lnTo>
                  <a:lnTo>
                    <a:pt x="2967020" y="2676377"/>
                  </a:lnTo>
                  <a:lnTo>
                    <a:pt x="3019435" y="2673909"/>
                  </a:lnTo>
                  <a:lnTo>
                    <a:pt x="3072131" y="2671319"/>
                  </a:lnTo>
                  <a:lnTo>
                    <a:pt x="3125103" y="2668602"/>
                  </a:lnTo>
                  <a:lnTo>
                    <a:pt x="3178347" y="2665754"/>
                  </a:lnTo>
                  <a:lnTo>
                    <a:pt x="3231859" y="2662772"/>
                  </a:lnTo>
                  <a:lnTo>
                    <a:pt x="3285633" y="2659650"/>
                  </a:lnTo>
                  <a:lnTo>
                    <a:pt x="3339665" y="2656385"/>
                  </a:lnTo>
                  <a:lnTo>
                    <a:pt x="3393951" y="2652973"/>
                  </a:lnTo>
                  <a:lnTo>
                    <a:pt x="3448486" y="2649408"/>
                  </a:lnTo>
                  <a:lnTo>
                    <a:pt x="3503265" y="2645688"/>
                  </a:lnTo>
                  <a:lnTo>
                    <a:pt x="3558285" y="2641807"/>
                  </a:lnTo>
                  <a:lnTo>
                    <a:pt x="3613541" y="2637763"/>
                  </a:lnTo>
                  <a:lnTo>
                    <a:pt x="3669027" y="2633550"/>
                  </a:lnTo>
                  <a:lnTo>
                    <a:pt x="3724740" y="2629164"/>
                  </a:lnTo>
                  <a:lnTo>
                    <a:pt x="3780676" y="2624601"/>
                  </a:lnTo>
                  <a:lnTo>
                    <a:pt x="3836829" y="2619857"/>
                  </a:lnTo>
                  <a:lnTo>
                    <a:pt x="3893195" y="2614928"/>
                  </a:lnTo>
                  <a:lnTo>
                    <a:pt x="3949769" y="2609810"/>
                  </a:lnTo>
                  <a:lnTo>
                    <a:pt x="4006548" y="2604498"/>
                  </a:lnTo>
                  <a:lnTo>
                    <a:pt x="4063526" y="2598988"/>
                  </a:lnTo>
                  <a:lnTo>
                    <a:pt x="4120699" y="2593276"/>
                  </a:lnTo>
                  <a:lnTo>
                    <a:pt x="4166073" y="2588638"/>
                  </a:lnTo>
                  <a:lnTo>
                    <a:pt x="4212041" y="2583873"/>
                  </a:lnTo>
                  <a:lnTo>
                    <a:pt x="4258581" y="2578986"/>
                  </a:lnTo>
                  <a:lnTo>
                    <a:pt x="4305669" y="2573976"/>
                  </a:lnTo>
                  <a:lnTo>
                    <a:pt x="4353284" y="2568847"/>
                  </a:lnTo>
                  <a:lnTo>
                    <a:pt x="4401403" y="2563601"/>
                  </a:lnTo>
                  <a:lnTo>
                    <a:pt x="4450004" y="2558240"/>
                  </a:lnTo>
                  <a:lnTo>
                    <a:pt x="4499066" y="2552765"/>
                  </a:lnTo>
                  <a:lnTo>
                    <a:pt x="4548564" y="2547178"/>
                  </a:lnTo>
                  <a:lnTo>
                    <a:pt x="4598478" y="2541483"/>
                  </a:lnTo>
                  <a:lnTo>
                    <a:pt x="4648785" y="2535680"/>
                  </a:lnTo>
                  <a:lnTo>
                    <a:pt x="4699462" y="2529772"/>
                  </a:lnTo>
                  <a:lnTo>
                    <a:pt x="4750488" y="2523761"/>
                  </a:lnTo>
                  <a:lnTo>
                    <a:pt x="4801840" y="2517649"/>
                  </a:lnTo>
                  <a:lnTo>
                    <a:pt x="4853496" y="2511437"/>
                  </a:lnTo>
                  <a:lnTo>
                    <a:pt x="4905433" y="2505129"/>
                  </a:lnTo>
                  <a:lnTo>
                    <a:pt x="4957629" y="2498725"/>
                  </a:lnTo>
                  <a:lnTo>
                    <a:pt x="5010063" y="2492229"/>
                  </a:lnTo>
                  <a:lnTo>
                    <a:pt x="5062711" y="2485642"/>
                  </a:lnTo>
                  <a:lnTo>
                    <a:pt x="5115551" y="2478965"/>
                  </a:lnTo>
                  <a:lnTo>
                    <a:pt x="5168562" y="2472202"/>
                  </a:lnTo>
                  <a:lnTo>
                    <a:pt x="5221720" y="2465355"/>
                  </a:lnTo>
                  <a:lnTo>
                    <a:pt x="5275004" y="2458424"/>
                  </a:lnTo>
                  <a:lnTo>
                    <a:pt x="5328391" y="2451413"/>
                  </a:lnTo>
                  <a:lnTo>
                    <a:pt x="5381859" y="2444323"/>
                  </a:lnTo>
                  <a:lnTo>
                    <a:pt x="5435386" y="2437156"/>
                  </a:lnTo>
                  <a:lnTo>
                    <a:pt x="5488949" y="2429915"/>
                  </a:lnTo>
                  <a:lnTo>
                    <a:pt x="5542527" y="2422601"/>
                  </a:lnTo>
                  <a:lnTo>
                    <a:pt x="5596096" y="2415217"/>
                  </a:lnTo>
                  <a:lnTo>
                    <a:pt x="5649634" y="2407764"/>
                  </a:lnTo>
                  <a:lnTo>
                    <a:pt x="5703120" y="2400245"/>
                  </a:lnTo>
                  <a:lnTo>
                    <a:pt x="5756531" y="2392661"/>
                  </a:lnTo>
                  <a:lnTo>
                    <a:pt x="5809844" y="2385015"/>
                  </a:lnTo>
                  <a:lnTo>
                    <a:pt x="5863038" y="2377309"/>
                  </a:lnTo>
                  <a:lnTo>
                    <a:pt x="5916090" y="2369545"/>
                  </a:lnTo>
                  <a:lnTo>
                    <a:pt x="5968978" y="2361724"/>
                  </a:lnTo>
                  <a:lnTo>
                    <a:pt x="6021680" y="2353849"/>
                  </a:lnTo>
                  <a:lnTo>
                    <a:pt x="6074172" y="2345922"/>
                  </a:lnTo>
                  <a:lnTo>
                    <a:pt x="6126434" y="2337944"/>
                  </a:lnTo>
                  <a:lnTo>
                    <a:pt x="6178442" y="2329919"/>
                  </a:lnTo>
                  <a:lnTo>
                    <a:pt x="6230175" y="2321848"/>
                  </a:lnTo>
                  <a:lnTo>
                    <a:pt x="6281610" y="2313732"/>
                  </a:lnTo>
                  <a:lnTo>
                    <a:pt x="6332724" y="2305575"/>
                  </a:lnTo>
                  <a:lnTo>
                    <a:pt x="6383496" y="2297378"/>
                  </a:lnTo>
                  <a:lnTo>
                    <a:pt x="6433904" y="2289143"/>
                  </a:lnTo>
                  <a:lnTo>
                    <a:pt x="6483924" y="2280872"/>
                  </a:lnTo>
                  <a:lnTo>
                    <a:pt x="6533536" y="2272567"/>
                  </a:lnTo>
                  <a:lnTo>
                    <a:pt x="6582715" y="2264230"/>
                  </a:lnTo>
                  <a:lnTo>
                    <a:pt x="6631441" y="2255864"/>
                  </a:lnTo>
                  <a:lnTo>
                    <a:pt x="6679690" y="2247470"/>
                  </a:lnTo>
                  <a:lnTo>
                    <a:pt x="6727441" y="2239051"/>
                  </a:lnTo>
                  <a:lnTo>
                    <a:pt x="6774672" y="2230608"/>
                  </a:lnTo>
                  <a:lnTo>
                    <a:pt x="6821359" y="2222143"/>
                  </a:lnTo>
                  <a:lnTo>
                    <a:pt x="6867481" y="2213659"/>
                  </a:lnTo>
                  <a:lnTo>
                    <a:pt x="6913016" y="2205157"/>
                  </a:lnTo>
                  <a:lnTo>
                    <a:pt x="6957940" y="2196640"/>
                  </a:lnTo>
                  <a:lnTo>
                    <a:pt x="7002233" y="2188109"/>
                  </a:lnTo>
                  <a:lnTo>
                    <a:pt x="7045871" y="2179568"/>
                  </a:lnTo>
                  <a:lnTo>
                    <a:pt x="7088832" y="2171016"/>
                  </a:lnTo>
                  <a:lnTo>
                    <a:pt x="7131095" y="2162458"/>
                  </a:lnTo>
                  <a:lnTo>
                    <a:pt x="7172636" y="2153894"/>
                  </a:lnTo>
                  <a:lnTo>
                    <a:pt x="7233929" y="2140968"/>
                  </a:lnTo>
                  <a:lnTo>
                    <a:pt x="7295240" y="2127694"/>
                  </a:lnTo>
                  <a:lnTo>
                    <a:pt x="7356517" y="2114092"/>
                  </a:lnTo>
                  <a:lnTo>
                    <a:pt x="7417708" y="2100182"/>
                  </a:lnTo>
                  <a:lnTo>
                    <a:pt x="7478760" y="2085982"/>
                  </a:lnTo>
                  <a:lnTo>
                    <a:pt x="7539621" y="2071514"/>
                  </a:lnTo>
                  <a:lnTo>
                    <a:pt x="7600240" y="2056797"/>
                  </a:lnTo>
                  <a:lnTo>
                    <a:pt x="7660563" y="2041849"/>
                  </a:lnTo>
                  <a:lnTo>
                    <a:pt x="7720539" y="2026691"/>
                  </a:lnTo>
                  <a:lnTo>
                    <a:pt x="7780116" y="2011343"/>
                  </a:lnTo>
                  <a:lnTo>
                    <a:pt x="7839241" y="1995824"/>
                  </a:lnTo>
                  <a:lnTo>
                    <a:pt x="7897862" y="1980154"/>
                  </a:lnTo>
                  <a:lnTo>
                    <a:pt x="7955927" y="1964352"/>
                  </a:lnTo>
                  <a:lnTo>
                    <a:pt x="8013384" y="1948439"/>
                  </a:lnTo>
                  <a:lnTo>
                    <a:pt x="8070180" y="1932433"/>
                  </a:lnTo>
                  <a:lnTo>
                    <a:pt x="8126263" y="1916354"/>
                  </a:lnTo>
                  <a:lnTo>
                    <a:pt x="8181582" y="1900223"/>
                  </a:lnTo>
                  <a:lnTo>
                    <a:pt x="8236083" y="1884058"/>
                  </a:lnTo>
                  <a:lnTo>
                    <a:pt x="8289716" y="1867880"/>
                  </a:lnTo>
                  <a:lnTo>
                    <a:pt x="8342426" y="1851708"/>
                  </a:lnTo>
                  <a:lnTo>
                    <a:pt x="8394164" y="1835561"/>
                  </a:lnTo>
                  <a:lnTo>
                    <a:pt x="8444875" y="1819460"/>
                  </a:lnTo>
                  <a:lnTo>
                    <a:pt x="8494508" y="1803424"/>
                  </a:lnTo>
                  <a:lnTo>
                    <a:pt x="8543011" y="1787472"/>
                  </a:lnTo>
                  <a:lnTo>
                    <a:pt x="8590332" y="1771624"/>
                  </a:lnTo>
                  <a:lnTo>
                    <a:pt x="8636418" y="1755901"/>
                  </a:lnTo>
                  <a:lnTo>
                    <a:pt x="8681217" y="1740321"/>
                  </a:lnTo>
                  <a:lnTo>
                    <a:pt x="8724677" y="1724904"/>
                  </a:lnTo>
                  <a:lnTo>
                    <a:pt x="8766746" y="1709670"/>
                  </a:lnTo>
                  <a:lnTo>
                    <a:pt x="8807371" y="1694639"/>
                  </a:lnTo>
                  <a:lnTo>
                    <a:pt x="8846501" y="1679830"/>
                  </a:lnTo>
                  <a:lnTo>
                    <a:pt x="8884083" y="1665263"/>
                  </a:lnTo>
                  <a:lnTo>
                    <a:pt x="8920065" y="1650957"/>
                  </a:lnTo>
                  <a:lnTo>
                    <a:pt x="8987020" y="1623208"/>
                  </a:lnTo>
                  <a:lnTo>
                    <a:pt x="9046949" y="1596742"/>
                  </a:lnTo>
                  <a:lnTo>
                    <a:pt x="9074148" y="1584038"/>
                  </a:lnTo>
                  <a:lnTo>
                    <a:pt x="9078271" y="1582028"/>
                  </a:lnTo>
                </a:path>
                <a:path w="9078595" h="2715260">
                  <a:moveTo>
                    <a:pt x="0" y="871372"/>
                  </a:moveTo>
                  <a:lnTo>
                    <a:pt x="35920" y="852340"/>
                  </a:lnTo>
                  <a:lnTo>
                    <a:pt x="71984" y="833309"/>
                  </a:lnTo>
                  <a:lnTo>
                    <a:pt x="108335" y="814282"/>
                  </a:lnTo>
                  <a:lnTo>
                    <a:pt x="145119" y="795260"/>
                  </a:lnTo>
                  <a:lnTo>
                    <a:pt x="182477" y="776244"/>
                  </a:lnTo>
                  <a:lnTo>
                    <a:pt x="220555" y="757238"/>
                  </a:lnTo>
                  <a:lnTo>
                    <a:pt x="259496" y="738241"/>
                  </a:lnTo>
                  <a:lnTo>
                    <a:pt x="299444" y="719257"/>
                  </a:lnTo>
                  <a:lnTo>
                    <a:pt x="340543" y="700287"/>
                  </a:lnTo>
                  <a:lnTo>
                    <a:pt x="382937" y="681331"/>
                  </a:lnTo>
                  <a:lnTo>
                    <a:pt x="426770" y="662394"/>
                  </a:lnTo>
                  <a:lnTo>
                    <a:pt x="472184" y="643474"/>
                  </a:lnTo>
                  <a:lnTo>
                    <a:pt x="519326" y="624576"/>
                  </a:lnTo>
                  <a:lnTo>
                    <a:pt x="568338" y="605700"/>
                  </a:lnTo>
                  <a:lnTo>
                    <a:pt x="619363" y="586848"/>
                  </a:lnTo>
                  <a:lnTo>
                    <a:pt x="672547" y="568022"/>
                  </a:lnTo>
                  <a:lnTo>
                    <a:pt x="728033" y="549223"/>
                  </a:lnTo>
                  <a:lnTo>
                    <a:pt x="785964" y="530453"/>
                  </a:lnTo>
                  <a:lnTo>
                    <a:pt x="846485" y="511714"/>
                  </a:lnTo>
                  <a:lnTo>
                    <a:pt x="909740" y="493008"/>
                  </a:lnTo>
                  <a:lnTo>
                    <a:pt x="975872" y="474337"/>
                  </a:lnTo>
                  <a:lnTo>
                    <a:pt x="1045025" y="455701"/>
                  </a:lnTo>
                  <a:lnTo>
                    <a:pt x="1082432" y="445844"/>
                  </a:lnTo>
                  <a:lnTo>
                    <a:pt x="1120567" y="435788"/>
                  </a:lnTo>
                  <a:lnTo>
                    <a:pt x="1159420" y="425547"/>
                  </a:lnTo>
                  <a:lnTo>
                    <a:pt x="1198980" y="415139"/>
                  </a:lnTo>
                  <a:lnTo>
                    <a:pt x="1239234" y="404578"/>
                  </a:lnTo>
                  <a:lnTo>
                    <a:pt x="1280171" y="393882"/>
                  </a:lnTo>
                  <a:lnTo>
                    <a:pt x="1321780" y="383065"/>
                  </a:lnTo>
                  <a:lnTo>
                    <a:pt x="1364049" y="372143"/>
                  </a:lnTo>
                  <a:lnTo>
                    <a:pt x="1406966" y="361133"/>
                  </a:lnTo>
                  <a:lnTo>
                    <a:pt x="1450520" y="350050"/>
                  </a:lnTo>
                  <a:lnTo>
                    <a:pt x="1494699" y="338911"/>
                  </a:lnTo>
                  <a:lnTo>
                    <a:pt x="1539492" y="327730"/>
                  </a:lnTo>
                  <a:lnTo>
                    <a:pt x="1584887" y="316524"/>
                  </a:lnTo>
                  <a:lnTo>
                    <a:pt x="1630872" y="305310"/>
                  </a:lnTo>
                  <a:lnTo>
                    <a:pt x="1677437" y="294101"/>
                  </a:lnTo>
                  <a:lnTo>
                    <a:pt x="1724569" y="282915"/>
                  </a:lnTo>
                  <a:lnTo>
                    <a:pt x="1772257" y="271768"/>
                  </a:lnTo>
                  <a:lnTo>
                    <a:pt x="1820489" y="260675"/>
                  </a:lnTo>
                  <a:lnTo>
                    <a:pt x="1869254" y="249651"/>
                  </a:lnTo>
                  <a:lnTo>
                    <a:pt x="1918540" y="238714"/>
                  </a:lnTo>
                  <a:lnTo>
                    <a:pt x="1968336" y="227879"/>
                  </a:lnTo>
                  <a:lnTo>
                    <a:pt x="2018630" y="217161"/>
                  </a:lnTo>
                  <a:lnTo>
                    <a:pt x="2069410" y="206577"/>
                  </a:lnTo>
                  <a:lnTo>
                    <a:pt x="2120666" y="196143"/>
                  </a:lnTo>
                  <a:lnTo>
                    <a:pt x="2172385" y="185873"/>
                  </a:lnTo>
                  <a:lnTo>
                    <a:pt x="2224555" y="175785"/>
                  </a:lnTo>
                  <a:lnTo>
                    <a:pt x="2277166" y="165894"/>
                  </a:lnTo>
                  <a:lnTo>
                    <a:pt x="2330206" y="156216"/>
                  </a:lnTo>
                  <a:lnTo>
                    <a:pt x="2383663" y="146767"/>
                  </a:lnTo>
                  <a:lnTo>
                    <a:pt x="2437525" y="137562"/>
                  </a:lnTo>
                  <a:lnTo>
                    <a:pt x="2491782" y="128618"/>
                  </a:lnTo>
                  <a:lnTo>
                    <a:pt x="2546421" y="119951"/>
                  </a:lnTo>
                  <a:lnTo>
                    <a:pt x="2601431" y="111575"/>
                  </a:lnTo>
                  <a:lnTo>
                    <a:pt x="2656800" y="103508"/>
                  </a:lnTo>
                  <a:lnTo>
                    <a:pt x="2712517" y="95765"/>
                  </a:lnTo>
                  <a:lnTo>
                    <a:pt x="2768570" y="88361"/>
                  </a:lnTo>
                  <a:lnTo>
                    <a:pt x="2824948" y="81314"/>
                  </a:lnTo>
                  <a:lnTo>
                    <a:pt x="2881639" y="74638"/>
                  </a:lnTo>
                  <a:lnTo>
                    <a:pt x="2938631" y="68350"/>
                  </a:lnTo>
                  <a:lnTo>
                    <a:pt x="2995914" y="62465"/>
                  </a:lnTo>
                  <a:lnTo>
                    <a:pt x="3053475" y="56999"/>
                  </a:lnTo>
                  <a:lnTo>
                    <a:pt x="3111303" y="51968"/>
                  </a:lnTo>
                  <a:lnTo>
                    <a:pt x="3155740" y="48359"/>
                  </a:lnTo>
                  <a:lnTo>
                    <a:pt x="3200516" y="44877"/>
                  </a:lnTo>
                  <a:lnTo>
                    <a:pt x="3245628" y="41521"/>
                  </a:lnTo>
                  <a:lnTo>
                    <a:pt x="3291067" y="38292"/>
                  </a:lnTo>
                  <a:lnTo>
                    <a:pt x="3336830" y="35191"/>
                  </a:lnTo>
                  <a:lnTo>
                    <a:pt x="3382910" y="32217"/>
                  </a:lnTo>
                  <a:lnTo>
                    <a:pt x="3429303" y="29372"/>
                  </a:lnTo>
                  <a:lnTo>
                    <a:pt x="3476001" y="26655"/>
                  </a:lnTo>
                  <a:lnTo>
                    <a:pt x="3523001" y="24067"/>
                  </a:lnTo>
                  <a:lnTo>
                    <a:pt x="3570296" y="21609"/>
                  </a:lnTo>
                  <a:lnTo>
                    <a:pt x="3617880" y="19281"/>
                  </a:lnTo>
                  <a:lnTo>
                    <a:pt x="3665749" y="17084"/>
                  </a:lnTo>
                  <a:lnTo>
                    <a:pt x="3713896" y="15017"/>
                  </a:lnTo>
                  <a:lnTo>
                    <a:pt x="3762316" y="13081"/>
                  </a:lnTo>
                  <a:lnTo>
                    <a:pt x="3811004" y="11277"/>
                  </a:lnTo>
                  <a:lnTo>
                    <a:pt x="3859954" y="9605"/>
                  </a:lnTo>
                  <a:lnTo>
                    <a:pt x="3909160" y="8066"/>
                  </a:lnTo>
                  <a:lnTo>
                    <a:pt x="3958616" y="6659"/>
                  </a:lnTo>
                  <a:lnTo>
                    <a:pt x="4008318" y="5386"/>
                  </a:lnTo>
                  <a:lnTo>
                    <a:pt x="4058260" y="4247"/>
                  </a:lnTo>
                  <a:lnTo>
                    <a:pt x="4108435" y="3241"/>
                  </a:lnTo>
                  <a:lnTo>
                    <a:pt x="4158839" y="2371"/>
                  </a:lnTo>
                  <a:lnTo>
                    <a:pt x="4209466" y="1636"/>
                  </a:lnTo>
                  <a:lnTo>
                    <a:pt x="4260311" y="1036"/>
                  </a:lnTo>
                  <a:lnTo>
                    <a:pt x="4311367" y="572"/>
                  </a:lnTo>
                  <a:lnTo>
                    <a:pt x="4362629" y="244"/>
                  </a:lnTo>
                  <a:lnTo>
                    <a:pt x="4414092" y="53"/>
                  </a:lnTo>
                  <a:lnTo>
                    <a:pt x="4465750" y="0"/>
                  </a:lnTo>
                  <a:lnTo>
                    <a:pt x="4517598" y="83"/>
                  </a:lnTo>
                  <a:lnTo>
                    <a:pt x="4569630" y="305"/>
                  </a:lnTo>
                  <a:lnTo>
                    <a:pt x="4621840" y="666"/>
                  </a:lnTo>
                  <a:lnTo>
                    <a:pt x="4674223" y="1165"/>
                  </a:lnTo>
                  <a:lnTo>
                    <a:pt x="4726773" y="1804"/>
                  </a:lnTo>
                  <a:lnTo>
                    <a:pt x="4779485" y="2583"/>
                  </a:lnTo>
                  <a:lnTo>
                    <a:pt x="4832353" y="3501"/>
                  </a:lnTo>
                  <a:lnTo>
                    <a:pt x="4885372" y="4560"/>
                  </a:lnTo>
                  <a:lnTo>
                    <a:pt x="4938536" y="5761"/>
                  </a:lnTo>
                  <a:lnTo>
                    <a:pt x="4991839" y="7102"/>
                  </a:lnTo>
                  <a:lnTo>
                    <a:pt x="5045276" y="8586"/>
                  </a:lnTo>
                  <a:lnTo>
                    <a:pt x="5098841" y="10212"/>
                  </a:lnTo>
                  <a:lnTo>
                    <a:pt x="5152530" y="11981"/>
                  </a:lnTo>
                  <a:lnTo>
                    <a:pt x="5206335" y="13893"/>
                  </a:lnTo>
                  <a:lnTo>
                    <a:pt x="5260252" y="15948"/>
                  </a:lnTo>
                  <a:lnTo>
                    <a:pt x="5314275" y="18147"/>
                  </a:lnTo>
                  <a:lnTo>
                    <a:pt x="5368399" y="20491"/>
                  </a:lnTo>
                  <a:lnTo>
                    <a:pt x="5422617" y="22980"/>
                  </a:lnTo>
                  <a:lnTo>
                    <a:pt x="5476925" y="25614"/>
                  </a:lnTo>
                  <a:lnTo>
                    <a:pt x="5531317" y="28394"/>
                  </a:lnTo>
                  <a:lnTo>
                    <a:pt x="5585787" y="31320"/>
                  </a:lnTo>
                  <a:lnTo>
                    <a:pt x="5640330" y="34392"/>
                  </a:lnTo>
                  <a:lnTo>
                    <a:pt x="5694940" y="37612"/>
                  </a:lnTo>
                  <a:lnTo>
                    <a:pt x="5749611" y="40979"/>
                  </a:lnTo>
                  <a:lnTo>
                    <a:pt x="5804338" y="44493"/>
                  </a:lnTo>
                  <a:lnTo>
                    <a:pt x="5859116" y="48156"/>
                  </a:lnTo>
                  <a:lnTo>
                    <a:pt x="5913939" y="51968"/>
                  </a:lnTo>
                  <a:lnTo>
                    <a:pt x="5961554" y="55463"/>
                  </a:lnTo>
                  <a:lnTo>
                    <a:pt x="6010111" y="59261"/>
                  </a:lnTo>
                  <a:lnTo>
                    <a:pt x="6059569" y="63352"/>
                  </a:lnTo>
                  <a:lnTo>
                    <a:pt x="6109886" y="67727"/>
                  </a:lnTo>
                  <a:lnTo>
                    <a:pt x="6161021" y="72376"/>
                  </a:lnTo>
                  <a:lnTo>
                    <a:pt x="6212932" y="77290"/>
                  </a:lnTo>
                  <a:lnTo>
                    <a:pt x="6265580" y="82458"/>
                  </a:lnTo>
                  <a:lnTo>
                    <a:pt x="6318922" y="87870"/>
                  </a:lnTo>
                  <a:lnTo>
                    <a:pt x="6372918" y="93517"/>
                  </a:lnTo>
                  <a:lnTo>
                    <a:pt x="6427526" y="99389"/>
                  </a:lnTo>
                  <a:lnTo>
                    <a:pt x="6482705" y="105477"/>
                  </a:lnTo>
                  <a:lnTo>
                    <a:pt x="6538413" y="111770"/>
                  </a:lnTo>
                  <a:lnTo>
                    <a:pt x="6594611" y="118258"/>
                  </a:lnTo>
                  <a:lnTo>
                    <a:pt x="6651256" y="124933"/>
                  </a:lnTo>
                  <a:lnTo>
                    <a:pt x="6708307" y="131783"/>
                  </a:lnTo>
                  <a:lnTo>
                    <a:pt x="6765724" y="138800"/>
                  </a:lnTo>
                  <a:lnTo>
                    <a:pt x="6823464" y="145974"/>
                  </a:lnTo>
                  <a:lnTo>
                    <a:pt x="6881487" y="153294"/>
                  </a:lnTo>
                  <a:lnTo>
                    <a:pt x="6939752" y="160751"/>
                  </a:lnTo>
                  <a:lnTo>
                    <a:pt x="6998218" y="168336"/>
                  </a:lnTo>
                  <a:lnTo>
                    <a:pt x="7056842" y="176038"/>
                  </a:lnTo>
                  <a:lnTo>
                    <a:pt x="7115585" y="183847"/>
                  </a:lnTo>
                  <a:lnTo>
                    <a:pt x="7174404" y="191755"/>
                  </a:lnTo>
                  <a:lnTo>
                    <a:pt x="7233260" y="199750"/>
                  </a:lnTo>
                  <a:lnTo>
                    <a:pt x="7292110" y="207824"/>
                  </a:lnTo>
                  <a:lnTo>
                    <a:pt x="7350913" y="215966"/>
                  </a:lnTo>
                  <a:lnTo>
                    <a:pt x="7409628" y="224167"/>
                  </a:lnTo>
                  <a:lnTo>
                    <a:pt x="7468215" y="232416"/>
                  </a:lnTo>
                  <a:lnTo>
                    <a:pt x="7526631" y="240705"/>
                  </a:lnTo>
                  <a:lnTo>
                    <a:pt x="7584836" y="249024"/>
                  </a:lnTo>
                  <a:lnTo>
                    <a:pt x="7642789" y="257361"/>
                  </a:lnTo>
                  <a:lnTo>
                    <a:pt x="7700448" y="265709"/>
                  </a:lnTo>
                  <a:lnTo>
                    <a:pt x="7757772" y="274057"/>
                  </a:lnTo>
                  <a:lnTo>
                    <a:pt x="7814720" y="282395"/>
                  </a:lnTo>
                  <a:lnTo>
                    <a:pt x="7871250" y="290713"/>
                  </a:lnTo>
                  <a:lnTo>
                    <a:pt x="7927323" y="299002"/>
                  </a:lnTo>
                  <a:lnTo>
                    <a:pt x="7982895" y="307251"/>
                  </a:lnTo>
                  <a:lnTo>
                    <a:pt x="8037927" y="315452"/>
                  </a:lnTo>
                  <a:lnTo>
                    <a:pt x="8092377" y="323595"/>
                  </a:lnTo>
                  <a:lnTo>
                    <a:pt x="8146204" y="331668"/>
                  </a:lnTo>
                  <a:lnTo>
                    <a:pt x="8199367" y="339664"/>
                  </a:lnTo>
                  <a:lnTo>
                    <a:pt x="8251824" y="347571"/>
                  </a:lnTo>
                  <a:lnTo>
                    <a:pt x="8303535" y="355380"/>
                  </a:lnTo>
                  <a:lnTo>
                    <a:pt x="8354457" y="363082"/>
                  </a:lnTo>
                  <a:lnTo>
                    <a:pt x="8404551" y="370667"/>
                  </a:lnTo>
                  <a:lnTo>
                    <a:pt x="8453775" y="378124"/>
                  </a:lnTo>
                  <a:lnTo>
                    <a:pt x="8502087" y="385444"/>
                  </a:lnTo>
                  <a:lnTo>
                    <a:pt x="8549447" y="392618"/>
                  </a:lnTo>
                  <a:lnTo>
                    <a:pt x="8595813" y="399635"/>
                  </a:lnTo>
                  <a:lnTo>
                    <a:pt x="8641144" y="406485"/>
                  </a:lnTo>
                  <a:lnTo>
                    <a:pt x="8685399" y="413160"/>
                  </a:lnTo>
                  <a:lnTo>
                    <a:pt x="8728537" y="419648"/>
                  </a:lnTo>
                  <a:lnTo>
                    <a:pt x="8770516" y="425941"/>
                  </a:lnTo>
                  <a:lnTo>
                    <a:pt x="8811296" y="432029"/>
                  </a:lnTo>
                  <a:lnTo>
                    <a:pt x="8850835" y="437901"/>
                  </a:lnTo>
                  <a:lnTo>
                    <a:pt x="8889092" y="443548"/>
                  </a:lnTo>
                  <a:lnTo>
                    <a:pt x="8961595" y="454128"/>
                  </a:lnTo>
                  <a:lnTo>
                    <a:pt x="9028477" y="463691"/>
                  </a:lnTo>
                  <a:lnTo>
                    <a:pt x="9059707" y="468066"/>
                  </a:lnTo>
                  <a:lnTo>
                    <a:pt x="9078271" y="47062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53" y="5640781"/>
              <a:ext cx="3004820" cy="1211580"/>
            </a:xfrm>
            <a:custGeom>
              <a:avLst/>
              <a:gdLst/>
              <a:ahLst/>
              <a:cxnLst/>
              <a:rect l="l" t="t" r="r" b="b"/>
              <a:pathLst>
                <a:path w="3004820" h="1211579">
                  <a:moveTo>
                    <a:pt x="0" y="0"/>
                  </a:moveTo>
                  <a:lnTo>
                    <a:pt x="51721" y="23517"/>
                  </a:lnTo>
                  <a:lnTo>
                    <a:pt x="103435" y="47027"/>
                  </a:lnTo>
                  <a:lnTo>
                    <a:pt x="155135" y="70525"/>
                  </a:lnTo>
                  <a:lnTo>
                    <a:pt x="206815" y="94002"/>
                  </a:lnTo>
                  <a:lnTo>
                    <a:pt x="258466" y="117452"/>
                  </a:lnTo>
                  <a:lnTo>
                    <a:pt x="310083" y="140868"/>
                  </a:lnTo>
                  <a:lnTo>
                    <a:pt x="361657" y="164244"/>
                  </a:lnTo>
                  <a:lnTo>
                    <a:pt x="413183" y="187573"/>
                  </a:lnTo>
                  <a:lnTo>
                    <a:pt x="464653" y="210849"/>
                  </a:lnTo>
                  <a:lnTo>
                    <a:pt x="516059" y="234063"/>
                  </a:lnTo>
                  <a:lnTo>
                    <a:pt x="567396" y="257211"/>
                  </a:lnTo>
                  <a:lnTo>
                    <a:pt x="618656" y="280284"/>
                  </a:lnTo>
                  <a:lnTo>
                    <a:pt x="669832" y="303277"/>
                  </a:lnTo>
                  <a:lnTo>
                    <a:pt x="720917" y="326182"/>
                  </a:lnTo>
                  <a:lnTo>
                    <a:pt x="771904" y="348994"/>
                  </a:lnTo>
                  <a:lnTo>
                    <a:pt x="822786" y="371704"/>
                  </a:lnTo>
                  <a:lnTo>
                    <a:pt x="873556" y="394306"/>
                  </a:lnTo>
                  <a:lnTo>
                    <a:pt x="924207" y="416795"/>
                  </a:lnTo>
                  <a:lnTo>
                    <a:pt x="974732" y="439162"/>
                  </a:lnTo>
                  <a:lnTo>
                    <a:pt x="1025125" y="461401"/>
                  </a:lnTo>
                  <a:lnTo>
                    <a:pt x="1075377" y="483506"/>
                  </a:lnTo>
                  <a:lnTo>
                    <a:pt x="1125482" y="505470"/>
                  </a:lnTo>
                  <a:lnTo>
                    <a:pt x="1175433" y="527285"/>
                  </a:lnTo>
                  <a:lnTo>
                    <a:pt x="1225224" y="548946"/>
                  </a:lnTo>
                  <a:lnTo>
                    <a:pt x="1274846" y="570446"/>
                  </a:lnTo>
                  <a:lnTo>
                    <a:pt x="1324293" y="591777"/>
                  </a:lnTo>
                  <a:lnTo>
                    <a:pt x="1373558" y="612933"/>
                  </a:lnTo>
                  <a:lnTo>
                    <a:pt x="1422635" y="633908"/>
                  </a:lnTo>
                  <a:lnTo>
                    <a:pt x="1471515" y="654695"/>
                  </a:lnTo>
                  <a:lnTo>
                    <a:pt x="1520192" y="675286"/>
                  </a:lnTo>
                  <a:lnTo>
                    <a:pt x="1568660" y="695675"/>
                  </a:lnTo>
                  <a:lnTo>
                    <a:pt x="1616910" y="715856"/>
                  </a:lnTo>
                  <a:lnTo>
                    <a:pt x="1664936" y="735822"/>
                  </a:lnTo>
                  <a:lnTo>
                    <a:pt x="1712731" y="755566"/>
                  </a:lnTo>
                  <a:lnTo>
                    <a:pt x="1760289" y="775081"/>
                  </a:lnTo>
                  <a:lnTo>
                    <a:pt x="1807601" y="794360"/>
                  </a:lnTo>
                  <a:lnTo>
                    <a:pt x="1854661" y="813398"/>
                  </a:lnTo>
                  <a:lnTo>
                    <a:pt x="1901462" y="832186"/>
                  </a:lnTo>
                  <a:lnTo>
                    <a:pt x="1947997" y="850719"/>
                  </a:lnTo>
                  <a:lnTo>
                    <a:pt x="1994259" y="868989"/>
                  </a:lnTo>
                  <a:lnTo>
                    <a:pt x="2040242" y="886991"/>
                  </a:lnTo>
                  <a:lnTo>
                    <a:pt x="2085937" y="904716"/>
                  </a:lnTo>
                  <a:lnTo>
                    <a:pt x="2131338" y="922159"/>
                  </a:lnTo>
                  <a:lnTo>
                    <a:pt x="2176438" y="939313"/>
                  </a:lnTo>
                  <a:lnTo>
                    <a:pt x="2221229" y="956171"/>
                  </a:lnTo>
                  <a:lnTo>
                    <a:pt x="2265706" y="972726"/>
                  </a:lnTo>
                  <a:lnTo>
                    <a:pt x="2309861" y="988971"/>
                  </a:lnTo>
                  <a:lnTo>
                    <a:pt x="2353687" y="1004901"/>
                  </a:lnTo>
                  <a:lnTo>
                    <a:pt x="2397177" y="1020507"/>
                  </a:lnTo>
                  <a:lnTo>
                    <a:pt x="2440323" y="1035784"/>
                  </a:lnTo>
                  <a:lnTo>
                    <a:pt x="2483120" y="1050724"/>
                  </a:lnTo>
                  <a:lnTo>
                    <a:pt x="2525559" y="1065322"/>
                  </a:lnTo>
                  <a:lnTo>
                    <a:pt x="2567635" y="1079569"/>
                  </a:lnTo>
                  <a:lnTo>
                    <a:pt x="2609339" y="1093460"/>
                  </a:lnTo>
                  <a:lnTo>
                    <a:pt x="2650665" y="1106988"/>
                  </a:lnTo>
                  <a:lnTo>
                    <a:pt x="2691607" y="1120146"/>
                  </a:lnTo>
                  <a:lnTo>
                    <a:pt x="2732156" y="1132927"/>
                  </a:lnTo>
                  <a:lnTo>
                    <a:pt x="2772306" y="1145324"/>
                  </a:lnTo>
                  <a:lnTo>
                    <a:pt x="2812050" y="1157331"/>
                  </a:lnTo>
                  <a:lnTo>
                    <a:pt x="2851381" y="1168942"/>
                  </a:lnTo>
                  <a:lnTo>
                    <a:pt x="2890292" y="1180149"/>
                  </a:lnTo>
                  <a:lnTo>
                    <a:pt x="2928775" y="1190945"/>
                  </a:lnTo>
                  <a:lnTo>
                    <a:pt x="2966825" y="1201324"/>
                  </a:lnTo>
                  <a:lnTo>
                    <a:pt x="3004433" y="121128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28" y="5137796"/>
              <a:ext cx="9078595" cy="1714500"/>
            </a:xfrm>
            <a:custGeom>
              <a:avLst/>
              <a:gdLst/>
              <a:ahLst/>
              <a:cxnLst/>
              <a:rect l="l" t="t" r="r" b="b"/>
              <a:pathLst>
                <a:path w="9078595" h="1714500">
                  <a:moveTo>
                    <a:pt x="0" y="146673"/>
                  </a:moveTo>
                  <a:lnTo>
                    <a:pt x="37324" y="159713"/>
                  </a:lnTo>
                  <a:lnTo>
                    <a:pt x="74769" y="172776"/>
                  </a:lnTo>
                  <a:lnTo>
                    <a:pt x="112458" y="185882"/>
                  </a:lnTo>
                  <a:lnTo>
                    <a:pt x="150511" y="199054"/>
                  </a:lnTo>
                  <a:lnTo>
                    <a:pt x="189051" y="212315"/>
                  </a:lnTo>
                  <a:lnTo>
                    <a:pt x="228197" y="225685"/>
                  </a:lnTo>
                  <a:lnTo>
                    <a:pt x="268073" y="239187"/>
                  </a:lnTo>
                  <a:lnTo>
                    <a:pt x="308800" y="252844"/>
                  </a:lnTo>
                  <a:lnTo>
                    <a:pt x="350499" y="266676"/>
                  </a:lnTo>
                  <a:lnTo>
                    <a:pt x="393291" y="280706"/>
                  </a:lnTo>
                  <a:lnTo>
                    <a:pt x="437298" y="294956"/>
                  </a:lnTo>
                  <a:lnTo>
                    <a:pt x="482643" y="309447"/>
                  </a:lnTo>
                  <a:lnTo>
                    <a:pt x="529445" y="324203"/>
                  </a:lnTo>
                  <a:lnTo>
                    <a:pt x="577828" y="339244"/>
                  </a:lnTo>
                  <a:lnTo>
                    <a:pt x="627911" y="354594"/>
                  </a:lnTo>
                  <a:lnTo>
                    <a:pt x="679818" y="370273"/>
                  </a:lnTo>
                  <a:lnTo>
                    <a:pt x="733668" y="386304"/>
                  </a:lnTo>
                  <a:lnTo>
                    <a:pt x="789585" y="402709"/>
                  </a:lnTo>
                  <a:lnTo>
                    <a:pt x="847689" y="419509"/>
                  </a:lnTo>
                  <a:lnTo>
                    <a:pt x="908102" y="436728"/>
                  </a:lnTo>
                  <a:lnTo>
                    <a:pt x="970946" y="454386"/>
                  </a:lnTo>
                  <a:lnTo>
                    <a:pt x="1036341" y="472506"/>
                  </a:lnTo>
                  <a:lnTo>
                    <a:pt x="1104411" y="491109"/>
                  </a:lnTo>
                  <a:lnTo>
                    <a:pt x="1142884" y="501558"/>
                  </a:lnTo>
                  <a:lnTo>
                    <a:pt x="1182229" y="512258"/>
                  </a:lnTo>
                  <a:lnTo>
                    <a:pt x="1222422" y="523198"/>
                  </a:lnTo>
                  <a:lnTo>
                    <a:pt x="1263437" y="534366"/>
                  </a:lnTo>
                  <a:lnTo>
                    <a:pt x="1305252" y="545750"/>
                  </a:lnTo>
                  <a:lnTo>
                    <a:pt x="1347842" y="557338"/>
                  </a:lnTo>
                  <a:lnTo>
                    <a:pt x="1391183" y="569121"/>
                  </a:lnTo>
                  <a:lnTo>
                    <a:pt x="1435251" y="581085"/>
                  </a:lnTo>
                  <a:lnTo>
                    <a:pt x="1480022" y="593219"/>
                  </a:lnTo>
                  <a:lnTo>
                    <a:pt x="1525472" y="605512"/>
                  </a:lnTo>
                  <a:lnTo>
                    <a:pt x="1571577" y="617952"/>
                  </a:lnTo>
                  <a:lnTo>
                    <a:pt x="1618313" y="630528"/>
                  </a:lnTo>
                  <a:lnTo>
                    <a:pt x="1665656" y="643228"/>
                  </a:lnTo>
                  <a:lnTo>
                    <a:pt x="1713581" y="656040"/>
                  </a:lnTo>
                  <a:lnTo>
                    <a:pt x="1762065" y="668954"/>
                  </a:lnTo>
                  <a:lnTo>
                    <a:pt x="1811084" y="681957"/>
                  </a:lnTo>
                  <a:lnTo>
                    <a:pt x="1860614" y="695038"/>
                  </a:lnTo>
                  <a:lnTo>
                    <a:pt x="1910630" y="708185"/>
                  </a:lnTo>
                  <a:lnTo>
                    <a:pt x="1961108" y="721387"/>
                  </a:lnTo>
                  <a:lnTo>
                    <a:pt x="2012026" y="734632"/>
                  </a:lnTo>
                  <a:lnTo>
                    <a:pt x="2063357" y="747910"/>
                  </a:lnTo>
                  <a:lnTo>
                    <a:pt x="2115080" y="761207"/>
                  </a:lnTo>
                  <a:lnTo>
                    <a:pt x="2167168" y="774513"/>
                  </a:lnTo>
                  <a:lnTo>
                    <a:pt x="2219599" y="787816"/>
                  </a:lnTo>
                  <a:lnTo>
                    <a:pt x="2272348" y="801105"/>
                  </a:lnTo>
                  <a:lnTo>
                    <a:pt x="2325392" y="814368"/>
                  </a:lnTo>
                  <a:lnTo>
                    <a:pt x="2378705" y="827593"/>
                  </a:lnTo>
                  <a:lnTo>
                    <a:pt x="2432265" y="840769"/>
                  </a:lnTo>
                  <a:lnTo>
                    <a:pt x="2486047" y="853885"/>
                  </a:lnTo>
                  <a:lnTo>
                    <a:pt x="2540027" y="866929"/>
                  </a:lnTo>
                  <a:lnTo>
                    <a:pt x="2594181" y="879889"/>
                  </a:lnTo>
                  <a:lnTo>
                    <a:pt x="2648486" y="892753"/>
                  </a:lnTo>
                  <a:lnTo>
                    <a:pt x="2702916" y="905511"/>
                  </a:lnTo>
                  <a:lnTo>
                    <a:pt x="2757448" y="918151"/>
                  </a:lnTo>
                  <a:lnTo>
                    <a:pt x="2812058" y="930661"/>
                  </a:lnTo>
                  <a:lnTo>
                    <a:pt x="2866721" y="943030"/>
                  </a:lnTo>
                  <a:lnTo>
                    <a:pt x="2921415" y="955245"/>
                  </a:lnTo>
                  <a:lnTo>
                    <a:pt x="2976114" y="967296"/>
                  </a:lnTo>
                  <a:lnTo>
                    <a:pt x="3030795" y="979171"/>
                  </a:lnTo>
                  <a:lnTo>
                    <a:pt x="3085434" y="990859"/>
                  </a:lnTo>
                  <a:lnTo>
                    <a:pt x="3140006" y="1002347"/>
                  </a:lnTo>
                  <a:lnTo>
                    <a:pt x="3194488" y="1013625"/>
                  </a:lnTo>
                  <a:lnTo>
                    <a:pt x="3240447" y="1023013"/>
                  </a:lnTo>
                  <a:lnTo>
                    <a:pt x="3286870" y="1032411"/>
                  </a:lnTo>
                  <a:lnTo>
                    <a:pt x="3333739" y="1041817"/>
                  </a:lnTo>
                  <a:lnTo>
                    <a:pt x="3381033" y="1051227"/>
                  </a:lnTo>
                  <a:lnTo>
                    <a:pt x="3428732" y="1060638"/>
                  </a:lnTo>
                  <a:lnTo>
                    <a:pt x="3476818" y="1070045"/>
                  </a:lnTo>
                  <a:lnTo>
                    <a:pt x="3525270" y="1079447"/>
                  </a:lnTo>
                  <a:lnTo>
                    <a:pt x="3574069" y="1088839"/>
                  </a:lnTo>
                  <a:lnTo>
                    <a:pt x="3623195" y="1098217"/>
                  </a:lnTo>
                  <a:lnTo>
                    <a:pt x="3672628" y="1107580"/>
                  </a:lnTo>
                  <a:lnTo>
                    <a:pt x="3722350" y="1116922"/>
                  </a:lnTo>
                  <a:lnTo>
                    <a:pt x="3772339" y="1126241"/>
                  </a:lnTo>
                  <a:lnTo>
                    <a:pt x="3822577" y="1135533"/>
                  </a:lnTo>
                  <a:lnTo>
                    <a:pt x="3873044" y="1144795"/>
                  </a:lnTo>
                  <a:lnTo>
                    <a:pt x="3923719" y="1154024"/>
                  </a:lnTo>
                  <a:lnTo>
                    <a:pt x="3974585" y="1163215"/>
                  </a:lnTo>
                  <a:lnTo>
                    <a:pt x="4025620" y="1172366"/>
                  </a:lnTo>
                  <a:lnTo>
                    <a:pt x="4076805" y="1181473"/>
                  </a:lnTo>
                  <a:lnTo>
                    <a:pt x="4128121" y="1190533"/>
                  </a:lnTo>
                  <a:lnTo>
                    <a:pt x="4179548" y="1199542"/>
                  </a:lnTo>
                  <a:lnTo>
                    <a:pt x="4231067" y="1208497"/>
                  </a:lnTo>
                  <a:lnTo>
                    <a:pt x="4282656" y="1217394"/>
                  </a:lnTo>
                  <a:lnTo>
                    <a:pt x="4334298" y="1226230"/>
                  </a:lnTo>
                  <a:lnTo>
                    <a:pt x="4385972" y="1235002"/>
                  </a:lnTo>
                  <a:lnTo>
                    <a:pt x="4437659" y="1243707"/>
                  </a:lnTo>
                  <a:lnTo>
                    <a:pt x="4489339" y="1252339"/>
                  </a:lnTo>
                  <a:lnTo>
                    <a:pt x="4540992" y="1260898"/>
                  </a:lnTo>
                  <a:lnTo>
                    <a:pt x="4592598" y="1269378"/>
                  </a:lnTo>
                  <a:lnTo>
                    <a:pt x="4644139" y="1277776"/>
                  </a:lnTo>
                  <a:lnTo>
                    <a:pt x="4695594" y="1286090"/>
                  </a:lnTo>
                  <a:lnTo>
                    <a:pt x="4746944" y="1294315"/>
                  </a:lnTo>
                  <a:lnTo>
                    <a:pt x="4798169" y="1302449"/>
                  </a:lnTo>
                  <a:lnTo>
                    <a:pt x="4849249" y="1310487"/>
                  </a:lnTo>
                  <a:lnTo>
                    <a:pt x="4900165" y="1318427"/>
                  </a:lnTo>
                  <a:lnTo>
                    <a:pt x="4950897" y="1326265"/>
                  </a:lnTo>
                  <a:lnTo>
                    <a:pt x="5001426" y="1333997"/>
                  </a:lnTo>
                  <a:lnTo>
                    <a:pt x="5051731" y="1341620"/>
                  </a:lnTo>
                  <a:lnTo>
                    <a:pt x="5101794" y="1349131"/>
                  </a:lnTo>
                  <a:lnTo>
                    <a:pt x="5151594" y="1356527"/>
                  </a:lnTo>
                  <a:lnTo>
                    <a:pt x="5201112" y="1363803"/>
                  </a:lnTo>
                  <a:lnTo>
                    <a:pt x="5250328" y="1370956"/>
                  </a:lnTo>
                  <a:lnTo>
                    <a:pt x="5299223" y="1377984"/>
                  </a:lnTo>
                  <a:lnTo>
                    <a:pt x="5347776" y="1384882"/>
                  </a:lnTo>
                  <a:lnTo>
                    <a:pt x="5395969" y="1391647"/>
                  </a:lnTo>
                  <a:lnTo>
                    <a:pt x="5443781" y="1398277"/>
                  </a:lnTo>
                  <a:lnTo>
                    <a:pt x="5491194" y="1404766"/>
                  </a:lnTo>
                  <a:lnTo>
                    <a:pt x="5538186" y="1411112"/>
                  </a:lnTo>
                  <a:lnTo>
                    <a:pt x="5584739" y="1417312"/>
                  </a:lnTo>
                  <a:lnTo>
                    <a:pt x="5630833" y="1423362"/>
                  </a:lnTo>
                  <a:lnTo>
                    <a:pt x="5676449" y="1429258"/>
                  </a:lnTo>
                  <a:lnTo>
                    <a:pt x="5731868" y="1436252"/>
                  </a:lnTo>
                  <a:lnTo>
                    <a:pt x="5787466" y="1443046"/>
                  </a:lnTo>
                  <a:lnTo>
                    <a:pt x="5843208" y="1449643"/>
                  </a:lnTo>
                  <a:lnTo>
                    <a:pt x="5899059" y="1456047"/>
                  </a:lnTo>
                  <a:lnTo>
                    <a:pt x="5954986" y="1462263"/>
                  </a:lnTo>
                  <a:lnTo>
                    <a:pt x="6010955" y="1468295"/>
                  </a:lnTo>
                  <a:lnTo>
                    <a:pt x="6066930" y="1474147"/>
                  </a:lnTo>
                  <a:lnTo>
                    <a:pt x="6122880" y="1479823"/>
                  </a:lnTo>
                  <a:lnTo>
                    <a:pt x="6178768" y="1485327"/>
                  </a:lnTo>
                  <a:lnTo>
                    <a:pt x="6234561" y="1490664"/>
                  </a:lnTo>
                  <a:lnTo>
                    <a:pt x="6290225" y="1495837"/>
                  </a:lnTo>
                  <a:lnTo>
                    <a:pt x="6345726" y="1500851"/>
                  </a:lnTo>
                  <a:lnTo>
                    <a:pt x="6401029" y="1505709"/>
                  </a:lnTo>
                  <a:lnTo>
                    <a:pt x="6456101" y="1510417"/>
                  </a:lnTo>
                  <a:lnTo>
                    <a:pt x="6510907" y="1514977"/>
                  </a:lnTo>
                  <a:lnTo>
                    <a:pt x="6565413" y="1519395"/>
                  </a:lnTo>
                  <a:lnTo>
                    <a:pt x="6619585" y="1523674"/>
                  </a:lnTo>
                  <a:lnTo>
                    <a:pt x="6673390" y="1527818"/>
                  </a:lnTo>
                  <a:lnTo>
                    <a:pt x="6726792" y="1531832"/>
                  </a:lnTo>
                  <a:lnTo>
                    <a:pt x="6779757" y="1535720"/>
                  </a:lnTo>
                  <a:lnTo>
                    <a:pt x="6832253" y="1539485"/>
                  </a:lnTo>
                  <a:lnTo>
                    <a:pt x="6884243" y="1543133"/>
                  </a:lnTo>
                  <a:lnTo>
                    <a:pt x="6935695" y="1546666"/>
                  </a:lnTo>
                  <a:lnTo>
                    <a:pt x="6986574" y="1550090"/>
                  </a:lnTo>
                  <a:lnTo>
                    <a:pt x="7036847" y="1553409"/>
                  </a:lnTo>
                  <a:lnTo>
                    <a:pt x="7086478" y="1556625"/>
                  </a:lnTo>
                  <a:lnTo>
                    <a:pt x="7135433" y="1559745"/>
                  </a:lnTo>
                  <a:lnTo>
                    <a:pt x="7183680" y="1562771"/>
                  </a:lnTo>
                  <a:lnTo>
                    <a:pt x="7231183" y="1565708"/>
                  </a:lnTo>
                  <a:lnTo>
                    <a:pt x="7277908" y="1568560"/>
                  </a:lnTo>
                  <a:lnTo>
                    <a:pt x="7323821" y="1571332"/>
                  </a:lnTo>
                  <a:lnTo>
                    <a:pt x="7368889" y="1574027"/>
                  </a:lnTo>
                  <a:lnTo>
                    <a:pt x="7413077" y="1576649"/>
                  </a:lnTo>
                  <a:lnTo>
                    <a:pt x="7456350" y="1579203"/>
                  </a:lnTo>
                  <a:lnTo>
                    <a:pt x="7498675" y="1581692"/>
                  </a:lnTo>
                  <a:lnTo>
                    <a:pt x="7540018" y="1584122"/>
                  </a:lnTo>
                  <a:lnTo>
                    <a:pt x="7580344" y="1586495"/>
                  </a:lnTo>
                  <a:lnTo>
                    <a:pt x="7619620" y="1588817"/>
                  </a:lnTo>
                  <a:lnTo>
                    <a:pt x="7657810" y="1591090"/>
                  </a:lnTo>
                  <a:lnTo>
                    <a:pt x="7694882" y="1593321"/>
                  </a:lnTo>
                  <a:lnTo>
                    <a:pt x="7730801" y="1595511"/>
                  </a:lnTo>
                  <a:lnTo>
                    <a:pt x="7812409" y="1600309"/>
                  </a:lnTo>
                  <a:lnTo>
                    <a:pt x="7887152" y="1604268"/>
                  </a:lnTo>
                  <a:lnTo>
                    <a:pt x="7955603" y="1607454"/>
                  </a:lnTo>
                  <a:lnTo>
                    <a:pt x="8018334" y="1609932"/>
                  </a:lnTo>
                  <a:lnTo>
                    <a:pt x="8075917" y="1611766"/>
                  </a:lnTo>
                  <a:lnTo>
                    <a:pt x="8128927" y="1613023"/>
                  </a:lnTo>
                  <a:lnTo>
                    <a:pt x="8177935" y="1613767"/>
                  </a:lnTo>
                  <a:lnTo>
                    <a:pt x="8223515" y="1614065"/>
                  </a:lnTo>
                  <a:lnTo>
                    <a:pt x="8266239" y="1613980"/>
                  </a:lnTo>
                  <a:lnTo>
                    <a:pt x="8306680" y="1613579"/>
                  </a:lnTo>
                  <a:lnTo>
                    <a:pt x="8345410" y="1612926"/>
                  </a:lnTo>
                  <a:lnTo>
                    <a:pt x="8420032" y="1611128"/>
                  </a:lnTo>
                  <a:lnTo>
                    <a:pt x="8457068" y="1610113"/>
                  </a:lnTo>
                  <a:lnTo>
                    <a:pt x="8494685" y="1609107"/>
                  </a:lnTo>
                  <a:lnTo>
                    <a:pt x="8533456" y="1608176"/>
                  </a:lnTo>
                  <a:lnTo>
                    <a:pt x="8573954" y="1607386"/>
                  </a:lnTo>
                  <a:lnTo>
                    <a:pt x="8636561" y="1606021"/>
                  </a:lnTo>
                  <a:lnTo>
                    <a:pt x="8696089" y="1604121"/>
                  </a:lnTo>
                  <a:lnTo>
                    <a:pt x="8752845" y="1601738"/>
                  </a:lnTo>
                  <a:lnTo>
                    <a:pt x="8807136" y="1598927"/>
                  </a:lnTo>
                  <a:lnTo>
                    <a:pt x="8859272" y="1595742"/>
                  </a:lnTo>
                  <a:lnTo>
                    <a:pt x="8909559" y="1592236"/>
                  </a:lnTo>
                  <a:lnTo>
                    <a:pt x="8958307" y="1588462"/>
                  </a:lnTo>
                  <a:lnTo>
                    <a:pt x="9005822" y="1584474"/>
                  </a:lnTo>
                  <a:lnTo>
                    <a:pt x="9052414" y="1580326"/>
                  </a:lnTo>
                  <a:lnTo>
                    <a:pt x="9078271" y="1577934"/>
                  </a:lnTo>
                </a:path>
                <a:path w="9078595" h="1714500">
                  <a:moveTo>
                    <a:pt x="2149405" y="1714264"/>
                  </a:moveTo>
                  <a:lnTo>
                    <a:pt x="2181883" y="1677653"/>
                  </a:lnTo>
                  <a:lnTo>
                    <a:pt x="2214468" y="1641069"/>
                  </a:lnTo>
                  <a:lnTo>
                    <a:pt x="2247264" y="1604537"/>
                  </a:lnTo>
                  <a:lnTo>
                    <a:pt x="2280377" y="1568084"/>
                  </a:lnTo>
                  <a:lnTo>
                    <a:pt x="2313912" y="1531737"/>
                  </a:lnTo>
                  <a:lnTo>
                    <a:pt x="2347976" y="1495521"/>
                  </a:lnTo>
                  <a:lnTo>
                    <a:pt x="2382674" y="1459464"/>
                  </a:lnTo>
                  <a:lnTo>
                    <a:pt x="2418111" y="1423592"/>
                  </a:lnTo>
                  <a:lnTo>
                    <a:pt x="2454394" y="1387931"/>
                  </a:lnTo>
                  <a:lnTo>
                    <a:pt x="2491627" y="1352508"/>
                  </a:lnTo>
                  <a:lnTo>
                    <a:pt x="2529918" y="1317348"/>
                  </a:lnTo>
                  <a:lnTo>
                    <a:pt x="2569370" y="1282480"/>
                  </a:lnTo>
                  <a:lnTo>
                    <a:pt x="2610091" y="1247928"/>
                  </a:lnTo>
                  <a:lnTo>
                    <a:pt x="2652185" y="1213720"/>
                  </a:lnTo>
                  <a:lnTo>
                    <a:pt x="2695759" y="1179881"/>
                  </a:lnTo>
                  <a:lnTo>
                    <a:pt x="2733460" y="1151726"/>
                  </a:lnTo>
                  <a:lnTo>
                    <a:pt x="2772599" y="1123387"/>
                  </a:lnTo>
                  <a:lnTo>
                    <a:pt x="2813034" y="1094938"/>
                  </a:lnTo>
                  <a:lnTo>
                    <a:pt x="2854626" y="1066452"/>
                  </a:lnTo>
                  <a:lnTo>
                    <a:pt x="2897232" y="1038004"/>
                  </a:lnTo>
                  <a:lnTo>
                    <a:pt x="2940713" y="1009665"/>
                  </a:lnTo>
                  <a:lnTo>
                    <a:pt x="2984928" y="981509"/>
                  </a:lnTo>
                  <a:lnTo>
                    <a:pt x="3029736" y="953610"/>
                  </a:lnTo>
                  <a:lnTo>
                    <a:pt x="3074997" y="926041"/>
                  </a:lnTo>
                  <a:lnTo>
                    <a:pt x="3120568" y="898876"/>
                  </a:lnTo>
                  <a:lnTo>
                    <a:pt x="3166311" y="872186"/>
                  </a:lnTo>
                  <a:lnTo>
                    <a:pt x="3212084" y="846047"/>
                  </a:lnTo>
                  <a:lnTo>
                    <a:pt x="3257747" y="820531"/>
                  </a:lnTo>
                  <a:lnTo>
                    <a:pt x="3303158" y="795711"/>
                  </a:lnTo>
                  <a:lnTo>
                    <a:pt x="3348177" y="771661"/>
                  </a:lnTo>
                  <a:lnTo>
                    <a:pt x="3392664" y="748454"/>
                  </a:lnTo>
                  <a:lnTo>
                    <a:pt x="3436477" y="726164"/>
                  </a:lnTo>
                  <a:lnTo>
                    <a:pt x="3479476" y="704863"/>
                  </a:lnTo>
                  <a:lnTo>
                    <a:pt x="3526249" y="682270"/>
                  </a:lnTo>
                  <a:lnTo>
                    <a:pt x="3571115" y="661143"/>
                  </a:lnTo>
                  <a:lnTo>
                    <a:pt x="3614482" y="641327"/>
                  </a:lnTo>
                  <a:lnTo>
                    <a:pt x="3656758" y="622665"/>
                  </a:lnTo>
                  <a:lnTo>
                    <a:pt x="3698351" y="605001"/>
                  </a:lnTo>
                  <a:lnTo>
                    <a:pt x="3739671" y="588177"/>
                  </a:lnTo>
                  <a:lnTo>
                    <a:pt x="3781125" y="572039"/>
                  </a:lnTo>
                  <a:lnTo>
                    <a:pt x="3823122" y="556429"/>
                  </a:lnTo>
                  <a:lnTo>
                    <a:pt x="3866069" y="541190"/>
                  </a:lnTo>
                  <a:lnTo>
                    <a:pt x="3910376" y="526167"/>
                  </a:lnTo>
                  <a:lnTo>
                    <a:pt x="3956451" y="511202"/>
                  </a:lnTo>
                  <a:lnTo>
                    <a:pt x="4004702" y="496140"/>
                  </a:lnTo>
                  <a:lnTo>
                    <a:pt x="4055537" y="480824"/>
                  </a:lnTo>
                  <a:lnTo>
                    <a:pt x="4109365" y="465098"/>
                  </a:lnTo>
                  <a:lnTo>
                    <a:pt x="4166594" y="448804"/>
                  </a:lnTo>
                  <a:lnTo>
                    <a:pt x="4227633" y="431788"/>
                  </a:lnTo>
                  <a:lnTo>
                    <a:pt x="4267648" y="420886"/>
                  </a:lnTo>
                  <a:lnTo>
                    <a:pt x="4309928" y="409688"/>
                  </a:lnTo>
                  <a:lnTo>
                    <a:pt x="4354279" y="398231"/>
                  </a:lnTo>
                  <a:lnTo>
                    <a:pt x="4400506" y="386550"/>
                  </a:lnTo>
                  <a:lnTo>
                    <a:pt x="4448414" y="374682"/>
                  </a:lnTo>
                  <a:lnTo>
                    <a:pt x="4497809" y="362664"/>
                  </a:lnTo>
                  <a:lnTo>
                    <a:pt x="4548496" y="350531"/>
                  </a:lnTo>
                  <a:lnTo>
                    <a:pt x="4600280" y="338320"/>
                  </a:lnTo>
                  <a:lnTo>
                    <a:pt x="4652968" y="326068"/>
                  </a:lnTo>
                  <a:lnTo>
                    <a:pt x="4706363" y="313811"/>
                  </a:lnTo>
                  <a:lnTo>
                    <a:pt x="4760273" y="301585"/>
                  </a:lnTo>
                  <a:lnTo>
                    <a:pt x="4814502" y="289426"/>
                  </a:lnTo>
                  <a:lnTo>
                    <a:pt x="4868856" y="277371"/>
                  </a:lnTo>
                  <a:lnTo>
                    <a:pt x="4923139" y="265457"/>
                  </a:lnTo>
                  <a:lnTo>
                    <a:pt x="4977159" y="253720"/>
                  </a:lnTo>
                  <a:lnTo>
                    <a:pt x="5030719" y="242195"/>
                  </a:lnTo>
                  <a:lnTo>
                    <a:pt x="5083626" y="230920"/>
                  </a:lnTo>
                  <a:lnTo>
                    <a:pt x="5135684" y="219931"/>
                  </a:lnTo>
                  <a:lnTo>
                    <a:pt x="5186700" y="209264"/>
                  </a:lnTo>
                  <a:lnTo>
                    <a:pt x="5236478" y="198956"/>
                  </a:lnTo>
                  <a:lnTo>
                    <a:pt x="5284824" y="189042"/>
                  </a:lnTo>
                  <a:lnTo>
                    <a:pt x="5331544" y="179560"/>
                  </a:lnTo>
                  <a:lnTo>
                    <a:pt x="5376443" y="170546"/>
                  </a:lnTo>
                  <a:lnTo>
                    <a:pt x="5419326" y="162035"/>
                  </a:lnTo>
                  <a:lnTo>
                    <a:pt x="5459999" y="154066"/>
                  </a:lnTo>
                  <a:lnTo>
                    <a:pt x="5498268" y="146673"/>
                  </a:lnTo>
                  <a:lnTo>
                    <a:pt x="5567684" y="133601"/>
                  </a:lnTo>
                  <a:lnTo>
                    <a:pt x="5628848" y="122537"/>
                  </a:lnTo>
                  <a:lnTo>
                    <a:pt x="5683140" y="113235"/>
                  </a:lnTo>
                  <a:lnTo>
                    <a:pt x="5731937" y="105452"/>
                  </a:lnTo>
                  <a:lnTo>
                    <a:pt x="5776620" y="98946"/>
                  </a:lnTo>
                  <a:lnTo>
                    <a:pt x="5818567" y="93472"/>
                  </a:lnTo>
                  <a:lnTo>
                    <a:pt x="5859157" y="88788"/>
                  </a:lnTo>
                  <a:lnTo>
                    <a:pt x="5899769" y="84648"/>
                  </a:lnTo>
                  <a:lnTo>
                    <a:pt x="5941782" y="80811"/>
                  </a:lnTo>
                  <a:lnTo>
                    <a:pt x="5986576" y="77033"/>
                  </a:lnTo>
                  <a:lnTo>
                    <a:pt x="6035529" y="73070"/>
                  </a:lnTo>
                  <a:lnTo>
                    <a:pt x="6090020" y="68678"/>
                  </a:lnTo>
                  <a:lnTo>
                    <a:pt x="6151429" y="63615"/>
                  </a:lnTo>
                  <a:lnTo>
                    <a:pt x="6192938" y="60210"/>
                  </a:lnTo>
                  <a:lnTo>
                    <a:pt x="6236492" y="56789"/>
                  </a:lnTo>
                  <a:lnTo>
                    <a:pt x="6281898" y="53364"/>
                  </a:lnTo>
                  <a:lnTo>
                    <a:pt x="6328964" y="49946"/>
                  </a:lnTo>
                  <a:lnTo>
                    <a:pt x="6377497" y="46547"/>
                  </a:lnTo>
                  <a:lnTo>
                    <a:pt x="6427305" y="43178"/>
                  </a:lnTo>
                  <a:lnTo>
                    <a:pt x="6478195" y="39851"/>
                  </a:lnTo>
                  <a:lnTo>
                    <a:pt x="6529974" y="36578"/>
                  </a:lnTo>
                  <a:lnTo>
                    <a:pt x="6582450" y="33370"/>
                  </a:lnTo>
                  <a:lnTo>
                    <a:pt x="6635429" y="30239"/>
                  </a:lnTo>
                  <a:lnTo>
                    <a:pt x="6688720" y="27196"/>
                  </a:lnTo>
                  <a:lnTo>
                    <a:pt x="6742130" y="24253"/>
                  </a:lnTo>
                  <a:lnTo>
                    <a:pt x="6795467" y="21421"/>
                  </a:lnTo>
                  <a:lnTo>
                    <a:pt x="6848536" y="18713"/>
                  </a:lnTo>
                  <a:lnTo>
                    <a:pt x="6901147" y="16140"/>
                  </a:lnTo>
                  <a:lnTo>
                    <a:pt x="6953106" y="13712"/>
                  </a:lnTo>
                  <a:lnTo>
                    <a:pt x="7004221" y="11443"/>
                  </a:lnTo>
                  <a:lnTo>
                    <a:pt x="7054299" y="9344"/>
                  </a:lnTo>
                  <a:lnTo>
                    <a:pt x="7103147" y="7425"/>
                  </a:lnTo>
                  <a:lnTo>
                    <a:pt x="7150573" y="5700"/>
                  </a:lnTo>
                  <a:lnTo>
                    <a:pt x="7196385" y="4179"/>
                  </a:lnTo>
                  <a:lnTo>
                    <a:pt x="7460894" y="0"/>
                  </a:lnTo>
                  <a:lnTo>
                    <a:pt x="7735976" y="464"/>
                  </a:lnTo>
                  <a:lnTo>
                    <a:pt x="7952051" y="2786"/>
                  </a:lnTo>
                  <a:lnTo>
                    <a:pt x="8039538" y="4179"/>
                  </a:lnTo>
                  <a:lnTo>
                    <a:pt x="8645201" y="4179"/>
                  </a:lnTo>
                  <a:lnTo>
                    <a:pt x="8707539" y="6090"/>
                  </a:lnTo>
                  <a:lnTo>
                    <a:pt x="8767881" y="8729"/>
                  </a:lnTo>
                  <a:lnTo>
                    <a:pt x="8825529" y="11883"/>
                  </a:lnTo>
                  <a:lnTo>
                    <a:pt x="8879786" y="15339"/>
                  </a:lnTo>
                  <a:lnTo>
                    <a:pt x="8929952" y="18884"/>
                  </a:lnTo>
                  <a:lnTo>
                    <a:pt x="8975331" y="22306"/>
                  </a:lnTo>
                  <a:lnTo>
                    <a:pt x="9015224" y="25391"/>
                  </a:lnTo>
                  <a:lnTo>
                    <a:pt x="9048934" y="27928"/>
                  </a:lnTo>
                  <a:lnTo>
                    <a:pt x="9078271" y="3014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715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1058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4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1" y="1606651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583" y="14832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8108" y="21640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58" y="5293233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86" y="402958"/>
                  </a:moveTo>
                  <a:lnTo>
                    <a:pt x="69410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72263" y="1564765"/>
                  </a:lnTo>
                </a:path>
                <a:path w="1395095" h="1565275">
                  <a:moveTo>
                    <a:pt x="627946" y="1564765"/>
                  </a:moveTo>
                  <a:lnTo>
                    <a:pt x="0" y="1202220"/>
                  </a:lnTo>
                  <a:lnTo>
                    <a:pt x="3886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3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7834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1"/>
                  </a:moveTo>
                  <a:lnTo>
                    <a:pt x="694054" y="0"/>
                  </a:lnTo>
                  <a:lnTo>
                    <a:pt x="1394586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886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1258" y="5302758"/>
              <a:ext cx="1395095" cy="1555750"/>
            </a:xfrm>
            <a:custGeom>
              <a:avLst/>
              <a:gdLst/>
              <a:ahLst/>
              <a:cxnLst/>
              <a:rect l="l" t="t" r="r" b="b"/>
              <a:pathLst>
                <a:path w="1395095" h="1555750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88600" y="1555240"/>
                  </a:lnTo>
                </a:path>
                <a:path w="1395095" h="1555750">
                  <a:moveTo>
                    <a:pt x="611471" y="1555240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08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884" y="1454658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054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886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5312283"/>
              <a:ext cx="1395095" cy="1546225"/>
            </a:xfrm>
            <a:custGeom>
              <a:avLst/>
              <a:gdLst/>
              <a:ahLst/>
              <a:cxnLst/>
              <a:rect l="l" t="t" r="r" b="b"/>
              <a:pathLst>
                <a:path w="1395095" h="1546225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804914" y="1545715"/>
                  </a:lnTo>
                </a:path>
                <a:path w="1395095" h="1546225">
                  <a:moveTo>
                    <a:pt x="594972" y="15457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31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3534" y="1500692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3937" y="395036"/>
                  </a:moveTo>
                  <a:lnTo>
                    <a:pt x="680466" y="0"/>
                  </a:lnTo>
                </a:path>
                <a:path w="680720" h="1587500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33488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182"/>
                  </a:lnTo>
                  <a:lnTo>
                    <a:pt x="0" y="6185649"/>
                  </a:lnTo>
                  <a:lnTo>
                    <a:pt x="8229600" y="6185649"/>
                  </a:lnTo>
                  <a:lnTo>
                    <a:pt x="8229600" y="34418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7767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7672"/>
                  </a:moveTo>
                  <a:lnTo>
                    <a:pt x="3679062" y="677672"/>
                  </a:lnTo>
                  <a:lnTo>
                    <a:pt x="3679062" y="0"/>
                  </a:lnTo>
                </a:path>
                <a:path w="3679190" h="678180">
                  <a:moveTo>
                    <a:pt x="0" y="0"/>
                  </a:moveTo>
                  <a:lnTo>
                    <a:pt x="0" y="677672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9088" y="0"/>
              <a:ext cx="3505200" cy="602615"/>
            </a:xfrm>
            <a:custGeom>
              <a:avLst/>
              <a:gdLst/>
              <a:ahLst/>
              <a:cxnLst/>
              <a:rect l="l" t="t" r="r" b="b"/>
              <a:pathLst>
                <a:path w="3505200" h="602615">
                  <a:moveTo>
                    <a:pt x="0" y="602488"/>
                  </a:moveTo>
                  <a:lnTo>
                    <a:pt x="3505199" y="602488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602488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5844" y="991869"/>
            <a:ext cx="4460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Working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105" dirty="0"/>
              <a:t> </a:t>
            </a:r>
            <a:r>
              <a:rPr spc="-65" dirty="0"/>
              <a:t>Vectors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xfrm>
            <a:off x="1190955" y="1703577"/>
            <a:ext cx="6309359" cy="1963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Suppose</a:t>
            </a:r>
            <a:r>
              <a:rPr spc="-145" dirty="0"/>
              <a:t> </a:t>
            </a:r>
            <a:r>
              <a:rPr b="1" spc="-35" dirty="0">
                <a:latin typeface="Tahoma"/>
                <a:cs typeface="Tahoma"/>
              </a:rPr>
              <a:t>‘x’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225" dirty="0"/>
              <a:t>is</a:t>
            </a:r>
            <a:r>
              <a:rPr spc="-190" dirty="0"/>
              <a:t> </a:t>
            </a:r>
            <a:r>
              <a:rPr spc="175" dirty="0"/>
              <a:t>a</a:t>
            </a:r>
            <a:r>
              <a:rPr spc="-170" dirty="0"/>
              <a:t> </a:t>
            </a:r>
            <a:r>
              <a:rPr dirty="0"/>
              <a:t>vector</a:t>
            </a:r>
            <a:r>
              <a:rPr spc="-170" dirty="0"/>
              <a:t> </a:t>
            </a:r>
            <a:r>
              <a:rPr spc="80" dirty="0"/>
              <a:t>and</a:t>
            </a:r>
            <a:r>
              <a:rPr spc="-145" dirty="0"/>
              <a:t> </a:t>
            </a:r>
            <a:r>
              <a:rPr b="1" spc="-40" dirty="0">
                <a:latin typeface="Tahoma"/>
                <a:cs typeface="Tahoma"/>
              </a:rPr>
              <a:t>‘df’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spc="-225" dirty="0"/>
              <a:t>is</a:t>
            </a:r>
            <a:r>
              <a:rPr spc="-190" dirty="0"/>
              <a:t> </a:t>
            </a:r>
            <a:r>
              <a:rPr spc="175" dirty="0"/>
              <a:t>a</a:t>
            </a:r>
            <a:r>
              <a:rPr spc="-170" dirty="0"/>
              <a:t> </a:t>
            </a:r>
            <a:r>
              <a:rPr spc="90" dirty="0"/>
              <a:t>data</a:t>
            </a:r>
            <a:r>
              <a:rPr spc="-150" dirty="0"/>
              <a:t> </a:t>
            </a:r>
            <a:r>
              <a:rPr spc="-30" dirty="0"/>
              <a:t>frame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 dirty="0"/>
          </a:p>
          <a:p>
            <a:pPr marL="12700">
              <a:lnSpc>
                <a:spcPct val="100000"/>
              </a:lnSpc>
            </a:pPr>
            <a:r>
              <a:rPr b="1" spc="-140" dirty="0">
                <a:latin typeface="Tahoma"/>
                <a:cs typeface="Tahoma"/>
              </a:rPr>
              <a:t>X=c(a=1</a:t>
            </a:r>
            <a:r>
              <a:rPr b="1" spc="-65" dirty="0">
                <a:latin typeface="Tahoma"/>
                <a:cs typeface="Tahoma"/>
              </a:rPr>
              <a:t>,</a:t>
            </a:r>
            <a:r>
              <a:rPr b="1" spc="-5" dirty="0">
                <a:latin typeface="Tahoma"/>
                <a:cs typeface="Tahoma"/>
              </a:rPr>
              <a:t> </a:t>
            </a:r>
            <a:r>
              <a:rPr b="1" spc="-195" dirty="0">
                <a:latin typeface="Tahoma"/>
                <a:cs typeface="Tahoma"/>
              </a:rPr>
              <a:t>b=2)</a:t>
            </a: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endParaRPr lang="en-US" b="1" spc="-13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b="1" spc="-135" dirty="0">
                <a:latin typeface="Tahoma"/>
                <a:cs typeface="Tahoma"/>
              </a:rPr>
              <a:t>df=data.frame(x=1:3,y=5:7)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240663" y="3929004"/>
            <a:ext cx="148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225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7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200" spc="85" dirty="0">
                <a:solidFill>
                  <a:srgbClr val="3D3C2C"/>
                </a:solidFill>
                <a:latin typeface="Verdana"/>
                <a:cs typeface="Verdana"/>
              </a:rPr>
              <a:t>ect</a:t>
            </a:r>
            <a:r>
              <a:rPr sz="2200" spc="-10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7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35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x)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90955" y="4922977"/>
            <a:ext cx="2297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3D3C2C"/>
                </a:solidFill>
                <a:latin typeface="Verdana"/>
                <a:cs typeface="Verdana"/>
              </a:rPr>
              <a:t>is.data.frame(df)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58258" y="3245383"/>
            <a:ext cx="1017269" cy="2026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endParaRPr lang="en-US" sz="2200" spc="-22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endParaRPr lang="en-IN" sz="2200" spc="-220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4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04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E  </a:t>
            </a:r>
            <a:endParaRPr sz="2200" dirty="0">
              <a:latin typeface="Verdana"/>
              <a:cs typeface="Verdana"/>
            </a:endParaRPr>
          </a:p>
          <a:p>
            <a:pPr marL="12700" marR="99695" algn="just">
              <a:lnSpc>
                <a:spcPct val="120000"/>
              </a:lnSpc>
            </a:pPr>
            <a:endParaRPr lang="en-US" sz="2200" spc="-155" dirty="0">
              <a:solidFill>
                <a:srgbClr val="3D3C2C"/>
              </a:solidFill>
              <a:latin typeface="Verdana"/>
              <a:cs typeface="Verdana"/>
            </a:endParaRPr>
          </a:p>
          <a:p>
            <a:pPr marL="12700" marR="99695" algn="just">
              <a:lnSpc>
                <a:spcPct val="120000"/>
              </a:lnSpc>
            </a:pPr>
            <a:r>
              <a:rPr sz="2200" spc="-22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43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E  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D67E-680F-44AB-B7D3-30A9A201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58" y="5334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Arrays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58634-F436-43BA-AD80-1CFB4EF9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600200"/>
            <a:ext cx="6753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9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8DE7-8C3B-41F8-9492-74D6BB17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96" y="457200"/>
            <a:ext cx="7247804" cy="1846659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Naming Columns and Rows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AE438-6EE5-42C2-B99B-409AE831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9200"/>
            <a:ext cx="832485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2CA-40BF-4508-8EB9-81152B9D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814" y="203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4F5AF-9775-4438-8976-EB4CB776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219200"/>
            <a:ext cx="84867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906D-66A0-4294-9E65-FA29E7A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55" y="228600"/>
            <a:ext cx="7191045" cy="1846659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Manipulating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2DD3F-76C5-420D-8156-BE656742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90600"/>
            <a:ext cx="78200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1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353D-D827-465B-8BA0-78CD87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Calculations Across Array Elements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562D5-3F46-4D82-A74A-4DF9EBD2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59706"/>
            <a:ext cx="8210550" cy="38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1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AED-B26B-40C5-80B8-C52D7352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597959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Factors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4C927-CD3F-4373-BE9A-6CE50BBF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00201"/>
            <a:ext cx="8258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25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7DBE-8E77-43BD-AFD7-EC5EF0D8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4" y="4572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in Data Frame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47AAF-1FDA-4A2A-83F8-4759EEB2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752600"/>
            <a:ext cx="7934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499B-1E39-4CCC-B2A4-2BD3D7D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00" y="4572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Changing the factor levels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F9AC-CF48-42EB-B94F-E1CA3986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600200"/>
            <a:ext cx="84867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F12-AECD-4B98-94A7-B3BB2E1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864" y="457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Factor Levels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72E8-F2A7-471E-A2D8-8F2BE5BC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311400"/>
            <a:ext cx="6753225" cy="27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7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A80-185A-4530-82E1-3AF1407D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3810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Data Frames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50D9F-3A5F-480D-939A-3C6433EC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85937"/>
            <a:ext cx="8677275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5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543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99A55B-38F9-4A0E-8E74-9A5BCFF3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143000"/>
            <a:ext cx="83534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1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F50E-EC52-461C-90AD-3C28683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7848600" cy="12311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 the structure and summary of Data Frame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941D-BA34-4E8B-A7C7-998AC3D3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6309359" cy="2708434"/>
          </a:xfrm>
        </p:spPr>
        <p:txBody>
          <a:bodyPr/>
          <a:lstStyle/>
          <a:p>
            <a:r>
              <a:rPr lang="en-US" dirty="0"/>
              <a:t>To get the structure of the data frame, use str function:</a:t>
            </a:r>
          </a:p>
          <a:p>
            <a:r>
              <a:rPr lang="en-US" dirty="0"/>
              <a:t>Str(</a:t>
            </a:r>
            <a:r>
              <a:rPr lang="en-US" dirty="0" err="1"/>
              <a:t>emp.data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the summary of the </a:t>
            </a:r>
            <a:r>
              <a:rPr lang="en-US" dirty="0" err="1"/>
              <a:t>dataframe</a:t>
            </a:r>
            <a:r>
              <a:rPr lang="en-US" dirty="0"/>
              <a:t>, use summary function:</a:t>
            </a:r>
          </a:p>
          <a:p>
            <a:r>
              <a:rPr lang="en-US" dirty="0"/>
              <a:t>Summary(</a:t>
            </a:r>
            <a:r>
              <a:rPr lang="en-US" dirty="0" err="1"/>
              <a:t>emp.data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4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C7EA-CFBF-4FC7-87F4-77019F54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2" y="3810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Extract data from Data Frame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D8A9A-0DAE-42B8-9F64-B6063B68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47837"/>
            <a:ext cx="8191500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E0A2-E7A9-4F1D-90C2-43B81DB9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6104127" cy="185420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306C5-CE56-4B55-914C-7E3D26FE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785937"/>
            <a:ext cx="8410575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5FAE-18D0-45ED-B5C4-60FCEFC4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6104127" cy="1854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7F1B-1273-4DB1-8284-D73E3298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66874"/>
            <a:ext cx="82581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6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BABA-316D-4DE0-A9FA-666E912A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533400"/>
            <a:ext cx="6104127" cy="1231106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Column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9DA46-566E-41FF-B740-2CD05C57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528762"/>
            <a:ext cx="824865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0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ECEF-493F-4CA0-BEA9-D92A7F32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6" y="457200"/>
            <a:ext cx="6104127" cy="18542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Row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E4BB0-0DDD-48CC-921D-2CF4EE15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57400"/>
            <a:ext cx="8763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47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50D23-09E0-4884-83D9-C9A0CF4A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57200"/>
            <a:ext cx="8343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543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1143000"/>
            <a:ext cx="72390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6962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99" y="1066800"/>
            <a:ext cx="6781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557F-CF65-4688-A6EF-E37A6F38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19" y="304800"/>
            <a:ext cx="6659881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with 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961DCE-782F-4006-B581-3E431BF9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955" y="1703577"/>
            <a:ext cx="7495845" cy="3046988"/>
          </a:xfrm>
        </p:spPr>
        <p:txBody>
          <a:bodyPr/>
          <a:lstStyle/>
          <a:p>
            <a:r>
              <a:rPr lang="en-US" dirty="0"/>
              <a:t>#Create a list consisting of strings, numbers, vectors #and logical value:</a:t>
            </a:r>
          </a:p>
          <a:p>
            <a:endParaRPr lang="en-US" dirty="0"/>
          </a:p>
          <a:p>
            <a:r>
              <a:rPr lang="en-US" dirty="0"/>
              <a:t>List1 = list(“Hi”, “Hello”, c(10,20,30), TRUE, 12.34, 514.34</a:t>
            </a:r>
            <a:r>
              <a:rPr lang="en-IN" dirty="0"/>
              <a:t>)</a:t>
            </a:r>
          </a:p>
          <a:p>
            <a:r>
              <a:rPr lang="en-IN" dirty="0"/>
              <a:t>Print(list1)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3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6B5-8917-4A70-80C9-729ED667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28600"/>
            <a:ext cx="6104127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Naming a list element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5C17A-D926-4007-BD91-601F5983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19200"/>
            <a:ext cx="8553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243</Words>
  <Application>Microsoft Office PowerPoint</Application>
  <PresentationFormat>On-screen Show (4:3)</PresentationFormat>
  <Paragraphs>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Tahoma</vt:lpstr>
      <vt:lpstr>Times New Roman</vt:lpstr>
      <vt:lpstr>Verdana</vt:lpstr>
      <vt:lpstr>Office Theme</vt:lpstr>
      <vt:lpstr>Working with  Various Data Types</vt:lpstr>
      <vt:lpstr>Working with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List</vt:lpstr>
      <vt:lpstr>Naming a list element</vt:lpstr>
      <vt:lpstr>Accessing List Elements</vt:lpstr>
      <vt:lpstr>Manipulating List Elements</vt:lpstr>
      <vt:lpstr>Converting List to Vector </vt:lpstr>
      <vt:lpstr>Working with matrices</vt:lpstr>
      <vt:lpstr>PowerPoint Presentation</vt:lpstr>
      <vt:lpstr>Accessing Elements of a Matrix</vt:lpstr>
      <vt:lpstr>Matrix Addition &amp; Subtraction  </vt:lpstr>
      <vt:lpstr>Multiplication &amp; Division</vt:lpstr>
      <vt:lpstr>PowerPoint Presentation</vt:lpstr>
      <vt:lpstr>PowerPoint Presentation</vt:lpstr>
      <vt:lpstr>Working with Arrays</vt:lpstr>
      <vt:lpstr>Naming Columns and Rows  </vt:lpstr>
      <vt:lpstr>Accessing Array Elements  </vt:lpstr>
      <vt:lpstr>Manipulating Array Elements  </vt:lpstr>
      <vt:lpstr>Calculations Across Array Elements </vt:lpstr>
      <vt:lpstr>Working with Factors</vt:lpstr>
      <vt:lpstr>Factors in Data Frame</vt:lpstr>
      <vt:lpstr>Changing the factor levels</vt:lpstr>
      <vt:lpstr>Generating Factor Levels  </vt:lpstr>
      <vt:lpstr>Working with Data Frames</vt:lpstr>
      <vt:lpstr>PowerPoint Presentation</vt:lpstr>
      <vt:lpstr>Get the structure and summary of Data Frame</vt:lpstr>
      <vt:lpstr>Extract data from Data Frame</vt:lpstr>
      <vt:lpstr>PowerPoint Presentation</vt:lpstr>
      <vt:lpstr>PowerPoint Presentation</vt:lpstr>
      <vt:lpstr>Add Column </vt:lpstr>
      <vt:lpstr>Add Row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</dc:creator>
  <cp:lastModifiedBy>rvir75@gmail.com</cp:lastModifiedBy>
  <cp:revision>6</cp:revision>
  <dcterms:created xsi:type="dcterms:W3CDTF">2022-01-17T16:08:54Z</dcterms:created>
  <dcterms:modified xsi:type="dcterms:W3CDTF">2024-01-12T04:05:08Z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2022-01-17T00:00:00Z</vt:filetime>
  </property>
</Properties>
</file>