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7" r:id="rId2"/>
    <p:sldId id="259" r:id="rId3"/>
    <p:sldId id="260" r:id="rId4"/>
    <p:sldId id="261" r:id="rId5"/>
    <p:sldId id="262" r:id="rId6"/>
    <p:sldId id="293" r:id="rId7"/>
    <p:sldId id="299" r:id="rId8"/>
    <p:sldId id="303" r:id="rId9"/>
    <p:sldId id="305" r:id="rId10"/>
    <p:sldId id="307" r:id="rId11"/>
    <p:sldId id="311" r:id="rId12"/>
    <p:sldId id="321" r:id="rId13"/>
    <p:sldId id="323" r:id="rId14"/>
    <p:sldId id="335" r:id="rId15"/>
    <p:sldId id="266" r:id="rId16"/>
    <p:sldId id="270" r:id="rId17"/>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0">
          <p15:clr>
            <a:srgbClr val="A4A3A4"/>
          </p15:clr>
        </p15:guide>
        <p15:guide id="2" pos="384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1B3661"/>
    <a:srgbClr val="767D83"/>
    <a:srgbClr val="4F79BD"/>
    <a:srgbClr val="25538F"/>
    <a:srgbClr val="FBA41F"/>
    <a:srgbClr val="FFFFFF"/>
    <a:srgbClr val="7F7F7F"/>
    <a:srgbClr val="2343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7"/>
    <p:restoredTop sz="94660"/>
  </p:normalViewPr>
  <p:slideViewPr>
    <p:cSldViewPr snapToGrid="0" showGuides="1">
      <p:cViewPr>
        <p:scale>
          <a:sx n="69" d="100"/>
          <a:sy n="69" d="100"/>
        </p:scale>
        <p:origin x="524" y="32"/>
      </p:cViewPr>
      <p:guideLst>
        <p:guide orient="horz" pos="2170"/>
        <p:guide pos="3845"/>
      </p:guideLst>
    </p:cSldViewPr>
  </p:slideViewPr>
  <p:notesTextViewPr>
    <p:cViewPr>
      <p:scale>
        <a:sx n="1" d="1"/>
        <a:sy n="1" d="1"/>
      </p:scale>
      <p:origin x="0" y="0"/>
    </p:cViewPr>
  </p:notesTextViewPr>
  <p:sorterViewPr showFormatting="0">
    <p:cViewPr>
      <p:scale>
        <a:sx n="68" d="100"/>
        <a:sy n="68"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234"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1049235"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宋体" panose="02010600030101010101" pitchFamily="2" charset="-122"/>
                <a:cs typeface="+mn-cs"/>
              </a:rPr>
              <a:t>2023/11/5</a:t>
            </a:fld>
            <a:endParaRPr lang="zh-CN" altLang="en-US" strike="noStrike" noProof="1"/>
          </a:p>
        </p:txBody>
      </p:sp>
      <p:sp>
        <p:nvSpPr>
          <p:cNvPr id="1049236"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1049237"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宋体"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22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49229"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49230"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49231"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1200" b="0" i="0" u="none" strike="noStrike" kern="1200" cap="none" spc="0" normalizeH="0" baseline="0" noProof="0">
                <a:ln>
                  <a:noFill/>
                </a:ln>
                <a:solidFill>
                  <a:schemeClr val="tx1"/>
                </a:solidFill>
                <a:effectLst/>
                <a:uLnTx/>
                <a:uFillTx/>
                <a:latin typeface="+mn-lt"/>
                <a:ea typeface="+mn-ea"/>
                <a:cs typeface="+mn-cs"/>
              </a:rPr>
              <a:t>Click to edit Master text style</a:t>
            </a:r>
          </a:p>
          <a:p>
            <a:pPr marL="457200" marR="0" lvl="1" indent="0" algn="l" defTabSz="914400" rtl="0" eaLnBrk="1" fontAlgn="auto" latinLnBrk="0" hangingPunct="1">
              <a:lnSpc>
                <a:spcPct val="100000"/>
              </a:lnSpc>
              <a:spcBef>
                <a:spcPts val="0"/>
              </a:spcBef>
              <a:spcAft>
                <a:spcPts val="0"/>
              </a:spcAft>
              <a:buClrTx/>
              <a:buSzTx/>
              <a:buFontTx/>
              <a:buNone/>
            </a:pPr>
            <a:r>
              <a:rPr kumimoji="0" lang="zh-CN" alt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1" fontAlgn="auto" latinLnBrk="0" hangingPunct="1">
              <a:lnSpc>
                <a:spcPct val="100000"/>
              </a:lnSpc>
              <a:spcBef>
                <a:spcPts val="0"/>
              </a:spcBef>
              <a:spcAft>
                <a:spcPts val="0"/>
              </a:spcAft>
              <a:buClrTx/>
              <a:buSzTx/>
              <a:buFontTx/>
              <a:buNone/>
            </a:pPr>
            <a:r>
              <a:rPr kumimoji="0" lang="zh-CN" alt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1" fontAlgn="auto" latinLnBrk="0" hangingPunct="1">
              <a:lnSpc>
                <a:spcPct val="100000"/>
              </a:lnSpc>
              <a:spcBef>
                <a:spcPts val="0"/>
              </a:spcBef>
              <a:spcAft>
                <a:spcPts val="0"/>
              </a:spcAft>
              <a:buClrTx/>
              <a:buSzTx/>
              <a:buFontTx/>
              <a:buNone/>
            </a:pPr>
            <a:r>
              <a:rPr kumimoji="0" lang="zh-CN" alt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1" fontAlgn="auto" latinLnBrk="0" hangingPunct="1">
              <a:lnSpc>
                <a:spcPct val="100000"/>
              </a:lnSpc>
              <a:spcBef>
                <a:spcPts val="0"/>
              </a:spcBef>
              <a:spcAft>
                <a:spcPts val="0"/>
              </a:spcAft>
              <a:buClrTx/>
              <a:buSzTx/>
              <a:buFontTx/>
              <a:buNone/>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1049232"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49233"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pPr>
            <a:fld id="{7E8D80B1-AF37-422E-9742-0525A775D12C}"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幻灯片图像占位符 1"/>
          <p:cNvSpPr>
            <a:spLocks noGrp="1" noRot="1" noChangeAspect="1" noTextEdit="1"/>
          </p:cNvSpPr>
          <p:nvPr>
            <p:ph type="sldImg"/>
          </p:nvPr>
        </p:nvSpPr>
        <p:spPr>
          <a:ln>
            <a:solidFill>
              <a:srgbClr val="000000"/>
            </a:solidFill>
            <a:miter/>
          </a:ln>
        </p:spPr>
      </p:sp>
      <p:sp>
        <p:nvSpPr>
          <p:cNvPr id="1048625" name="备注占位符 2"/>
          <p:cNvSpPr>
            <a:spLocks noGrp="1"/>
          </p:cNvSpPr>
          <p:nvPr>
            <p:ph type="body"/>
          </p:nvPr>
        </p:nvSpPr>
        <p:spPr>
          <a:noFill/>
          <a:ln>
            <a:noFill/>
          </a:ln>
        </p:spPr>
        <p:txBody>
          <a:bodyPr wrap="square" lIns="91440" tIns="45720" rIns="91440" bIns="45720" anchor="t"/>
          <a:lstStyle/>
          <a:p>
            <a:pPr lvl="0">
              <a:spcBef>
                <a:spcPct val="0"/>
              </a:spcBef>
            </a:pPr>
            <a:endParaRPr lang="zh-CN" altLang="en-US" dirty="0"/>
          </a:p>
        </p:txBody>
      </p:sp>
      <p:sp>
        <p:nvSpPr>
          <p:cNvPr id="1048626"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indent="0" algn="r"/>
            <a:fld id="{9A0DB2DC-4C9A-4742-B13C-FB6460FD3503}" type="slidenum">
              <a:rPr lang="zh-CN" altLang="en-US" sz="1200" dirty="0"/>
              <a:t>2</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0" name="幻灯片图像占位符 1"/>
          <p:cNvSpPr>
            <a:spLocks noGrp="1" noRot="1" noChangeAspect="1" noTextEdit="1"/>
          </p:cNvSpPr>
          <p:nvPr>
            <p:ph type="sldImg"/>
          </p:nvPr>
        </p:nvSpPr>
        <p:spPr>
          <a:ln>
            <a:solidFill>
              <a:srgbClr val="000000"/>
            </a:solidFill>
            <a:miter/>
          </a:ln>
        </p:spPr>
      </p:sp>
      <p:sp>
        <p:nvSpPr>
          <p:cNvPr id="1048831" name="备注占位符 2"/>
          <p:cNvSpPr>
            <a:spLocks noGrp="1"/>
          </p:cNvSpPr>
          <p:nvPr>
            <p:ph type="body"/>
          </p:nvPr>
        </p:nvSpPr>
        <p:spPr>
          <a:noFill/>
          <a:ln>
            <a:noFill/>
          </a:ln>
        </p:spPr>
        <p:txBody>
          <a:bodyPr wrap="square" lIns="91440" tIns="45720" rIns="91440" bIns="45720" anchor="t"/>
          <a:lstStyle/>
          <a:p>
            <a:pPr lvl="0">
              <a:spcBef>
                <a:spcPct val="0"/>
              </a:spcBef>
            </a:pPr>
            <a:endParaRPr lang="zh-CN" altLang="en-US" dirty="0"/>
          </a:p>
        </p:txBody>
      </p:sp>
      <p:sp>
        <p:nvSpPr>
          <p:cNvPr id="1048832" name="灯片编号占位符 3"/>
          <p:cNvSpPr txBox="1">
            <a:spLocks noGrp="1"/>
          </p:cNvSpPr>
          <p:nvPr>
            <p:ph type="sldNum" sz="quarter"/>
          </p:nvPr>
        </p:nvSpPr>
        <p:spPr>
          <a:noFill/>
        </p:spPr>
        <p:txBody>
          <a:bodyPr lIns="91440" tIns="45720" rIns="91440" bIns="45720" rtlCol="0" anchor="b"/>
          <a:lstStyle/>
          <a:p>
            <a:pPr marL="0" marR="0" lvl="0" indent="0" algn="r" defTabSz="914400" rtl="0" eaLnBrk="1" fontAlgn="auto" latinLnBrk="0" hangingPunct="1">
              <a:lnSpc>
                <a:spcPct val="100000"/>
              </a:lnSpc>
              <a:spcBef>
                <a:spcPts val="0"/>
              </a:spcBef>
              <a:spcAft>
                <a:spcPts val="0"/>
              </a:spcAft>
              <a:buClrTx/>
              <a:buSzTx/>
              <a:buFontTx/>
              <a:buNone/>
            </a:pPr>
            <a:fld id="{7E8D80B1-AF37-422E-9742-0525A775D12C}" type="slidenum">
              <a:rPr kumimoji="0" lang="zh-CN" altLang="en-US" sz="1800" b="0" i="0" u="none" strike="noStrike" kern="0" cap="none" spc="0" normalizeH="0" baseline="0" noProof="0" smtClean="0">
                <a:ln>
                  <a:noFill/>
                </a:ln>
                <a:solidFill>
                  <a:sysClr val="windowText" lastClr="000000"/>
                </a:solidFill>
                <a:effectLst/>
                <a:uLnTx/>
                <a:uFillTx/>
                <a:latin typeface="+mn-lt"/>
                <a:ea typeface="+mn-ea"/>
                <a:cs typeface="+mn-cs"/>
                <a:sym typeface="+mn-ea"/>
              </a:rPr>
              <a:t>15</a:t>
            </a:fld>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c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51"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ode.jquery.com/ui/1.12.1/themes/base/jquery-ui.css" TargetMode="External"/><Relationship Id="rId2" Type="http://schemas.openxmlformats.org/officeDocument/2006/relationships/hyperlink" Target="https://code.jquery.com/jquery-3.6.0.min.js" TargetMode="External"/><Relationship Id="rId1" Type="http://schemas.openxmlformats.org/officeDocument/2006/relationships/slideLayout" Target="../slideLayouts/slideLayout2.xml"/><Relationship Id="rId4" Type="http://schemas.openxmlformats.org/officeDocument/2006/relationships/hyperlink" Target="https://code.jquery.com/ui/1.12.1/jquery-ui.j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de.jquery.com/ui/1.12.1/themes/base/jquery-ui.css" TargetMode="External"/><Relationship Id="rId2" Type="http://schemas.openxmlformats.org/officeDocument/2006/relationships/hyperlink" Target="https://code.jquery.com/jquery-3.6.0.min.js" TargetMode="External"/><Relationship Id="rId1" Type="http://schemas.openxmlformats.org/officeDocument/2006/relationships/slideLayout" Target="../slideLayouts/slideLayout2.xml"/><Relationship Id="rId4" Type="http://schemas.openxmlformats.org/officeDocument/2006/relationships/hyperlink" Target="https://code.jquery.com/ui/1.12.1/jquery-ui.j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code.jquery.com/jquery-3.6.0.min.js" TargetMode="Externa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https://code.jquery.com/ui/1.12.1/jquery-ui.j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code.jquery.com/ui/1.12.1/themes/base/jquery-ui.css" TargetMode="External"/><Relationship Id="rId2" Type="http://schemas.openxmlformats.org/officeDocument/2006/relationships/hyperlink" Target="https://code.jquery.com/jquery-3.6.0.min.js" TargetMode="External"/><Relationship Id="rId1" Type="http://schemas.openxmlformats.org/officeDocument/2006/relationships/slideLayout" Target="../slideLayouts/slideLayout2.xml"/><Relationship Id="rId4" Type="http://schemas.openxmlformats.org/officeDocument/2006/relationships/hyperlink" Target="https://code.jquery.com/ui/1.12.1/jquery-ui.j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3862"/>
        </a:solidFill>
        <a:effectLst/>
      </p:bgPr>
    </p:bg>
    <p:spTree>
      <p:nvGrpSpPr>
        <p:cNvPr id="1" name=""/>
        <p:cNvGrpSpPr/>
        <p:nvPr/>
      </p:nvGrpSpPr>
      <p:grpSpPr>
        <a:xfrm>
          <a:off x="0" y="0"/>
          <a:ext cx="0" cy="0"/>
          <a:chOff x="0" y="0"/>
          <a:chExt cx="0" cy="0"/>
        </a:xfrm>
      </p:grpSpPr>
      <p:sp>
        <p:nvSpPr>
          <p:cNvPr id="1048587" name="矩形 10"/>
          <p:cNvSpPr/>
          <p:nvPr/>
        </p:nvSpPr>
        <p:spPr>
          <a:xfrm>
            <a:off x="5194300" y="0"/>
            <a:ext cx="5473700" cy="6858000"/>
          </a:xfrm>
          <a:custGeom>
            <a:avLst/>
            <a:gdLst>
              <a:gd name="connsiteX0" fmla="*/ 0 w 3819525"/>
              <a:gd name="connsiteY0" fmla="*/ 0 h 6858000"/>
              <a:gd name="connsiteX1" fmla="*/ 3819525 w 3819525"/>
              <a:gd name="connsiteY1" fmla="*/ 0 h 6858000"/>
              <a:gd name="connsiteX2" fmla="*/ 3819525 w 3819525"/>
              <a:gd name="connsiteY2" fmla="*/ 6858000 h 6858000"/>
              <a:gd name="connsiteX3" fmla="*/ 0 w 3819525"/>
              <a:gd name="connsiteY3" fmla="*/ 6858000 h 6858000"/>
              <a:gd name="connsiteX4" fmla="*/ 0 w 3819525"/>
              <a:gd name="connsiteY4" fmla="*/ 0 h 6858000"/>
              <a:gd name="connsiteX0-1" fmla="*/ 1876425 w 5695950"/>
              <a:gd name="connsiteY0-2" fmla="*/ 0 h 6858000"/>
              <a:gd name="connsiteX1-3" fmla="*/ 5695950 w 5695950"/>
              <a:gd name="connsiteY1-4" fmla="*/ 0 h 6858000"/>
              <a:gd name="connsiteX2-5" fmla="*/ 5695950 w 5695950"/>
              <a:gd name="connsiteY2-6" fmla="*/ 6858000 h 6858000"/>
              <a:gd name="connsiteX3-7" fmla="*/ 0 w 5695950"/>
              <a:gd name="connsiteY3-8" fmla="*/ 6848475 h 6858000"/>
              <a:gd name="connsiteX4-9" fmla="*/ 1876425 w 5695950"/>
              <a:gd name="connsiteY4-1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695950" h="6858000">
                <a:moveTo>
                  <a:pt x="1876425" y="0"/>
                </a:moveTo>
                <a:lnTo>
                  <a:pt x="5695950" y="0"/>
                </a:lnTo>
                <a:lnTo>
                  <a:pt x="5695950" y="6858000"/>
                </a:lnTo>
                <a:lnTo>
                  <a:pt x="0" y="6848475"/>
                </a:lnTo>
                <a:lnTo>
                  <a:pt x="187642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588" name="矩形 5"/>
          <p:cNvSpPr/>
          <p:nvPr/>
        </p:nvSpPr>
        <p:spPr>
          <a:xfrm>
            <a:off x="3568700" y="0"/>
            <a:ext cx="88900"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097213" name="图片 4"/>
          <p:cNvPicPr>
            <a:picLocks noChangeAspect="1"/>
          </p:cNvPicPr>
          <p:nvPr/>
        </p:nvPicPr>
        <p:blipFill>
          <a:blip r:embed="rId2"/>
          <a:stretch>
            <a:fillRect/>
          </a:stretch>
        </p:blipFill>
        <p:spPr>
          <a:xfrm>
            <a:off x="1993076" y="2626055"/>
            <a:ext cx="3016250" cy="3722688"/>
          </a:xfrm>
          <a:prstGeom prst="rect">
            <a:avLst/>
          </a:prstGeom>
          <a:noFill/>
          <a:ln w="9525">
            <a:noFill/>
          </a:ln>
        </p:spPr>
      </p:pic>
      <p:sp>
        <p:nvSpPr>
          <p:cNvPr id="1048589" name="文本框 7"/>
          <p:cNvSpPr txBox="1"/>
          <p:nvPr/>
        </p:nvSpPr>
        <p:spPr>
          <a:xfrm>
            <a:off x="6830219" y="3500277"/>
            <a:ext cx="3103562" cy="891541"/>
          </a:xfrm>
          <a:prstGeom prst="rect">
            <a:avLst/>
          </a:prstGeom>
          <a:noFill/>
          <a:ln w="9525">
            <a:noFill/>
          </a:ln>
        </p:spPr>
        <p:txBody>
          <a:bodyPr anchor="t">
            <a:spAutoFit/>
          </a:bodyPr>
          <a:lstStyle/>
          <a:p>
            <a:r>
              <a:rPr lang="en-US" altLang="zh-CN" sz="5400" b="1" dirty="0">
                <a:solidFill>
                  <a:srgbClr val="1B3862"/>
                </a:solidFill>
                <a:latin typeface="Impact" panose="020B0806030902050204" pitchFamily="34" charset="0"/>
                <a:ea typeface="宋体" panose="02010600030101010101" pitchFamily="2" charset="-122"/>
              </a:rPr>
              <a:t>jQuery UI</a:t>
            </a:r>
          </a:p>
        </p:txBody>
      </p:sp>
      <p:sp>
        <p:nvSpPr>
          <p:cNvPr id="1048590" name="文本框 9"/>
          <p:cNvSpPr txBox="1"/>
          <p:nvPr/>
        </p:nvSpPr>
        <p:spPr>
          <a:xfrm>
            <a:off x="7021513" y="4733925"/>
            <a:ext cx="2538143" cy="878840"/>
          </a:xfrm>
          <a:prstGeom prst="rect">
            <a:avLst/>
          </a:prstGeom>
          <a:noFill/>
          <a:ln w="9525">
            <a:noFill/>
          </a:ln>
        </p:spPr>
        <p:txBody>
          <a:bodyPr anchor="t">
            <a:spAutoFit/>
          </a:bodyPr>
          <a:lstStyle/>
          <a:p>
            <a:pPr algn="ctr"/>
            <a:r>
              <a:rPr lang="en-US" altLang="zh-CN" sz="2000" b="1" dirty="0">
                <a:solidFill>
                  <a:srgbClr val="1B3862"/>
                </a:solidFill>
                <a:latin typeface="微软雅黑" panose="020B0503020204020204" pitchFamily="34" charset="-122"/>
                <a:ea typeface="微软雅黑" panose="020B0503020204020204" pitchFamily="34" charset="-122"/>
              </a:rPr>
              <a:t>BY: </a:t>
            </a:r>
            <a:endParaRPr lang="zh-CN" altLang="en-US" sz="3600" b="1" dirty="0">
              <a:solidFill>
                <a:srgbClr val="1B3862"/>
              </a:solidFill>
              <a:latin typeface="微软雅黑" panose="020B0503020204020204" pitchFamily="34" charset="-122"/>
              <a:ea typeface="微软雅黑" panose="020B0503020204020204" pitchFamily="34" charset="-122"/>
            </a:endParaRPr>
          </a:p>
          <a:p>
            <a:pPr algn="ctr"/>
            <a:r>
              <a:rPr lang="en-US" altLang="zh-CN" sz="3200" b="1" dirty="0">
                <a:solidFill>
                  <a:srgbClr val="1B3862"/>
                </a:solidFill>
                <a:latin typeface="微软雅黑" panose="020B0503020204020204" pitchFamily="34" charset="-122"/>
                <a:ea typeface="微软雅黑" panose="020B0503020204020204" pitchFamily="34" charset="-122"/>
              </a:rPr>
              <a:t>Arpita Sitha</a:t>
            </a:r>
            <a:endParaRPr lang="zh-CN" altLang="en-US" sz="1600" b="1" dirty="0">
              <a:solidFill>
                <a:srgbClr val="1B3862"/>
              </a:solidFill>
              <a:latin typeface="微软雅黑" panose="020B0503020204020204" pitchFamily="34" charset="-122"/>
              <a:ea typeface="微软雅黑" panose="020B0503020204020204" pitchFamily="34" charset="-122"/>
            </a:endParaRPr>
          </a:p>
        </p:txBody>
      </p:sp>
      <p:pic>
        <p:nvPicPr>
          <p:cNvPr id="2097214" name="图片 12"/>
          <p:cNvPicPr>
            <a:picLocks noChangeAspect="1"/>
          </p:cNvPicPr>
          <p:nvPr/>
        </p:nvPicPr>
        <p:blipFill>
          <a:blip r:embed="rId3"/>
          <a:stretch>
            <a:fillRect/>
          </a:stretch>
        </p:blipFill>
        <p:spPr>
          <a:xfrm>
            <a:off x="9587736" y="66234"/>
            <a:ext cx="2530475" cy="215900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85" name="TextBox 1049284"/>
          <p:cNvSpPr txBox="1"/>
          <p:nvPr/>
        </p:nvSpPr>
        <p:spPr>
          <a:xfrm rot="12568">
            <a:off x="1224952" y="1482794"/>
            <a:ext cx="9742096" cy="4870436"/>
          </a:xfrm>
          <a:prstGeom prst="rect">
            <a:avLst/>
          </a:prstGeom>
        </p:spPr>
        <p:txBody>
          <a:bodyPr wrap="square" rtlCol="0">
            <a:spAutoFit/>
          </a:bodyPr>
          <a:lstStyle/>
          <a:p>
            <a:pPr algn="l">
              <a:lnSpc>
                <a:spcPct val="108000"/>
              </a:lnSpc>
              <a:spcAft>
                <a:spcPts val="800"/>
              </a:spcAft>
            </a:pPr>
            <a:r>
              <a:rPr lang="en-US" sz="1600" b="0" i="0" dirty="0">
                <a:solidFill>
                  <a:srgbClr val="0000FF"/>
                </a:solidFill>
                <a:latin typeface="Arial"/>
                <a:ea typeface="Calibri"/>
                <a:cs typeface="Arial"/>
              </a:rPr>
              <a:t>3. Initialize the slider widget using jQuery UI in your JavaScript code: </a:t>
            </a:r>
            <a:endParaRPr sz="4000" dirty="0"/>
          </a:p>
          <a:p>
            <a:pPr algn="l">
              <a:lnSpc>
                <a:spcPct val="108000"/>
              </a:lnSpc>
              <a:spcAft>
                <a:spcPts val="800"/>
              </a:spcAft>
            </a:pPr>
            <a:r>
              <a:rPr lang="en-US" sz="1600" b="0" i="0" dirty="0">
                <a:solidFill>
                  <a:srgbClr val="222222"/>
                </a:solidFill>
                <a:latin typeface="Arial"/>
                <a:ea typeface="Calibri"/>
                <a:cs typeface="Arial"/>
              </a:rPr>
              <a:t>$(document).ready(function() { </a:t>
            </a:r>
            <a:endParaRPr sz="4000" dirty="0"/>
          </a:p>
          <a:p>
            <a:pPr algn="l">
              <a:lnSpc>
                <a:spcPct val="108000"/>
              </a:lnSpc>
              <a:spcAft>
                <a:spcPts val="800"/>
              </a:spcAft>
            </a:pPr>
            <a:r>
              <a:rPr lang="en-US" sz="1600" b="0" i="0" dirty="0">
                <a:solidFill>
                  <a:srgbClr val="222222"/>
                </a:solidFill>
                <a:latin typeface="Arial"/>
                <a:ea typeface="Calibri"/>
                <a:cs typeface="Arial"/>
              </a:rPr>
              <a:t>  // Wait for the document to be fully loaded </a:t>
            </a:r>
            <a:endParaRPr sz="4000" dirty="0"/>
          </a:p>
          <a:p>
            <a:pPr algn="l">
              <a:lnSpc>
                <a:spcPct val="108000"/>
              </a:lnSpc>
              <a:spcAft>
                <a:spcPts val="800"/>
              </a:spcAft>
            </a:pPr>
            <a:r>
              <a:rPr lang="en-US" sz="1600" b="0" i="0" dirty="0">
                <a:solidFill>
                  <a:srgbClr val="222222"/>
                </a:solidFill>
                <a:latin typeface="Arial"/>
                <a:ea typeface="Calibri"/>
                <a:cs typeface="Arial"/>
              </a:rPr>
              <a:t>  // Initialize the slider widget </a:t>
            </a:r>
            <a:endParaRPr sz="4000" dirty="0"/>
          </a:p>
          <a:p>
            <a:pPr algn="l">
              <a:lnSpc>
                <a:spcPct val="108000"/>
              </a:lnSpc>
              <a:spcAft>
                <a:spcPts val="800"/>
              </a:spcAft>
            </a:pPr>
            <a:r>
              <a:rPr lang="en-US" sz="1600" b="0" i="0" dirty="0">
                <a:solidFill>
                  <a:srgbClr val="222222"/>
                </a:solidFill>
                <a:latin typeface="Arial"/>
                <a:ea typeface="Calibri"/>
                <a:cs typeface="Arial"/>
              </a:rPr>
              <a:t>  $("#slider").slider({ </a:t>
            </a:r>
            <a:endParaRPr sz="4000" dirty="0"/>
          </a:p>
          <a:p>
            <a:pPr algn="l">
              <a:lnSpc>
                <a:spcPct val="108000"/>
              </a:lnSpc>
              <a:spcAft>
                <a:spcPts val="800"/>
              </a:spcAft>
            </a:pPr>
            <a:r>
              <a:rPr lang="en-US" sz="1600" b="0" i="0" dirty="0">
                <a:solidFill>
                  <a:srgbClr val="222222"/>
                </a:solidFill>
                <a:latin typeface="Arial"/>
                <a:ea typeface="Calibri"/>
                <a:cs typeface="Arial"/>
              </a:rPr>
              <a:t>    min: 0, // Minimum value </a:t>
            </a:r>
            <a:endParaRPr sz="4000" dirty="0"/>
          </a:p>
          <a:p>
            <a:pPr algn="l">
              <a:lnSpc>
                <a:spcPct val="108000"/>
              </a:lnSpc>
              <a:spcAft>
                <a:spcPts val="800"/>
              </a:spcAft>
            </a:pPr>
            <a:r>
              <a:rPr lang="en-US" sz="1600" b="0" i="0" dirty="0">
                <a:solidFill>
                  <a:srgbClr val="222222"/>
                </a:solidFill>
                <a:latin typeface="Arial"/>
                <a:ea typeface="Calibri"/>
                <a:cs typeface="Arial"/>
              </a:rPr>
              <a:t>    max: 100, // Maximum value </a:t>
            </a:r>
            <a:endParaRPr sz="4000" dirty="0"/>
          </a:p>
          <a:p>
            <a:pPr algn="l">
              <a:lnSpc>
                <a:spcPct val="108000"/>
              </a:lnSpc>
              <a:spcAft>
                <a:spcPts val="800"/>
              </a:spcAft>
            </a:pPr>
            <a:r>
              <a:rPr lang="en-US" sz="1600" b="0" i="0" dirty="0">
                <a:solidFill>
                  <a:srgbClr val="222222"/>
                </a:solidFill>
                <a:latin typeface="Arial"/>
                <a:ea typeface="Calibri"/>
                <a:cs typeface="Arial"/>
              </a:rPr>
              <a:t>    value: 50, // Initial value </a:t>
            </a:r>
            <a:endParaRPr sz="4000" dirty="0"/>
          </a:p>
          <a:p>
            <a:pPr algn="l">
              <a:lnSpc>
                <a:spcPct val="108000"/>
              </a:lnSpc>
              <a:spcAft>
                <a:spcPts val="800"/>
              </a:spcAft>
            </a:pPr>
            <a:r>
              <a:rPr lang="en-US" sz="1600" b="0" i="0" dirty="0">
                <a:solidFill>
                  <a:srgbClr val="222222"/>
                </a:solidFill>
                <a:latin typeface="Arial"/>
                <a:ea typeface="Calibri"/>
                <a:cs typeface="Arial"/>
              </a:rPr>
              <a:t>    step: 1, // Step size </a:t>
            </a:r>
            <a:endParaRPr sz="4000" dirty="0"/>
          </a:p>
          <a:p>
            <a:pPr algn="l">
              <a:lnSpc>
                <a:spcPct val="108000"/>
              </a:lnSpc>
              <a:spcAft>
                <a:spcPts val="800"/>
              </a:spcAft>
            </a:pPr>
            <a:r>
              <a:rPr lang="en-US" sz="1600" b="0" i="0" dirty="0">
                <a:solidFill>
                  <a:srgbClr val="222222"/>
                </a:solidFill>
                <a:latin typeface="Arial"/>
                <a:ea typeface="Calibri"/>
                <a:cs typeface="Arial"/>
              </a:rPr>
              <a:t>    orientation: "horizontal", // Slider orientation (horizontal or vertical) </a:t>
            </a:r>
            <a:endParaRPr sz="4000" dirty="0"/>
          </a:p>
          <a:p>
            <a:pPr algn="l">
              <a:lnSpc>
                <a:spcPct val="108000"/>
              </a:lnSpc>
              <a:spcAft>
                <a:spcPts val="800"/>
              </a:spcAft>
            </a:pPr>
            <a:r>
              <a:rPr lang="en-US" sz="1600" b="0" i="0" dirty="0">
                <a:solidFill>
                  <a:srgbClr val="222222"/>
                </a:solidFill>
                <a:latin typeface="Arial"/>
                <a:ea typeface="Calibri"/>
                <a:cs typeface="Arial"/>
              </a:rPr>
              <a:t>}); </a:t>
            </a:r>
            <a:endParaRPr sz="4000" dirty="0"/>
          </a:p>
          <a:p>
            <a:pPr algn="l">
              <a:lnSpc>
                <a:spcPct val="108000"/>
              </a:lnSpc>
              <a:spcAft>
                <a:spcPts val="800"/>
              </a:spcAft>
            </a:pPr>
            <a:r>
              <a:rPr lang="en-US" sz="1600" b="0" i="0" dirty="0">
                <a:solidFill>
                  <a:srgbClr val="222222"/>
                </a:solidFill>
                <a:latin typeface="Arial"/>
                <a:ea typeface="Calibri"/>
                <a:cs typeface="Arial"/>
              </a:rPr>
              <a:t>}); </a:t>
            </a:r>
            <a:endParaRPr sz="4000" dirty="0"/>
          </a:p>
          <a:p>
            <a:pPr algn="l">
              <a:lnSpc>
                <a:spcPct val="108000"/>
              </a:lnSpc>
              <a:spcAft>
                <a:spcPts val="800"/>
              </a:spcAft>
            </a:pPr>
            <a:r>
              <a:rPr lang="en-US" sz="1100" b="0" i="0" dirty="0">
                <a:solidFill>
                  <a:srgbClr val="008000"/>
                </a:solidFill>
                <a:latin typeface="Arial"/>
                <a:ea typeface="Calibri"/>
                <a:cs typeface="Arial"/>
              </a:rPr>
              <a:t>In this example, we've created a horizontal slider with a range from 0 to 100, an initial value of 50, and a step size of 1. You can customize the appearance and behavior of the slider by adjusting various options and handling events as needed. </a:t>
            </a:r>
            <a:endParaRPr sz="2800" dirty="0"/>
          </a:p>
        </p:txBody>
      </p:sp>
      <p:sp>
        <p:nvSpPr>
          <p:cNvPr id="1049291" name="矩形 3"/>
          <p:cNvSpPr/>
          <p:nvPr/>
        </p:nvSpPr>
        <p:spPr>
          <a:xfrm>
            <a:off x="1523999" y="431801"/>
            <a:ext cx="2298356" cy="495298"/>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txBody>
          <a:bodyPr rtlCol="0"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en-US" sz="1800" b="1" i="0" u="none" strike="noStrike" kern="1200" cap="none" spc="0" normalizeH="0" baseline="0" noProof="0">
                <a:ln>
                  <a:noFill/>
                </a:ln>
                <a:solidFill>
                  <a:srgbClr val="FFFF00"/>
                </a:solidFill>
                <a:effectLst/>
                <a:latin typeface="Calibri"/>
                <a:ea typeface="+mn-ea"/>
                <a:cs typeface="+mn-cs"/>
              </a:rPr>
              <a:t>slider</a:t>
            </a:r>
            <a:endParaRPr kumimoji="0" lang="zh-CN" altLang="en-US" sz="1800" b="1" i="0" u="none" strike="noStrike" kern="1200" cap="none" spc="0" normalizeH="0" baseline="0" noProof="0">
              <a:ln>
                <a:noFill/>
              </a:ln>
              <a:solidFill>
                <a:srgbClr val="FFFF00"/>
              </a:solidFill>
              <a:effectLst/>
              <a:uLnTx/>
              <a:uFillTx/>
              <a:latin typeface="+mn-lt"/>
              <a:ea typeface="+mn-ea"/>
              <a:cs typeface="+mn-cs"/>
            </a:endParaRPr>
          </a:p>
        </p:txBody>
      </p:sp>
      <p:grpSp>
        <p:nvGrpSpPr>
          <p:cNvPr id="209" name="组合 7"/>
          <p:cNvGrpSpPr/>
          <p:nvPr/>
        </p:nvGrpSpPr>
        <p:grpSpPr>
          <a:xfrm>
            <a:off x="1216081" y="431799"/>
            <a:ext cx="9451918" cy="524107"/>
            <a:chOff x="1" y="321273"/>
            <a:chExt cx="9144000" cy="523021"/>
          </a:xfrm>
        </p:grpSpPr>
        <p:sp>
          <p:nvSpPr>
            <p:cNvPr id="1049295" name="矩形 4"/>
            <p:cNvSpPr/>
            <p:nvPr/>
          </p:nvSpPr>
          <p:spPr>
            <a:xfrm flipV="1">
              <a:off x="1" y="321273"/>
              <a:ext cx="9144000" cy="45719"/>
            </a:xfrm>
            <a:prstGeom prst="rect">
              <a:avLst/>
            </a:prstGeom>
            <a:solidFill>
              <a:srgbClr val="234370"/>
            </a:solidFill>
            <a:ln w="12700" cap="flat" cmpd="sng" algn="ctr">
              <a:solidFill>
                <a:srgbClr val="41719C"/>
              </a:solidFill>
              <a:prstDash val="solid"/>
              <a:miter lim="800000"/>
            </a:ln>
          </p:spPr>
          <p:txBody>
            <a:bodyPr rtlCol="0"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049296" name="矩形 3"/>
            <p:cNvSpPr/>
            <p:nvPr/>
          </p:nvSpPr>
          <p:spPr>
            <a:xfrm>
              <a:off x="1" y="321275"/>
              <a:ext cx="2432033" cy="523019"/>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txBody>
            <a:bodyPr rtlCol="0"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en-US" sz="1800" b="1" i="0" u="none" strike="noStrike" kern="1200" cap="none" spc="0" normalizeH="0" baseline="0" noProof="0" dirty="0">
                  <a:ln>
                    <a:noFill/>
                  </a:ln>
                  <a:solidFill>
                    <a:srgbClr val="FFFF00"/>
                  </a:solidFill>
                  <a:effectLst/>
                  <a:latin typeface="Calibri"/>
                  <a:ea typeface="+mn-ea"/>
                  <a:cs typeface="+mn-cs"/>
                </a:rPr>
                <a:t>slider continue..</a:t>
              </a:r>
              <a:endParaRPr kumimoji="0" lang="zh-CN" altLang="en-US" sz="1800" b="1" i="0" u="none" strike="noStrike" kern="1200" cap="none" spc="0" normalizeH="0" baseline="0" noProof="0" dirty="0">
                <a:ln>
                  <a:noFill/>
                </a:ln>
                <a:solidFill>
                  <a:srgbClr val="FFFF00"/>
                </a:solidFill>
                <a:effectLst/>
                <a:uLnTx/>
                <a:uFillTx/>
                <a:latin typeface="+mn-lt"/>
                <a:ea typeface="+mn-ea"/>
                <a:cs typeface="+mn-cs"/>
              </a:endParaRPr>
            </a:p>
          </p:txBody>
        </p:sp>
      </p:grpSp>
      <p:sp>
        <p:nvSpPr>
          <p:cNvPr id="1049298" name="Freeform 105"/>
          <p:cNvSpPr>
            <a:spLocks noEditPoints="1"/>
          </p:cNvSpPr>
          <p:nvPr/>
        </p:nvSpPr>
        <p:spPr bwMode="auto">
          <a:xfrm>
            <a:off x="1291316" y="528637"/>
            <a:ext cx="320675" cy="301625"/>
          </a:xfrm>
          <a:custGeom>
            <a:avLst/>
            <a:gdLst>
              <a:gd name="T0" fmla="*/ 68 w 80"/>
              <a:gd name="T1" fmla="*/ 9 h 76"/>
              <a:gd name="T2" fmla="*/ 45 w 80"/>
              <a:gd name="T3" fmla="*/ 0 h 76"/>
              <a:gd name="T4" fmla="*/ 22 w 80"/>
              <a:gd name="T5" fmla="*/ 9 h 76"/>
              <a:gd name="T6" fmla="*/ 13 w 80"/>
              <a:gd name="T7" fmla="*/ 32 h 76"/>
              <a:gd name="T8" fmla="*/ 16 w 80"/>
              <a:gd name="T9" fmla="*/ 47 h 76"/>
              <a:gd name="T10" fmla="*/ 16 w 80"/>
              <a:gd name="T11" fmla="*/ 47 h 76"/>
              <a:gd name="T12" fmla="*/ 4 w 80"/>
              <a:gd name="T13" fmla="*/ 59 h 76"/>
              <a:gd name="T14" fmla="*/ 4 w 80"/>
              <a:gd name="T15" fmla="*/ 73 h 76"/>
              <a:gd name="T16" fmla="*/ 11 w 80"/>
              <a:gd name="T17" fmla="*/ 76 h 76"/>
              <a:gd name="T18" fmla="*/ 18 w 80"/>
              <a:gd name="T19" fmla="*/ 73 h 76"/>
              <a:gd name="T20" fmla="*/ 30 w 80"/>
              <a:gd name="T21" fmla="*/ 61 h 76"/>
              <a:gd name="T22" fmla="*/ 30 w 80"/>
              <a:gd name="T23" fmla="*/ 61 h 76"/>
              <a:gd name="T24" fmla="*/ 45 w 80"/>
              <a:gd name="T25" fmla="*/ 64 h 76"/>
              <a:gd name="T26" fmla="*/ 68 w 80"/>
              <a:gd name="T27" fmla="*/ 55 h 76"/>
              <a:gd name="T28" fmla="*/ 68 w 80"/>
              <a:gd name="T29" fmla="*/ 9 h 76"/>
              <a:gd name="T30" fmla="*/ 59 w 80"/>
              <a:gd name="T31" fmla="*/ 46 h 76"/>
              <a:gd name="T32" fmla="*/ 45 w 80"/>
              <a:gd name="T33" fmla="*/ 52 h 76"/>
              <a:gd name="T34" fmla="*/ 30 w 80"/>
              <a:gd name="T35" fmla="*/ 46 h 76"/>
              <a:gd name="T36" fmla="*/ 24 w 80"/>
              <a:gd name="T37" fmla="*/ 32 h 76"/>
              <a:gd name="T38" fmla="*/ 30 w 80"/>
              <a:gd name="T39" fmla="*/ 18 h 76"/>
              <a:gd name="T40" fmla="*/ 45 w 80"/>
              <a:gd name="T41" fmla="*/ 12 h 76"/>
              <a:gd name="T42" fmla="*/ 59 w 80"/>
              <a:gd name="T43" fmla="*/ 18 h 76"/>
              <a:gd name="T44" fmla="*/ 59 w 80"/>
              <a:gd name="T45" fmla="*/ 4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76">
                <a:moveTo>
                  <a:pt x="68" y="9"/>
                </a:moveTo>
                <a:cubicBezTo>
                  <a:pt x="62" y="3"/>
                  <a:pt x="53" y="0"/>
                  <a:pt x="45" y="0"/>
                </a:cubicBezTo>
                <a:cubicBezTo>
                  <a:pt x="36" y="0"/>
                  <a:pt x="28" y="3"/>
                  <a:pt x="22" y="9"/>
                </a:cubicBezTo>
                <a:cubicBezTo>
                  <a:pt x="16" y="15"/>
                  <a:pt x="13" y="23"/>
                  <a:pt x="13" y="32"/>
                </a:cubicBezTo>
                <a:cubicBezTo>
                  <a:pt x="13" y="37"/>
                  <a:pt x="14" y="42"/>
                  <a:pt x="16" y="47"/>
                </a:cubicBezTo>
                <a:cubicBezTo>
                  <a:pt x="16" y="47"/>
                  <a:pt x="16" y="47"/>
                  <a:pt x="16" y="47"/>
                </a:cubicBezTo>
                <a:cubicBezTo>
                  <a:pt x="4" y="59"/>
                  <a:pt x="4" y="59"/>
                  <a:pt x="4" y="59"/>
                </a:cubicBezTo>
                <a:cubicBezTo>
                  <a:pt x="0" y="63"/>
                  <a:pt x="0" y="69"/>
                  <a:pt x="4" y="73"/>
                </a:cubicBezTo>
                <a:cubicBezTo>
                  <a:pt x="6" y="75"/>
                  <a:pt x="8" y="76"/>
                  <a:pt x="11" y="76"/>
                </a:cubicBezTo>
                <a:cubicBezTo>
                  <a:pt x="13" y="76"/>
                  <a:pt x="16" y="75"/>
                  <a:pt x="18" y="73"/>
                </a:cubicBezTo>
                <a:cubicBezTo>
                  <a:pt x="30" y="61"/>
                  <a:pt x="30" y="61"/>
                  <a:pt x="30" y="61"/>
                </a:cubicBezTo>
                <a:cubicBezTo>
                  <a:pt x="30" y="61"/>
                  <a:pt x="30" y="61"/>
                  <a:pt x="30" y="61"/>
                </a:cubicBezTo>
                <a:cubicBezTo>
                  <a:pt x="35" y="63"/>
                  <a:pt x="40" y="64"/>
                  <a:pt x="45" y="64"/>
                </a:cubicBezTo>
                <a:cubicBezTo>
                  <a:pt x="53" y="64"/>
                  <a:pt x="62" y="61"/>
                  <a:pt x="68" y="55"/>
                </a:cubicBezTo>
                <a:cubicBezTo>
                  <a:pt x="80" y="42"/>
                  <a:pt x="80" y="22"/>
                  <a:pt x="68" y="9"/>
                </a:cubicBezTo>
                <a:close/>
                <a:moveTo>
                  <a:pt x="59" y="46"/>
                </a:moveTo>
                <a:cubicBezTo>
                  <a:pt x="55" y="50"/>
                  <a:pt x="50" y="52"/>
                  <a:pt x="45" y="52"/>
                </a:cubicBezTo>
                <a:cubicBezTo>
                  <a:pt x="39" y="52"/>
                  <a:pt x="34" y="50"/>
                  <a:pt x="30" y="46"/>
                </a:cubicBezTo>
                <a:cubicBezTo>
                  <a:pt x="27" y="43"/>
                  <a:pt x="24" y="37"/>
                  <a:pt x="24" y="32"/>
                </a:cubicBezTo>
                <a:cubicBezTo>
                  <a:pt x="24" y="27"/>
                  <a:pt x="27" y="21"/>
                  <a:pt x="30" y="18"/>
                </a:cubicBezTo>
                <a:cubicBezTo>
                  <a:pt x="34" y="14"/>
                  <a:pt x="39" y="12"/>
                  <a:pt x="45" y="12"/>
                </a:cubicBezTo>
                <a:cubicBezTo>
                  <a:pt x="50" y="12"/>
                  <a:pt x="55" y="14"/>
                  <a:pt x="59" y="18"/>
                </a:cubicBezTo>
                <a:cubicBezTo>
                  <a:pt x="67" y="26"/>
                  <a:pt x="67" y="38"/>
                  <a:pt x="59" y="46"/>
                </a:cubicBezTo>
                <a:close/>
              </a:path>
            </a:pathLst>
          </a:custGeom>
          <a:solidFill>
            <a:srgbClr val="FFFFFF"/>
          </a:solidFill>
          <a:ln>
            <a:noFill/>
          </a:ln>
        </p:spPr>
        <p:txBody>
          <a:bodyPr vert="horz" wrap="square" lIns="68580" tIns="34290" rIns="68580" bIns="34290" numCol="1" anchor="t" anchorCtr="0" compatLnSpc="1"/>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dirty="0">
              <a:ln>
                <a:noFill/>
              </a:ln>
              <a:solidFill>
                <a:prstClr val="black"/>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3" name="组合 7"/>
          <p:cNvGrpSpPr/>
          <p:nvPr/>
        </p:nvGrpSpPr>
        <p:grpSpPr>
          <a:xfrm>
            <a:off x="1523999" y="431799"/>
            <a:ext cx="9144000" cy="524107"/>
            <a:chOff x="1" y="321273"/>
            <a:chExt cx="9144000" cy="523021"/>
          </a:xfrm>
        </p:grpSpPr>
        <p:sp>
          <p:nvSpPr>
            <p:cNvPr id="1049301" name="矩形 4"/>
            <p:cNvSpPr/>
            <p:nvPr/>
          </p:nvSpPr>
          <p:spPr>
            <a:xfrm flipV="1">
              <a:off x="1" y="321273"/>
              <a:ext cx="9144000" cy="45719"/>
            </a:xfrm>
            <a:prstGeom prst="rect">
              <a:avLst/>
            </a:prstGeom>
            <a:solidFill>
              <a:srgbClr val="234370"/>
            </a:solidFill>
            <a:ln w="12700" cap="flat" cmpd="sng" algn="ctr">
              <a:solidFill>
                <a:srgbClr val="41719C"/>
              </a:solidFill>
              <a:prstDash val="solid"/>
              <a:miter lim="800000"/>
            </a:ln>
          </p:spPr>
          <p:txBody>
            <a:bodyPr rtlCol="0"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049302" name="矩形 3"/>
            <p:cNvSpPr/>
            <p:nvPr/>
          </p:nvSpPr>
          <p:spPr>
            <a:xfrm>
              <a:off x="1" y="321275"/>
              <a:ext cx="2432033" cy="523019"/>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txBody>
            <a:bodyPr rtlCol="0"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en-US" sz="1800" b="1" i="0" u="none" strike="noStrike" kern="1200" cap="none" spc="0" normalizeH="0" baseline="0" noProof="0">
                  <a:ln>
                    <a:noFill/>
                  </a:ln>
                  <a:solidFill>
                    <a:srgbClr val="FFFF00"/>
                  </a:solidFill>
                  <a:effectLst/>
                  <a:latin typeface="Calibri"/>
                  <a:ea typeface="+mn-ea"/>
                  <a:cs typeface="+mn-cs"/>
                </a:rPr>
                <a:t>selectmenu</a:t>
              </a:r>
              <a:endParaRPr kumimoji="0" lang="zh-CN" altLang="en-US" sz="1800" b="1" i="0" u="none" strike="noStrike" kern="1200" cap="none" spc="0" normalizeH="0" baseline="0" noProof="0">
                <a:ln>
                  <a:noFill/>
                </a:ln>
                <a:solidFill>
                  <a:srgbClr val="FFFF00"/>
                </a:solidFill>
                <a:effectLst/>
                <a:uLnTx/>
                <a:uFillTx/>
                <a:latin typeface="+mn-lt"/>
                <a:ea typeface="+mn-ea"/>
                <a:cs typeface="+mn-cs"/>
              </a:endParaRPr>
            </a:p>
          </p:txBody>
        </p:sp>
      </p:grpSp>
      <p:sp>
        <p:nvSpPr>
          <p:cNvPr id="1049304" name="Freeform 105"/>
          <p:cNvSpPr>
            <a:spLocks noEditPoints="1"/>
          </p:cNvSpPr>
          <p:nvPr/>
        </p:nvSpPr>
        <p:spPr bwMode="auto">
          <a:xfrm>
            <a:off x="1630363" y="528638"/>
            <a:ext cx="320675" cy="301625"/>
          </a:xfrm>
          <a:custGeom>
            <a:avLst/>
            <a:gdLst>
              <a:gd name="T0" fmla="*/ 68 w 80"/>
              <a:gd name="T1" fmla="*/ 9 h 76"/>
              <a:gd name="T2" fmla="*/ 45 w 80"/>
              <a:gd name="T3" fmla="*/ 0 h 76"/>
              <a:gd name="T4" fmla="*/ 22 w 80"/>
              <a:gd name="T5" fmla="*/ 9 h 76"/>
              <a:gd name="T6" fmla="*/ 13 w 80"/>
              <a:gd name="T7" fmla="*/ 32 h 76"/>
              <a:gd name="T8" fmla="*/ 16 w 80"/>
              <a:gd name="T9" fmla="*/ 47 h 76"/>
              <a:gd name="T10" fmla="*/ 16 w 80"/>
              <a:gd name="T11" fmla="*/ 47 h 76"/>
              <a:gd name="T12" fmla="*/ 4 w 80"/>
              <a:gd name="T13" fmla="*/ 59 h 76"/>
              <a:gd name="T14" fmla="*/ 4 w 80"/>
              <a:gd name="T15" fmla="*/ 73 h 76"/>
              <a:gd name="T16" fmla="*/ 11 w 80"/>
              <a:gd name="T17" fmla="*/ 76 h 76"/>
              <a:gd name="T18" fmla="*/ 18 w 80"/>
              <a:gd name="T19" fmla="*/ 73 h 76"/>
              <a:gd name="T20" fmla="*/ 30 w 80"/>
              <a:gd name="T21" fmla="*/ 61 h 76"/>
              <a:gd name="T22" fmla="*/ 30 w 80"/>
              <a:gd name="T23" fmla="*/ 61 h 76"/>
              <a:gd name="T24" fmla="*/ 45 w 80"/>
              <a:gd name="T25" fmla="*/ 64 h 76"/>
              <a:gd name="T26" fmla="*/ 68 w 80"/>
              <a:gd name="T27" fmla="*/ 55 h 76"/>
              <a:gd name="T28" fmla="*/ 68 w 80"/>
              <a:gd name="T29" fmla="*/ 9 h 76"/>
              <a:gd name="T30" fmla="*/ 59 w 80"/>
              <a:gd name="T31" fmla="*/ 46 h 76"/>
              <a:gd name="T32" fmla="*/ 45 w 80"/>
              <a:gd name="T33" fmla="*/ 52 h 76"/>
              <a:gd name="T34" fmla="*/ 30 w 80"/>
              <a:gd name="T35" fmla="*/ 46 h 76"/>
              <a:gd name="T36" fmla="*/ 24 w 80"/>
              <a:gd name="T37" fmla="*/ 32 h 76"/>
              <a:gd name="T38" fmla="*/ 30 w 80"/>
              <a:gd name="T39" fmla="*/ 18 h 76"/>
              <a:gd name="T40" fmla="*/ 45 w 80"/>
              <a:gd name="T41" fmla="*/ 12 h 76"/>
              <a:gd name="T42" fmla="*/ 59 w 80"/>
              <a:gd name="T43" fmla="*/ 18 h 76"/>
              <a:gd name="T44" fmla="*/ 59 w 80"/>
              <a:gd name="T45" fmla="*/ 4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76">
                <a:moveTo>
                  <a:pt x="68" y="9"/>
                </a:moveTo>
                <a:cubicBezTo>
                  <a:pt x="62" y="3"/>
                  <a:pt x="53" y="0"/>
                  <a:pt x="45" y="0"/>
                </a:cubicBezTo>
                <a:cubicBezTo>
                  <a:pt x="36" y="0"/>
                  <a:pt x="28" y="3"/>
                  <a:pt x="22" y="9"/>
                </a:cubicBezTo>
                <a:cubicBezTo>
                  <a:pt x="16" y="15"/>
                  <a:pt x="13" y="23"/>
                  <a:pt x="13" y="32"/>
                </a:cubicBezTo>
                <a:cubicBezTo>
                  <a:pt x="13" y="37"/>
                  <a:pt x="14" y="42"/>
                  <a:pt x="16" y="47"/>
                </a:cubicBezTo>
                <a:cubicBezTo>
                  <a:pt x="16" y="47"/>
                  <a:pt x="16" y="47"/>
                  <a:pt x="16" y="47"/>
                </a:cubicBezTo>
                <a:cubicBezTo>
                  <a:pt x="4" y="59"/>
                  <a:pt x="4" y="59"/>
                  <a:pt x="4" y="59"/>
                </a:cubicBezTo>
                <a:cubicBezTo>
                  <a:pt x="0" y="63"/>
                  <a:pt x="0" y="69"/>
                  <a:pt x="4" y="73"/>
                </a:cubicBezTo>
                <a:cubicBezTo>
                  <a:pt x="6" y="75"/>
                  <a:pt x="8" y="76"/>
                  <a:pt x="11" y="76"/>
                </a:cubicBezTo>
                <a:cubicBezTo>
                  <a:pt x="13" y="76"/>
                  <a:pt x="16" y="75"/>
                  <a:pt x="18" y="73"/>
                </a:cubicBezTo>
                <a:cubicBezTo>
                  <a:pt x="30" y="61"/>
                  <a:pt x="30" y="61"/>
                  <a:pt x="30" y="61"/>
                </a:cubicBezTo>
                <a:cubicBezTo>
                  <a:pt x="30" y="61"/>
                  <a:pt x="30" y="61"/>
                  <a:pt x="30" y="61"/>
                </a:cubicBezTo>
                <a:cubicBezTo>
                  <a:pt x="35" y="63"/>
                  <a:pt x="40" y="64"/>
                  <a:pt x="45" y="64"/>
                </a:cubicBezTo>
                <a:cubicBezTo>
                  <a:pt x="53" y="64"/>
                  <a:pt x="62" y="61"/>
                  <a:pt x="68" y="55"/>
                </a:cubicBezTo>
                <a:cubicBezTo>
                  <a:pt x="80" y="42"/>
                  <a:pt x="80" y="22"/>
                  <a:pt x="68" y="9"/>
                </a:cubicBezTo>
                <a:close/>
                <a:moveTo>
                  <a:pt x="59" y="46"/>
                </a:moveTo>
                <a:cubicBezTo>
                  <a:pt x="55" y="50"/>
                  <a:pt x="50" y="52"/>
                  <a:pt x="45" y="52"/>
                </a:cubicBezTo>
                <a:cubicBezTo>
                  <a:pt x="39" y="52"/>
                  <a:pt x="34" y="50"/>
                  <a:pt x="30" y="46"/>
                </a:cubicBezTo>
                <a:cubicBezTo>
                  <a:pt x="27" y="43"/>
                  <a:pt x="24" y="37"/>
                  <a:pt x="24" y="32"/>
                </a:cubicBezTo>
                <a:cubicBezTo>
                  <a:pt x="24" y="27"/>
                  <a:pt x="27" y="21"/>
                  <a:pt x="30" y="18"/>
                </a:cubicBezTo>
                <a:cubicBezTo>
                  <a:pt x="34" y="14"/>
                  <a:pt x="39" y="12"/>
                  <a:pt x="45" y="12"/>
                </a:cubicBezTo>
                <a:cubicBezTo>
                  <a:pt x="50" y="12"/>
                  <a:pt x="55" y="14"/>
                  <a:pt x="59" y="18"/>
                </a:cubicBezTo>
                <a:cubicBezTo>
                  <a:pt x="67" y="26"/>
                  <a:pt x="67" y="38"/>
                  <a:pt x="59" y="46"/>
                </a:cubicBezTo>
                <a:close/>
              </a:path>
            </a:pathLst>
          </a:custGeom>
          <a:solidFill>
            <a:srgbClr val="FFFFFF"/>
          </a:solidFill>
          <a:ln>
            <a:noFill/>
          </a:ln>
        </p:spPr>
        <p:txBody>
          <a:bodyPr vert="horz" wrap="square" lIns="68580" tIns="34290" rIns="68580" bIns="34290" numCol="1" anchor="t" anchorCtr="0" compatLnSpc="1"/>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dirty="0">
              <a:ln>
                <a:noFill/>
              </a:ln>
              <a:solidFill>
                <a:prstClr val="black"/>
              </a:solidFill>
              <a:effectLst/>
              <a:uLnTx/>
              <a:uFillTx/>
              <a:latin typeface="+mn-lt"/>
              <a:ea typeface="+mn-ea"/>
              <a:cs typeface="+mn-cs"/>
            </a:endParaRPr>
          </a:p>
        </p:txBody>
      </p:sp>
      <p:sp>
        <p:nvSpPr>
          <p:cNvPr id="1049305" name="TextBox 1049304"/>
          <p:cNvSpPr txBox="1"/>
          <p:nvPr/>
        </p:nvSpPr>
        <p:spPr>
          <a:xfrm rot="21592322">
            <a:off x="1406512" y="1018191"/>
            <a:ext cx="10090030" cy="6091539"/>
          </a:xfrm>
          <a:prstGeom prst="rect">
            <a:avLst/>
          </a:prstGeom>
        </p:spPr>
        <p:txBody>
          <a:bodyPr wrap="square" rtlCol="0">
            <a:spAutoFit/>
          </a:bodyPr>
          <a:lstStyle/>
          <a:p>
            <a:pPr algn="l">
              <a:lnSpc>
                <a:spcPct val="108000"/>
              </a:lnSpc>
              <a:spcAft>
                <a:spcPts val="800"/>
              </a:spcAft>
            </a:pPr>
            <a:r>
              <a:rPr lang="en-US" sz="1400" b="1" i="0" dirty="0">
                <a:solidFill>
                  <a:srgbClr val="0070C0"/>
                </a:solidFill>
                <a:latin typeface="Arial"/>
                <a:ea typeface="Calibri"/>
                <a:cs typeface="Arial"/>
              </a:rPr>
              <a:t>In jQuery UI, you can create a select menu widget using the "</a:t>
            </a:r>
            <a:r>
              <a:rPr lang="en-US" sz="1400" b="1" i="0" dirty="0" err="1">
                <a:solidFill>
                  <a:srgbClr val="0070C0"/>
                </a:solidFill>
                <a:latin typeface="Arial"/>
                <a:ea typeface="Calibri"/>
                <a:cs typeface="Arial"/>
              </a:rPr>
              <a:t>selectmenu</a:t>
            </a:r>
            <a:r>
              <a:rPr lang="en-US" sz="1400" b="1" i="0" dirty="0">
                <a:solidFill>
                  <a:srgbClr val="0070C0"/>
                </a:solidFill>
                <a:latin typeface="Arial"/>
                <a:ea typeface="Calibri"/>
                <a:cs typeface="Arial"/>
              </a:rPr>
              <a:t>" component. The select menu widget is a stylized replacement for the standard HTML `&lt;select&gt;` element. Here's how you can use it: </a:t>
            </a:r>
          </a:p>
          <a:p>
            <a:pPr algn="l">
              <a:lnSpc>
                <a:spcPct val="108000"/>
              </a:lnSpc>
              <a:spcAft>
                <a:spcPts val="800"/>
              </a:spcAft>
            </a:pPr>
            <a:r>
              <a:rPr lang="en-US" sz="1400" b="0" i="0" dirty="0">
                <a:solidFill>
                  <a:srgbClr val="222222"/>
                </a:solidFill>
                <a:latin typeface="Arial"/>
                <a:ea typeface="Calibri"/>
                <a:cs typeface="Arial"/>
              </a:rPr>
              <a:t> </a:t>
            </a:r>
          </a:p>
          <a:p>
            <a:pPr algn="l">
              <a:lnSpc>
                <a:spcPct val="108000"/>
              </a:lnSpc>
              <a:spcAft>
                <a:spcPts val="800"/>
              </a:spcAft>
            </a:pPr>
            <a:r>
              <a:rPr lang="en-US" sz="1400" b="0" i="0" dirty="0">
                <a:solidFill>
                  <a:srgbClr val="0000FF"/>
                </a:solidFill>
                <a:latin typeface="Arial"/>
                <a:ea typeface="Calibri"/>
                <a:cs typeface="Arial"/>
              </a:rPr>
              <a:t>1. First, make sure you include the jQuery and jQuery UI libraries in your HTML file. You can include them using a CDN or host them locally. </a:t>
            </a:r>
            <a:endParaRPr lang="en-US" sz="1400" b="0" i="0" dirty="0">
              <a:solidFill>
                <a:srgbClr val="222222"/>
              </a:solidFill>
              <a:latin typeface="Arial"/>
              <a:ea typeface="Calibri"/>
              <a:cs typeface="Arial"/>
            </a:endParaRPr>
          </a:p>
          <a:p>
            <a:pPr algn="l">
              <a:lnSpc>
                <a:spcPct val="108000"/>
              </a:lnSpc>
              <a:spcAft>
                <a:spcPts val="800"/>
              </a:spcAft>
            </a:pPr>
            <a:r>
              <a:rPr lang="en-US" sz="1400" b="0" i="0" dirty="0">
                <a:solidFill>
                  <a:srgbClr val="222222"/>
                </a:solidFill>
                <a:latin typeface="Arial"/>
                <a:ea typeface="Calibri"/>
                <a:cs typeface="Arial"/>
              </a:rPr>
              <a:t>&lt;!-- Include jQuery --&gt; </a:t>
            </a:r>
          </a:p>
          <a:p>
            <a:pPr algn="l">
              <a:lnSpc>
                <a:spcPct val="108000"/>
              </a:lnSpc>
              <a:spcAft>
                <a:spcPts val="800"/>
              </a:spcAft>
            </a:pPr>
            <a:r>
              <a:rPr lang="en-US" sz="1400" b="0" i="0" dirty="0">
                <a:solidFill>
                  <a:srgbClr val="222222"/>
                </a:solidFill>
                <a:latin typeface="Arial"/>
                <a:ea typeface="Calibri"/>
                <a:cs typeface="Arial"/>
              </a:rPr>
              <a:t>&lt;script </a:t>
            </a:r>
            <a:r>
              <a:rPr lang="en-US" sz="1400" b="0" i="0" dirty="0" err="1">
                <a:solidFill>
                  <a:srgbClr val="222222"/>
                </a:solidFill>
                <a:latin typeface="Arial"/>
                <a:ea typeface="Calibri"/>
                <a:cs typeface="Arial"/>
              </a:rPr>
              <a:t>src</a:t>
            </a:r>
            <a:r>
              <a:rPr lang="en-US" sz="1400" b="0" i="0" dirty="0">
                <a:solidFill>
                  <a:srgbClr val="222222"/>
                </a:solidFill>
                <a:latin typeface="Arial"/>
                <a:ea typeface="Calibri"/>
                <a:cs typeface="Arial"/>
              </a:rPr>
              <a:t>="</a:t>
            </a:r>
            <a:r>
              <a:rPr lang="en-US" sz="1400" b="0" i="0" u="sng" dirty="0">
                <a:solidFill>
                  <a:srgbClr val="1155CC"/>
                </a:solidFill>
                <a:latin typeface="Arial"/>
                <a:ea typeface="Calibri"/>
                <a:cs typeface="Arial"/>
                <a:hlinkClick r:id="rId2"/>
              </a:rPr>
              <a:t>https://code.jquery.com/jquery-3.6.0.min.js</a:t>
            </a:r>
            <a:r>
              <a:rPr lang="en-US" sz="1400" b="0" i="0" dirty="0">
                <a:solidFill>
                  <a:srgbClr val="222222"/>
                </a:solidFill>
                <a:latin typeface="Arial"/>
                <a:ea typeface="Calibri"/>
                <a:cs typeface="Arial"/>
              </a:rPr>
              <a:t>"&gt;&lt;/script&gt; </a:t>
            </a:r>
          </a:p>
          <a:p>
            <a:pPr algn="l">
              <a:lnSpc>
                <a:spcPct val="108000"/>
              </a:lnSpc>
              <a:spcAft>
                <a:spcPts val="800"/>
              </a:spcAft>
            </a:pPr>
            <a:r>
              <a:rPr lang="en-US" sz="1400" b="0" i="0" dirty="0">
                <a:solidFill>
                  <a:srgbClr val="222222"/>
                </a:solidFill>
                <a:latin typeface="Arial"/>
                <a:ea typeface="Calibri"/>
                <a:cs typeface="Arial"/>
              </a:rPr>
              <a:t>&lt;!-- Include jQuery UI with the </a:t>
            </a:r>
            <a:r>
              <a:rPr lang="en-US" sz="1400" b="0" i="0" dirty="0" err="1">
                <a:solidFill>
                  <a:srgbClr val="222222"/>
                </a:solidFill>
                <a:latin typeface="Arial"/>
                <a:ea typeface="Calibri"/>
                <a:cs typeface="Arial"/>
              </a:rPr>
              <a:t>selectmenu</a:t>
            </a:r>
            <a:r>
              <a:rPr lang="en-US" sz="1400" b="0" i="0" dirty="0">
                <a:solidFill>
                  <a:srgbClr val="222222"/>
                </a:solidFill>
                <a:latin typeface="Arial"/>
                <a:ea typeface="Calibri"/>
                <a:cs typeface="Arial"/>
              </a:rPr>
              <a:t> widget --&gt; </a:t>
            </a:r>
          </a:p>
          <a:p>
            <a:pPr algn="l">
              <a:lnSpc>
                <a:spcPct val="108000"/>
              </a:lnSpc>
              <a:spcAft>
                <a:spcPts val="800"/>
              </a:spcAft>
            </a:pPr>
            <a:r>
              <a:rPr lang="en-US" sz="1400" b="0" i="0" dirty="0">
                <a:solidFill>
                  <a:srgbClr val="222222"/>
                </a:solidFill>
                <a:latin typeface="Arial"/>
                <a:ea typeface="Calibri"/>
                <a:cs typeface="Arial"/>
              </a:rPr>
              <a:t>&lt;link </a:t>
            </a:r>
            <a:r>
              <a:rPr lang="en-US" sz="1400" b="0" i="0" dirty="0" err="1">
                <a:solidFill>
                  <a:srgbClr val="222222"/>
                </a:solidFill>
                <a:latin typeface="Arial"/>
                <a:ea typeface="Calibri"/>
                <a:cs typeface="Arial"/>
              </a:rPr>
              <a:t>rel</a:t>
            </a:r>
            <a:r>
              <a:rPr lang="en-US" sz="1400" b="0" i="0" dirty="0">
                <a:solidFill>
                  <a:srgbClr val="222222"/>
                </a:solidFill>
                <a:latin typeface="Arial"/>
                <a:ea typeface="Calibri"/>
                <a:cs typeface="Arial"/>
              </a:rPr>
              <a:t>="stylesheet" </a:t>
            </a:r>
            <a:r>
              <a:rPr lang="en-US" sz="1400" b="0" i="0" dirty="0" err="1">
                <a:solidFill>
                  <a:srgbClr val="222222"/>
                </a:solidFill>
                <a:latin typeface="Arial"/>
                <a:ea typeface="Calibri"/>
                <a:cs typeface="Arial"/>
              </a:rPr>
              <a:t>href</a:t>
            </a:r>
            <a:r>
              <a:rPr lang="en-US" sz="1400" b="0" i="0" dirty="0">
                <a:solidFill>
                  <a:srgbClr val="222222"/>
                </a:solidFill>
                <a:latin typeface="Arial"/>
                <a:ea typeface="Calibri"/>
                <a:cs typeface="Arial"/>
              </a:rPr>
              <a:t>="</a:t>
            </a:r>
            <a:r>
              <a:rPr lang="en-US" sz="1400" b="0" i="0" u="sng" dirty="0">
                <a:solidFill>
                  <a:srgbClr val="1155CC"/>
                </a:solidFill>
                <a:latin typeface="Arial"/>
                <a:ea typeface="Calibri"/>
                <a:cs typeface="Arial"/>
                <a:hlinkClick r:id="rId3"/>
              </a:rPr>
              <a:t>https://code.jquery.com/</a:t>
            </a:r>
            <a:r>
              <a:rPr lang="en-US" sz="1400" b="0" i="0" u="sng" dirty="0" err="1">
                <a:solidFill>
                  <a:srgbClr val="1155CC"/>
                </a:solidFill>
                <a:latin typeface="Arial"/>
                <a:ea typeface="Calibri"/>
                <a:cs typeface="Arial"/>
                <a:hlinkClick r:id="rId3"/>
              </a:rPr>
              <a:t>ui</a:t>
            </a:r>
            <a:r>
              <a:rPr lang="en-US" sz="1400" b="0" i="0" u="sng" dirty="0">
                <a:solidFill>
                  <a:srgbClr val="1155CC"/>
                </a:solidFill>
                <a:latin typeface="Arial"/>
                <a:ea typeface="Calibri"/>
                <a:cs typeface="Arial"/>
                <a:hlinkClick r:id="rId3"/>
              </a:rPr>
              <a:t>/1.12.1/themes/base/jquery-ui.css</a:t>
            </a:r>
            <a:r>
              <a:rPr lang="en-US" sz="1400" b="0" i="0" dirty="0">
                <a:solidFill>
                  <a:srgbClr val="222222"/>
                </a:solidFill>
                <a:latin typeface="Arial"/>
                <a:ea typeface="Calibri"/>
                <a:cs typeface="Arial"/>
              </a:rPr>
              <a:t>"&gt; </a:t>
            </a:r>
          </a:p>
          <a:p>
            <a:pPr algn="l">
              <a:lnSpc>
                <a:spcPct val="108000"/>
              </a:lnSpc>
              <a:spcAft>
                <a:spcPts val="800"/>
              </a:spcAft>
            </a:pPr>
            <a:r>
              <a:rPr lang="en-US" sz="1400" b="0" i="0" dirty="0">
                <a:solidFill>
                  <a:srgbClr val="222222"/>
                </a:solidFill>
                <a:latin typeface="Arial"/>
                <a:ea typeface="Calibri"/>
                <a:cs typeface="Arial"/>
              </a:rPr>
              <a:t>&lt;script </a:t>
            </a:r>
            <a:r>
              <a:rPr lang="en-US" sz="1400" b="0" i="0" dirty="0" err="1">
                <a:solidFill>
                  <a:srgbClr val="222222"/>
                </a:solidFill>
                <a:latin typeface="Arial"/>
                <a:ea typeface="Calibri"/>
                <a:cs typeface="Arial"/>
              </a:rPr>
              <a:t>src</a:t>
            </a:r>
            <a:r>
              <a:rPr lang="en-US" sz="1400" b="0" i="0" dirty="0">
                <a:solidFill>
                  <a:srgbClr val="222222"/>
                </a:solidFill>
                <a:latin typeface="Arial"/>
                <a:ea typeface="Calibri"/>
                <a:cs typeface="Arial"/>
              </a:rPr>
              <a:t>="</a:t>
            </a:r>
            <a:r>
              <a:rPr lang="en-US" sz="1400" b="0" i="0" u="sng" dirty="0">
                <a:solidFill>
                  <a:srgbClr val="1155CC"/>
                </a:solidFill>
                <a:latin typeface="Arial"/>
                <a:ea typeface="Calibri"/>
                <a:cs typeface="Arial"/>
                <a:hlinkClick r:id="rId4"/>
              </a:rPr>
              <a:t>https://code.jquery.com/</a:t>
            </a:r>
            <a:r>
              <a:rPr lang="en-US" sz="1400" b="0" i="0" u="sng" dirty="0" err="1">
                <a:solidFill>
                  <a:srgbClr val="1155CC"/>
                </a:solidFill>
                <a:latin typeface="Arial"/>
                <a:ea typeface="Calibri"/>
                <a:cs typeface="Arial"/>
                <a:hlinkClick r:id="rId4"/>
              </a:rPr>
              <a:t>ui</a:t>
            </a:r>
            <a:r>
              <a:rPr lang="en-US" sz="1400" b="0" i="0" u="sng" dirty="0">
                <a:solidFill>
                  <a:srgbClr val="1155CC"/>
                </a:solidFill>
                <a:latin typeface="Arial"/>
                <a:ea typeface="Calibri"/>
                <a:cs typeface="Arial"/>
                <a:hlinkClick r:id="rId4"/>
              </a:rPr>
              <a:t>/1.12.1/jquery-ui.js</a:t>
            </a:r>
            <a:r>
              <a:rPr lang="en-US" sz="1400" b="0" i="0" dirty="0">
                <a:solidFill>
                  <a:srgbClr val="222222"/>
                </a:solidFill>
                <a:latin typeface="Arial"/>
                <a:ea typeface="Calibri"/>
                <a:cs typeface="Arial"/>
              </a:rPr>
              <a:t>"&gt;&lt;/script&gt; </a:t>
            </a:r>
          </a:p>
          <a:p>
            <a:pPr algn="l">
              <a:lnSpc>
                <a:spcPct val="108000"/>
              </a:lnSpc>
              <a:spcAft>
                <a:spcPts val="800"/>
              </a:spcAft>
            </a:pPr>
            <a:endParaRPr lang="en-US" sz="1400" b="0" i="0" dirty="0">
              <a:solidFill>
                <a:srgbClr val="222222"/>
              </a:solidFill>
              <a:latin typeface="Arial"/>
              <a:ea typeface="Calibri"/>
              <a:cs typeface="Arial"/>
            </a:endParaRPr>
          </a:p>
          <a:p>
            <a:pPr algn="l">
              <a:lnSpc>
                <a:spcPct val="108000"/>
              </a:lnSpc>
              <a:spcAft>
                <a:spcPts val="800"/>
              </a:spcAft>
            </a:pPr>
            <a:r>
              <a:rPr lang="en-US" sz="1400" b="0" i="0" dirty="0">
                <a:solidFill>
                  <a:srgbClr val="0000FF"/>
                </a:solidFill>
                <a:latin typeface="Arial"/>
                <a:ea typeface="Calibri"/>
                <a:cs typeface="Arial"/>
              </a:rPr>
              <a:t>2. Create an HTML `&lt;select&gt;` element that you want to convert into a select menu widget. Give it an `id` for easy selection. </a:t>
            </a:r>
          </a:p>
          <a:p>
            <a:pPr algn="l">
              <a:lnSpc>
                <a:spcPct val="108000"/>
              </a:lnSpc>
              <a:spcAft>
                <a:spcPts val="800"/>
              </a:spcAft>
            </a:pPr>
            <a:endParaRPr lang="en-US" sz="1400" b="0" i="0" dirty="0">
              <a:solidFill>
                <a:srgbClr val="222222"/>
              </a:solidFill>
              <a:latin typeface="Arial"/>
              <a:ea typeface="Calibri"/>
              <a:cs typeface="Arial"/>
            </a:endParaRPr>
          </a:p>
          <a:p>
            <a:pPr algn="l">
              <a:lnSpc>
                <a:spcPct val="108000"/>
              </a:lnSpc>
              <a:spcAft>
                <a:spcPts val="800"/>
              </a:spcAft>
            </a:pPr>
            <a:r>
              <a:rPr lang="en-US" sz="1400" b="0" i="0" dirty="0">
                <a:solidFill>
                  <a:srgbClr val="222222"/>
                </a:solidFill>
                <a:latin typeface="Arial"/>
                <a:ea typeface="Calibri"/>
                <a:cs typeface="Arial"/>
              </a:rPr>
              <a:t>&lt;select id="</a:t>
            </a:r>
            <a:r>
              <a:rPr lang="en-US" sz="1400" b="0" i="0" dirty="0" err="1">
                <a:solidFill>
                  <a:srgbClr val="222222"/>
                </a:solidFill>
                <a:latin typeface="Arial"/>
                <a:ea typeface="Calibri"/>
                <a:cs typeface="Arial"/>
              </a:rPr>
              <a:t>mySelect</a:t>
            </a:r>
            <a:r>
              <a:rPr lang="en-US" sz="1400" b="0" i="0" dirty="0">
                <a:solidFill>
                  <a:srgbClr val="222222"/>
                </a:solidFill>
                <a:latin typeface="Arial"/>
                <a:ea typeface="Calibri"/>
                <a:cs typeface="Arial"/>
              </a:rPr>
              <a:t>"&gt; </a:t>
            </a:r>
          </a:p>
          <a:p>
            <a:pPr algn="l">
              <a:lnSpc>
                <a:spcPct val="108000"/>
              </a:lnSpc>
              <a:spcAft>
                <a:spcPts val="800"/>
              </a:spcAft>
            </a:pPr>
            <a:r>
              <a:rPr lang="en-US" sz="1400" b="0" i="0" dirty="0">
                <a:solidFill>
                  <a:srgbClr val="222222"/>
                </a:solidFill>
                <a:latin typeface="Arial"/>
                <a:ea typeface="Calibri"/>
                <a:cs typeface="Arial"/>
              </a:rPr>
              <a:t>  &lt;option value="option1"&gt;Option 1&lt;/option&gt; </a:t>
            </a:r>
          </a:p>
          <a:p>
            <a:pPr algn="l">
              <a:lnSpc>
                <a:spcPct val="108000"/>
              </a:lnSpc>
              <a:spcAft>
                <a:spcPts val="800"/>
              </a:spcAft>
            </a:pPr>
            <a:r>
              <a:rPr lang="en-US" sz="1400" b="0" i="0" dirty="0">
                <a:solidFill>
                  <a:srgbClr val="222222"/>
                </a:solidFill>
                <a:latin typeface="Arial"/>
                <a:ea typeface="Calibri"/>
                <a:cs typeface="Arial"/>
              </a:rPr>
              <a:t>  &lt;option value="option2"&gt;Option 2&lt;/option&gt; </a:t>
            </a:r>
          </a:p>
          <a:p>
            <a:pPr algn="l">
              <a:lnSpc>
                <a:spcPct val="108000"/>
              </a:lnSpc>
              <a:spcAft>
                <a:spcPts val="800"/>
              </a:spcAft>
            </a:pPr>
            <a:r>
              <a:rPr lang="en-US" sz="1400" b="0" i="0" dirty="0">
                <a:solidFill>
                  <a:srgbClr val="222222"/>
                </a:solidFill>
                <a:latin typeface="Arial"/>
                <a:ea typeface="Calibri"/>
                <a:cs typeface="Arial"/>
              </a:rPr>
              <a:t>  &lt;option value="option3"&gt;Option 3&lt;/option&gt; </a:t>
            </a:r>
          </a:p>
          <a:p>
            <a:pPr algn="l">
              <a:lnSpc>
                <a:spcPct val="108000"/>
              </a:lnSpc>
              <a:spcAft>
                <a:spcPts val="800"/>
              </a:spcAft>
            </a:pPr>
            <a:r>
              <a:rPr lang="en-US" sz="1400" b="0" i="0" dirty="0">
                <a:solidFill>
                  <a:srgbClr val="222222"/>
                </a:solidFill>
                <a:latin typeface="Arial"/>
                <a:ea typeface="Calibri"/>
                <a:cs typeface="Arial"/>
              </a:rPr>
              <a:t>&lt;/select&gt; </a:t>
            </a:r>
          </a:p>
          <a:p>
            <a:pPr algn="l">
              <a:lnSpc>
                <a:spcPct val="108000"/>
              </a:lnSpc>
              <a:spcAft>
                <a:spcPts val="800"/>
              </a:spcAft>
            </a:pPr>
            <a:endParaRPr lang="en-US" sz="1100" b="0" i="0" dirty="0">
              <a:solidFill>
                <a:srgbClr val="222222"/>
              </a:solidFill>
              <a:latin typeface="Arial"/>
              <a:ea typeface="Calibri"/>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 name="组合 7"/>
          <p:cNvGrpSpPr/>
          <p:nvPr/>
        </p:nvGrpSpPr>
        <p:grpSpPr>
          <a:xfrm>
            <a:off x="1523999" y="431799"/>
            <a:ext cx="9144000" cy="524107"/>
            <a:chOff x="1" y="321273"/>
            <a:chExt cx="9144000" cy="523021"/>
          </a:xfrm>
        </p:grpSpPr>
        <p:sp>
          <p:nvSpPr>
            <p:cNvPr id="1049308" name="矩形 4"/>
            <p:cNvSpPr/>
            <p:nvPr/>
          </p:nvSpPr>
          <p:spPr>
            <a:xfrm flipV="1">
              <a:off x="1" y="321273"/>
              <a:ext cx="9144000" cy="45719"/>
            </a:xfrm>
            <a:prstGeom prst="rect">
              <a:avLst/>
            </a:prstGeom>
            <a:solidFill>
              <a:srgbClr val="234370"/>
            </a:solidFill>
            <a:ln w="12700" cap="flat" cmpd="sng" algn="ctr">
              <a:solidFill>
                <a:srgbClr val="41719C"/>
              </a:solidFill>
              <a:prstDash val="solid"/>
              <a:miter lim="800000"/>
            </a:ln>
          </p:spPr>
          <p:txBody>
            <a:bodyPr rtlCol="0"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049309" name="矩形 3"/>
            <p:cNvSpPr/>
            <p:nvPr/>
          </p:nvSpPr>
          <p:spPr>
            <a:xfrm>
              <a:off x="1" y="321275"/>
              <a:ext cx="3160551" cy="523019"/>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txBody>
            <a:bodyPr rtlCol="0"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en-US" sz="1800" b="1" i="0" u="none" strike="noStrike" kern="1200" cap="none" spc="0" normalizeH="0" baseline="0" noProof="0">
                  <a:ln>
                    <a:noFill/>
                  </a:ln>
                  <a:solidFill>
                    <a:srgbClr val="FFFF00"/>
                  </a:solidFill>
                  <a:effectLst/>
                  <a:latin typeface="Calibri"/>
                  <a:ea typeface="+mn-ea"/>
                  <a:cs typeface="+mn-cs"/>
                </a:rPr>
                <a:t>selectmenu continue..</a:t>
              </a:r>
              <a:endParaRPr kumimoji="0" lang="zh-CN" altLang="en-US" sz="1800" b="1" i="0" u="none" strike="noStrike" kern="1200" cap="none" spc="0" normalizeH="0" baseline="0" noProof="0">
                <a:ln>
                  <a:noFill/>
                </a:ln>
                <a:solidFill>
                  <a:srgbClr val="FFFF00"/>
                </a:solidFill>
                <a:effectLst/>
                <a:uLnTx/>
                <a:uFillTx/>
                <a:latin typeface="+mn-lt"/>
                <a:ea typeface="+mn-ea"/>
                <a:cs typeface="+mn-cs"/>
              </a:endParaRPr>
            </a:p>
          </p:txBody>
        </p:sp>
      </p:grpSp>
      <p:sp>
        <p:nvSpPr>
          <p:cNvPr id="1049311" name="Freeform 105"/>
          <p:cNvSpPr>
            <a:spLocks noEditPoints="1"/>
          </p:cNvSpPr>
          <p:nvPr/>
        </p:nvSpPr>
        <p:spPr bwMode="auto">
          <a:xfrm>
            <a:off x="1630363" y="528638"/>
            <a:ext cx="320675" cy="301625"/>
          </a:xfrm>
          <a:custGeom>
            <a:avLst/>
            <a:gdLst>
              <a:gd name="T0" fmla="*/ 68 w 80"/>
              <a:gd name="T1" fmla="*/ 9 h 76"/>
              <a:gd name="T2" fmla="*/ 45 w 80"/>
              <a:gd name="T3" fmla="*/ 0 h 76"/>
              <a:gd name="T4" fmla="*/ 22 w 80"/>
              <a:gd name="T5" fmla="*/ 9 h 76"/>
              <a:gd name="T6" fmla="*/ 13 w 80"/>
              <a:gd name="T7" fmla="*/ 32 h 76"/>
              <a:gd name="T8" fmla="*/ 16 w 80"/>
              <a:gd name="T9" fmla="*/ 47 h 76"/>
              <a:gd name="T10" fmla="*/ 16 w 80"/>
              <a:gd name="T11" fmla="*/ 47 h 76"/>
              <a:gd name="T12" fmla="*/ 4 w 80"/>
              <a:gd name="T13" fmla="*/ 59 h 76"/>
              <a:gd name="T14" fmla="*/ 4 w 80"/>
              <a:gd name="T15" fmla="*/ 73 h 76"/>
              <a:gd name="T16" fmla="*/ 11 w 80"/>
              <a:gd name="T17" fmla="*/ 76 h 76"/>
              <a:gd name="T18" fmla="*/ 18 w 80"/>
              <a:gd name="T19" fmla="*/ 73 h 76"/>
              <a:gd name="T20" fmla="*/ 30 w 80"/>
              <a:gd name="T21" fmla="*/ 61 h 76"/>
              <a:gd name="T22" fmla="*/ 30 w 80"/>
              <a:gd name="T23" fmla="*/ 61 h 76"/>
              <a:gd name="T24" fmla="*/ 45 w 80"/>
              <a:gd name="T25" fmla="*/ 64 h 76"/>
              <a:gd name="T26" fmla="*/ 68 w 80"/>
              <a:gd name="T27" fmla="*/ 55 h 76"/>
              <a:gd name="T28" fmla="*/ 68 w 80"/>
              <a:gd name="T29" fmla="*/ 9 h 76"/>
              <a:gd name="T30" fmla="*/ 59 w 80"/>
              <a:gd name="T31" fmla="*/ 46 h 76"/>
              <a:gd name="T32" fmla="*/ 45 w 80"/>
              <a:gd name="T33" fmla="*/ 52 h 76"/>
              <a:gd name="T34" fmla="*/ 30 w 80"/>
              <a:gd name="T35" fmla="*/ 46 h 76"/>
              <a:gd name="T36" fmla="*/ 24 w 80"/>
              <a:gd name="T37" fmla="*/ 32 h 76"/>
              <a:gd name="T38" fmla="*/ 30 w 80"/>
              <a:gd name="T39" fmla="*/ 18 h 76"/>
              <a:gd name="T40" fmla="*/ 45 w 80"/>
              <a:gd name="T41" fmla="*/ 12 h 76"/>
              <a:gd name="T42" fmla="*/ 59 w 80"/>
              <a:gd name="T43" fmla="*/ 18 h 76"/>
              <a:gd name="T44" fmla="*/ 59 w 80"/>
              <a:gd name="T45" fmla="*/ 4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76">
                <a:moveTo>
                  <a:pt x="68" y="9"/>
                </a:moveTo>
                <a:cubicBezTo>
                  <a:pt x="62" y="3"/>
                  <a:pt x="53" y="0"/>
                  <a:pt x="45" y="0"/>
                </a:cubicBezTo>
                <a:cubicBezTo>
                  <a:pt x="36" y="0"/>
                  <a:pt x="28" y="3"/>
                  <a:pt x="22" y="9"/>
                </a:cubicBezTo>
                <a:cubicBezTo>
                  <a:pt x="16" y="15"/>
                  <a:pt x="13" y="23"/>
                  <a:pt x="13" y="32"/>
                </a:cubicBezTo>
                <a:cubicBezTo>
                  <a:pt x="13" y="37"/>
                  <a:pt x="14" y="42"/>
                  <a:pt x="16" y="47"/>
                </a:cubicBezTo>
                <a:cubicBezTo>
                  <a:pt x="16" y="47"/>
                  <a:pt x="16" y="47"/>
                  <a:pt x="16" y="47"/>
                </a:cubicBezTo>
                <a:cubicBezTo>
                  <a:pt x="4" y="59"/>
                  <a:pt x="4" y="59"/>
                  <a:pt x="4" y="59"/>
                </a:cubicBezTo>
                <a:cubicBezTo>
                  <a:pt x="0" y="63"/>
                  <a:pt x="0" y="69"/>
                  <a:pt x="4" y="73"/>
                </a:cubicBezTo>
                <a:cubicBezTo>
                  <a:pt x="6" y="75"/>
                  <a:pt x="8" y="76"/>
                  <a:pt x="11" y="76"/>
                </a:cubicBezTo>
                <a:cubicBezTo>
                  <a:pt x="13" y="76"/>
                  <a:pt x="16" y="75"/>
                  <a:pt x="18" y="73"/>
                </a:cubicBezTo>
                <a:cubicBezTo>
                  <a:pt x="30" y="61"/>
                  <a:pt x="30" y="61"/>
                  <a:pt x="30" y="61"/>
                </a:cubicBezTo>
                <a:cubicBezTo>
                  <a:pt x="30" y="61"/>
                  <a:pt x="30" y="61"/>
                  <a:pt x="30" y="61"/>
                </a:cubicBezTo>
                <a:cubicBezTo>
                  <a:pt x="35" y="63"/>
                  <a:pt x="40" y="64"/>
                  <a:pt x="45" y="64"/>
                </a:cubicBezTo>
                <a:cubicBezTo>
                  <a:pt x="53" y="64"/>
                  <a:pt x="62" y="61"/>
                  <a:pt x="68" y="55"/>
                </a:cubicBezTo>
                <a:cubicBezTo>
                  <a:pt x="80" y="42"/>
                  <a:pt x="80" y="22"/>
                  <a:pt x="68" y="9"/>
                </a:cubicBezTo>
                <a:close/>
                <a:moveTo>
                  <a:pt x="59" y="46"/>
                </a:moveTo>
                <a:cubicBezTo>
                  <a:pt x="55" y="50"/>
                  <a:pt x="50" y="52"/>
                  <a:pt x="45" y="52"/>
                </a:cubicBezTo>
                <a:cubicBezTo>
                  <a:pt x="39" y="52"/>
                  <a:pt x="34" y="50"/>
                  <a:pt x="30" y="46"/>
                </a:cubicBezTo>
                <a:cubicBezTo>
                  <a:pt x="27" y="43"/>
                  <a:pt x="24" y="37"/>
                  <a:pt x="24" y="32"/>
                </a:cubicBezTo>
                <a:cubicBezTo>
                  <a:pt x="24" y="27"/>
                  <a:pt x="27" y="21"/>
                  <a:pt x="30" y="18"/>
                </a:cubicBezTo>
                <a:cubicBezTo>
                  <a:pt x="34" y="14"/>
                  <a:pt x="39" y="12"/>
                  <a:pt x="45" y="12"/>
                </a:cubicBezTo>
                <a:cubicBezTo>
                  <a:pt x="50" y="12"/>
                  <a:pt x="55" y="14"/>
                  <a:pt x="59" y="18"/>
                </a:cubicBezTo>
                <a:cubicBezTo>
                  <a:pt x="67" y="26"/>
                  <a:pt x="67" y="38"/>
                  <a:pt x="59" y="46"/>
                </a:cubicBezTo>
                <a:close/>
              </a:path>
            </a:pathLst>
          </a:custGeom>
          <a:solidFill>
            <a:srgbClr val="FFFFFF"/>
          </a:solidFill>
          <a:ln>
            <a:noFill/>
          </a:ln>
        </p:spPr>
        <p:txBody>
          <a:bodyPr vert="horz" wrap="square" lIns="68580" tIns="34290" rIns="68580" bIns="34290" numCol="1" anchor="t" anchorCtr="0" compatLnSpc="1"/>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dirty="0">
              <a:ln>
                <a:noFill/>
              </a:ln>
              <a:solidFill>
                <a:prstClr val="black"/>
              </a:solidFill>
              <a:effectLst/>
              <a:uLnTx/>
              <a:uFillTx/>
              <a:latin typeface="+mn-lt"/>
              <a:ea typeface="+mn-ea"/>
              <a:cs typeface="+mn-cs"/>
            </a:endParaRPr>
          </a:p>
        </p:txBody>
      </p:sp>
      <p:sp>
        <p:nvSpPr>
          <p:cNvPr id="1049312" name="TextBox 1049311"/>
          <p:cNvSpPr txBox="1"/>
          <p:nvPr/>
        </p:nvSpPr>
        <p:spPr>
          <a:xfrm rot="21592038">
            <a:off x="1538864" y="1461505"/>
            <a:ext cx="9114268" cy="4821192"/>
          </a:xfrm>
          <a:prstGeom prst="rect">
            <a:avLst/>
          </a:prstGeom>
        </p:spPr>
        <p:txBody>
          <a:bodyPr wrap="square" rtlCol="0">
            <a:spAutoFit/>
          </a:bodyPr>
          <a:lstStyle/>
          <a:p>
            <a:pPr algn="l">
              <a:lnSpc>
                <a:spcPct val="108000"/>
              </a:lnSpc>
              <a:spcAft>
                <a:spcPts val="800"/>
              </a:spcAft>
            </a:pPr>
            <a:r>
              <a:rPr lang="en-US" sz="1600" b="0" i="0" dirty="0">
                <a:solidFill>
                  <a:srgbClr val="0000FF"/>
                </a:solidFill>
                <a:latin typeface="Arial"/>
                <a:ea typeface="Calibri"/>
                <a:cs typeface="Arial"/>
              </a:rPr>
              <a:t>3. Initialize the select menu widget using jQuery UI in your JavaScript code. </a:t>
            </a:r>
          </a:p>
          <a:p>
            <a:pPr algn="l">
              <a:lnSpc>
                <a:spcPct val="108000"/>
              </a:lnSpc>
              <a:spcAft>
                <a:spcPts val="800"/>
              </a:spcAft>
            </a:pPr>
            <a:r>
              <a:rPr lang="en-US" sz="1600" b="0" i="0" dirty="0">
                <a:solidFill>
                  <a:srgbClr val="222222"/>
                </a:solidFill>
                <a:latin typeface="Arial"/>
                <a:ea typeface="Calibri"/>
                <a:cs typeface="Arial"/>
              </a:rPr>
              <a:t>$(document).ready(function() { </a:t>
            </a:r>
          </a:p>
          <a:p>
            <a:pPr algn="l">
              <a:lnSpc>
                <a:spcPct val="108000"/>
              </a:lnSpc>
              <a:spcAft>
                <a:spcPts val="800"/>
              </a:spcAft>
            </a:pPr>
            <a:r>
              <a:rPr lang="en-US" sz="1600" b="0" i="0" dirty="0">
                <a:solidFill>
                  <a:srgbClr val="222222"/>
                </a:solidFill>
                <a:latin typeface="Arial"/>
                <a:ea typeface="Calibri"/>
                <a:cs typeface="Arial"/>
              </a:rPr>
              <a:t>  // Wait for the document to be fully loaded </a:t>
            </a:r>
          </a:p>
          <a:p>
            <a:pPr algn="l">
              <a:lnSpc>
                <a:spcPct val="108000"/>
              </a:lnSpc>
              <a:spcAft>
                <a:spcPts val="800"/>
              </a:spcAft>
            </a:pPr>
            <a:r>
              <a:rPr lang="en-US" sz="1600" b="0" i="0" dirty="0">
                <a:solidFill>
                  <a:srgbClr val="222222"/>
                </a:solidFill>
                <a:latin typeface="Arial"/>
                <a:ea typeface="Calibri"/>
                <a:cs typeface="Arial"/>
              </a:rPr>
              <a:t> </a:t>
            </a:r>
          </a:p>
          <a:p>
            <a:pPr algn="l">
              <a:lnSpc>
                <a:spcPct val="108000"/>
              </a:lnSpc>
              <a:spcAft>
                <a:spcPts val="800"/>
              </a:spcAft>
            </a:pPr>
            <a:r>
              <a:rPr lang="en-US" sz="1600" b="0" i="0" dirty="0">
                <a:solidFill>
                  <a:srgbClr val="222222"/>
                </a:solidFill>
                <a:latin typeface="Arial"/>
                <a:ea typeface="Calibri"/>
                <a:cs typeface="Arial"/>
              </a:rPr>
              <a:t>  // Initialize the select menu widget </a:t>
            </a:r>
          </a:p>
          <a:p>
            <a:pPr algn="l">
              <a:lnSpc>
                <a:spcPct val="108000"/>
              </a:lnSpc>
              <a:spcAft>
                <a:spcPts val="800"/>
              </a:spcAft>
            </a:pPr>
            <a:r>
              <a:rPr lang="en-US" sz="1600" b="0" i="0" dirty="0">
                <a:solidFill>
                  <a:srgbClr val="222222"/>
                </a:solidFill>
                <a:latin typeface="Arial"/>
                <a:ea typeface="Calibri"/>
                <a:cs typeface="Arial"/>
              </a:rPr>
              <a:t>  $("#</a:t>
            </a:r>
            <a:r>
              <a:rPr lang="en-US" sz="1600" b="0" i="0" dirty="0" err="1">
                <a:solidFill>
                  <a:srgbClr val="222222"/>
                </a:solidFill>
                <a:latin typeface="Arial"/>
                <a:ea typeface="Calibri"/>
                <a:cs typeface="Arial"/>
              </a:rPr>
              <a:t>mySelect</a:t>
            </a:r>
            <a:r>
              <a:rPr lang="en-US" sz="1600" b="0" i="0" dirty="0">
                <a:solidFill>
                  <a:srgbClr val="222222"/>
                </a:solidFill>
                <a:latin typeface="Arial"/>
                <a:ea typeface="Calibri"/>
                <a:cs typeface="Arial"/>
              </a:rPr>
              <a:t>").</a:t>
            </a:r>
            <a:r>
              <a:rPr lang="en-US" sz="1600" b="0" i="0" dirty="0" err="1">
                <a:solidFill>
                  <a:srgbClr val="222222"/>
                </a:solidFill>
                <a:latin typeface="Arial"/>
                <a:ea typeface="Calibri"/>
                <a:cs typeface="Arial"/>
              </a:rPr>
              <a:t>selectmenu</a:t>
            </a:r>
            <a:r>
              <a:rPr lang="en-US" sz="1600" b="0" i="0" dirty="0">
                <a:solidFill>
                  <a:srgbClr val="222222"/>
                </a:solidFill>
                <a:latin typeface="Arial"/>
                <a:ea typeface="Calibri"/>
                <a:cs typeface="Arial"/>
              </a:rPr>
              <a:t>(); </a:t>
            </a:r>
          </a:p>
          <a:p>
            <a:pPr algn="l">
              <a:lnSpc>
                <a:spcPct val="108000"/>
              </a:lnSpc>
              <a:spcAft>
                <a:spcPts val="800"/>
              </a:spcAft>
            </a:pPr>
            <a:r>
              <a:rPr lang="en-US" sz="1600" b="0" i="0" dirty="0">
                <a:solidFill>
                  <a:srgbClr val="222222"/>
                </a:solidFill>
                <a:latin typeface="Arial"/>
                <a:ea typeface="Calibri"/>
                <a:cs typeface="Arial"/>
              </a:rPr>
              <a:t>}); </a:t>
            </a:r>
          </a:p>
          <a:p>
            <a:pPr algn="l">
              <a:lnSpc>
                <a:spcPct val="108000"/>
              </a:lnSpc>
              <a:spcAft>
                <a:spcPts val="800"/>
              </a:spcAft>
            </a:pPr>
            <a:r>
              <a:rPr lang="en-US" sz="1600" b="0" i="0" dirty="0">
                <a:solidFill>
                  <a:srgbClr val="222222"/>
                </a:solidFill>
                <a:latin typeface="Arial"/>
                <a:ea typeface="Calibri"/>
                <a:cs typeface="Arial"/>
              </a:rPr>
              <a:t> </a:t>
            </a:r>
          </a:p>
          <a:p>
            <a:pPr algn="l">
              <a:lnSpc>
                <a:spcPct val="108000"/>
              </a:lnSpc>
              <a:spcAft>
                <a:spcPts val="800"/>
              </a:spcAft>
            </a:pPr>
            <a:r>
              <a:rPr lang="en-US" sz="1600" b="0" i="0" dirty="0">
                <a:solidFill>
                  <a:srgbClr val="00B050"/>
                </a:solidFill>
                <a:latin typeface="Arial"/>
                <a:ea typeface="Calibri"/>
                <a:cs typeface="Arial"/>
              </a:rPr>
              <a:t>Now, your standard `&lt;select&gt;` element with the ID "</a:t>
            </a:r>
            <a:r>
              <a:rPr lang="en-US" sz="1600" b="0" i="0" dirty="0" err="1">
                <a:solidFill>
                  <a:srgbClr val="00B050"/>
                </a:solidFill>
                <a:latin typeface="Arial"/>
                <a:ea typeface="Calibri"/>
                <a:cs typeface="Arial"/>
              </a:rPr>
              <a:t>mySelect</a:t>
            </a:r>
            <a:r>
              <a:rPr lang="en-US" sz="1600" b="0" i="0" dirty="0">
                <a:solidFill>
                  <a:srgbClr val="00B050"/>
                </a:solidFill>
                <a:latin typeface="Arial"/>
                <a:ea typeface="Calibri"/>
                <a:cs typeface="Arial"/>
              </a:rPr>
              <a:t>" has been transformed into a jQuery UI select menu widget. </a:t>
            </a:r>
          </a:p>
          <a:p>
            <a:pPr algn="l">
              <a:lnSpc>
                <a:spcPct val="108000"/>
              </a:lnSpc>
              <a:spcAft>
                <a:spcPts val="800"/>
              </a:spcAft>
            </a:pPr>
            <a:r>
              <a:rPr lang="en-US" sz="1600" b="0" i="0" dirty="0">
                <a:solidFill>
                  <a:srgbClr val="00B050"/>
                </a:solidFill>
                <a:latin typeface="Arial"/>
                <a:ea typeface="Calibri"/>
                <a:cs typeface="Arial"/>
              </a:rPr>
              <a:t> </a:t>
            </a:r>
          </a:p>
          <a:p>
            <a:pPr algn="l">
              <a:lnSpc>
                <a:spcPct val="108000"/>
              </a:lnSpc>
              <a:spcAft>
                <a:spcPts val="800"/>
              </a:spcAft>
            </a:pPr>
            <a:r>
              <a:rPr lang="en-US" sz="1600" b="0" i="0" dirty="0">
                <a:solidFill>
                  <a:srgbClr val="00B050"/>
                </a:solidFill>
                <a:latin typeface="Arial"/>
                <a:ea typeface="Calibri"/>
                <a:cs typeface="Arial"/>
              </a:rPr>
              <a:t>You can further customize the appearance and behavior of the select menu widget using various options and methods provided by jQuery UI. For example, you can set the width, change the theme, and more.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9" name="组合 7"/>
          <p:cNvGrpSpPr/>
          <p:nvPr/>
        </p:nvGrpSpPr>
        <p:grpSpPr>
          <a:xfrm>
            <a:off x="1182660" y="431799"/>
            <a:ext cx="9485340" cy="445354"/>
            <a:chOff x="0" y="321273"/>
            <a:chExt cx="9144001" cy="444433"/>
          </a:xfrm>
        </p:grpSpPr>
        <p:sp>
          <p:nvSpPr>
            <p:cNvPr id="1049315" name="矩形 4"/>
            <p:cNvSpPr/>
            <p:nvPr/>
          </p:nvSpPr>
          <p:spPr>
            <a:xfrm flipV="1">
              <a:off x="1" y="321273"/>
              <a:ext cx="9144000" cy="45719"/>
            </a:xfrm>
            <a:prstGeom prst="rect">
              <a:avLst/>
            </a:prstGeom>
            <a:solidFill>
              <a:srgbClr val="234370"/>
            </a:solidFill>
            <a:ln w="12700" cap="flat" cmpd="sng" algn="ctr">
              <a:solidFill>
                <a:srgbClr val="41719C"/>
              </a:solidFill>
              <a:prstDash val="solid"/>
              <a:miter lim="800000"/>
            </a:ln>
          </p:spPr>
          <p:txBody>
            <a:bodyPr rtlCol="0"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049316" name="矩形 3"/>
            <p:cNvSpPr/>
            <p:nvPr/>
          </p:nvSpPr>
          <p:spPr>
            <a:xfrm>
              <a:off x="0" y="321275"/>
              <a:ext cx="2685646" cy="444431"/>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txBody>
            <a:bodyPr rtlCol="0"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en-US" sz="1800" b="1" i="0" u="none" strike="noStrike" kern="1200" cap="none" spc="0" normalizeH="0" baseline="0" noProof="0" dirty="0">
                  <a:ln>
                    <a:noFill/>
                  </a:ln>
                  <a:solidFill>
                    <a:srgbClr val="FFFF00"/>
                  </a:solidFill>
                  <a:effectLst/>
                  <a:latin typeface="Calibri"/>
                  <a:ea typeface="+mn-ea"/>
                  <a:cs typeface="+mn-cs"/>
                </a:rPr>
                <a:t>tooltip</a:t>
              </a:r>
              <a:endParaRPr kumimoji="0" lang="zh-CN" altLang="en-US" sz="1800" b="1" i="0" u="none" strike="noStrike" kern="1200" cap="none" spc="0" normalizeH="0" baseline="0" noProof="0" dirty="0">
                <a:ln>
                  <a:noFill/>
                </a:ln>
                <a:solidFill>
                  <a:srgbClr val="FFFF00"/>
                </a:solidFill>
                <a:effectLst/>
                <a:uLnTx/>
                <a:uFillTx/>
                <a:latin typeface="+mn-lt"/>
                <a:ea typeface="+mn-ea"/>
                <a:cs typeface="+mn-cs"/>
              </a:endParaRPr>
            </a:p>
          </p:txBody>
        </p:sp>
      </p:grpSp>
      <p:sp>
        <p:nvSpPr>
          <p:cNvPr id="1049318" name="Freeform 105"/>
          <p:cNvSpPr>
            <a:spLocks noEditPoints="1"/>
          </p:cNvSpPr>
          <p:nvPr/>
        </p:nvSpPr>
        <p:spPr bwMode="auto">
          <a:xfrm>
            <a:off x="1352961" y="503664"/>
            <a:ext cx="320675" cy="301625"/>
          </a:xfrm>
          <a:custGeom>
            <a:avLst/>
            <a:gdLst>
              <a:gd name="T0" fmla="*/ 68 w 80"/>
              <a:gd name="T1" fmla="*/ 9 h 76"/>
              <a:gd name="T2" fmla="*/ 45 w 80"/>
              <a:gd name="T3" fmla="*/ 0 h 76"/>
              <a:gd name="T4" fmla="*/ 22 w 80"/>
              <a:gd name="T5" fmla="*/ 9 h 76"/>
              <a:gd name="T6" fmla="*/ 13 w 80"/>
              <a:gd name="T7" fmla="*/ 32 h 76"/>
              <a:gd name="T8" fmla="*/ 16 w 80"/>
              <a:gd name="T9" fmla="*/ 47 h 76"/>
              <a:gd name="T10" fmla="*/ 16 w 80"/>
              <a:gd name="T11" fmla="*/ 47 h 76"/>
              <a:gd name="T12" fmla="*/ 4 w 80"/>
              <a:gd name="T13" fmla="*/ 59 h 76"/>
              <a:gd name="T14" fmla="*/ 4 w 80"/>
              <a:gd name="T15" fmla="*/ 73 h 76"/>
              <a:gd name="T16" fmla="*/ 11 w 80"/>
              <a:gd name="T17" fmla="*/ 76 h 76"/>
              <a:gd name="T18" fmla="*/ 18 w 80"/>
              <a:gd name="T19" fmla="*/ 73 h 76"/>
              <a:gd name="T20" fmla="*/ 30 w 80"/>
              <a:gd name="T21" fmla="*/ 61 h 76"/>
              <a:gd name="T22" fmla="*/ 30 w 80"/>
              <a:gd name="T23" fmla="*/ 61 h 76"/>
              <a:gd name="T24" fmla="*/ 45 w 80"/>
              <a:gd name="T25" fmla="*/ 64 h 76"/>
              <a:gd name="T26" fmla="*/ 68 w 80"/>
              <a:gd name="T27" fmla="*/ 55 h 76"/>
              <a:gd name="T28" fmla="*/ 68 w 80"/>
              <a:gd name="T29" fmla="*/ 9 h 76"/>
              <a:gd name="T30" fmla="*/ 59 w 80"/>
              <a:gd name="T31" fmla="*/ 46 h 76"/>
              <a:gd name="T32" fmla="*/ 45 w 80"/>
              <a:gd name="T33" fmla="*/ 52 h 76"/>
              <a:gd name="T34" fmla="*/ 30 w 80"/>
              <a:gd name="T35" fmla="*/ 46 h 76"/>
              <a:gd name="T36" fmla="*/ 24 w 80"/>
              <a:gd name="T37" fmla="*/ 32 h 76"/>
              <a:gd name="T38" fmla="*/ 30 w 80"/>
              <a:gd name="T39" fmla="*/ 18 h 76"/>
              <a:gd name="T40" fmla="*/ 45 w 80"/>
              <a:gd name="T41" fmla="*/ 12 h 76"/>
              <a:gd name="T42" fmla="*/ 59 w 80"/>
              <a:gd name="T43" fmla="*/ 18 h 76"/>
              <a:gd name="T44" fmla="*/ 59 w 80"/>
              <a:gd name="T45" fmla="*/ 4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76">
                <a:moveTo>
                  <a:pt x="68" y="9"/>
                </a:moveTo>
                <a:cubicBezTo>
                  <a:pt x="62" y="3"/>
                  <a:pt x="53" y="0"/>
                  <a:pt x="45" y="0"/>
                </a:cubicBezTo>
                <a:cubicBezTo>
                  <a:pt x="36" y="0"/>
                  <a:pt x="28" y="3"/>
                  <a:pt x="22" y="9"/>
                </a:cubicBezTo>
                <a:cubicBezTo>
                  <a:pt x="16" y="15"/>
                  <a:pt x="13" y="23"/>
                  <a:pt x="13" y="32"/>
                </a:cubicBezTo>
                <a:cubicBezTo>
                  <a:pt x="13" y="37"/>
                  <a:pt x="14" y="42"/>
                  <a:pt x="16" y="47"/>
                </a:cubicBezTo>
                <a:cubicBezTo>
                  <a:pt x="16" y="47"/>
                  <a:pt x="16" y="47"/>
                  <a:pt x="16" y="47"/>
                </a:cubicBezTo>
                <a:cubicBezTo>
                  <a:pt x="4" y="59"/>
                  <a:pt x="4" y="59"/>
                  <a:pt x="4" y="59"/>
                </a:cubicBezTo>
                <a:cubicBezTo>
                  <a:pt x="0" y="63"/>
                  <a:pt x="0" y="69"/>
                  <a:pt x="4" y="73"/>
                </a:cubicBezTo>
                <a:cubicBezTo>
                  <a:pt x="6" y="75"/>
                  <a:pt x="8" y="76"/>
                  <a:pt x="11" y="76"/>
                </a:cubicBezTo>
                <a:cubicBezTo>
                  <a:pt x="13" y="76"/>
                  <a:pt x="16" y="75"/>
                  <a:pt x="18" y="73"/>
                </a:cubicBezTo>
                <a:cubicBezTo>
                  <a:pt x="30" y="61"/>
                  <a:pt x="30" y="61"/>
                  <a:pt x="30" y="61"/>
                </a:cubicBezTo>
                <a:cubicBezTo>
                  <a:pt x="30" y="61"/>
                  <a:pt x="30" y="61"/>
                  <a:pt x="30" y="61"/>
                </a:cubicBezTo>
                <a:cubicBezTo>
                  <a:pt x="35" y="63"/>
                  <a:pt x="40" y="64"/>
                  <a:pt x="45" y="64"/>
                </a:cubicBezTo>
                <a:cubicBezTo>
                  <a:pt x="53" y="64"/>
                  <a:pt x="62" y="61"/>
                  <a:pt x="68" y="55"/>
                </a:cubicBezTo>
                <a:cubicBezTo>
                  <a:pt x="80" y="42"/>
                  <a:pt x="80" y="22"/>
                  <a:pt x="68" y="9"/>
                </a:cubicBezTo>
                <a:close/>
                <a:moveTo>
                  <a:pt x="59" y="46"/>
                </a:moveTo>
                <a:cubicBezTo>
                  <a:pt x="55" y="50"/>
                  <a:pt x="50" y="52"/>
                  <a:pt x="45" y="52"/>
                </a:cubicBezTo>
                <a:cubicBezTo>
                  <a:pt x="39" y="52"/>
                  <a:pt x="34" y="50"/>
                  <a:pt x="30" y="46"/>
                </a:cubicBezTo>
                <a:cubicBezTo>
                  <a:pt x="27" y="43"/>
                  <a:pt x="24" y="37"/>
                  <a:pt x="24" y="32"/>
                </a:cubicBezTo>
                <a:cubicBezTo>
                  <a:pt x="24" y="27"/>
                  <a:pt x="27" y="21"/>
                  <a:pt x="30" y="18"/>
                </a:cubicBezTo>
                <a:cubicBezTo>
                  <a:pt x="34" y="14"/>
                  <a:pt x="39" y="12"/>
                  <a:pt x="45" y="12"/>
                </a:cubicBezTo>
                <a:cubicBezTo>
                  <a:pt x="50" y="12"/>
                  <a:pt x="55" y="14"/>
                  <a:pt x="59" y="18"/>
                </a:cubicBezTo>
                <a:cubicBezTo>
                  <a:pt x="67" y="26"/>
                  <a:pt x="67" y="38"/>
                  <a:pt x="59" y="46"/>
                </a:cubicBezTo>
                <a:close/>
              </a:path>
            </a:pathLst>
          </a:custGeom>
          <a:solidFill>
            <a:srgbClr val="FFFFFF"/>
          </a:solidFill>
          <a:ln>
            <a:noFill/>
          </a:ln>
        </p:spPr>
        <p:txBody>
          <a:bodyPr vert="horz" wrap="square" lIns="68580" tIns="34290" rIns="68580" bIns="34290" numCol="1" anchor="t" anchorCtr="0" compatLnSpc="1"/>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dirty="0">
              <a:ln>
                <a:noFill/>
              </a:ln>
              <a:solidFill>
                <a:prstClr val="black"/>
              </a:solidFill>
              <a:effectLst/>
              <a:uLnTx/>
              <a:uFillTx/>
              <a:latin typeface="+mn-lt"/>
              <a:ea typeface="+mn-ea"/>
              <a:cs typeface="+mn-cs"/>
            </a:endParaRPr>
          </a:p>
        </p:txBody>
      </p:sp>
      <p:sp>
        <p:nvSpPr>
          <p:cNvPr id="1049321" name="TextBox 1049320"/>
          <p:cNvSpPr txBox="1"/>
          <p:nvPr/>
        </p:nvSpPr>
        <p:spPr>
          <a:xfrm>
            <a:off x="1182659" y="877152"/>
            <a:ext cx="10170285" cy="5686428"/>
          </a:xfrm>
          <a:prstGeom prst="rect">
            <a:avLst/>
          </a:prstGeom>
        </p:spPr>
        <p:txBody>
          <a:bodyPr wrap="square" rtlCol="0">
            <a:spAutoFit/>
          </a:bodyPr>
          <a:lstStyle/>
          <a:p>
            <a:pPr algn="l">
              <a:lnSpc>
                <a:spcPct val="108000"/>
              </a:lnSpc>
              <a:spcAft>
                <a:spcPts val="800"/>
              </a:spcAft>
            </a:pPr>
            <a:r>
              <a:rPr lang="en-US" b="1" i="0" dirty="0">
                <a:solidFill>
                  <a:srgbClr val="0070C0"/>
                </a:solidFill>
                <a:latin typeface="Arial"/>
                <a:ea typeface="Calibri"/>
                <a:cs typeface="Arial"/>
              </a:rPr>
              <a:t>In jQuery UI, you can create tooltips using the "tooltip" widget. Tooltips are small pop-up boxes that display additional information when a user hovers over an element. Here's how you can use the tooltip widget: </a:t>
            </a:r>
          </a:p>
          <a:p>
            <a:pPr algn="l">
              <a:lnSpc>
                <a:spcPct val="108000"/>
              </a:lnSpc>
              <a:spcAft>
                <a:spcPts val="800"/>
              </a:spcAft>
            </a:pPr>
            <a:r>
              <a:rPr lang="en-US" b="0" i="0" dirty="0">
                <a:solidFill>
                  <a:srgbClr val="0000FF"/>
                </a:solidFill>
                <a:latin typeface="Arial"/>
                <a:ea typeface="Calibri"/>
                <a:cs typeface="Arial"/>
              </a:rPr>
              <a:t> </a:t>
            </a:r>
          </a:p>
          <a:p>
            <a:pPr algn="l">
              <a:lnSpc>
                <a:spcPct val="108000"/>
              </a:lnSpc>
              <a:spcAft>
                <a:spcPts val="800"/>
              </a:spcAft>
            </a:pPr>
            <a:r>
              <a:rPr lang="en-US" b="0" i="0" dirty="0">
                <a:solidFill>
                  <a:srgbClr val="0000FF"/>
                </a:solidFill>
                <a:latin typeface="Arial"/>
                <a:ea typeface="Calibri"/>
                <a:cs typeface="Arial"/>
              </a:rPr>
              <a:t>1. Make sure you include the jQuery and jQuery UI libraries in your HTML file, just as in previous examples. </a:t>
            </a:r>
            <a:endParaRPr lang="en-US" b="0" i="0" dirty="0">
              <a:solidFill>
                <a:srgbClr val="222222"/>
              </a:solidFill>
              <a:latin typeface="Arial"/>
              <a:ea typeface="Calibri"/>
              <a:cs typeface="Arial"/>
            </a:endParaRPr>
          </a:p>
          <a:p>
            <a:pPr algn="l">
              <a:lnSpc>
                <a:spcPct val="108000"/>
              </a:lnSpc>
              <a:spcAft>
                <a:spcPts val="800"/>
              </a:spcAft>
            </a:pPr>
            <a:r>
              <a:rPr lang="en-US" b="0" i="0" dirty="0">
                <a:solidFill>
                  <a:srgbClr val="222222"/>
                </a:solidFill>
                <a:latin typeface="Arial"/>
                <a:ea typeface="Calibri"/>
                <a:cs typeface="Arial"/>
              </a:rPr>
              <a:t>&lt;!-- Include jQuery --&gt; </a:t>
            </a:r>
          </a:p>
          <a:p>
            <a:pPr algn="l">
              <a:lnSpc>
                <a:spcPct val="108000"/>
              </a:lnSpc>
              <a:spcAft>
                <a:spcPts val="800"/>
              </a:spcAft>
            </a:pPr>
            <a:r>
              <a:rPr lang="en-US" b="0" i="0" dirty="0">
                <a:solidFill>
                  <a:srgbClr val="222222"/>
                </a:solidFill>
                <a:latin typeface="Arial"/>
                <a:ea typeface="Calibri"/>
                <a:cs typeface="Arial"/>
              </a:rPr>
              <a:t>&lt;script </a:t>
            </a:r>
            <a:r>
              <a:rPr lang="en-US" b="0" i="0" dirty="0" err="1">
                <a:solidFill>
                  <a:srgbClr val="222222"/>
                </a:solidFill>
                <a:latin typeface="Arial"/>
                <a:ea typeface="Calibri"/>
                <a:cs typeface="Arial"/>
              </a:rPr>
              <a:t>src</a:t>
            </a:r>
            <a:r>
              <a:rPr lang="en-US" b="0" i="0" dirty="0">
                <a:solidFill>
                  <a:srgbClr val="222222"/>
                </a:solidFill>
                <a:latin typeface="Arial"/>
                <a:ea typeface="Calibri"/>
                <a:cs typeface="Arial"/>
              </a:rPr>
              <a:t>="</a:t>
            </a:r>
            <a:r>
              <a:rPr lang="en-US" b="0" i="0" u="sng" dirty="0">
                <a:solidFill>
                  <a:srgbClr val="1155CC"/>
                </a:solidFill>
                <a:latin typeface="Arial"/>
                <a:ea typeface="Calibri"/>
                <a:cs typeface="Arial"/>
                <a:hlinkClick r:id="rId2"/>
              </a:rPr>
              <a:t>https://code.jquery.com/jquery-3.6.0.min.js</a:t>
            </a:r>
            <a:r>
              <a:rPr lang="en-US" b="0" i="0" dirty="0">
                <a:solidFill>
                  <a:srgbClr val="222222"/>
                </a:solidFill>
                <a:latin typeface="Arial"/>
                <a:ea typeface="Calibri"/>
                <a:cs typeface="Arial"/>
              </a:rPr>
              <a:t>"&gt;&lt;/script&gt; </a:t>
            </a:r>
          </a:p>
          <a:p>
            <a:pPr algn="l">
              <a:lnSpc>
                <a:spcPct val="108000"/>
              </a:lnSpc>
              <a:spcAft>
                <a:spcPts val="800"/>
              </a:spcAft>
            </a:pPr>
            <a:r>
              <a:rPr lang="en-US" b="0" i="0" dirty="0">
                <a:solidFill>
                  <a:srgbClr val="222222"/>
                </a:solidFill>
                <a:latin typeface="Arial"/>
                <a:ea typeface="Calibri"/>
                <a:cs typeface="Arial"/>
              </a:rPr>
              <a:t> </a:t>
            </a:r>
          </a:p>
          <a:p>
            <a:pPr algn="l">
              <a:lnSpc>
                <a:spcPct val="108000"/>
              </a:lnSpc>
              <a:spcAft>
                <a:spcPts val="800"/>
              </a:spcAft>
            </a:pPr>
            <a:r>
              <a:rPr lang="en-US" b="0" i="0" dirty="0">
                <a:solidFill>
                  <a:srgbClr val="222222"/>
                </a:solidFill>
                <a:latin typeface="Arial"/>
                <a:ea typeface="Calibri"/>
                <a:cs typeface="Arial"/>
              </a:rPr>
              <a:t>&lt;!-- Include jQuery UI with the tooltip widget --&gt; </a:t>
            </a:r>
          </a:p>
          <a:p>
            <a:pPr algn="l">
              <a:lnSpc>
                <a:spcPct val="108000"/>
              </a:lnSpc>
              <a:spcAft>
                <a:spcPts val="800"/>
              </a:spcAft>
            </a:pPr>
            <a:r>
              <a:rPr lang="en-US" b="0" i="0" dirty="0">
                <a:solidFill>
                  <a:srgbClr val="222222"/>
                </a:solidFill>
                <a:latin typeface="Arial"/>
                <a:ea typeface="Calibri"/>
                <a:cs typeface="Arial"/>
              </a:rPr>
              <a:t>&lt;link </a:t>
            </a:r>
            <a:r>
              <a:rPr lang="en-US" b="0" i="0" dirty="0" err="1">
                <a:solidFill>
                  <a:srgbClr val="222222"/>
                </a:solidFill>
                <a:latin typeface="Arial"/>
                <a:ea typeface="Calibri"/>
                <a:cs typeface="Arial"/>
              </a:rPr>
              <a:t>rel</a:t>
            </a:r>
            <a:r>
              <a:rPr lang="en-US" b="0" i="0" dirty="0">
                <a:solidFill>
                  <a:srgbClr val="222222"/>
                </a:solidFill>
                <a:latin typeface="Arial"/>
                <a:ea typeface="Calibri"/>
                <a:cs typeface="Arial"/>
              </a:rPr>
              <a:t>="stylesheet" </a:t>
            </a:r>
            <a:r>
              <a:rPr lang="en-US" b="0" i="0" dirty="0" err="1">
                <a:solidFill>
                  <a:srgbClr val="222222"/>
                </a:solidFill>
                <a:latin typeface="Arial"/>
                <a:ea typeface="Calibri"/>
                <a:cs typeface="Arial"/>
              </a:rPr>
              <a:t>href</a:t>
            </a:r>
            <a:r>
              <a:rPr lang="en-US" b="0" i="0" dirty="0">
                <a:solidFill>
                  <a:srgbClr val="222222"/>
                </a:solidFill>
                <a:latin typeface="Arial"/>
                <a:ea typeface="Calibri"/>
                <a:cs typeface="Arial"/>
              </a:rPr>
              <a:t>="</a:t>
            </a:r>
            <a:r>
              <a:rPr lang="en-US" b="0" i="0" u="sng" dirty="0">
                <a:solidFill>
                  <a:srgbClr val="1155CC"/>
                </a:solidFill>
                <a:latin typeface="Arial"/>
                <a:ea typeface="Calibri"/>
                <a:cs typeface="Arial"/>
                <a:hlinkClick r:id="rId3"/>
              </a:rPr>
              <a:t>https://code.jquery.com/</a:t>
            </a:r>
            <a:r>
              <a:rPr lang="en-US" b="0" i="0" u="sng" dirty="0" err="1">
                <a:solidFill>
                  <a:srgbClr val="1155CC"/>
                </a:solidFill>
                <a:latin typeface="Arial"/>
                <a:ea typeface="Calibri"/>
                <a:cs typeface="Arial"/>
                <a:hlinkClick r:id="rId3"/>
              </a:rPr>
              <a:t>ui</a:t>
            </a:r>
            <a:r>
              <a:rPr lang="en-US" b="0" i="0" u="sng" dirty="0">
                <a:solidFill>
                  <a:srgbClr val="1155CC"/>
                </a:solidFill>
                <a:latin typeface="Arial"/>
                <a:ea typeface="Calibri"/>
                <a:cs typeface="Arial"/>
                <a:hlinkClick r:id="rId3"/>
              </a:rPr>
              <a:t>/1.12.1/themes/base/jquery-ui.css</a:t>
            </a:r>
            <a:r>
              <a:rPr lang="en-US" b="0" i="0" dirty="0">
                <a:solidFill>
                  <a:srgbClr val="222222"/>
                </a:solidFill>
                <a:latin typeface="Arial"/>
                <a:ea typeface="Calibri"/>
                <a:cs typeface="Arial"/>
              </a:rPr>
              <a:t>"&gt; </a:t>
            </a:r>
          </a:p>
          <a:p>
            <a:pPr algn="l">
              <a:lnSpc>
                <a:spcPct val="108000"/>
              </a:lnSpc>
              <a:spcAft>
                <a:spcPts val="800"/>
              </a:spcAft>
            </a:pPr>
            <a:r>
              <a:rPr lang="en-US" b="0" i="0" dirty="0">
                <a:solidFill>
                  <a:srgbClr val="222222"/>
                </a:solidFill>
                <a:latin typeface="Arial"/>
                <a:ea typeface="Calibri"/>
                <a:cs typeface="Arial"/>
              </a:rPr>
              <a:t>&lt;script </a:t>
            </a:r>
            <a:r>
              <a:rPr lang="en-US" b="0" i="0" dirty="0" err="1">
                <a:solidFill>
                  <a:srgbClr val="222222"/>
                </a:solidFill>
                <a:latin typeface="Arial"/>
                <a:ea typeface="Calibri"/>
                <a:cs typeface="Arial"/>
              </a:rPr>
              <a:t>src</a:t>
            </a:r>
            <a:r>
              <a:rPr lang="en-US" b="0" i="0" dirty="0">
                <a:solidFill>
                  <a:srgbClr val="222222"/>
                </a:solidFill>
                <a:latin typeface="Arial"/>
                <a:ea typeface="Calibri"/>
                <a:cs typeface="Arial"/>
              </a:rPr>
              <a:t>="</a:t>
            </a:r>
            <a:r>
              <a:rPr lang="en-US" b="0" i="0" u="sng" dirty="0">
                <a:solidFill>
                  <a:srgbClr val="1155CC"/>
                </a:solidFill>
                <a:latin typeface="Arial"/>
                <a:ea typeface="Calibri"/>
                <a:cs typeface="Arial"/>
                <a:hlinkClick r:id="rId4"/>
              </a:rPr>
              <a:t>https://code.jquery.com/</a:t>
            </a:r>
            <a:r>
              <a:rPr lang="en-US" b="0" i="0" u="sng" dirty="0" err="1">
                <a:solidFill>
                  <a:srgbClr val="1155CC"/>
                </a:solidFill>
                <a:latin typeface="Arial"/>
                <a:ea typeface="Calibri"/>
                <a:cs typeface="Arial"/>
                <a:hlinkClick r:id="rId4"/>
              </a:rPr>
              <a:t>ui</a:t>
            </a:r>
            <a:r>
              <a:rPr lang="en-US" b="0" i="0" u="sng" dirty="0">
                <a:solidFill>
                  <a:srgbClr val="1155CC"/>
                </a:solidFill>
                <a:latin typeface="Arial"/>
                <a:ea typeface="Calibri"/>
                <a:cs typeface="Arial"/>
                <a:hlinkClick r:id="rId4"/>
              </a:rPr>
              <a:t>/1.12.1/jquery-ui.js</a:t>
            </a:r>
            <a:r>
              <a:rPr lang="en-US" b="0" i="0" dirty="0">
                <a:solidFill>
                  <a:srgbClr val="222222"/>
                </a:solidFill>
                <a:latin typeface="Arial"/>
                <a:ea typeface="Calibri"/>
                <a:cs typeface="Arial"/>
              </a:rPr>
              <a:t>"&gt;&lt;/script&gt; </a:t>
            </a:r>
          </a:p>
          <a:p>
            <a:pPr algn="l">
              <a:lnSpc>
                <a:spcPct val="108000"/>
              </a:lnSpc>
              <a:spcAft>
                <a:spcPts val="800"/>
              </a:spcAft>
            </a:pPr>
            <a:endParaRPr lang="en-US" b="0" i="0" dirty="0">
              <a:solidFill>
                <a:srgbClr val="222222"/>
              </a:solidFill>
              <a:latin typeface="Arial"/>
              <a:ea typeface="Calibri"/>
              <a:cs typeface="Arial"/>
            </a:endParaRPr>
          </a:p>
          <a:p>
            <a:pPr algn="l">
              <a:lnSpc>
                <a:spcPct val="108000"/>
              </a:lnSpc>
              <a:spcAft>
                <a:spcPts val="800"/>
              </a:spcAft>
            </a:pPr>
            <a:r>
              <a:rPr lang="en-US" b="0" i="0" dirty="0">
                <a:solidFill>
                  <a:srgbClr val="0000FF"/>
                </a:solidFill>
                <a:latin typeface="Arial"/>
                <a:ea typeface="Calibri"/>
                <a:cs typeface="Arial"/>
              </a:rPr>
              <a:t>2. Create an HTML element that you want to add a tooltip to. Give it an `id` or `</a:t>
            </a:r>
            <a:r>
              <a:rPr lang="en-US" b="0" i="0" dirty="0" err="1">
                <a:solidFill>
                  <a:srgbClr val="0000FF"/>
                </a:solidFill>
                <a:latin typeface="Arial"/>
                <a:ea typeface="Calibri"/>
                <a:cs typeface="Arial"/>
              </a:rPr>
              <a:t>class`</a:t>
            </a:r>
            <a:r>
              <a:rPr lang="en-US" b="0" i="0" dirty="0">
                <a:solidFill>
                  <a:srgbClr val="0000FF"/>
                </a:solidFill>
                <a:latin typeface="Arial"/>
                <a:ea typeface="Calibri"/>
                <a:cs typeface="Arial"/>
              </a:rPr>
              <a:t> to select it. </a:t>
            </a:r>
          </a:p>
          <a:p>
            <a:pPr algn="l">
              <a:lnSpc>
                <a:spcPct val="108000"/>
              </a:lnSpc>
              <a:spcAft>
                <a:spcPts val="800"/>
              </a:spcAft>
            </a:pPr>
            <a:r>
              <a:rPr lang="en-US" b="0" i="0" dirty="0">
                <a:solidFill>
                  <a:srgbClr val="222222"/>
                </a:solidFill>
                <a:latin typeface="Arial"/>
                <a:ea typeface="Calibri"/>
                <a:cs typeface="Arial"/>
              </a:rPr>
              <a:t> &lt;button id="</a:t>
            </a:r>
            <a:r>
              <a:rPr lang="en-US" b="0" i="0" dirty="0" err="1">
                <a:solidFill>
                  <a:srgbClr val="222222"/>
                </a:solidFill>
                <a:latin typeface="Arial"/>
                <a:ea typeface="Calibri"/>
                <a:cs typeface="Arial"/>
              </a:rPr>
              <a:t>myButton</a:t>
            </a:r>
            <a:r>
              <a:rPr lang="en-US" b="0" i="0" dirty="0">
                <a:solidFill>
                  <a:srgbClr val="222222"/>
                </a:solidFill>
                <a:latin typeface="Arial"/>
                <a:ea typeface="Calibri"/>
                <a:cs typeface="Arial"/>
              </a:rPr>
              <a:t>"&gt;Hover me for a tooltip&lt;/button&gt;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22" name="TextBox 1049321"/>
          <p:cNvSpPr txBox="1"/>
          <p:nvPr/>
        </p:nvSpPr>
        <p:spPr>
          <a:xfrm>
            <a:off x="1337687" y="1070537"/>
            <a:ext cx="10421173" cy="5583516"/>
          </a:xfrm>
          <a:prstGeom prst="rect">
            <a:avLst/>
          </a:prstGeom>
        </p:spPr>
        <p:txBody>
          <a:bodyPr wrap="square" rtlCol="0">
            <a:spAutoFit/>
          </a:bodyPr>
          <a:lstStyle/>
          <a:p>
            <a:pPr algn="l">
              <a:lnSpc>
                <a:spcPct val="108000"/>
              </a:lnSpc>
              <a:spcAft>
                <a:spcPts val="800"/>
              </a:spcAft>
            </a:pPr>
            <a:r>
              <a:rPr lang="en-US" sz="1100" b="0" i="0" dirty="0">
                <a:solidFill>
                  <a:srgbClr val="222222"/>
                </a:solidFill>
                <a:latin typeface="Arial"/>
                <a:ea typeface="Calibri"/>
                <a:cs typeface="Arial"/>
              </a:rPr>
              <a:t> </a:t>
            </a:r>
            <a:endParaRPr sz="2800" dirty="0"/>
          </a:p>
          <a:p>
            <a:pPr algn="l">
              <a:lnSpc>
                <a:spcPct val="108000"/>
              </a:lnSpc>
              <a:spcAft>
                <a:spcPts val="800"/>
              </a:spcAft>
            </a:pPr>
            <a:r>
              <a:rPr lang="en-US" sz="1600" b="0" i="0" dirty="0">
                <a:solidFill>
                  <a:srgbClr val="0000FF"/>
                </a:solidFill>
                <a:latin typeface="Arial"/>
                <a:ea typeface="Calibri"/>
                <a:cs typeface="Arial"/>
              </a:rPr>
              <a:t>3. Initialize the tooltip widget using jQuery UI in your JavaScript code. </a:t>
            </a:r>
            <a:endParaRPr sz="4000" dirty="0"/>
          </a:p>
          <a:p>
            <a:pPr algn="l">
              <a:lnSpc>
                <a:spcPct val="108000"/>
              </a:lnSpc>
              <a:spcAft>
                <a:spcPts val="800"/>
              </a:spcAft>
            </a:pPr>
            <a:r>
              <a:rPr lang="en-US" sz="1600" b="0" i="0" dirty="0">
                <a:solidFill>
                  <a:srgbClr val="222222"/>
                </a:solidFill>
                <a:latin typeface="Arial"/>
                <a:ea typeface="Calibri"/>
                <a:cs typeface="Arial"/>
              </a:rPr>
              <a:t> </a:t>
            </a:r>
            <a:endParaRPr sz="4000" dirty="0"/>
          </a:p>
          <a:p>
            <a:pPr algn="l">
              <a:lnSpc>
                <a:spcPct val="108000"/>
              </a:lnSpc>
              <a:spcAft>
                <a:spcPts val="800"/>
              </a:spcAft>
            </a:pPr>
            <a:r>
              <a:rPr lang="en-US" sz="1600" b="0" i="0" dirty="0">
                <a:solidFill>
                  <a:srgbClr val="222222"/>
                </a:solidFill>
                <a:latin typeface="Arial"/>
                <a:ea typeface="Calibri"/>
                <a:cs typeface="Arial"/>
              </a:rPr>
              <a:t>$(document).ready(function() { </a:t>
            </a:r>
            <a:endParaRPr sz="4000" dirty="0"/>
          </a:p>
          <a:p>
            <a:pPr algn="l">
              <a:lnSpc>
                <a:spcPct val="108000"/>
              </a:lnSpc>
              <a:spcAft>
                <a:spcPts val="800"/>
              </a:spcAft>
            </a:pPr>
            <a:r>
              <a:rPr lang="en-US" sz="1600" b="0" i="0" dirty="0">
                <a:solidFill>
                  <a:srgbClr val="222222"/>
                </a:solidFill>
                <a:latin typeface="Arial"/>
                <a:ea typeface="Calibri"/>
                <a:cs typeface="Arial"/>
              </a:rPr>
              <a:t>  // Wait for the document to be fully loaded </a:t>
            </a:r>
            <a:endParaRPr sz="4000" dirty="0"/>
          </a:p>
          <a:p>
            <a:pPr algn="l">
              <a:lnSpc>
                <a:spcPct val="108000"/>
              </a:lnSpc>
              <a:spcAft>
                <a:spcPts val="800"/>
              </a:spcAft>
            </a:pPr>
            <a:r>
              <a:rPr lang="en-US" sz="1600" b="0" i="0" dirty="0">
                <a:solidFill>
                  <a:srgbClr val="222222"/>
                </a:solidFill>
                <a:latin typeface="Arial"/>
                <a:ea typeface="Calibri"/>
                <a:cs typeface="Arial"/>
              </a:rPr>
              <a:t> </a:t>
            </a:r>
            <a:endParaRPr sz="4000" dirty="0"/>
          </a:p>
          <a:p>
            <a:pPr algn="l">
              <a:lnSpc>
                <a:spcPct val="108000"/>
              </a:lnSpc>
              <a:spcAft>
                <a:spcPts val="800"/>
              </a:spcAft>
            </a:pPr>
            <a:r>
              <a:rPr lang="en-US" sz="1600" b="0" i="0" dirty="0">
                <a:solidFill>
                  <a:srgbClr val="222222"/>
                </a:solidFill>
                <a:latin typeface="Arial"/>
                <a:ea typeface="Calibri"/>
                <a:cs typeface="Arial"/>
              </a:rPr>
              <a:t>  // Initialize the tooltip widget </a:t>
            </a:r>
            <a:endParaRPr sz="4000" dirty="0"/>
          </a:p>
          <a:p>
            <a:pPr algn="l">
              <a:lnSpc>
                <a:spcPct val="108000"/>
              </a:lnSpc>
              <a:spcAft>
                <a:spcPts val="800"/>
              </a:spcAft>
            </a:pPr>
            <a:r>
              <a:rPr lang="en-US" sz="1600" b="0" i="0" dirty="0">
                <a:solidFill>
                  <a:srgbClr val="222222"/>
                </a:solidFill>
                <a:latin typeface="Arial"/>
                <a:ea typeface="Calibri"/>
                <a:cs typeface="Arial"/>
              </a:rPr>
              <a:t>  $("#</a:t>
            </a:r>
            <a:r>
              <a:rPr lang="en-US" sz="1600" b="0" i="0" dirty="0" err="1">
                <a:solidFill>
                  <a:srgbClr val="222222"/>
                </a:solidFill>
                <a:latin typeface="Arial"/>
                <a:ea typeface="Calibri"/>
                <a:cs typeface="Arial"/>
              </a:rPr>
              <a:t>myButton</a:t>
            </a:r>
            <a:r>
              <a:rPr lang="en-US" sz="1600" b="0" i="0" dirty="0">
                <a:solidFill>
                  <a:srgbClr val="222222"/>
                </a:solidFill>
                <a:latin typeface="Arial"/>
                <a:ea typeface="Calibri"/>
                <a:cs typeface="Arial"/>
              </a:rPr>
              <a:t>").tooltip({ </a:t>
            </a:r>
            <a:endParaRPr sz="4000" dirty="0"/>
          </a:p>
          <a:p>
            <a:pPr algn="l">
              <a:lnSpc>
                <a:spcPct val="108000"/>
              </a:lnSpc>
              <a:spcAft>
                <a:spcPts val="800"/>
              </a:spcAft>
            </a:pPr>
            <a:r>
              <a:rPr lang="en-US" sz="1600" b="0" i="0" dirty="0">
                <a:solidFill>
                  <a:srgbClr val="222222"/>
                </a:solidFill>
                <a:latin typeface="Arial"/>
                <a:ea typeface="Calibri"/>
                <a:cs typeface="Arial"/>
              </a:rPr>
              <a:t>    content: "This is a tooltip!", // The content of the tooltip </a:t>
            </a:r>
            <a:endParaRPr sz="4000" dirty="0"/>
          </a:p>
          <a:p>
            <a:pPr algn="l">
              <a:lnSpc>
                <a:spcPct val="108000"/>
              </a:lnSpc>
              <a:spcAft>
                <a:spcPts val="800"/>
              </a:spcAft>
            </a:pPr>
            <a:r>
              <a:rPr lang="en-US" sz="1600" b="0" i="0" dirty="0">
                <a:solidFill>
                  <a:srgbClr val="222222"/>
                </a:solidFill>
                <a:latin typeface="Arial"/>
                <a:ea typeface="Calibri"/>
                <a:cs typeface="Arial"/>
              </a:rPr>
              <a:t>    // You can add more options and events here as needed </a:t>
            </a:r>
            <a:endParaRPr sz="4000" dirty="0"/>
          </a:p>
          <a:p>
            <a:pPr algn="l">
              <a:lnSpc>
                <a:spcPct val="108000"/>
              </a:lnSpc>
              <a:spcAft>
                <a:spcPts val="800"/>
              </a:spcAft>
            </a:pPr>
            <a:r>
              <a:rPr lang="en-US" sz="1600" b="0" i="0" dirty="0">
                <a:solidFill>
                  <a:srgbClr val="222222"/>
                </a:solidFill>
                <a:latin typeface="Arial"/>
                <a:ea typeface="Calibri"/>
                <a:cs typeface="Arial"/>
              </a:rPr>
              <a:t>  }); </a:t>
            </a:r>
            <a:endParaRPr sz="4000" dirty="0"/>
          </a:p>
          <a:p>
            <a:pPr algn="l">
              <a:lnSpc>
                <a:spcPct val="108000"/>
              </a:lnSpc>
              <a:spcAft>
                <a:spcPts val="800"/>
              </a:spcAft>
            </a:pPr>
            <a:r>
              <a:rPr lang="en-US" sz="1600" b="0" i="0" dirty="0">
                <a:solidFill>
                  <a:srgbClr val="222222"/>
                </a:solidFill>
                <a:latin typeface="Arial"/>
                <a:ea typeface="Calibri"/>
                <a:cs typeface="Arial"/>
              </a:rPr>
              <a:t>}); </a:t>
            </a:r>
            <a:endParaRPr sz="4000" dirty="0"/>
          </a:p>
          <a:p>
            <a:pPr algn="l">
              <a:lnSpc>
                <a:spcPct val="108000"/>
              </a:lnSpc>
              <a:spcAft>
                <a:spcPts val="800"/>
              </a:spcAft>
            </a:pPr>
            <a:r>
              <a:rPr lang="en-US" sz="1600" b="0" i="0" dirty="0">
                <a:solidFill>
                  <a:srgbClr val="222222"/>
                </a:solidFill>
                <a:latin typeface="Arial"/>
                <a:ea typeface="Calibri"/>
                <a:cs typeface="Arial"/>
              </a:rPr>
              <a:t> </a:t>
            </a:r>
            <a:endParaRPr sz="4000" dirty="0"/>
          </a:p>
          <a:p>
            <a:pPr algn="l">
              <a:lnSpc>
                <a:spcPct val="108000"/>
              </a:lnSpc>
              <a:spcAft>
                <a:spcPts val="800"/>
              </a:spcAft>
            </a:pPr>
            <a:r>
              <a:rPr lang="en-US" sz="1600" b="0" i="0" dirty="0">
                <a:solidFill>
                  <a:srgbClr val="008000"/>
                </a:solidFill>
                <a:latin typeface="Arial"/>
                <a:ea typeface="Calibri"/>
                <a:cs typeface="Arial"/>
              </a:rPr>
              <a:t>In this example, we've created a tooltip for a button with the ID "</a:t>
            </a:r>
            <a:r>
              <a:rPr lang="en-US" sz="1600" b="0" i="0" dirty="0" err="1">
                <a:solidFill>
                  <a:srgbClr val="008000"/>
                </a:solidFill>
                <a:latin typeface="Arial"/>
                <a:ea typeface="Calibri"/>
                <a:cs typeface="Arial"/>
              </a:rPr>
              <a:t>myButton</a:t>
            </a:r>
            <a:r>
              <a:rPr lang="en-US" sz="1600" b="0" i="0" dirty="0">
                <a:solidFill>
                  <a:srgbClr val="008000"/>
                </a:solidFill>
                <a:latin typeface="Arial"/>
                <a:ea typeface="Calibri"/>
                <a:cs typeface="Arial"/>
              </a:rPr>
              <a:t>" and set the content of the tooltip to "This is a tooltip!" You can customize the appearance and behavior of the tooltip by adjusting various options and handling events as needed. </a:t>
            </a:r>
            <a:endParaRPr sz="4000" dirty="0"/>
          </a:p>
        </p:txBody>
      </p:sp>
      <p:grpSp>
        <p:nvGrpSpPr>
          <p:cNvPr id="243" name="组合 7"/>
          <p:cNvGrpSpPr/>
          <p:nvPr/>
        </p:nvGrpSpPr>
        <p:grpSpPr>
          <a:xfrm>
            <a:off x="1523999" y="431799"/>
            <a:ext cx="9144000" cy="524107"/>
            <a:chOff x="1" y="321273"/>
            <a:chExt cx="9144000" cy="523021"/>
          </a:xfrm>
        </p:grpSpPr>
        <p:sp>
          <p:nvSpPr>
            <p:cNvPr id="1049325" name="矩形 4"/>
            <p:cNvSpPr/>
            <p:nvPr/>
          </p:nvSpPr>
          <p:spPr>
            <a:xfrm flipV="1">
              <a:off x="1" y="321273"/>
              <a:ext cx="9144000" cy="45719"/>
            </a:xfrm>
            <a:prstGeom prst="rect">
              <a:avLst/>
            </a:prstGeom>
            <a:solidFill>
              <a:srgbClr val="234370"/>
            </a:solidFill>
            <a:ln w="12700" cap="flat" cmpd="sng" algn="ctr">
              <a:solidFill>
                <a:srgbClr val="41719C"/>
              </a:solidFill>
              <a:prstDash val="solid"/>
              <a:miter lim="800000"/>
            </a:ln>
          </p:spPr>
          <p:txBody>
            <a:bodyPr rtlCol="0"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049326" name="矩形 3"/>
            <p:cNvSpPr/>
            <p:nvPr/>
          </p:nvSpPr>
          <p:spPr>
            <a:xfrm>
              <a:off x="1" y="321275"/>
              <a:ext cx="3160551" cy="523019"/>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txBody>
            <a:bodyPr rtlCol="0"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en-US" sz="1800" b="1" i="0" u="none" strike="noStrike" kern="1200" cap="none" spc="0" normalizeH="0" baseline="0" noProof="0">
                  <a:ln>
                    <a:noFill/>
                  </a:ln>
                  <a:solidFill>
                    <a:srgbClr val="FFFF00"/>
                  </a:solidFill>
                  <a:effectLst/>
                  <a:latin typeface="Calibri"/>
                  <a:ea typeface="+mn-ea"/>
                  <a:cs typeface="+mn-cs"/>
                </a:rPr>
                <a:t>tooltip continue..</a:t>
              </a:r>
              <a:endParaRPr kumimoji="0" lang="zh-CN" altLang="en-US" sz="1800" b="1" i="0" u="none" strike="noStrike" kern="1200" cap="none" spc="0" normalizeH="0" baseline="0" noProof="0">
                <a:ln>
                  <a:noFill/>
                </a:ln>
                <a:solidFill>
                  <a:srgbClr val="FFFF00"/>
                </a:solidFill>
                <a:effectLst/>
                <a:uLnTx/>
                <a:uFillTx/>
                <a:latin typeface="+mn-lt"/>
                <a:ea typeface="+mn-ea"/>
                <a:cs typeface="+mn-cs"/>
              </a:endParaRPr>
            </a:p>
          </p:txBody>
        </p:sp>
      </p:grpSp>
      <p:sp>
        <p:nvSpPr>
          <p:cNvPr id="1049328" name="Freeform 105"/>
          <p:cNvSpPr>
            <a:spLocks noEditPoints="1"/>
          </p:cNvSpPr>
          <p:nvPr/>
        </p:nvSpPr>
        <p:spPr bwMode="auto">
          <a:xfrm>
            <a:off x="1630363" y="528638"/>
            <a:ext cx="320675" cy="301625"/>
          </a:xfrm>
          <a:custGeom>
            <a:avLst/>
            <a:gdLst>
              <a:gd name="T0" fmla="*/ 68 w 80"/>
              <a:gd name="T1" fmla="*/ 9 h 76"/>
              <a:gd name="T2" fmla="*/ 45 w 80"/>
              <a:gd name="T3" fmla="*/ 0 h 76"/>
              <a:gd name="T4" fmla="*/ 22 w 80"/>
              <a:gd name="T5" fmla="*/ 9 h 76"/>
              <a:gd name="T6" fmla="*/ 13 w 80"/>
              <a:gd name="T7" fmla="*/ 32 h 76"/>
              <a:gd name="T8" fmla="*/ 16 w 80"/>
              <a:gd name="T9" fmla="*/ 47 h 76"/>
              <a:gd name="T10" fmla="*/ 16 w 80"/>
              <a:gd name="T11" fmla="*/ 47 h 76"/>
              <a:gd name="T12" fmla="*/ 4 w 80"/>
              <a:gd name="T13" fmla="*/ 59 h 76"/>
              <a:gd name="T14" fmla="*/ 4 w 80"/>
              <a:gd name="T15" fmla="*/ 73 h 76"/>
              <a:gd name="T16" fmla="*/ 11 w 80"/>
              <a:gd name="T17" fmla="*/ 76 h 76"/>
              <a:gd name="T18" fmla="*/ 18 w 80"/>
              <a:gd name="T19" fmla="*/ 73 h 76"/>
              <a:gd name="T20" fmla="*/ 30 w 80"/>
              <a:gd name="T21" fmla="*/ 61 h 76"/>
              <a:gd name="T22" fmla="*/ 30 w 80"/>
              <a:gd name="T23" fmla="*/ 61 h 76"/>
              <a:gd name="T24" fmla="*/ 45 w 80"/>
              <a:gd name="T25" fmla="*/ 64 h 76"/>
              <a:gd name="T26" fmla="*/ 68 w 80"/>
              <a:gd name="T27" fmla="*/ 55 h 76"/>
              <a:gd name="T28" fmla="*/ 68 w 80"/>
              <a:gd name="T29" fmla="*/ 9 h 76"/>
              <a:gd name="T30" fmla="*/ 59 w 80"/>
              <a:gd name="T31" fmla="*/ 46 h 76"/>
              <a:gd name="T32" fmla="*/ 45 w 80"/>
              <a:gd name="T33" fmla="*/ 52 h 76"/>
              <a:gd name="T34" fmla="*/ 30 w 80"/>
              <a:gd name="T35" fmla="*/ 46 h 76"/>
              <a:gd name="T36" fmla="*/ 24 w 80"/>
              <a:gd name="T37" fmla="*/ 32 h 76"/>
              <a:gd name="T38" fmla="*/ 30 w 80"/>
              <a:gd name="T39" fmla="*/ 18 h 76"/>
              <a:gd name="T40" fmla="*/ 45 w 80"/>
              <a:gd name="T41" fmla="*/ 12 h 76"/>
              <a:gd name="T42" fmla="*/ 59 w 80"/>
              <a:gd name="T43" fmla="*/ 18 h 76"/>
              <a:gd name="T44" fmla="*/ 59 w 80"/>
              <a:gd name="T45" fmla="*/ 4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76">
                <a:moveTo>
                  <a:pt x="68" y="9"/>
                </a:moveTo>
                <a:cubicBezTo>
                  <a:pt x="62" y="3"/>
                  <a:pt x="53" y="0"/>
                  <a:pt x="45" y="0"/>
                </a:cubicBezTo>
                <a:cubicBezTo>
                  <a:pt x="36" y="0"/>
                  <a:pt x="28" y="3"/>
                  <a:pt x="22" y="9"/>
                </a:cubicBezTo>
                <a:cubicBezTo>
                  <a:pt x="16" y="15"/>
                  <a:pt x="13" y="23"/>
                  <a:pt x="13" y="32"/>
                </a:cubicBezTo>
                <a:cubicBezTo>
                  <a:pt x="13" y="37"/>
                  <a:pt x="14" y="42"/>
                  <a:pt x="16" y="47"/>
                </a:cubicBezTo>
                <a:cubicBezTo>
                  <a:pt x="16" y="47"/>
                  <a:pt x="16" y="47"/>
                  <a:pt x="16" y="47"/>
                </a:cubicBezTo>
                <a:cubicBezTo>
                  <a:pt x="4" y="59"/>
                  <a:pt x="4" y="59"/>
                  <a:pt x="4" y="59"/>
                </a:cubicBezTo>
                <a:cubicBezTo>
                  <a:pt x="0" y="63"/>
                  <a:pt x="0" y="69"/>
                  <a:pt x="4" y="73"/>
                </a:cubicBezTo>
                <a:cubicBezTo>
                  <a:pt x="6" y="75"/>
                  <a:pt x="8" y="76"/>
                  <a:pt x="11" y="76"/>
                </a:cubicBezTo>
                <a:cubicBezTo>
                  <a:pt x="13" y="76"/>
                  <a:pt x="16" y="75"/>
                  <a:pt x="18" y="73"/>
                </a:cubicBezTo>
                <a:cubicBezTo>
                  <a:pt x="30" y="61"/>
                  <a:pt x="30" y="61"/>
                  <a:pt x="30" y="61"/>
                </a:cubicBezTo>
                <a:cubicBezTo>
                  <a:pt x="30" y="61"/>
                  <a:pt x="30" y="61"/>
                  <a:pt x="30" y="61"/>
                </a:cubicBezTo>
                <a:cubicBezTo>
                  <a:pt x="35" y="63"/>
                  <a:pt x="40" y="64"/>
                  <a:pt x="45" y="64"/>
                </a:cubicBezTo>
                <a:cubicBezTo>
                  <a:pt x="53" y="64"/>
                  <a:pt x="62" y="61"/>
                  <a:pt x="68" y="55"/>
                </a:cubicBezTo>
                <a:cubicBezTo>
                  <a:pt x="80" y="42"/>
                  <a:pt x="80" y="22"/>
                  <a:pt x="68" y="9"/>
                </a:cubicBezTo>
                <a:close/>
                <a:moveTo>
                  <a:pt x="59" y="46"/>
                </a:moveTo>
                <a:cubicBezTo>
                  <a:pt x="55" y="50"/>
                  <a:pt x="50" y="52"/>
                  <a:pt x="45" y="52"/>
                </a:cubicBezTo>
                <a:cubicBezTo>
                  <a:pt x="39" y="52"/>
                  <a:pt x="34" y="50"/>
                  <a:pt x="30" y="46"/>
                </a:cubicBezTo>
                <a:cubicBezTo>
                  <a:pt x="27" y="43"/>
                  <a:pt x="24" y="37"/>
                  <a:pt x="24" y="32"/>
                </a:cubicBezTo>
                <a:cubicBezTo>
                  <a:pt x="24" y="27"/>
                  <a:pt x="27" y="21"/>
                  <a:pt x="30" y="18"/>
                </a:cubicBezTo>
                <a:cubicBezTo>
                  <a:pt x="34" y="14"/>
                  <a:pt x="39" y="12"/>
                  <a:pt x="45" y="12"/>
                </a:cubicBezTo>
                <a:cubicBezTo>
                  <a:pt x="50" y="12"/>
                  <a:pt x="55" y="14"/>
                  <a:pt x="59" y="18"/>
                </a:cubicBezTo>
                <a:cubicBezTo>
                  <a:pt x="67" y="26"/>
                  <a:pt x="67" y="38"/>
                  <a:pt x="59" y="46"/>
                </a:cubicBezTo>
                <a:close/>
              </a:path>
            </a:pathLst>
          </a:custGeom>
          <a:solidFill>
            <a:srgbClr val="FFFFFF"/>
          </a:solidFill>
          <a:ln>
            <a:noFill/>
          </a:ln>
        </p:spPr>
        <p:txBody>
          <a:bodyPr vert="horz" wrap="square" lIns="68580" tIns="34290" rIns="68580" bIns="34290" numCol="1" anchor="t" anchorCtr="0" compatLnSpc="1"/>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dirty="0">
              <a:ln>
                <a:noFill/>
              </a:ln>
              <a:solidFill>
                <a:prstClr val="black"/>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B3862"/>
        </a:solidFill>
        <a:effectLst/>
      </p:bgPr>
    </p:bg>
    <p:spTree>
      <p:nvGrpSpPr>
        <p:cNvPr id="1" name=""/>
        <p:cNvGrpSpPr/>
        <p:nvPr/>
      </p:nvGrpSpPr>
      <p:grpSpPr>
        <a:xfrm>
          <a:off x="0" y="0"/>
          <a:ext cx="0" cy="0"/>
          <a:chOff x="0" y="0"/>
          <a:chExt cx="0" cy="0"/>
        </a:xfrm>
      </p:grpSpPr>
      <p:sp>
        <p:nvSpPr>
          <p:cNvPr id="1048826" name="圆角矩形 4"/>
          <p:cNvSpPr/>
          <p:nvPr/>
        </p:nvSpPr>
        <p:spPr>
          <a:xfrm flipH="1">
            <a:off x="2628900" y="2695575"/>
            <a:ext cx="3681413" cy="2076450"/>
          </a:xfrm>
          <a:custGeom>
            <a:avLst/>
            <a:gdLst>
              <a:gd name="connsiteX0" fmla="*/ 0 w 6510528"/>
              <a:gd name="connsiteY0" fmla="*/ 288703 h 3048924"/>
              <a:gd name="connsiteX1" fmla="*/ 288703 w 6510528"/>
              <a:gd name="connsiteY1" fmla="*/ 0 h 3048924"/>
              <a:gd name="connsiteX2" fmla="*/ 6221825 w 6510528"/>
              <a:gd name="connsiteY2" fmla="*/ 0 h 3048924"/>
              <a:gd name="connsiteX3" fmla="*/ 6510528 w 6510528"/>
              <a:gd name="connsiteY3" fmla="*/ 288703 h 3048924"/>
              <a:gd name="connsiteX4" fmla="*/ 6510528 w 6510528"/>
              <a:gd name="connsiteY4" fmla="*/ 2760221 h 3048924"/>
              <a:gd name="connsiteX5" fmla="*/ 6221825 w 6510528"/>
              <a:gd name="connsiteY5" fmla="*/ 3048924 h 3048924"/>
              <a:gd name="connsiteX6" fmla="*/ 288703 w 6510528"/>
              <a:gd name="connsiteY6" fmla="*/ 3048924 h 3048924"/>
              <a:gd name="connsiteX7" fmla="*/ 0 w 6510528"/>
              <a:gd name="connsiteY7" fmla="*/ 2760221 h 3048924"/>
              <a:gd name="connsiteX8" fmla="*/ 0 w 6510528"/>
              <a:gd name="connsiteY8" fmla="*/ 288703 h 3048924"/>
              <a:gd name="connsiteX0-1" fmla="*/ 0 w 6510528"/>
              <a:gd name="connsiteY0-2" fmla="*/ 288703 h 3058068"/>
              <a:gd name="connsiteX1-3" fmla="*/ 288703 w 6510528"/>
              <a:gd name="connsiteY1-4" fmla="*/ 0 h 3058068"/>
              <a:gd name="connsiteX2-5" fmla="*/ 6221825 w 6510528"/>
              <a:gd name="connsiteY2-6" fmla="*/ 0 h 3058068"/>
              <a:gd name="connsiteX3-7" fmla="*/ 6510528 w 6510528"/>
              <a:gd name="connsiteY3-8" fmla="*/ 288703 h 3058068"/>
              <a:gd name="connsiteX4-9" fmla="*/ 6510528 w 6510528"/>
              <a:gd name="connsiteY4-10" fmla="*/ 2760221 h 3058068"/>
              <a:gd name="connsiteX5-11" fmla="*/ 6221825 w 6510528"/>
              <a:gd name="connsiteY5-12" fmla="*/ 3048924 h 3058068"/>
              <a:gd name="connsiteX6-13" fmla="*/ 1980343 w 6510528"/>
              <a:gd name="connsiteY6-14" fmla="*/ 3058068 h 3058068"/>
              <a:gd name="connsiteX7-15" fmla="*/ 0 w 6510528"/>
              <a:gd name="connsiteY7-16" fmla="*/ 2760221 h 3058068"/>
              <a:gd name="connsiteX8-17" fmla="*/ 0 w 6510528"/>
              <a:gd name="connsiteY8-18" fmla="*/ 288703 h 3058068"/>
              <a:gd name="connsiteX0-19" fmla="*/ 0 w 6510528"/>
              <a:gd name="connsiteY0-20" fmla="*/ 288703 h 3058132"/>
              <a:gd name="connsiteX1-21" fmla="*/ 288703 w 6510528"/>
              <a:gd name="connsiteY1-22" fmla="*/ 0 h 3058132"/>
              <a:gd name="connsiteX2-23" fmla="*/ 6221825 w 6510528"/>
              <a:gd name="connsiteY2-24" fmla="*/ 0 h 3058132"/>
              <a:gd name="connsiteX3-25" fmla="*/ 6510528 w 6510528"/>
              <a:gd name="connsiteY3-26" fmla="*/ 288703 h 3058132"/>
              <a:gd name="connsiteX4-27" fmla="*/ 6510528 w 6510528"/>
              <a:gd name="connsiteY4-28" fmla="*/ 2760221 h 3058132"/>
              <a:gd name="connsiteX5-29" fmla="*/ 6221825 w 6510528"/>
              <a:gd name="connsiteY5-30" fmla="*/ 3048924 h 3058132"/>
              <a:gd name="connsiteX6-31" fmla="*/ 1980343 w 6510528"/>
              <a:gd name="connsiteY6-32" fmla="*/ 3058068 h 3058132"/>
              <a:gd name="connsiteX7-33" fmla="*/ 1508760 w 6510528"/>
              <a:gd name="connsiteY7-34" fmla="*/ 2906525 h 3058132"/>
              <a:gd name="connsiteX8-35" fmla="*/ 0 w 6510528"/>
              <a:gd name="connsiteY8-36" fmla="*/ 288703 h 3058132"/>
              <a:gd name="connsiteX0-37" fmla="*/ 0 w 6473952"/>
              <a:gd name="connsiteY0-38" fmla="*/ 288703 h 3058132"/>
              <a:gd name="connsiteX1-39" fmla="*/ 252127 w 6473952"/>
              <a:gd name="connsiteY1-40" fmla="*/ 0 h 3058132"/>
              <a:gd name="connsiteX2-41" fmla="*/ 6185249 w 6473952"/>
              <a:gd name="connsiteY2-42" fmla="*/ 0 h 3058132"/>
              <a:gd name="connsiteX3-43" fmla="*/ 6473952 w 6473952"/>
              <a:gd name="connsiteY3-44" fmla="*/ 288703 h 3058132"/>
              <a:gd name="connsiteX4-45" fmla="*/ 6473952 w 6473952"/>
              <a:gd name="connsiteY4-46" fmla="*/ 2760221 h 3058132"/>
              <a:gd name="connsiteX5-47" fmla="*/ 6185249 w 6473952"/>
              <a:gd name="connsiteY5-48" fmla="*/ 3048924 h 3058132"/>
              <a:gd name="connsiteX6-49" fmla="*/ 1943767 w 6473952"/>
              <a:gd name="connsiteY6-50" fmla="*/ 3058068 h 3058132"/>
              <a:gd name="connsiteX7-51" fmla="*/ 1472184 w 6473952"/>
              <a:gd name="connsiteY7-52" fmla="*/ 2906525 h 3058132"/>
              <a:gd name="connsiteX8-53" fmla="*/ 0 w 6473952"/>
              <a:gd name="connsiteY8-54" fmla="*/ 288703 h 3058132"/>
              <a:gd name="connsiteX0-55" fmla="*/ 27758 w 6501710"/>
              <a:gd name="connsiteY0-56" fmla="*/ 288703 h 3058132"/>
              <a:gd name="connsiteX1-57" fmla="*/ 279885 w 6501710"/>
              <a:gd name="connsiteY1-58" fmla="*/ 0 h 3058132"/>
              <a:gd name="connsiteX2-59" fmla="*/ 6213007 w 6501710"/>
              <a:gd name="connsiteY2-60" fmla="*/ 0 h 3058132"/>
              <a:gd name="connsiteX3-61" fmla="*/ 6501710 w 6501710"/>
              <a:gd name="connsiteY3-62" fmla="*/ 288703 h 3058132"/>
              <a:gd name="connsiteX4-63" fmla="*/ 6501710 w 6501710"/>
              <a:gd name="connsiteY4-64" fmla="*/ 2760221 h 3058132"/>
              <a:gd name="connsiteX5-65" fmla="*/ 6213007 w 6501710"/>
              <a:gd name="connsiteY5-66" fmla="*/ 3048924 h 3058132"/>
              <a:gd name="connsiteX6-67" fmla="*/ 1971525 w 6501710"/>
              <a:gd name="connsiteY6-68" fmla="*/ 3058068 h 3058132"/>
              <a:gd name="connsiteX7-69" fmla="*/ 1499942 w 6501710"/>
              <a:gd name="connsiteY7-70" fmla="*/ 2906525 h 3058132"/>
              <a:gd name="connsiteX8-71" fmla="*/ 27758 w 6501710"/>
              <a:gd name="connsiteY8-72" fmla="*/ 288703 h 3058132"/>
              <a:gd name="connsiteX0-73" fmla="*/ 27758 w 6501710"/>
              <a:gd name="connsiteY0-74" fmla="*/ 288703 h 3058132"/>
              <a:gd name="connsiteX1-75" fmla="*/ 279885 w 6501710"/>
              <a:gd name="connsiteY1-76" fmla="*/ 0 h 3058132"/>
              <a:gd name="connsiteX2-77" fmla="*/ 6213007 w 6501710"/>
              <a:gd name="connsiteY2-78" fmla="*/ 0 h 3058132"/>
              <a:gd name="connsiteX3-79" fmla="*/ 6501710 w 6501710"/>
              <a:gd name="connsiteY3-80" fmla="*/ 288703 h 3058132"/>
              <a:gd name="connsiteX4-81" fmla="*/ 6501710 w 6501710"/>
              <a:gd name="connsiteY4-82" fmla="*/ 2760221 h 3058132"/>
              <a:gd name="connsiteX5-83" fmla="*/ 6213007 w 6501710"/>
              <a:gd name="connsiteY5-84" fmla="*/ 3048924 h 3058132"/>
              <a:gd name="connsiteX6-85" fmla="*/ 1971525 w 6501710"/>
              <a:gd name="connsiteY6-86" fmla="*/ 3058068 h 3058132"/>
              <a:gd name="connsiteX7-87" fmla="*/ 1472510 w 6501710"/>
              <a:gd name="connsiteY7-88" fmla="*/ 2906525 h 3058132"/>
              <a:gd name="connsiteX8-89" fmla="*/ 27758 w 6501710"/>
              <a:gd name="connsiteY8-90" fmla="*/ 288703 h 3058132"/>
              <a:gd name="connsiteX0-91" fmla="*/ 27758 w 6501710"/>
              <a:gd name="connsiteY0-92" fmla="*/ 288703 h 3058449"/>
              <a:gd name="connsiteX1-93" fmla="*/ 279885 w 6501710"/>
              <a:gd name="connsiteY1-94" fmla="*/ 0 h 3058449"/>
              <a:gd name="connsiteX2-95" fmla="*/ 6213007 w 6501710"/>
              <a:gd name="connsiteY2-96" fmla="*/ 0 h 3058449"/>
              <a:gd name="connsiteX3-97" fmla="*/ 6501710 w 6501710"/>
              <a:gd name="connsiteY3-98" fmla="*/ 288703 h 3058449"/>
              <a:gd name="connsiteX4-99" fmla="*/ 6501710 w 6501710"/>
              <a:gd name="connsiteY4-100" fmla="*/ 2760221 h 3058449"/>
              <a:gd name="connsiteX5-101" fmla="*/ 6213007 w 6501710"/>
              <a:gd name="connsiteY5-102" fmla="*/ 3048924 h 3058449"/>
              <a:gd name="connsiteX6-103" fmla="*/ 1971525 w 6501710"/>
              <a:gd name="connsiteY6-104" fmla="*/ 3058068 h 3058449"/>
              <a:gd name="connsiteX7-105" fmla="*/ 1472510 w 6501710"/>
              <a:gd name="connsiteY7-106" fmla="*/ 2906525 h 3058449"/>
              <a:gd name="connsiteX8-107" fmla="*/ 27758 w 6501710"/>
              <a:gd name="connsiteY8-108" fmla="*/ 288703 h 3058449"/>
              <a:gd name="connsiteX0-109" fmla="*/ 78771 w 6338274"/>
              <a:gd name="connsiteY0-110" fmla="*/ 663989 h 3058449"/>
              <a:gd name="connsiteX1-111" fmla="*/ 116449 w 6338274"/>
              <a:gd name="connsiteY1-112" fmla="*/ 0 h 3058449"/>
              <a:gd name="connsiteX2-113" fmla="*/ 6049571 w 6338274"/>
              <a:gd name="connsiteY2-114" fmla="*/ 0 h 3058449"/>
              <a:gd name="connsiteX3-115" fmla="*/ 6338274 w 6338274"/>
              <a:gd name="connsiteY3-116" fmla="*/ 288703 h 3058449"/>
              <a:gd name="connsiteX4-117" fmla="*/ 6338274 w 6338274"/>
              <a:gd name="connsiteY4-118" fmla="*/ 2760221 h 3058449"/>
              <a:gd name="connsiteX5-119" fmla="*/ 6049571 w 6338274"/>
              <a:gd name="connsiteY5-120" fmla="*/ 3048924 h 3058449"/>
              <a:gd name="connsiteX6-121" fmla="*/ 1808089 w 6338274"/>
              <a:gd name="connsiteY6-122" fmla="*/ 3058068 h 3058449"/>
              <a:gd name="connsiteX7-123" fmla="*/ 1309074 w 6338274"/>
              <a:gd name="connsiteY7-124" fmla="*/ 2906525 h 3058449"/>
              <a:gd name="connsiteX8-125" fmla="*/ 78771 w 6338274"/>
              <a:gd name="connsiteY8-126" fmla="*/ 663989 h 3058449"/>
              <a:gd name="connsiteX0-127" fmla="*/ 544069 w 6803572"/>
              <a:gd name="connsiteY0-128" fmla="*/ 699731 h 3094191"/>
              <a:gd name="connsiteX1-129" fmla="*/ 27754 w 6803572"/>
              <a:gd name="connsiteY1-130" fmla="*/ 0 h 3094191"/>
              <a:gd name="connsiteX2-131" fmla="*/ 6514869 w 6803572"/>
              <a:gd name="connsiteY2-132" fmla="*/ 35742 h 3094191"/>
              <a:gd name="connsiteX3-133" fmla="*/ 6803572 w 6803572"/>
              <a:gd name="connsiteY3-134" fmla="*/ 324445 h 3094191"/>
              <a:gd name="connsiteX4-135" fmla="*/ 6803572 w 6803572"/>
              <a:gd name="connsiteY4-136" fmla="*/ 2795963 h 3094191"/>
              <a:gd name="connsiteX5-137" fmla="*/ 6514869 w 6803572"/>
              <a:gd name="connsiteY5-138" fmla="*/ 3084666 h 3094191"/>
              <a:gd name="connsiteX6-139" fmla="*/ 2273387 w 6803572"/>
              <a:gd name="connsiteY6-140" fmla="*/ 3093810 h 3094191"/>
              <a:gd name="connsiteX7-141" fmla="*/ 1774372 w 6803572"/>
              <a:gd name="connsiteY7-142" fmla="*/ 2942267 h 3094191"/>
              <a:gd name="connsiteX8-143" fmla="*/ 544069 w 6803572"/>
              <a:gd name="connsiteY8-144" fmla="*/ 699731 h 3094191"/>
              <a:gd name="connsiteX0-145" fmla="*/ 22196 w 7121624"/>
              <a:gd name="connsiteY0-146" fmla="*/ 521023 h 3094191"/>
              <a:gd name="connsiteX1-147" fmla="*/ 345806 w 7121624"/>
              <a:gd name="connsiteY1-148" fmla="*/ 0 h 3094191"/>
              <a:gd name="connsiteX2-149" fmla="*/ 6832921 w 7121624"/>
              <a:gd name="connsiteY2-150" fmla="*/ 35742 h 3094191"/>
              <a:gd name="connsiteX3-151" fmla="*/ 7121624 w 7121624"/>
              <a:gd name="connsiteY3-152" fmla="*/ 324445 h 3094191"/>
              <a:gd name="connsiteX4-153" fmla="*/ 7121624 w 7121624"/>
              <a:gd name="connsiteY4-154" fmla="*/ 2795963 h 3094191"/>
              <a:gd name="connsiteX5-155" fmla="*/ 6832921 w 7121624"/>
              <a:gd name="connsiteY5-156" fmla="*/ 3084666 h 3094191"/>
              <a:gd name="connsiteX6-157" fmla="*/ 2591439 w 7121624"/>
              <a:gd name="connsiteY6-158" fmla="*/ 3093810 h 3094191"/>
              <a:gd name="connsiteX7-159" fmla="*/ 2092424 w 7121624"/>
              <a:gd name="connsiteY7-160" fmla="*/ 2942267 h 3094191"/>
              <a:gd name="connsiteX8-161" fmla="*/ 22196 w 7121624"/>
              <a:gd name="connsiteY8-162" fmla="*/ 521023 h 30941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7121624" h="3094191">
                <a:moveTo>
                  <a:pt x="22196" y="521023"/>
                </a:moveTo>
                <a:cubicBezTo>
                  <a:pt x="-78388" y="270137"/>
                  <a:pt x="186360" y="0"/>
                  <a:pt x="345806" y="0"/>
                </a:cubicBezTo>
                <a:lnTo>
                  <a:pt x="6832921" y="35742"/>
                </a:lnTo>
                <a:cubicBezTo>
                  <a:pt x="6992367" y="35742"/>
                  <a:pt x="7121624" y="164999"/>
                  <a:pt x="7121624" y="324445"/>
                </a:cubicBezTo>
                <a:lnTo>
                  <a:pt x="7121624" y="2795963"/>
                </a:lnTo>
                <a:cubicBezTo>
                  <a:pt x="7121624" y="2955409"/>
                  <a:pt x="6992367" y="3084666"/>
                  <a:pt x="6832921" y="3084666"/>
                </a:cubicBezTo>
                <a:lnTo>
                  <a:pt x="2591439" y="3093810"/>
                </a:lnTo>
                <a:cubicBezTo>
                  <a:pt x="2431993" y="3093810"/>
                  <a:pt x="2172434" y="3109333"/>
                  <a:pt x="2092424" y="2942267"/>
                </a:cubicBezTo>
                <a:lnTo>
                  <a:pt x="22196" y="52102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500" b="0" i="0" u="none" strike="noStrike" kern="0" cap="none" spc="0" normalizeH="0" baseline="0" noProof="0">
              <a:ln>
                <a:noFill/>
              </a:ln>
              <a:solidFill>
                <a:prstClr val="white"/>
              </a:solidFill>
              <a:effectLst/>
              <a:uLnTx/>
              <a:uFillTx/>
              <a:latin typeface="+mn-lt"/>
              <a:ea typeface="+mn-ea"/>
              <a:cs typeface="+mn-cs"/>
            </a:endParaRPr>
          </a:p>
        </p:txBody>
      </p:sp>
      <p:sp>
        <p:nvSpPr>
          <p:cNvPr id="1048827" name="任意多边形 5"/>
          <p:cNvSpPr/>
          <p:nvPr/>
        </p:nvSpPr>
        <p:spPr>
          <a:xfrm flipH="1">
            <a:off x="1524000" y="2312988"/>
            <a:ext cx="4786313" cy="2528888"/>
          </a:xfrm>
          <a:custGeom>
            <a:avLst/>
            <a:gdLst>
              <a:gd name="connsiteX0" fmla="*/ 279885 w 6029270"/>
              <a:gd name="connsiteY0" fmla="*/ 0 h 3058449"/>
              <a:gd name="connsiteX1" fmla="*/ 6029270 w 6029270"/>
              <a:gd name="connsiteY1" fmla="*/ 0 h 3058449"/>
              <a:gd name="connsiteX2" fmla="*/ 6029270 w 6029270"/>
              <a:gd name="connsiteY2" fmla="*/ 3049320 h 3058449"/>
              <a:gd name="connsiteX3" fmla="*/ 1971525 w 6029270"/>
              <a:gd name="connsiteY3" fmla="*/ 3058068 h 3058449"/>
              <a:gd name="connsiteX4" fmla="*/ 1472510 w 6029270"/>
              <a:gd name="connsiteY4" fmla="*/ 2906525 h 3058449"/>
              <a:gd name="connsiteX5" fmla="*/ 27758 w 6029270"/>
              <a:gd name="connsiteY5" fmla="*/ 288703 h 3058449"/>
              <a:gd name="connsiteX6" fmla="*/ 279885 w 6029270"/>
              <a:gd name="connsiteY6" fmla="*/ 0 h 305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9270" h="3058449">
                <a:moveTo>
                  <a:pt x="279885" y="0"/>
                </a:moveTo>
                <a:lnTo>
                  <a:pt x="6029270" y="0"/>
                </a:lnTo>
                <a:lnTo>
                  <a:pt x="6029270" y="3049320"/>
                </a:lnTo>
                <a:lnTo>
                  <a:pt x="1971525" y="3058068"/>
                </a:lnTo>
                <a:cubicBezTo>
                  <a:pt x="1812079" y="3058068"/>
                  <a:pt x="1552520" y="3073591"/>
                  <a:pt x="1472510" y="2906525"/>
                </a:cubicBezTo>
                <a:lnTo>
                  <a:pt x="27758" y="288703"/>
                </a:lnTo>
                <a:cubicBezTo>
                  <a:pt x="-72826" y="37817"/>
                  <a:pt x="120439" y="0"/>
                  <a:pt x="2798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500" b="0" i="0" u="none" strike="noStrike" kern="0" cap="none" spc="0" normalizeH="0" baseline="0" noProof="0">
              <a:ln>
                <a:noFill/>
              </a:ln>
              <a:solidFill>
                <a:prstClr val="white"/>
              </a:solidFill>
              <a:effectLst/>
              <a:uLnTx/>
              <a:uFillTx/>
              <a:latin typeface="+mn-lt"/>
              <a:ea typeface="+mn-ea"/>
              <a:cs typeface="+mn-cs"/>
            </a:endParaRPr>
          </a:p>
        </p:txBody>
      </p:sp>
      <p:sp>
        <p:nvSpPr>
          <p:cNvPr id="1048828" name="Freeform 11"/>
          <p:cNvSpPr>
            <a:spLocks noEditPoints="1"/>
          </p:cNvSpPr>
          <p:nvPr/>
        </p:nvSpPr>
        <p:spPr bwMode="auto">
          <a:xfrm>
            <a:off x="1736725" y="3213100"/>
            <a:ext cx="784225" cy="733425"/>
          </a:xfrm>
          <a:custGeom>
            <a:avLst/>
            <a:gdLst>
              <a:gd name="T0" fmla="*/ 615 w 895"/>
              <a:gd name="T1" fmla="*/ 538 h 836"/>
              <a:gd name="T2" fmla="*/ 847 w 895"/>
              <a:gd name="T3" fmla="*/ 453 h 836"/>
              <a:gd name="T4" fmla="*/ 623 w 895"/>
              <a:gd name="T5" fmla="*/ 785 h 836"/>
              <a:gd name="T6" fmla="*/ 546 w 895"/>
              <a:gd name="T7" fmla="*/ 628 h 836"/>
              <a:gd name="T8" fmla="*/ 623 w 895"/>
              <a:gd name="T9" fmla="*/ 785 h 836"/>
              <a:gd name="T10" fmla="*/ 224 w 895"/>
              <a:gd name="T11" fmla="*/ 757 h 836"/>
              <a:gd name="T12" fmla="*/ 321 w 895"/>
              <a:gd name="T13" fmla="*/ 612 h 836"/>
              <a:gd name="T14" fmla="*/ 395 w 895"/>
              <a:gd name="T15" fmla="*/ 711 h 836"/>
              <a:gd name="T16" fmla="*/ 48 w 895"/>
              <a:gd name="T17" fmla="*/ 397 h 836"/>
              <a:gd name="T18" fmla="*/ 190 w 895"/>
              <a:gd name="T19" fmla="*/ 291 h 836"/>
              <a:gd name="T20" fmla="*/ 284 w 895"/>
              <a:gd name="T21" fmla="*/ 526 h 836"/>
              <a:gd name="T22" fmla="*/ 306 w 895"/>
              <a:gd name="T23" fmla="*/ 494 h 836"/>
              <a:gd name="T24" fmla="*/ 458 w 895"/>
              <a:gd name="T25" fmla="*/ 268 h 836"/>
              <a:gd name="T26" fmla="*/ 589 w 895"/>
              <a:gd name="T27" fmla="*/ 356 h 836"/>
              <a:gd name="T28" fmla="*/ 578 w 895"/>
              <a:gd name="T29" fmla="*/ 513 h 836"/>
              <a:gd name="T30" fmla="*/ 515 w 895"/>
              <a:gd name="T31" fmla="*/ 597 h 836"/>
              <a:gd name="T32" fmla="*/ 381 w 895"/>
              <a:gd name="T33" fmla="*/ 621 h 836"/>
              <a:gd name="T34" fmla="*/ 457 w 895"/>
              <a:gd name="T35" fmla="*/ 606 h 836"/>
              <a:gd name="T36" fmla="*/ 345 w 895"/>
              <a:gd name="T37" fmla="*/ 572 h 836"/>
              <a:gd name="T38" fmla="*/ 224 w 895"/>
              <a:gd name="T39" fmla="*/ 211 h 836"/>
              <a:gd name="T40" fmla="*/ 416 w 895"/>
              <a:gd name="T41" fmla="*/ 117 h 836"/>
              <a:gd name="T42" fmla="*/ 461 w 895"/>
              <a:gd name="T43" fmla="*/ 224 h 836"/>
              <a:gd name="T44" fmla="*/ 224 w 895"/>
              <a:gd name="T45" fmla="*/ 211 h 836"/>
              <a:gd name="T46" fmla="*/ 734 w 895"/>
              <a:gd name="T47" fmla="*/ 285 h 836"/>
              <a:gd name="T48" fmla="*/ 696 w 895"/>
              <a:gd name="T49" fmla="*/ 56 h 836"/>
              <a:gd name="T50" fmla="*/ 512 w 895"/>
              <a:gd name="T51" fmla="*/ 103 h 836"/>
              <a:gd name="T52" fmla="*/ 671 w 895"/>
              <a:gd name="T53" fmla="*/ 93 h 836"/>
              <a:gd name="T54" fmla="*/ 651 w 895"/>
              <a:gd name="T55" fmla="*/ 385 h 836"/>
              <a:gd name="T56" fmla="*/ 604 w 895"/>
              <a:gd name="T57" fmla="*/ 289 h 836"/>
              <a:gd name="T58" fmla="*/ 653 w 895"/>
              <a:gd name="T59" fmla="*/ 279 h 836"/>
              <a:gd name="T60" fmla="*/ 573 w 895"/>
              <a:gd name="T61" fmla="*/ 238 h 836"/>
              <a:gd name="T62" fmla="*/ 252 w 895"/>
              <a:gd name="T63" fmla="*/ 25 h 836"/>
              <a:gd name="T64" fmla="*/ 183 w 895"/>
              <a:gd name="T65" fmla="*/ 247 h 836"/>
              <a:gd name="T66" fmla="*/ 4 w 895"/>
              <a:gd name="T67" fmla="*/ 394 h 836"/>
              <a:gd name="T68" fmla="*/ 161 w 895"/>
              <a:gd name="T69" fmla="*/ 565 h 836"/>
              <a:gd name="T70" fmla="*/ 252 w 895"/>
              <a:gd name="T71" fmla="*/ 812 h 836"/>
              <a:gd name="T72" fmla="*/ 425 w 895"/>
              <a:gd name="T73" fmla="*/ 743 h 836"/>
              <a:gd name="T74" fmla="*/ 642 w 895"/>
              <a:gd name="T75" fmla="*/ 825 h 836"/>
              <a:gd name="T76" fmla="*/ 891 w 895"/>
              <a:gd name="T77" fmla="*/ 456 h 836"/>
              <a:gd name="T78" fmla="*/ 551 w 895"/>
              <a:gd name="T79" fmla="*/ 432 h 836"/>
              <a:gd name="T80" fmla="*/ 344 w 895"/>
              <a:gd name="T81" fmla="*/ 418 h 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95" h="836">
                <a:moveTo>
                  <a:pt x="584" y="581"/>
                </a:moveTo>
                <a:cubicBezTo>
                  <a:pt x="594" y="567"/>
                  <a:pt x="605" y="553"/>
                  <a:pt x="615" y="538"/>
                </a:cubicBezTo>
                <a:cubicBezTo>
                  <a:pt x="662" y="468"/>
                  <a:pt x="698" y="396"/>
                  <a:pt x="721" y="327"/>
                </a:cubicBezTo>
                <a:cubicBezTo>
                  <a:pt x="803" y="364"/>
                  <a:pt x="850" y="410"/>
                  <a:pt x="847" y="453"/>
                </a:cubicBezTo>
                <a:cubicBezTo>
                  <a:pt x="842" y="515"/>
                  <a:pt x="733" y="567"/>
                  <a:pt x="584" y="581"/>
                </a:cubicBezTo>
                <a:close/>
                <a:moveTo>
                  <a:pt x="623" y="785"/>
                </a:moveTo>
                <a:cubicBezTo>
                  <a:pt x="583" y="805"/>
                  <a:pt x="523" y="777"/>
                  <a:pt x="460" y="716"/>
                </a:cubicBezTo>
                <a:cubicBezTo>
                  <a:pt x="489" y="690"/>
                  <a:pt x="518" y="661"/>
                  <a:pt x="546" y="628"/>
                </a:cubicBezTo>
                <a:cubicBezTo>
                  <a:pt x="590" y="626"/>
                  <a:pt x="631" y="621"/>
                  <a:pt x="668" y="614"/>
                </a:cubicBezTo>
                <a:cubicBezTo>
                  <a:pt x="678" y="703"/>
                  <a:pt x="661" y="766"/>
                  <a:pt x="623" y="785"/>
                </a:cubicBezTo>
                <a:close/>
                <a:moveTo>
                  <a:pt x="374" y="726"/>
                </a:moveTo>
                <a:cubicBezTo>
                  <a:pt x="310" y="767"/>
                  <a:pt x="255" y="779"/>
                  <a:pt x="224" y="757"/>
                </a:cubicBezTo>
                <a:cubicBezTo>
                  <a:pt x="189" y="734"/>
                  <a:pt x="181" y="667"/>
                  <a:pt x="202" y="581"/>
                </a:cubicBezTo>
                <a:cubicBezTo>
                  <a:pt x="239" y="594"/>
                  <a:pt x="279" y="605"/>
                  <a:pt x="321" y="612"/>
                </a:cubicBezTo>
                <a:cubicBezTo>
                  <a:pt x="322" y="613"/>
                  <a:pt x="322" y="614"/>
                  <a:pt x="323" y="615"/>
                </a:cubicBezTo>
                <a:cubicBezTo>
                  <a:pt x="346" y="651"/>
                  <a:pt x="370" y="683"/>
                  <a:pt x="395" y="711"/>
                </a:cubicBezTo>
                <a:cubicBezTo>
                  <a:pt x="388" y="716"/>
                  <a:pt x="381" y="721"/>
                  <a:pt x="374" y="726"/>
                </a:cubicBezTo>
                <a:close/>
                <a:moveTo>
                  <a:pt x="48" y="397"/>
                </a:moveTo>
                <a:cubicBezTo>
                  <a:pt x="51" y="359"/>
                  <a:pt x="93" y="323"/>
                  <a:pt x="165" y="298"/>
                </a:cubicBezTo>
                <a:cubicBezTo>
                  <a:pt x="173" y="296"/>
                  <a:pt x="181" y="293"/>
                  <a:pt x="190" y="291"/>
                </a:cubicBezTo>
                <a:cubicBezTo>
                  <a:pt x="203" y="362"/>
                  <a:pt x="229" y="438"/>
                  <a:pt x="266" y="514"/>
                </a:cubicBezTo>
                <a:cubicBezTo>
                  <a:pt x="270" y="521"/>
                  <a:pt x="277" y="526"/>
                  <a:pt x="284" y="526"/>
                </a:cubicBezTo>
                <a:cubicBezTo>
                  <a:pt x="288" y="526"/>
                  <a:pt x="292" y="526"/>
                  <a:pt x="296" y="524"/>
                </a:cubicBezTo>
                <a:cubicBezTo>
                  <a:pt x="307" y="518"/>
                  <a:pt x="311" y="505"/>
                  <a:pt x="306" y="494"/>
                </a:cubicBezTo>
                <a:cubicBezTo>
                  <a:pt x="270" y="421"/>
                  <a:pt x="245" y="348"/>
                  <a:pt x="233" y="280"/>
                </a:cubicBezTo>
                <a:cubicBezTo>
                  <a:pt x="300" y="267"/>
                  <a:pt x="377" y="262"/>
                  <a:pt x="458" y="268"/>
                </a:cubicBezTo>
                <a:cubicBezTo>
                  <a:pt x="488" y="270"/>
                  <a:pt x="518" y="273"/>
                  <a:pt x="546" y="278"/>
                </a:cubicBezTo>
                <a:cubicBezTo>
                  <a:pt x="561" y="303"/>
                  <a:pt x="576" y="329"/>
                  <a:pt x="589" y="356"/>
                </a:cubicBezTo>
                <a:cubicBezTo>
                  <a:pt x="602" y="383"/>
                  <a:pt x="614" y="410"/>
                  <a:pt x="624" y="437"/>
                </a:cubicBezTo>
                <a:cubicBezTo>
                  <a:pt x="610" y="463"/>
                  <a:pt x="595" y="488"/>
                  <a:pt x="578" y="513"/>
                </a:cubicBezTo>
                <a:cubicBezTo>
                  <a:pt x="560" y="540"/>
                  <a:pt x="541" y="565"/>
                  <a:pt x="522" y="588"/>
                </a:cubicBezTo>
                <a:cubicBezTo>
                  <a:pt x="519" y="591"/>
                  <a:pt x="517" y="593"/>
                  <a:pt x="515" y="597"/>
                </a:cubicBezTo>
                <a:cubicBezTo>
                  <a:pt x="487" y="629"/>
                  <a:pt x="459" y="659"/>
                  <a:pt x="430" y="684"/>
                </a:cubicBezTo>
                <a:cubicBezTo>
                  <a:pt x="413" y="665"/>
                  <a:pt x="397" y="644"/>
                  <a:pt x="381" y="621"/>
                </a:cubicBezTo>
                <a:cubicBezTo>
                  <a:pt x="398" y="624"/>
                  <a:pt x="415" y="625"/>
                  <a:pt x="433" y="626"/>
                </a:cubicBezTo>
                <a:cubicBezTo>
                  <a:pt x="445" y="627"/>
                  <a:pt x="456" y="618"/>
                  <a:pt x="457" y="606"/>
                </a:cubicBezTo>
                <a:cubicBezTo>
                  <a:pt x="458" y="594"/>
                  <a:pt x="449" y="583"/>
                  <a:pt x="437" y="582"/>
                </a:cubicBezTo>
                <a:cubicBezTo>
                  <a:pt x="405" y="580"/>
                  <a:pt x="375" y="577"/>
                  <a:pt x="345" y="572"/>
                </a:cubicBezTo>
                <a:cubicBezTo>
                  <a:pt x="171" y="543"/>
                  <a:pt x="43" y="468"/>
                  <a:pt x="48" y="397"/>
                </a:cubicBezTo>
                <a:close/>
                <a:moveTo>
                  <a:pt x="224" y="211"/>
                </a:moveTo>
                <a:cubicBezTo>
                  <a:pt x="220" y="135"/>
                  <a:pt x="237" y="82"/>
                  <a:pt x="272" y="65"/>
                </a:cubicBezTo>
                <a:cubicBezTo>
                  <a:pt x="306" y="48"/>
                  <a:pt x="358" y="67"/>
                  <a:pt x="416" y="117"/>
                </a:cubicBezTo>
                <a:cubicBezTo>
                  <a:pt x="450" y="147"/>
                  <a:pt x="483" y="185"/>
                  <a:pt x="514" y="229"/>
                </a:cubicBezTo>
                <a:cubicBezTo>
                  <a:pt x="497" y="227"/>
                  <a:pt x="479" y="225"/>
                  <a:pt x="461" y="224"/>
                </a:cubicBezTo>
                <a:cubicBezTo>
                  <a:pt x="378" y="218"/>
                  <a:pt x="297" y="222"/>
                  <a:pt x="226" y="237"/>
                </a:cubicBezTo>
                <a:cubicBezTo>
                  <a:pt x="225" y="228"/>
                  <a:pt x="224" y="219"/>
                  <a:pt x="224" y="211"/>
                </a:cubicBezTo>
                <a:close/>
                <a:moveTo>
                  <a:pt x="891" y="456"/>
                </a:moveTo>
                <a:cubicBezTo>
                  <a:pt x="895" y="392"/>
                  <a:pt x="838" y="330"/>
                  <a:pt x="734" y="285"/>
                </a:cubicBezTo>
                <a:cubicBezTo>
                  <a:pt x="737" y="274"/>
                  <a:pt x="739" y="263"/>
                  <a:pt x="741" y="252"/>
                </a:cubicBezTo>
                <a:cubicBezTo>
                  <a:pt x="759" y="158"/>
                  <a:pt x="743" y="88"/>
                  <a:pt x="696" y="56"/>
                </a:cubicBezTo>
                <a:cubicBezTo>
                  <a:pt x="653" y="27"/>
                  <a:pt x="591" y="33"/>
                  <a:pt x="521" y="73"/>
                </a:cubicBezTo>
                <a:cubicBezTo>
                  <a:pt x="510" y="79"/>
                  <a:pt x="506" y="92"/>
                  <a:pt x="512" y="103"/>
                </a:cubicBezTo>
                <a:cubicBezTo>
                  <a:pt x="518" y="114"/>
                  <a:pt x="532" y="117"/>
                  <a:pt x="542" y="111"/>
                </a:cubicBezTo>
                <a:cubicBezTo>
                  <a:pt x="597" y="80"/>
                  <a:pt x="643" y="74"/>
                  <a:pt x="671" y="93"/>
                </a:cubicBezTo>
                <a:cubicBezTo>
                  <a:pt x="703" y="114"/>
                  <a:pt x="712" y="169"/>
                  <a:pt x="698" y="244"/>
                </a:cubicBezTo>
                <a:cubicBezTo>
                  <a:pt x="689" y="288"/>
                  <a:pt x="673" y="336"/>
                  <a:pt x="651" y="385"/>
                </a:cubicBezTo>
                <a:cubicBezTo>
                  <a:pt x="644" y="369"/>
                  <a:pt x="636" y="352"/>
                  <a:pt x="629" y="336"/>
                </a:cubicBezTo>
                <a:cubicBezTo>
                  <a:pt x="621" y="320"/>
                  <a:pt x="612" y="305"/>
                  <a:pt x="604" y="289"/>
                </a:cubicBezTo>
                <a:cubicBezTo>
                  <a:pt x="611" y="291"/>
                  <a:pt x="619" y="293"/>
                  <a:pt x="626" y="295"/>
                </a:cubicBezTo>
                <a:cubicBezTo>
                  <a:pt x="638" y="298"/>
                  <a:pt x="650" y="291"/>
                  <a:pt x="653" y="279"/>
                </a:cubicBezTo>
                <a:cubicBezTo>
                  <a:pt x="657" y="267"/>
                  <a:pt x="649" y="255"/>
                  <a:pt x="638" y="252"/>
                </a:cubicBezTo>
                <a:cubicBezTo>
                  <a:pt x="617" y="247"/>
                  <a:pt x="595" y="242"/>
                  <a:pt x="573" y="238"/>
                </a:cubicBezTo>
                <a:cubicBezTo>
                  <a:pt x="534" y="176"/>
                  <a:pt x="490" y="123"/>
                  <a:pt x="445" y="84"/>
                </a:cubicBezTo>
                <a:cubicBezTo>
                  <a:pt x="372" y="21"/>
                  <a:pt x="304" y="0"/>
                  <a:pt x="252" y="25"/>
                </a:cubicBezTo>
                <a:cubicBezTo>
                  <a:pt x="201" y="51"/>
                  <a:pt x="175" y="117"/>
                  <a:pt x="180" y="213"/>
                </a:cubicBezTo>
                <a:cubicBezTo>
                  <a:pt x="181" y="224"/>
                  <a:pt x="182" y="235"/>
                  <a:pt x="183" y="247"/>
                </a:cubicBezTo>
                <a:cubicBezTo>
                  <a:pt x="172" y="250"/>
                  <a:pt x="161" y="253"/>
                  <a:pt x="151" y="257"/>
                </a:cubicBezTo>
                <a:cubicBezTo>
                  <a:pt x="60" y="288"/>
                  <a:pt x="8" y="337"/>
                  <a:pt x="4" y="394"/>
                </a:cubicBezTo>
                <a:cubicBezTo>
                  <a:pt x="0" y="445"/>
                  <a:pt x="34" y="493"/>
                  <a:pt x="100" y="534"/>
                </a:cubicBezTo>
                <a:cubicBezTo>
                  <a:pt x="118" y="545"/>
                  <a:pt x="138" y="556"/>
                  <a:pt x="161" y="565"/>
                </a:cubicBezTo>
                <a:cubicBezTo>
                  <a:pt x="132" y="675"/>
                  <a:pt x="146" y="758"/>
                  <a:pt x="199" y="794"/>
                </a:cubicBezTo>
                <a:cubicBezTo>
                  <a:pt x="214" y="805"/>
                  <a:pt x="232" y="810"/>
                  <a:pt x="252" y="812"/>
                </a:cubicBezTo>
                <a:cubicBezTo>
                  <a:pt x="294" y="815"/>
                  <a:pt x="343" y="798"/>
                  <a:pt x="398" y="763"/>
                </a:cubicBezTo>
                <a:cubicBezTo>
                  <a:pt x="407" y="757"/>
                  <a:pt x="416" y="750"/>
                  <a:pt x="425" y="743"/>
                </a:cubicBezTo>
                <a:cubicBezTo>
                  <a:pt x="482" y="799"/>
                  <a:pt x="539" y="832"/>
                  <a:pt x="588" y="835"/>
                </a:cubicBezTo>
                <a:cubicBezTo>
                  <a:pt x="607" y="836"/>
                  <a:pt x="626" y="833"/>
                  <a:pt x="642" y="825"/>
                </a:cubicBezTo>
                <a:cubicBezTo>
                  <a:pt x="700" y="797"/>
                  <a:pt x="725" y="716"/>
                  <a:pt x="712" y="604"/>
                </a:cubicBezTo>
                <a:cubicBezTo>
                  <a:pt x="819" y="574"/>
                  <a:pt x="886" y="521"/>
                  <a:pt x="891" y="456"/>
                </a:cubicBezTo>
                <a:close/>
                <a:moveTo>
                  <a:pt x="440" y="529"/>
                </a:moveTo>
                <a:cubicBezTo>
                  <a:pt x="497" y="533"/>
                  <a:pt x="547" y="489"/>
                  <a:pt x="551" y="432"/>
                </a:cubicBezTo>
                <a:cubicBezTo>
                  <a:pt x="555" y="375"/>
                  <a:pt x="512" y="325"/>
                  <a:pt x="455" y="321"/>
                </a:cubicBezTo>
                <a:cubicBezTo>
                  <a:pt x="397" y="317"/>
                  <a:pt x="348" y="361"/>
                  <a:pt x="344" y="418"/>
                </a:cubicBezTo>
                <a:cubicBezTo>
                  <a:pt x="340" y="475"/>
                  <a:pt x="383" y="525"/>
                  <a:pt x="440" y="529"/>
                </a:cubicBezTo>
                <a:close/>
              </a:path>
            </a:pathLst>
          </a:custGeom>
          <a:solidFill>
            <a:srgbClr val="1B386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0" cap="none" spc="0" normalizeH="0" baseline="0" noProof="0">
              <a:ln>
                <a:noFill/>
              </a:ln>
              <a:solidFill>
                <a:srgbClr val="1B3862"/>
              </a:solidFill>
              <a:effectLst/>
              <a:uLnTx/>
              <a:uFillTx/>
              <a:latin typeface="+mn-lt"/>
              <a:ea typeface="+mn-ea"/>
              <a:cs typeface="+mn-cs"/>
            </a:endParaRPr>
          </a:p>
        </p:txBody>
      </p:sp>
      <p:cxnSp>
        <p:nvCxnSpPr>
          <p:cNvPr id="3145740" name="直接连接符 9"/>
          <p:cNvCxnSpPr>
            <a:cxnSpLocks/>
          </p:cNvCxnSpPr>
          <p:nvPr/>
        </p:nvCxnSpPr>
        <p:spPr>
          <a:xfrm>
            <a:off x="2697163" y="3175000"/>
            <a:ext cx="0" cy="790575"/>
          </a:xfrm>
          <a:prstGeom prst="line">
            <a:avLst/>
          </a:prstGeom>
          <a:ln>
            <a:solidFill>
              <a:srgbClr val="1B3862"/>
            </a:solidFill>
          </a:ln>
        </p:spPr>
        <p:style>
          <a:lnRef idx="1">
            <a:schemeClr val="accent1"/>
          </a:lnRef>
          <a:fillRef idx="0">
            <a:schemeClr val="accent1"/>
          </a:fillRef>
          <a:effectRef idx="0">
            <a:schemeClr val="accent1"/>
          </a:effectRef>
          <a:fontRef idx="minor">
            <a:schemeClr val="tx1"/>
          </a:fontRef>
        </p:style>
      </p:cxnSp>
      <p:sp>
        <p:nvSpPr>
          <p:cNvPr id="1048829" name="文本框 12"/>
          <p:cNvSpPr txBox="1"/>
          <p:nvPr/>
        </p:nvSpPr>
        <p:spPr>
          <a:xfrm>
            <a:off x="2828925" y="3370263"/>
            <a:ext cx="2438400" cy="398780"/>
          </a:xfrm>
          <a:prstGeom prst="rect">
            <a:avLst/>
          </a:prstGeom>
          <a:noFill/>
          <a:ln w="9525">
            <a:noFill/>
          </a:ln>
        </p:spPr>
        <p:txBody>
          <a:bodyPr anchor="t">
            <a:spAutoFit/>
          </a:bodyPr>
          <a:lstStyle/>
          <a:p>
            <a:r>
              <a:rPr lang="en-US" altLang="zh-CN" sz="2000" b="1" dirty="0">
                <a:solidFill>
                  <a:srgbClr val="1B3862"/>
                </a:solidFill>
                <a:latin typeface="微软雅黑" panose="020B0503020204020204" pitchFamily="34" charset="-122"/>
                <a:ea typeface="微软雅黑" panose="020B0503020204020204" pitchFamily="34" charset="-122"/>
              </a:rPr>
              <a:t>Thank You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 name="组合 7"/>
          <p:cNvGrpSpPr/>
          <p:nvPr/>
        </p:nvGrpSpPr>
        <p:grpSpPr>
          <a:xfrm>
            <a:off x="1524000" y="431800"/>
            <a:ext cx="9144000" cy="495300"/>
            <a:chOff x="1" y="321273"/>
            <a:chExt cx="9144000" cy="494273"/>
          </a:xfrm>
        </p:grpSpPr>
        <p:sp>
          <p:nvSpPr>
            <p:cNvPr id="1048934" name="矩形 4"/>
            <p:cNvSpPr/>
            <p:nvPr/>
          </p:nvSpPr>
          <p:spPr>
            <a:xfrm flipV="1">
              <a:off x="1" y="321273"/>
              <a:ext cx="9144000" cy="45719"/>
            </a:xfrm>
            <a:prstGeom prst="rect">
              <a:avLst/>
            </a:prstGeom>
            <a:solidFill>
              <a:srgbClr val="23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935" name="矩形 3"/>
            <p:cNvSpPr/>
            <p:nvPr/>
          </p:nvSpPr>
          <p:spPr>
            <a:xfrm>
              <a:off x="1" y="321275"/>
              <a:ext cx="2298356" cy="494271"/>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048936" name="Freeform 105"/>
          <p:cNvSpPr>
            <a:spLocks noEditPoints="1"/>
          </p:cNvSpPr>
          <p:nvPr/>
        </p:nvSpPr>
        <p:spPr bwMode="auto">
          <a:xfrm>
            <a:off x="1630363" y="528638"/>
            <a:ext cx="320675" cy="301625"/>
          </a:xfrm>
          <a:custGeom>
            <a:avLst/>
            <a:gdLst>
              <a:gd name="T0" fmla="*/ 68 w 80"/>
              <a:gd name="T1" fmla="*/ 9 h 76"/>
              <a:gd name="T2" fmla="*/ 45 w 80"/>
              <a:gd name="T3" fmla="*/ 0 h 76"/>
              <a:gd name="T4" fmla="*/ 22 w 80"/>
              <a:gd name="T5" fmla="*/ 9 h 76"/>
              <a:gd name="T6" fmla="*/ 13 w 80"/>
              <a:gd name="T7" fmla="*/ 32 h 76"/>
              <a:gd name="T8" fmla="*/ 16 w 80"/>
              <a:gd name="T9" fmla="*/ 47 h 76"/>
              <a:gd name="T10" fmla="*/ 16 w 80"/>
              <a:gd name="T11" fmla="*/ 47 h 76"/>
              <a:gd name="T12" fmla="*/ 4 w 80"/>
              <a:gd name="T13" fmla="*/ 59 h 76"/>
              <a:gd name="T14" fmla="*/ 4 w 80"/>
              <a:gd name="T15" fmla="*/ 73 h 76"/>
              <a:gd name="T16" fmla="*/ 11 w 80"/>
              <a:gd name="T17" fmla="*/ 76 h 76"/>
              <a:gd name="T18" fmla="*/ 18 w 80"/>
              <a:gd name="T19" fmla="*/ 73 h 76"/>
              <a:gd name="T20" fmla="*/ 30 w 80"/>
              <a:gd name="T21" fmla="*/ 61 h 76"/>
              <a:gd name="T22" fmla="*/ 30 w 80"/>
              <a:gd name="T23" fmla="*/ 61 h 76"/>
              <a:gd name="T24" fmla="*/ 45 w 80"/>
              <a:gd name="T25" fmla="*/ 64 h 76"/>
              <a:gd name="T26" fmla="*/ 68 w 80"/>
              <a:gd name="T27" fmla="*/ 55 h 76"/>
              <a:gd name="T28" fmla="*/ 68 w 80"/>
              <a:gd name="T29" fmla="*/ 9 h 76"/>
              <a:gd name="T30" fmla="*/ 59 w 80"/>
              <a:gd name="T31" fmla="*/ 46 h 76"/>
              <a:gd name="T32" fmla="*/ 45 w 80"/>
              <a:gd name="T33" fmla="*/ 52 h 76"/>
              <a:gd name="T34" fmla="*/ 30 w 80"/>
              <a:gd name="T35" fmla="*/ 46 h 76"/>
              <a:gd name="T36" fmla="*/ 24 w 80"/>
              <a:gd name="T37" fmla="*/ 32 h 76"/>
              <a:gd name="T38" fmla="*/ 30 w 80"/>
              <a:gd name="T39" fmla="*/ 18 h 76"/>
              <a:gd name="T40" fmla="*/ 45 w 80"/>
              <a:gd name="T41" fmla="*/ 12 h 76"/>
              <a:gd name="T42" fmla="*/ 59 w 80"/>
              <a:gd name="T43" fmla="*/ 18 h 76"/>
              <a:gd name="T44" fmla="*/ 59 w 80"/>
              <a:gd name="T45" fmla="*/ 4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76">
                <a:moveTo>
                  <a:pt x="68" y="9"/>
                </a:moveTo>
                <a:cubicBezTo>
                  <a:pt x="62" y="3"/>
                  <a:pt x="53" y="0"/>
                  <a:pt x="45" y="0"/>
                </a:cubicBezTo>
                <a:cubicBezTo>
                  <a:pt x="36" y="0"/>
                  <a:pt x="28" y="3"/>
                  <a:pt x="22" y="9"/>
                </a:cubicBezTo>
                <a:cubicBezTo>
                  <a:pt x="16" y="15"/>
                  <a:pt x="13" y="23"/>
                  <a:pt x="13" y="32"/>
                </a:cubicBezTo>
                <a:cubicBezTo>
                  <a:pt x="13" y="37"/>
                  <a:pt x="14" y="42"/>
                  <a:pt x="16" y="47"/>
                </a:cubicBezTo>
                <a:cubicBezTo>
                  <a:pt x="16" y="47"/>
                  <a:pt x="16" y="47"/>
                  <a:pt x="16" y="47"/>
                </a:cubicBezTo>
                <a:cubicBezTo>
                  <a:pt x="4" y="59"/>
                  <a:pt x="4" y="59"/>
                  <a:pt x="4" y="59"/>
                </a:cubicBezTo>
                <a:cubicBezTo>
                  <a:pt x="0" y="63"/>
                  <a:pt x="0" y="69"/>
                  <a:pt x="4" y="73"/>
                </a:cubicBezTo>
                <a:cubicBezTo>
                  <a:pt x="6" y="75"/>
                  <a:pt x="8" y="76"/>
                  <a:pt x="11" y="76"/>
                </a:cubicBezTo>
                <a:cubicBezTo>
                  <a:pt x="13" y="76"/>
                  <a:pt x="16" y="75"/>
                  <a:pt x="18" y="73"/>
                </a:cubicBezTo>
                <a:cubicBezTo>
                  <a:pt x="30" y="61"/>
                  <a:pt x="30" y="61"/>
                  <a:pt x="30" y="61"/>
                </a:cubicBezTo>
                <a:cubicBezTo>
                  <a:pt x="30" y="61"/>
                  <a:pt x="30" y="61"/>
                  <a:pt x="30" y="61"/>
                </a:cubicBezTo>
                <a:cubicBezTo>
                  <a:pt x="35" y="63"/>
                  <a:pt x="40" y="64"/>
                  <a:pt x="45" y="64"/>
                </a:cubicBezTo>
                <a:cubicBezTo>
                  <a:pt x="53" y="64"/>
                  <a:pt x="62" y="61"/>
                  <a:pt x="68" y="55"/>
                </a:cubicBezTo>
                <a:cubicBezTo>
                  <a:pt x="80" y="42"/>
                  <a:pt x="80" y="22"/>
                  <a:pt x="68" y="9"/>
                </a:cubicBezTo>
                <a:close/>
                <a:moveTo>
                  <a:pt x="59" y="46"/>
                </a:moveTo>
                <a:cubicBezTo>
                  <a:pt x="55" y="50"/>
                  <a:pt x="50" y="52"/>
                  <a:pt x="45" y="52"/>
                </a:cubicBezTo>
                <a:cubicBezTo>
                  <a:pt x="39" y="52"/>
                  <a:pt x="34" y="50"/>
                  <a:pt x="30" y="46"/>
                </a:cubicBezTo>
                <a:cubicBezTo>
                  <a:pt x="27" y="43"/>
                  <a:pt x="24" y="37"/>
                  <a:pt x="24" y="32"/>
                </a:cubicBezTo>
                <a:cubicBezTo>
                  <a:pt x="24" y="27"/>
                  <a:pt x="27" y="21"/>
                  <a:pt x="30" y="18"/>
                </a:cubicBezTo>
                <a:cubicBezTo>
                  <a:pt x="34" y="14"/>
                  <a:pt x="39" y="12"/>
                  <a:pt x="45" y="12"/>
                </a:cubicBezTo>
                <a:cubicBezTo>
                  <a:pt x="50" y="12"/>
                  <a:pt x="55" y="14"/>
                  <a:pt x="59" y="18"/>
                </a:cubicBezTo>
                <a:cubicBezTo>
                  <a:pt x="67" y="26"/>
                  <a:pt x="67" y="38"/>
                  <a:pt x="59" y="46"/>
                </a:cubicBezTo>
                <a:close/>
              </a:path>
            </a:pathLst>
          </a:custGeom>
          <a:solidFill>
            <a:schemeClr val="bg1"/>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dirty="0">
              <a:ln>
                <a:noFill/>
              </a:ln>
              <a:solidFill>
                <a:prstClr val="black"/>
              </a:solidFill>
              <a:effectLst/>
              <a:uLnTx/>
              <a:uFillTx/>
              <a:latin typeface="+mn-lt"/>
              <a:ea typeface="+mn-ea"/>
              <a:cs typeface="+mn-cs"/>
            </a:endParaRPr>
          </a:p>
        </p:txBody>
      </p:sp>
      <p:grpSp>
        <p:nvGrpSpPr>
          <p:cNvPr id="104" name="Group 28"/>
          <p:cNvGrpSpPr/>
          <p:nvPr/>
        </p:nvGrpSpPr>
        <p:grpSpPr>
          <a:xfrm>
            <a:off x="3022600" y="2295525"/>
            <a:ext cx="1549400" cy="2566988"/>
            <a:chOff x="3073284" y="2264857"/>
            <a:chExt cx="3607032" cy="5973612"/>
          </a:xfrm>
        </p:grpSpPr>
        <p:sp>
          <p:nvSpPr>
            <p:cNvPr id="1048938" name="Flowchart: Terminator 8"/>
            <p:cNvSpPr/>
            <p:nvPr/>
          </p:nvSpPr>
          <p:spPr>
            <a:xfrm>
              <a:off x="4349899" y="7699579"/>
              <a:ext cx="1053802" cy="223322"/>
            </a:xfrm>
            <a:prstGeom prst="flowChartTermina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en-US" sz="1350" b="0" i="0" u="none" strike="noStrike" kern="1200" cap="none" spc="0" normalizeH="0" baseline="0" noProof="0">
                <a:ln>
                  <a:noFill/>
                </a:ln>
                <a:solidFill>
                  <a:prstClr val="white"/>
                </a:solidFill>
                <a:effectLst/>
                <a:uLnTx/>
                <a:uFillTx/>
                <a:latin typeface="+mn-lt"/>
                <a:ea typeface="+mn-ea"/>
                <a:cs typeface="+mn-cs"/>
              </a:endParaRPr>
            </a:p>
          </p:txBody>
        </p:sp>
        <p:sp>
          <p:nvSpPr>
            <p:cNvPr id="1048939" name="Flowchart: Terminator 9"/>
            <p:cNvSpPr/>
            <p:nvPr/>
          </p:nvSpPr>
          <p:spPr>
            <a:xfrm>
              <a:off x="4256916" y="7381017"/>
              <a:ext cx="1239768" cy="262732"/>
            </a:xfrm>
            <a:prstGeom prst="flowChartTermina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en-US" sz="1350" b="0" i="0" u="none" strike="noStrike" kern="1200" cap="none" spc="0" normalizeH="0" baseline="0" noProof="0">
                <a:ln>
                  <a:noFill/>
                </a:ln>
                <a:solidFill>
                  <a:prstClr val="white"/>
                </a:solidFill>
                <a:effectLst/>
                <a:uLnTx/>
                <a:uFillTx/>
                <a:latin typeface="+mn-lt"/>
                <a:ea typeface="+mn-ea"/>
                <a:cs typeface="+mn-cs"/>
              </a:endParaRPr>
            </a:p>
          </p:txBody>
        </p:sp>
        <p:sp>
          <p:nvSpPr>
            <p:cNvPr id="1048940" name="Flowchart: Terminator 10"/>
            <p:cNvSpPr/>
            <p:nvPr/>
          </p:nvSpPr>
          <p:spPr>
            <a:xfrm>
              <a:off x="4256916" y="7069022"/>
              <a:ext cx="1239768" cy="262732"/>
            </a:xfrm>
            <a:prstGeom prst="flowChartTermina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en-US" sz="1350" b="0" i="0" u="none" strike="noStrike" kern="1200" cap="none" spc="0" normalizeH="0" baseline="0" noProof="0">
                <a:ln>
                  <a:noFill/>
                </a:ln>
                <a:solidFill>
                  <a:prstClr val="white"/>
                </a:solidFill>
                <a:effectLst/>
                <a:uLnTx/>
                <a:uFillTx/>
                <a:latin typeface="+mn-lt"/>
                <a:ea typeface="+mn-ea"/>
                <a:cs typeface="+mn-cs"/>
              </a:endParaRPr>
            </a:p>
          </p:txBody>
        </p:sp>
        <p:sp>
          <p:nvSpPr>
            <p:cNvPr id="1048941" name="Flowchart: Delay 11"/>
            <p:cNvSpPr/>
            <p:nvPr/>
          </p:nvSpPr>
          <p:spPr>
            <a:xfrm rot="5400000">
              <a:off x="4750810" y="7771748"/>
              <a:ext cx="251975" cy="681461"/>
            </a:xfrm>
            <a:prstGeom prst="flowChartDela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en-US" sz="1350" b="0" i="0" u="none" strike="noStrike" kern="1200" cap="none" spc="0" normalizeH="0" baseline="0" noProof="0">
                <a:ln>
                  <a:noFill/>
                </a:ln>
                <a:solidFill>
                  <a:prstClr val="white"/>
                </a:solidFill>
                <a:effectLst/>
                <a:uLnTx/>
                <a:uFillTx/>
                <a:latin typeface="+mn-lt"/>
                <a:ea typeface="+mn-ea"/>
                <a:cs typeface="+mn-cs"/>
              </a:endParaRPr>
            </a:p>
          </p:txBody>
        </p:sp>
        <p:sp>
          <p:nvSpPr>
            <p:cNvPr id="1048942" name="Freeform 12"/>
            <p:cNvSpPr/>
            <p:nvPr/>
          </p:nvSpPr>
          <p:spPr>
            <a:xfrm>
              <a:off x="3073284" y="2264857"/>
              <a:ext cx="3607032" cy="4745599"/>
            </a:xfrm>
            <a:custGeom>
              <a:avLst/>
              <a:gdLst>
                <a:gd name="connsiteX0" fmla="*/ 2100860 w 4184579"/>
                <a:gd name="connsiteY0" fmla="*/ 177 h 5095921"/>
                <a:gd name="connsiteX1" fmla="*/ 3577810 w 4184579"/>
                <a:gd name="connsiteY1" fmla="*/ 632241 h 5095921"/>
                <a:gd name="connsiteX2" fmla="*/ 3577810 w 4184579"/>
                <a:gd name="connsiteY2" fmla="*/ 632242 h 5095921"/>
                <a:gd name="connsiteX3" fmla="*/ 3565690 w 4184579"/>
                <a:gd name="connsiteY3" fmla="*/ 3591387 h 5095921"/>
                <a:gd name="connsiteX4" fmla="*/ 2658748 w 4184579"/>
                <a:gd name="connsiteY4" fmla="*/ 4897427 h 5095921"/>
                <a:gd name="connsiteX5" fmla="*/ 2573666 w 4184579"/>
                <a:gd name="connsiteY5" fmla="*/ 5095921 h 5095921"/>
                <a:gd name="connsiteX6" fmla="*/ 1591697 w 4184579"/>
                <a:gd name="connsiteY6" fmla="*/ 5095921 h 5095921"/>
                <a:gd name="connsiteX7" fmla="*/ 1502920 w 4184579"/>
                <a:gd name="connsiteY7" fmla="*/ 4882422 h 5095921"/>
                <a:gd name="connsiteX8" fmla="*/ 606771 w 4184579"/>
                <a:gd name="connsiteY8" fmla="*/ 3552975 h 5095921"/>
                <a:gd name="connsiteX9" fmla="*/ 618890 w 4184579"/>
                <a:gd name="connsiteY9" fmla="*/ 593830 h 5095921"/>
                <a:gd name="connsiteX10" fmla="*/ 2100860 w 4184579"/>
                <a:gd name="connsiteY10" fmla="*/ 177 h 5095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84579" h="5095921">
                  <a:moveTo>
                    <a:pt x="2100860" y="177"/>
                  </a:moveTo>
                  <a:cubicBezTo>
                    <a:pt x="2636320" y="7128"/>
                    <a:pt x="3170942" y="218365"/>
                    <a:pt x="3577810" y="632241"/>
                  </a:cubicBezTo>
                  <a:lnTo>
                    <a:pt x="3577810" y="632242"/>
                  </a:lnTo>
                  <a:cubicBezTo>
                    <a:pt x="4391546" y="1459994"/>
                    <a:pt x="4386120" y="2784848"/>
                    <a:pt x="3565690" y="3591387"/>
                  </a:cubicBezTo>
                  <a:cubicBezTo>
                    <a:pt x="3194310" y="3956478"/>
                    <a:pt x="2891996" y="4391825"/>
                    <a:pt x="2658748" y="4897427"/>
                  </a:cubicBezTo>
                  <a:lnTo>
                    <a:pt x="2573666" y="5095921"/>
                  </a:lnTo>
                  <a:lnTo>
                    <a:pt x="1591697" y="5095921"/>
                  </a:lnTo>
                  <a:lnTo>
                    <a:pt x="1502920" y="4882422"/>
                  </a:lnTo>
                  <a:cubicBezTo>
                    <a:pt x="1273838" y="4370818"/>
                    <a:pt x="975121" y="3927669"/>
                    <a:pt x="606771" y="3552975"/>
                  </a:cubicBezTo>
                  <a:cubicBezTo>
                    <a:pt x="-206965" y="2725223"/>
                    <a:pt x="-201540" y="1400368"/>
                    <a:pt x="618890" y="593830"/>
                  </a:cubicBezTo>
                  <a:cubicBezTo>
                    <a:pt x="1029105" y="190561"/>
                    <a:pt x="1565401" y="-6774"/>
                    <a:pt x="2100860" y="177"/>
                  </a:cubicBezTo>
                  <a:close/>
                </a:path>
              </a:pathLst>
            </a:custGeom>
            <a:solidFill>
              <a:srgbClr val="FFC000">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en-US" sz="1350" b="0" i="0" u="none" strike="noStrike" kern="1200" cap="none" spc="0" normalizeH="0" baseline="0" noProof="0">
                <a:ln>
                  <a:noFill/>
                </a:ln>
                <a:solidFill>
                  <a:prstClr val="white"/>
                </a:solidFill>
                <a:effectLst/>
                <a:uLnTx/>
                <a:uFillTx/>
                <a:latin typeface="+mn-lt"/>
                <a:ea typeface="+mn-ea"/>
                <a:cs typeface="+mn-cs"/>
              </a:endParaRPr>
            </a:p>
          </p:txBody>
        </p:sp>
      </p:grpSp>
      <p:sp>
        <p:nvSpPr>
          <p:cNvPr id="1048946" name="Flowchart: Terminator 30"/>
          <p:cNvSpPr/>
          <p:nvPr/>
        </p:nvSpPr>
        <p:spPr>
          <a:xfrm rot="2579870">
            <a:off x="2736850" y="2413000"/>
            <a:ext cx="422275" cy="63500"/>
          </a:xfrm>
          <a:prstGeom prst="flowChartTermina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en-US" sz="1350" b="0" i="0" u="none" strike="noStrike" kern="1200" cap="none" spc="0" normalizeH="0" baseline="0" noProof="0">
              <a:ln>
                <a:noFill/>
              </a:ln>
              <a:solidFill>
                <a:prstClr val="white"/>
              </a:solidFill>
              <a:effectLst/>
              <a:uLnTx/>
              <a:uFillTx/>
              <a:latin typeface="+mn-lt"/>
              <a:ea typeface="+mn-ea"/>
              <a:cs typeface="+mn-cs"/>
            </a:endParaRPr>
          </a:p>
        </p:txBody>
      </p:sp>
      <p:sp>
        <p:nvSpPr>
          <p:cNvPr id="1048947" name="Flowchart: Terminator 31"/>
          <p:cNvSpPr/>
          <p:nvPr/>
        </p:nvSpPr>
        <p:spPr>
          <a:xfrm rot="3339668">
            <a:off x="3037681" y="2135981"/>
            <a:ext cx="422275" cy="61913"/>
          </a:xfrm>
          <a:prstGeom prst="flowChartTermina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en-US" sz="1350" b="0" i="0" u="none" strike="noStrike" kern="1200" cap="none" spc="0" normalizeH="0" baseline="0" noProof="0">
              <a:ln>
                <a:noFill/>
              </a:ln>
              <a:solidFill>
                <a:prstClr val="white"/>
              </a:solidFill>
              <a:effectLst/>
              <a:uLnTx/>
              <a:uFillTx/>
              <a:latin typeface="+mn-lt"/>
              <a:ea typeface="+mn-ea"/>
              <a:cs typeface="+mn-cs"/>
            </a:endParaRPr>
          </a:p>
        </p:txBody>
      </p:sp>
      <p:sp>
        <p:nvSpPr>
          <p:cNvPr id="1048948" name="Flowchart: Terminator 32"/>
          <p:cNvSpPr/>
          <p:nvPr/>
        </p:nvSpPr>
        <p:spPr>
          <a:xfrm rot="4959568">
            <a:off x="3452019" y="1993106"/>
            <a:ext cx="422275" cy="61913"/>
          </a:xfrm>
          <a:prstGeom prst="flowChartTermina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en-US" sz="1350" b="0" i="0" u="none" strike="noStrike" kern="1200" cap="none" spc="0" normalizeH="0" baseline="0" noProof="0">
              <a:ln>
                <a:noFill/>
              </a:ln>
              <a:solidFill>
                <a:prstClr val="white"/>
              </a:solidFill>
              <a:effectLst/>
              <a:uLnTx/>
              <a:uFillTx/>
              <a:latin typeface="+mn-lt"/>
              <a:ea typeface="+mn-ea"/>
              <a:cs typeface="+mn-cs"/>
            </a:endParaRPr>
          </a:p>
        </p:txBody>
      </p:sp>
      <p:sp>
        <p:nvSpPr>
          <p:cNvPr id="1048949" name="Flowchart: Terminator 33"/>
          <p:cNvSpPr/>
          <p:nvPr/>
        </p:nvSpPr>
        <p:spPr>
          <a:xfrm rot="6937155">
            <a:off x="3871119" y="2010569"/>
            <a:ext cx="422275" cy="61913"/>
          </a:xfrm>
          <a:prstGeom prst="flowChartTermina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en-US" sz="1350" b="0" i="0" u="none" strike="noStrike" kern="1200" cap="none" spc="0" normalizeH="0" baseline="0" noProof="0">
              <a:ln>
                <a:noFill/>
              </a:ln>
              <a:solidFill>
                <a:prstClr val="white"/>
              </a:solidFill>
              <a:effectLst/>
              <a:uLnTx/>
              <a:uFillTx/>
              <a:latin typeface="+mn-lt"/>
              <a:ea typeface="+mn-ea"/>
              <a:cs typeface="+mn-cs"/>
            </a:endParaRPr>
          </a:p>
        </p:txBody>
      </p:sp>
      <p:sp>
        <p:nvSpPr>
          <p:cNvPr id="1048950" name="Flowchart: Terminator 34"/>
          <p:cNvSpPr/>
          <p:nvPr/>
        </p:nvSpPr>
        <p:spPr>
          <a:xfrm rot="7892222">
            <a:off x="4193381" y="2188369"/>
            <a:ext cx="422275" cy="61913"/>
          </a:xfrm>
          <a:prstGeom prst="flowChartTermina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en-US" sz="1350" b="0" i="0" u="none" strike="noStrike" kern="1200" cap="none" spc="0" normalizeH="0" baseline="0" noProof="0">
              <a:ln>
                <a:noFill/>
              </a:ln>
              <a:solidFill>
                <a:prstClr val="white"/>
              </a:solidFill>
              <a:effectLst/>
              <a:uLnTx/>
              <a:uFillTx/>
              <a:latin typeface="+mn-lt"/>
              <a:ea typeface="+mn-ea"/>
              <a:cs typeface="+mn-cs"/>
            </a:endParaRPr>
          </a:p>
        </p:txBody>
      </p:sp>
      <p:sp>
        <p:nvSpPr>
          <p:cNvPr id="1048951" name="Flowchart: Terminator 35"/>
          <p:cNvSpPr/>
          <p:nvPr/>
        </p:nvSpPr>
        <p:spPr>
          <a:xfrm rot="8762716">
            <a:off x="4470400" y="2462213"/>
            <a:ext cx="422275" cy="61913"/>
          </a:xfrm>
          <a:prstGeom prst="flowChartTermina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en-US" sz="1350" b="0" i="0" u="none" strike="noStrike" kern="1200" cap="none" spc="0" normalizeH="0" baseline="0" noProof="0">
              <a:ln>
                <a:noFill/>
              </a:ln>
              <a:solidFill>
                <a:prstClr val="white"/>
              </a:solidFill>
              <a:effectLst/>
              <a:uLnTx/>
              <a:uFillTx/>
              <a:latin typeface="+mn-lt"/>
              <a:ea typeface="+mn-ea"/>
              <a:cs typeface="+mn-cs"/>
            </a:endParaRPr>
          </a:p>
        </p:txBody>
      </p:sp>
      <p:sp>
        <p:nvSpPr>
          <p:cNvPr id="1048967" name="Freeform 283"/>
          <p:cNvSpPr>
            <a:spLocks noEditPoints="1"/>
          </p:cNvSpPr>
          <p:nvPr/>
        </p:nvSpPr>
        <p:spPr bwMode="auto">
          <a:xfrm>
            <a:off x="6570663" y="3306763"/>
            <a:ext cx="295275" cy="295275"/>
          </a:xfrm>
          <a:custGeom>
            <a:avLst/>
            <a:gdLst>
              <a:gd name="T0" fmla="*/ 144 w 288"/>
              <a:gd name="T1" fmla="*/ 0 h 288"/>
              <a:gd name="T2" fmla="*/ 0 w 288"/>
              <a:gd name="T3" fmla="*/ 144 h 288"/>
              <a:gd name="T4" fmla="*/ 17 w 288"/>
              <a:gd name="T5" fmla="*/ 212 h 288"/>
              <a:gd name="T6" fmla="*/ 77 w 288"/>
              <a:gd name="T7" fmla="*/ 272 h 288"/>
              <a:gd name="T8" fmla="*/ 144 w 288"/>
              <a:gd name="T9" fmla="*/ 288 h 288"/>
              <a:gd name="T10" fmla="*/ 213 w 288"/>
              <a:gd name="T11" fmla="*/ 271 h 288"/>
              <a:gd name="T12" fmla="*/ 272 w 288"/>
              <a:gd name="T13" fmla="*/ 210 h 288"/>
              <a:gd name="T14" fmla="*/ 288 w 288"/>
              <a:gd name="T15" fmla="*/ 144 h 288"/>
              <a:gd name="T16" fmla="*/ 144 w 288"/>
              <a:gd name="T17" fmla="*/ 0 h 288"/>
              <a:gd name="T18" fmla="*/ 248 w 288"/>
              <a:gd name="T19" fmla="*/ 138 h 288"/>
              <a:gd name="T20" fmla="*/ 215 w 288"/>
              <a:gd name="T21" fmla="*/ 138 h 288"/>
              <a:gd name="T22" fmla="*/ 215 w 288"/>
              <a:gd name="T23" fmla="*/ 125 h 288"/>
              <a:gd name="T24" fmla="*/ 248 w 288"/>
              <a:gd name="T25" fmla="*/ 125 h 288"/>
              <a:gd name="T26" fmla="*/ 248 w 288"/>
              <a:gd name="T27" fmla="*/ 138 h 288"/>
              <a:gd name="T28" fmla="*/ 212 w 288"/>
              <a:gd name="T29" fmla="*/ 65 h 288"/>
              <a:gd name="T30" fmla="*/ 221 w 288"/>
              <a:gd name="T31" fmla="*/ 74 h 288"/>
              <a:gd name="T32" fmla="*/ 198 w 288"/>
              <a:gd name="T33" fmla="*/ 97 h 288"/>
              <a:gd name="T34" fmla="*/ 189 w 288"/>
              <a:gd name="T35" fmla="*/ 88 h 288"/>
              <a:gd name="T36" fmla="*/ 212 w 288"/>
              <a:gd name="T37" fmla="*/ 65 h 288"/>
              <a:gd name="T38" fmla="*/ 137 w 288"/>
              <a:gd name="T39" fmla="*/ 35 h 288"/>
              <a:gd name="T40" fmla="*/ 151 w 288"/>
              <a:gd name="T41" fmla="*/ 35 h 288"/>
              <a:gd name="T42" fmla="*/ 151 w 288"/>
              <a:gd name="T43" fmla="*/ 36 h 288"/>
              <a:gd name="T44" fmla="*/ 151 w 288"/>
              <a:gd name="T45" fmla="*/ 68 h 288"/>
              <a:gd name="T46" fmla="*/ 137 w 288"/>
              <a:gd name="T47" fmla="*/ 68 h 288"/>
              <a:gd name="T48" fmla="*/ 137 w 288"/>
              <a:gd name="T49" fmla="*/ 36 h 288"/>
              <a:gd name="T50" fmla="*/ 137 w 288"/>
              <a:gd name="T51" fmla="*/ 35 h 288"/>
              <a:gd name="T52" fmla="*/ 40 w 288"/>
              <a:gd name="T53" fmla="*/ 125 h 288"/>
              <a:gd name="T54" fmla="*/ 73 w 288"/>
              <a:gd name="T55" fmla="*/ 125 h 288"/>
              <a:gd name="T56" fmla="*/ 73 w 288"/>
              <a:gd name="T57" fmla="*/ 138 h 288"/>
              <a:gd name="T58" fmla="*/ 40 w 288"/>
              <a:gd name="T59" fmla="*/ 138 h 288"/>
              <a:gd name="T60" fmla="*/ 40 w 288"/>
              <a:gd name="T61" fmla="*/ 125 h 288"/>
              <a:gd name="T62" fmla="*/ 90 w 288"/>
              <a:gd name="T63" fmla="*/ 97 h 288"/>
              <a:gd name="T64" fmla="*/ 66 w 288"/>
              <a:gd name="T65" fmla="*/ 74 h 288"/>
              <a:gd name="T66" fmla="*/ 76 w 288"/>
              <a:gd name="T67" fmla="*/ 65 h 288"/>
              <a:gd name="T68" fmla="*/ 99 w 288"/>
              <a:gd name="T69" fmla="*/ 88 h 288"/>
              <a:gd name="T70" fmla="*/ 90 w 288"/>
              <a:gd name="T71" fmla="*/ 97 h 288"/>
              <a:gd name="T72" fmla="*/ 140 w 288"/>
              <a:gd name="T73" fmla="*/ 252 h 288"/>
              <a:gd name="T74" fmla="*/ 132 w 288"/>
              <a:gd name="T75" fmla="*/ 248 h 288"/>
              <a:gd name="T76" fmla="*/ 130 w 288"/>
              <a:gd name="T77" fmla="*/ 225 h 288"/>
              <a:gd name="T78" fmla="*/ 140 w 288"/>
              <a:gd name="T79" fmla="*/ 107 h 288"/>
              <a:gd name="T80" fmla="*/ 150 w 288"/>
              <a:gd name="T81" fmla="*/ 107 h 288"/>
              <a:gd name="T82" fmla="*/ 160 w 288"/>
              <a:gd name="T83" fmla="*/ 226 h 288"/>
              <a:gd name="T84" fmla="*/ 157 w 288"/>
              <a:gd name="T85" fmla="*/ 248 h 288"/>
              <a:gd name="T86" fmla="*/ 151 w 288"/>
              <a:gd name="T87" fmla="*/ 252 h 288"/>
              <a:gd name="T88" fmla="*/ 140 w 288"/>
              <a:gd name="T89" fmla="*/ 25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8" h="288">
                <a:moveTo>
                  <a:pt x="144" y="0"/>
                </a:moveTo>
                <a:cubicBezTo>
                  <a:pt x="64" y="0"/>
                  <a:pt x="0" y="65"/>
                  <a:pt x="0" y="144"/>
                </a:cubicBezTo>
                <a:cubicBezTo>
                  <a:pt x="0" y="169"/>
                  <a:pt x="6" y="192"/>
                  <a:pt x="17" y="212"/>
                </a:cubicBezTo>
                <a:cubicBezTo>
                  <a:pt x="31" y="237"/>
                  <a:pt x="52" y="258"/>
                  <a:pt x="77" y="272"/>
                </a:cubicBezTo>
                <a:cubicBezTo>
                  <a:pt x="97" y="282"/>
                  <a:pt x="120" y="288"/>
                  <a:pt x="144" y="288"/>
                </a:cubicBezTo>
                <a:cubicBezTo>
                  <a:pt x="169" y="288"/>
                  <a:pt x="192" y="282"/>
                  <a:pt x="213" y="271"/>
                </a:cubicBezTo>
                <a:cubicBezTo>
                  <a:pt x="238" y="257"/>
                  <a:pt x="259" y="236"/>
                  <a:pt x="272" y="210"/>
                </a:cubicBezTo>
                <a:cubicBezTo>
                  <a:pt x="282" y="190"/>
                  <a:pt x="288" y="168"/>
                  <a:pt x="288" y="144"/>
                </a:cubicBezTo>
                <a:cubicBezTo>
                  <a:pt x="288" y="65"/>
                  <a:pt x="224" y="0"/>
                  <a:pt x="144" y="0"/>
                </a:cubicBezTo>
                <a:close/>
                <a:moveTo>
                  <a:pt x="248" y="138"/>
                </a:moveTo>
                <a:cubicBezTo>
                  <a:pt x="215" y="138"/>
                  <a:pt x="215" y="138"/>
                  <a:pt x="215" y="138"/>
                </a:cubicBezTo>
                <a:cubicBezTo>
                  <a:pt x="215" y="125"/>
                  <a:pt x="215" y="125"/>
                  <a:pt x="215" y="125"/>
                </a:cubicBezTo>
                <a:cubicBezTo>
                  <a:pt x="248" y="125"/>
                  <a:pt x="248" y="125"/>
                  <a:pt x="248" y="125"/>
                </a:cubicBezTo>
                <a:lnTo>
                  <a:pt x="248" y="138"/>
                </a:lnTo>
                <a:close/>
                <a:moveTo>
                  <a:pt x="212" y="65"/>
                </a:moveTo>
                <a:cubicBezTo>
                  <a:pt x="221" y="74"/>
                  <a:pt x="221" y="74"/>
                  <a:pt x="221" y="74"/>
                </a:cubicBezTo>
                <a:cubicBezTo>
                  <a:pt x="198" y="97"/>
                  <a:pt x="198" y="97"/>
                  <a:pt x="198" y="97"/>
                </a:cubicBezTo>
                <a:cubicBezTo>
                  <a:pt x="189" y="88"/>
                  <a:pt x="189" y="88"/>
                  <a:pt x="189" y="88"/>
                </a:cubicBezTo>
                <a:lnTo>
                  <a:pt x="212" y="65"/>
                </a:lnTo>
                <a:close/>
                <a:moveTo>
                  <a:pt x="137" y="35"/>
                </a:moveTo>
                <a:cubicBezTo>
                  <a:pt x="151" y="35"/>
                  <a:pt x="151" y="35"/>
                  <a:pt x="151" y="35"/>
                </a:cubicBezTo>
                <a:cubicBezTo>
                  <a:pt x="151" y="36"/>
                  <a:pt x="151" y="36"/>
                  <a:pt x="151" y="36"/>
                </a:cubicBezTo>
                <a:cubicBezTo>
                  <a:pt x="151" y="68"/>
                  <a:pt x="151" y="68"/>
                  <a:pt x="151" y="68"/>
                </a:cubicBezTo>
                <a:cubicBezTo>
                  <a:pt x="137" y="68"/>
                  <a:pt x="137" y="68"/>
                  <a:pt x="137" y="68"/>
                </a:cubicBezTo>
                <a:cubicBezTo>
                  <a:pt x="137" y="36"/>
                  <a:pt x="137" y="36"/>
                  <a:pt x="137" y="36"/>
                </a:cubicBezTo>
                <a:lnTo>
                  <a:pt x="137" y="35"/>
                </a:lnTo>
                <a:close/>
                <a:moveTo>
                  <a:pt x="40" y="125"/>
                </a:moveTo>
                <a:cubicBezTo>
                  <a:pt x="73" y="125"/>
                  <a:pt x="73" y="125"/>
                  <a:pt x="73" y="125"/>
                </a:cubicBezTo>
                <a:cubicBezTo>
                  <a:pt x="73" y="138"/>
                  <a:pt x="73" y="138"/>
                  <a:pt x="73" y="138"/>
                </a:cubicBezTo>
                <a:cubicBezTo>
                  <a:pt x="40" y="138"/>
                  <a:pt x="40" y="138"/>
                  <a:pt x="40" y="138"/>
                </a:cubicBezTo>
                <a:lnTo>
                  <a:pt x="40" y="125"/>
                </a:lnTo>
                <a:close/>
                <a:moveTo>
                  <a:pt x="90" y="97"/>
                </a:moveTo>
                <a:cubicBezTo>
                  <a:pt x="66" y="74"/>
                  <a:pt x="66" y="74"/>
                  <a:pt x="66" y="74"/>
                </a:cubicBezTo>
                <a:cubicBezTo>
                  <a:pt x="76" y="65"/>
                  <a:pt x="76" y="65"/>
                  <a:pt x="76" y="65"/>
                </a:cubicBezTo>
                <a:cubicBezTo>
                  <a:pt x="99" y="88"/>
                  <a:pt x="99" y="88"/>
                  <a:pt x="99" y="88"/>
                </a:cubicBezTo>
                <a:lnTo>
                  <a:pt x="90" y="97"/>
                </a:lnTo>
                <a:close/>
                <a:moveTo>
                  <a:pt x="140" y="252"/>
                </a:moveTo>
                <a:cubicBezTo>
                  <a:pt x="137" y="251"/>
                  <a:pt x="135" y="250"/>
                  <a:pt x="132" y="248"/>
                </a:cubicBezTo>
                <a:cubicBezTo>
                  <a:pt x="126" y="242"/>
                  <a:pt x="126" y="232"/>
                  <a:pt x="130" y="225"/>
                </a:cubicBezTo>
                <a:cubicBezTo>
                  <a:pt x="140" y="107"/>
                  <a:pt x="140" y="107"/>
                  <a:pt x="140" y="107"/>
                </a:cubicBezTo>
                <a:cubicBezTo>
                  <a:pt x="150" y="107"/>
                  <a:pt x="150" y="107"/>
                  <a:pt x="150" y="107"/>
                </a:cubicBezTo>
                <a:cubicBezTo>
                  <a:pt x="160" y="226"/>
                  <a:pt x="160" y="226"/>
                  <a:pt x="160" y="226"/>
                </a:cubicBezTo>
                <a:cubicBezTo>
                  <a:pt x="164" y="233"/>
                  <a:pt x="164" y="242"/>
                  <a:pt x="157" y="248"/>
                </a:cubicBezTo>
                <a:cubicBezTo>
                  <a:pt x="156" y="250"/>
                  <a:pt x="153" y="251"/>
                  <a:pt x="151" y="252"/>
                </a:cubicBezTo>
                <a:cubicBezTo>
                  <a:pt x="147" y="253"/>
                  <a:pt x="143" y="253"/>
                  <a:pt x="140" y="252"/>
                </a:cubicBezTo>
                <a:close/>
              </a:path>
            </a:pathLst>
          </a:custGeom>
          <a:solidFill>
            <a:schemeClr val="bg1"/>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968" name="Freeform 715"/>
          <p:cNvSpPr>
            <a:spLocks noEditPoints="1"/>
          </p:cNvSpPr>
          <p:nvPr/>
        </p:nvSpPr>
        <p:spPr bwMode="auto">
          <a:xfrm>
            <a:off x="6557963" y="2482850"/>
            <a:ext cx="295275" cy="298450"/>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230 w 288"/>
              <a:gd name="T11" fmla="*/ 220 h 288"/>
              <a:gd name="T12" fmla="*/ 201 w 288"/>
              <a:gd name="T13" fmla="*/ 220 h 288"/>
              <a:gd name="T14" fmla="*/ 173 w 288"/>
              <a:gd name="T15" fmla="*/ 220 h 288"/>
              <a:gd name="T16" fmla="*/ 142 w 288"/>
              <a:gd name="T17" fmla="*/ 220 h 288"/>
              <a:gd name="T18" fmla="*/ 114 w 288"/>
              <a:gd name="T19" fmla="*/ 220 h 288"/>
              <a:gd name="T20" fmla="*/ 85 w 288"/>
              <a:gd name="T21" fmla="*/ 220 h 288"/>
              <a:gd name="T22" fmla="*/ 85 w 288"/>
              <a:gd name="T23" fmla="*/ 195 h 288"/>
              <a:gd name="T24" fmla="*/ 57 w 288"/>
              <a:gd name="T25" fmla="*/ 195 h 288"/>
              <a:gd name="T26" fmla="*/ 57 w 288"/>
              <a:gd name="T27" fmla="*/ 98 h 288"/>
              <a:gd name="T28" fmla="*/ 82 w 288"/>
              <a:gd name="T29" fmla="*/ 72 h 288"/>
              <a:gd name="T30" fmla="*/ 148 w 288"/>
              <a:gd name="T31" fmla="*/ 72 h 288"/>
              <a:gd name="T32" fmla="*/ 148 w 288"/>
              <a:gd name="T33" fmla="*/ 97 h 288"/>
              <a:gd name="T34" fmla="*/ 167 w 288"/>
              <a:gd name="T35" fmla="*/ 97 h 288"/>
              <a:gd name="T36" fmla="*/ 173 w 288"/>
              <a:gd name="T37" fmla="*/ 97 h 288"/>
              <a:gd name="T38" fmla="*/ 201 w 288"/>
              <a:gd name="T39" fmla="*/ 97 h 288"/>
              <a:gd name="T40" fmla="*/ 230 w 288"/>
              <a:gd name="T41" fmla="*/ 97 h 288"/>
              <a:gd name="T42" fmla="*/ 230 w 288"/>
              <a:gd name="T43" fmla="*/ 22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8" h="288">
                <a:moveTo>
                  <a:pt x="144" y="0"/>
                </a:moveTo>
                <a:cubicBezTo>
                  <a:pt x="64" y="0"/>
                  <a:pt x="0" y="65"/>
                  <a:pt x="0" y="144"/>
                </a:cubicBezTo>
                <a:cubicBezTo>
                  <a:pt x="0" y="224"/>
                  <a:pt x="64" y="288"/>
                  <a:pt x="144" y="288"/>
                </a:cubicBezTo>
                <a:cubicBezTo>
                  <a:pt x="223" y="288"/>
                  <a:pt x="288" y="224"/>
                  <a:pt x="288" y="144"/>
                </a:cubicBezTo>
                <a:cubicBezTo>
                  <a:pt x="288" y="65"/>
                  <a:pt x="223" y="0"/>
                  <a:pt x="144" y="0"/>
                </a:cubicBezTo>
                <a:close/>
                <a:moveTo>
                  <a:pt x="230" y="220"/>
                </a:moveTo>
                <a:cubicBezTo>
                  <a:pt x="201" y="220"/>
                  <a:pt x="201" y="220"/>
                  <a:pt x="201" y="220"/>
                </a:cubicBezTo>
                <a:cubicBezTo>
                  <a:pt x="173" y="220"/>
                  <a:pt x="173" y="220"/>
                  <a:pt x="173" y="220"/>
                </a:cubicBezTo>
                <a:cubicBezTo>
                  <a:pt x="142" y="220"/>
                  <a:pt x="142" y="220"/>
                  <a:pt x="142" y="220"/>
                </a:cubicBezTo>
                <a:cubicBezTo>
                  <a:pt x="114" y="220"/>
                  <a:pt x="114" y="220"/>
                  <a:pt x="114" y="220"/>
                </a:cubicBezTo>
                <a:cubicBezTo>
                  <a:pt x="85" y="220"/>
                  <a:pt x="85" y="220"/>
                  <a:pt x="85" y="220"/>
                </a:cubicBezTo>
                <a:cubicBezTo>
                  <a:pt x="85" y="195"/>
                  <a:pt x="85" y="195"/>
                  <a:pt x="85" y="195"/>
                </a:cubicBezTo>
                <a:cubicBezTo>
                  <a:pt x="57" y="195"/>
                  <a:pt x="57" y="195"/>
                  <a:pt x="57" y="195"/>
                </a:cubicBezTo>
                <a:cubicBezTo>
                  <a:pt x="57" y="98"/>
                  <a:pt x="57" y="98"/>
                  <a:pt x="57" y="98"/>
                </a:cubicBezTo>
                <a:cubicBezTo>
                  <a:pt x="82" y="72"/>
                  <a:pt x="82" y="72"/>
                  <a:pt x="82" y="72"/>
                </a:cubicBezTo>
                <a:cubicBezTo>
                  <a:pt x="148" y="72"/>
                  <a:pt x="148" y="72"/>
                  <a:pt x="148" y="72"/>
                </a:cubicBezTo>
                <a:cubicBezTo>
                  <a:pt x="148" y="97"/>
                  <a:pt x="148" y="97"/>
                  <a:pt x="148" y="97"/>
                </a:cubicBezTo>
                <a:cubicBezTo>
                  <a:pt x="167" y="97"/>
                  <a:pt x="167" y="97"/>
                  <a:pt x="167" y="97"/>
                </a:cubicBezTo>
                <a:cubicBezTo>
                  <a:pt x="173" y="97"/>
                  <a:pt x="173" y="97"/>
                  <a:pt x="173" y="97"/>
                </a:cubicBezTo>
                <a:cubicBezTo>
                  <a:pt x="201" y="97"/>
                  <a:pt x="201" y="97"/>
                  <a:pt x="201" y="97"/>
                </a:cubicBezTo>
                <a:cubicBezTo>
                  <a:pt x="230" y="97"/>
                  <a:pt x="230" y="97"/>
                  <a:pt x="230" y="97"/>
                </a:cubicBezTo>
                <a:lnTo>
                  <a:pt x="230" y="220"/>
                </a:lnTo>
                <a:close/>
              </a:path>
            </a:pathLst>
          </a:custGeom>
          <a:solidFill>
            <a:schemeClr val="bg1"/>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969" name="Freeform 723"/>
          <p:cNvSpPr>
            <a:spLocks noEditPoints="1"/>
          </p:cNvSpPr>
          <p:nvPr/>
        </p:nvSpPr>
        <p:spPr bwMode="auto">
          <a:xfrm>
            <a:off x="6516688" y="4968875"/>
            <a:ext cx="295275" cy="295275"/>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229 w 288"/>
              <a:gd name="T11" fmla="*/ 168 h 288"/>
              <a:gd name="T12" fmla="*/ 169 w 288"/>
              <a:gd name="T13" fmla="*/ 227 h 288"/>
              <a:gd name="T14" fmla="*/ 162 w 288"/>
              <a:gd name="T15" fmla="*/ 227 h 288"/>
              <a:gd name="T16" fmla="*/ 80 w 288"/>
              <a:gd name="T17" fmla="*/ 145 h 288"/>
              <a:gd name="T18" fmla="*/ 76 w 288"/>
              <a:gd name="T19" fmla="*/ 137 h 288"/>
              <a:gd name="T20" fmla="*/ 72 w 288"/>
              <a:gd name="T21" fmla="*/ 92 h 288"/>
              <a:gd name="T22" fmla="*/ 75 w 288"/>
              <a:gd name="T23" fmla="*/ 84 h 288"/>
              <a:gd name="T24" fmla="*/ 86 w 288"/>
              <a:gd name="T25" fmla="*/ 74 h 288"/>
              <a:gd name="T26" fmla="*/ 94 w 288"/>
              <a:gd name="T27" fmla="*/ 71 h 288"/>
              <a:gd name="T28" fmla="*/ 138 w 288"/>
              <a:gd name="T29" fmla="*/ 75 h 288"/>
              <a:gd name="T30" fmla="*/ 147 w 288"/>
              <a:gd name="T31" fmla="*/ 79 h 288"/>
              <a:gd name="T32" fmla="*/ 229 w 288"/>
              <a:gd name="T33" fmla="*/ 160 h 288"/>
              <a:gd name="T34" fmla="*/ 229 w 288"/>
              <a:gd name="T35" fmla="*/ 16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8" h="288">
                <a:moveTo>
                  <a:pt x="144" y="0"/>
                </a:moveTo>
                <a:cubicBezTo>
                  <a:pt x="64" y="0"/>
                  <a:pt x="0" y="65"/>
                  <a:pt x="0" y="144"/>
                </a:cubicBezTo>
                <a:cubicBezTo>
                  <a:pt x="0" y="224"/>
                  <a:pt x="64" y="288"/>
                  <a:pt x="144" y="288"/>
                </a:cubicBezTo>
                <a:cubicBezTo>
                  <a:pt x="224" y="288"/>
                  <a:pt x="288" y="224"/>
                  <a:pt x="288" y="144"/>
                </a:cubicBezTo>
                <a:cubicBezTo>
                  <a:pt x="288" y="65"/>
                  <a:pt x="224" y="0"/>
                  <a:pt x="144" y="0"/>
                </a:cubicBezTo>
                <a:close/>
                <a:moveTo>
                  <a:pt x="229" y="168"/>
                </a:moveTo>
                <a:cubicBezTo>
                  <a:pt x="169" y="227"/>
                  <a:pt x="169" y="227"/>
                  <a:pt x="169" y="227"/>
                </a:cubicBezTo>
                <a:cubicBezTo>
                  <a:pt x="167" y="229"/>
                  <a:pt x="164" y="229"/>
                  <a:pt x="162" y="227"/>
                </a:cubicBezTo>
                <a:cubicBezTo>
                  <a:pt x="80" y="145"/>
                  <a:pt x="80" y="145"/>
                  <a:pt x="80" y="145"/>
                </a:cubicBezTo>
                <a:cubicBezTo>
                  <a:pt x="78" y="143"/>
                  <a:pt x="77" y="140"/>
                  <a:pt x="76" y="137"/>
                </a:cubicBezTo>
                <a:cubicBezTo>
                  <a:pt x="72" y="92"/>
                  <a:pt x="72" y="92"/>
                  <a:pt x="72" y="92"/>
                </a:cubicBezTo>
                <a:cubicBezTo>
                  <a:pt x="72" y="90"/>
                  <a:pt x="74" y="86"/>
                  <a:pt x="75" y="84"/>
                </a:cubicBezTo>
                <a:cubicBezTo>
                  <a:pt x="86" y="74"/>
                  <a:pt x="86" y="74"/>
                  <a:pt x="86" y="74"/>
                </a:cubicBezTo>
                <a:cubicBezTo>
                  <a:pt x="88" y="72"/>
                  <a:pt x="91" y="70"/>
                  <a:pt x="94" y="71"/>
                </a:cubicBezTo>
                <a:cubicBezTo>
                  <a:pt x="138" y="75"/>
                  <a:pt x="138" y="75"/>
                  <a:pt x="138" y="75"/>
                </a:cubicBezTo>
                <a:cubicBezTo>
                  <a:pt x="141" y="75"/>
                  <a:pt x="145" y="77"/>
                  <a:pt x="147" y="79"/>
                </a:cubicBezTo>
                <a:cubicBezTo>
                  <a:pt x="229" y="160"/>
                  <a:pt x="229" y="160"/>
                  <a:pt x="229" y="160"/>
                </a:cubicBezTo>
                <a:cubicBezTo>
                  <a:pt x="231" y="162"/>
                  <a:pt x="231" y="166"/>
                  <a:pt x="229" y="168"/>
                </a:cubicBezTo>
                <a:close/>
              </a:path>
            </a:pathLst>
          </a:custGeom>
          <a:solidFill>
            <a:schemeClr val="bg1"/>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pic>
        <p:nvPicPr>
          <p:cNvPr id="2097249" name="图片 43"/>
          <p:cNvPicPr>
            <a:picLocks/>
          </p:cNvPicPr>
          <p:nvPr/>
        </p:nvPicPr>
        <p:blipFill>
          <a:blip r:embed="rId2"/>
          <a:stretch>
            <a:fillRect/>
          </a:stretch>
        </p:blipFill>
        <p:spPr>
          <a:xfrm>
            <a:off x="4572390" y="2306566"/>
            <a:ext cx="3435968" cy="2689493"/>
          </a:xfrm>
          <a:prstGeom prst="rect">
            <a:avLst/>
          </a:prstGeom>
          <a:noFill/>
          <a:ln w="9525">
            <a:noFill/>
          </a:ln>
        </p:spPr>
      </p:pic>
      <p:grpSp>
        <p:nvGrpSpPr>
          <p:cNvPr id="265" name="Group 19"/>
          <p:cNvGrpSpPr/>
          <p:nvPr/>
        </p:nvGrpSpPr>
        <p:grpSpPr>
          <a:xfrm>
            <a:off x="8411878" y="2295525"/>
            <a:ext cx="2963775" cy="2774980"/>
            <a:chOff x="10561952" y="3914662"/>
            <a:chExt cx="3244004" cy="3039255"/>
          </a:xfrm>
        </p:grpSpPr>
        <p:sp>
          <p:nvSpPr>
            <p:cNvPr id="1049374" name="Freeform 204"/>
            <p:cNvSpPr>
              <a:spLocks noChangeArrowheads="1"/>
            </p:cNvSpPr>
            <p:nvPr/>
          </p:nvSpPr>
          <p:spPr bwMode="auto">
            <a:xfrm>
              <a:off x="11448604" y="6439972"/>
              <a:ext cx="1472816" cy="513945"/>
            </a:xfrm>
            <a:custGeom>
              <a:avLst/>
              <a:gdLst>
                <a:gd name="T0" fmla="*/ 3036 w 3072"/>
                <a:gd name="T1" fmla="*/ 143 h 1078"/>
                <a:gd name="T2" fmla="*/ 3036 w 3072"/>
                <a:gd name="T3" fmla="*/ 143 h 1078"/>
                <a:gd name="T4" fmla="*/ 3071 w 3072"/>
                <a:gd name="T5" fmla="*/ 92 h 1078"/>
                <a:gd name="T6" fmla="*/ 3071 w 3072"/>
                <a:gd name="T7" fmla="*/ 51 h 1078"/>
                <a:gd name="T8" fmla="*/ 3036 w 3072"/>
                <a:gd name="T9" fmla="*/ 0 h 1078"/>
                <a:gd name="T10" fmla="*/ 34 w 3072"/>
                <a:gd name="T11" fmla="*/ 0 h 1078"/>
                <a:gd name="T12" fmla="*/ 0 w 3072"/>
                <a:gd name="T13" fmla="*/ 51 h 1078"/>
                <a:gd name="T14" fmla="*/ 0 w 3072"/>
                <a:gd name="T15" fmla="*/ 92 h 1078"/>
                <a:gd name="T16" fmla="*/ 34 w 3072"/>
                <a:gd name="T17" fmla="*/ 143 h 1078"/>
                <a:gd name="T18" fmla="*/ 82 w 3072"/>
                <a:gd name="T19" fmla="*/ 143 h 1078"/>
                <a:gd name="T20" fmla="*/ 82 w 3072"/>
                <a:gd name="T21" fmla="*/ 933 h 1078"/>
                <a:gd name="T22" fmla="*/ 34 w 3072"/>
                <a:gd name="T23" fmla="*/ 933 h 1078"/>
                <a:gd name="T24" fmla="*/ 0 w 3072"/>
                <a:gd name="T25" fmla="*/ 984 h 1078"/>
                <a:gd name="T26" fmla="*/ 0 w 3072"/>
                <a:gd name="T27" fmla="*/ 1025 h 1078"/>
                <a:gd name="T28" fmla="*/ 34 w 3072"/>
                <a:gd name="T29" fmla="*/ 1077 h 1078"/>
                <a:gd name="T30" fmla="*/ 3036 w 3072"/>
                <a:gd name="T31" fmla="*/ 1077 h 1078"/>
                <a:gd name="T32" fmla="*/ 3071 w 3072"/>
                <a:gd name="T33" fmla="*/ 1025 h 1078"/>
                <a:gd name="T34" fmla="*/ 3071 w 3072"/>
                <a:gd name="T35" fmla="*/ 984 h 1078"/>
                <a:gd name="T36" fmla="*/ 3036 w 3072"/>
                <a:gd name="T37" fmla="*/ 933 h 1078"/>
                <a:gd name="T38" fmla="*/ 2989 w 3072"/>
                <a:gd name="T39" fmla="*/ 933 h 1078"/>
                <a:gd name="T40" fmla="*/ 2989 w 3072"/>
                <a:gd name="T41" fmla="*/ 143 h 1078"/>
                <a:gd name="T42" fmla="*/ 3036 w 3072"/>
                <a:gd name="T43" fmla="*/ 143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72" h="1078">
                  <a:moveTo>
                    <a:pt x="3036" y="143"/>
                  </a:moveTo>
                  <a:lnTo>
                    <a:pt x="3036" y="143"/>
                  </a:lnTo>
                  <a:cubicBezTo>
                    <a:pt x="3057" y="143"/>
                    <a:pt x="3071" y="119"/>
                    <a:pt x="3071" y="92"/>
                  </a:cubicBezTo>
                  <a:cubicBezTo>
                    <a:pt x="3071" y="51"/>
                    <a:pt x="3071" y="51"/>
                    <a:pt x="3071" y="51"/>
                  </a:cubicBezTo>
                  <a:cubicBezTo>
                    <a:pt x="3071" y="24"/>
                    <a:pt x="3057" y="0"/>
                    <a:pt x="3036" y="0"/>
                  </a:cubicBezTo>
                  <a:cubicBezTo>
                    <a:pt x="34" y="0"/>
                    <a:pt x="34" y="0"/>
                    <a:pt x="34" y="0"/>
                  </a:cubicBezTo>
                  <a:cubicBezTo>
                    <a:pt x="13" y="0"/>
                    <a:pt x="0" y="24"/>
                    <a:pt x="0" y="51"/>
                  </a:cubicBezTo>
                  <a:cubicBezTo>
                    <a:pt x="0" y="92"/>
                    <a:pt x="0" y="92"/>
                    <a:pt x="0" y="92"/>
                  </a:cubicBezTo>
                  <a:cubicBezTo>
                    <a:pt x="0" y="119"/>
                    <a:pt x="13" y="143"/>
                    <a:pt x="34" y="143"/>
                  </a:cubicBezTo>
                  <a:cubicBezTo>
                    <a:pt x="82" y="143"/>
                    <a:pt x="82" y="143"/>
                    <a:pt x="82" y="143"/>
                  </a:cubicBezTo>
                  <a:cubicBezTo>
                    <a:pt x="82" y="933"/>
                    <a:pt x="82" y="933"/>
                    <a:pt x="82" y="933"/>
                  </a:cubicBezTo>
                  <a:cubicBezTo>
                    <a:pt x="34" y="933"/>
                    <a:pt x="34" y="933"/>
                    <a:pt x="34" y="933"/>
                  </a:cubicBezTo>
                  <a:cubicBezTo>
                    <a:pt x="13" y="933"/>
                    <a:pt x="0" y="957"/>
                    <a:pt x="0" y="984"/>
                  </a:cubicBezTo>
                  <a:cubicBezTo>
                    <a:pt x="0" y="1025"/>
                    <a:pt x="0" y="1025"/>
                    <a:pt x="0" y="1025"/>
                  </a:cubicBezTo>
                  <a:cubicBezTo>
                    <a:pt x="0" y="1053"/>
                    <a:pt x="13" y="1077"/>
                    <a:pt x="34" y="1077"/>
                  </a:cubicBezTo>
                  <a:cubicBezTo>
                    <a:pt x="3036" y="1077"/>
                    <a:pt x="3036" y="1077"/>
                    <a:pt x="3036" y="1077"/>
                  </a:cubicBezTo>
                  <a:cubicBezTo>
                    <a:pt x="3057" y="1077"/>
                    <a:pt x="3071" y="1053"/>
                    <a:pt x="3071" y="1025"/>
                  </a:cubicBezTo>
                  <a:cubicBezTo>
                    <a:pt x="3071" y="984"/>
                    <a:pt x="3071" y="984"/>
                    <a:pt x="3071" y="984"/>
                  </a:cubicBezTo>
                  <a:cubicBezTo>
                    <a:pt x="3071" y="957"/>
                    <a:pt x="3057" y="933"/>
                    <a:pt x="3036" y="933"/>
                  </a:cubicBezTo>
                  <a:cubicBezTo>
                    <a:pt x="2989" y="933"/>
                    <a:pt x="2989" y="933"/>
                    <a:pt x="2989" y="933"/>
                  </a:cubicBezTo>
                  <a:cubicBezTo>
                    <a:pt x="2989" y="143"/>
                    <a:pt x="2989" y="143"/>
                    <a:pt x="2989" y="143"/>
                  </a:cubicBezTo>
                  <a:lnTo>
                    <a:pt x="3036" y="143"/>
                  </a:lnTo>
                </a:path>
              </a:pathLst>
            </a:custGeom>
            <a:solidFill>
              <a:srgbClr val="7C7C7C"/>
            </a:solidFill>
            <a:ln>
              <a:noFill/>
            </a:ln>
            <a:effectLst/>
          </p:spPr>
          <p:txBody>
            <a:bodyPr wrap="none"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1049375" name="Freeform 198"/>
            <p:cNvSpPr>
              <a:spLocks noChangeArrowheads="1"/>
            </p:cNvSpPr>
            <p:nvPr/>
          </p:nvSpPr>
          <p:spPr bwMode="auto">
            <a:xfrm>
              <a:off x="10561952" y="3914662"/>
              <a:ext cx="3244004" cy="2531655"/>
            </a:xfrm>
            <a:custGeom>
              <a:avLst/>
              <a:gdLst>
                <a:gd name="T0" fmla="*/ 6747 w 6765"/>
                <a:gd name="T1" fmla="*/ 647 h 5285"/>
                <a:gd name="T2" fmla="*/ 6747 w 6765"/>
                <a:gd name="T3" fmla="*/ 647 h 5285"/>
                <a:gd name="T4" fmla="*/ 6744 w 6765"/>
                <a:gd name="T5" fmla="*/ 561 h 5285"/>
                <a:gd name="T6" fmla="*/ 5557 w 6765"/>
                <a:gd name="T7" fmla="*/ 561 h 5285"/>
                <a:gd name="T8" fmla="*/ 5578 w 6765"/>
                <a:gd name="T9" fmla="*/ 144 h 5285"/>
                <a:gd name="T10" fmla="*/ 5639 w 6765"/>
                <a:gd name="T11" fmla="*/ 144 h 5285"/>
                <a:gd name="T12" fmla="*/ 5711 w 6765"/>
                <a:gd name="T13" fmla="*/ 72 h 5285"/>
                <a:gd name="T14" fmla="*/ 5639 w 6765"/>
                <a:gd name="T15" fmla="*/ 0 h 5285"/>
                <a:gd name="T16" fmla="*/ 5578 w 6765"/>
                <a:gd name="T17" fmla="*/ 0 h 5285"/>
                <a:gd name="T18" fmla="*/ 3382 w 6765"/>
                <a:gd name="T19" fmla="*/ 0 h 5285"/>
                <a:gd name="T20" fmla="*/ 1187 w 6765"/>
                <a:gd name="T21" fmla="*/ 0 h 5285"/>
                <a:gd name="T22" fmla="*/ 1125 w 6765"/>
                <a:gd name="T23" fmla="*/ 0 h 5285"/>
                <a:gd name="T24" fmla="*/ 1053 w 6765"/>
                <a:gd name="T25" fmla="*/ 72 h 5285"/>
                <a:gd name="T26" fmla="*/ 1125 w 6765"/>
                <a:gd name="T27" fmla="*/ 144 h 5285"/>
                <a:gd name="T28" fmla="*/ 1187 w 6765"/>
                <a:gd name="T29" fmla="*/ 144 h 5285"/>
                <a:gd name="T30" fmla="*/ 1207 w 6765"/>
                <a:gd name="T31" fmla="*/ 561 h 5285"/>
                <a:gd name="T32" fmla="*/ 21 w 6765"/>
                <a:gd name="T33" fmla="*/ 561 h 5285"/>
                <a:gd name="T34" fmla="*/ 17 w 6765"/>
                <a:gd name="T35" fmla="*/ 647 h 5285"/>
                <a:gd name="T36" fmla="*/ 537 w 6765"/>
                <a:gd name="T37" fmla="*/ 1580 h 5285"/>
                <a:gd name="T38" fmla="*/ 906 w 6765"/>
                <a:gd name="T39" fmla="*/ 2264 h 5285"/>
                <a:gd name="T40" fmla="*/ 1655 w 6765"/>
                <a:gd name="T41" fmla="*/ 2264 h 5285"/>
                <a:gd name="T42" fmla="*/ 3037 w 6765"/>
                <a:gd name="T43" fmla="*/ 3345 h 5285"/>
                <a:gd name="T44" fmla="*/ 3037 w 6765"/>
                <a:gd name="T45" fmla="*/ 3837 h 5285"/>
                <a:gd name="T46" fmla="*/ 2979 w 6765"/>
                <a:gd name="T47" fmla="*/ 3837 h 5285"/>
                <a:gd name="T48" fmla="*/ 2979 w 6765"/>
                <a:gd name="T49" fmla="*/ 4313 h 5285"/>
                <a:gd name="T50" fmla="*/ 3037 w 6765"/>
                <a:gd name="T51" fmla="*/ 4313 h 5285"/>
                <a:gd name="T52" fmla="*/ 3037 w 6765"/>
                <a:gd name="T53" fmla="*/ 4613 h 5285"/>
                <a:gd name="T54" fmla="*/ 3016 w 6765"/>
                <a:gd name="T55" fmla="*/ 4613 h 5285"/>
                <a:gd name="T56" fmla="*/ 2845 w 6765"/>
                <a:gd name="T57" fmla="*/ 4784 h 5285"/>
                <a:gd name="T58" fmla="*/ 2845 w 6765"/>
                <a:gd name="T59" fmla="*/ 5113 h 5285"/>
                <a:gd name="T60" fmla="*/ 3016 w 6765"/>
                <a:gd name="T61" fmla="*/ 5284 h 5285"/>
                <a:gd name="T62" fmla="*/ 3037 w 6765"/>
                <a:gd name="T63" fmla="*/ 5284 h 5285"/>
                <a:gd name="T64" fmla="*/ 3727 w 6765"/>
                <a:gd name="T65" fmla="*/ 5284 h 5285"/>
                <a:gd name="T66" fmla="*/ 3748 w 6765"/>
                <a:gd name="T67" fmla="*/ 5284 h 5285"/>
                <a:gd name="T68" fmla="*/ 3919 w 6765"/>
                <a:gd name="T69" fmla="*/ 5113 h 5285"/>
                <a:gd name="T70" fmla="*/ 3919 w 6765"/>
                <a:gd name="T71" fmla="*/ 4784 h 5285"/>
                <a:gd name="T72" fmla="*/ 3748 w 6765"/>
                <a:gd name="T73" fmla="*/ 4613 h 5285"/>
                <a:gd name="T74" fmla="*/ 3727 w 6765"/>
                <a:gd name="T75" fmla="*/ 4613 h 5285"/>
                <a:gd name="T76" fmla="*/ 3727 w 6765"/>
                <a:gd name="T77" fmla="*/ 4313 h 5285"/>
                <a:gd name="T78" fmla="*/ 3786 w 6765"/>
                <a:gd name="T79" fmla="*/ 4313 h 5285"/>
                <a:gd name="T80" fmla="*/ 3786 w 6765"/>
                <a:gd name="T81" fmla="*/ 3837 h 5285"/>
                <a:gd name="T82" fmla="*/ 3727 w 6765"/>
                <a:gd name="T83" fmla="*/ 3837 h 5285"/>
                <a:gd name="T84" fmla="*/ 3727 w 6765"/>
                <a:gd name="T85" fmla="*/ 3345 h 5285"/>
                <a:gd name="T86" fmla="*/ 5109 w 6765"/>
                <a:gd name="T87" fmla="*/ 2264 h 5285"/>
                <a:gd name="T88" fmla="*/ 5858 w 6765"/>
                <a:gd name="T89" fmla="*/ 2264 h 5285"/>
                <a:gd name="T90" fmla="*/ 6227 w 6765"/>
                <a:gd name="T91" fmla="*/ 1580 h 5285"/>
                <a:gd name="T92" fmla="*/ 6747 w 6765"/>
                <a:gd name="T93" fmla="*/ 647 h 5285"/>
                <a:gd name="T94" fmla="*/ 1016 w 6765"/>
                <a:gd name="T95" fmla="*/ 2083 h 5285"/>
                <a:gd name="T96" fmla="*/ 1016 w 6765"/>
                <a:gd name="T97" fmla="*/ 2083 h 5285"/>
                <a:gd name="T98" fmla="*/ 663 w 6765"/>
                <a:gd name="T99" fmla="*/ 1433 h 5285"/>
                <a:gd name="T100" fmla="*/ 629 w 6765"/>
                <a:gd name="T101" fmla="*/ 1423 h 5285"/>
                <a:gd name="T102" fmla="*/ 198 w 6765"/>
                <a:gd name="T103" fmla="*/ 742 h 5285"/>
                <a:gd name="T104" fmla="*/ 1228 w 6765"/>
                <a:gd name="T105" fmla="*/ 742 h 5285"/>
                <a:gd name="T106" fmla="*/ 1566 w 6765"/>
                <a:gd name="T107" fmla="*/ 2083 h 5285"/>
                <a:gd name="T108" fmla="*/ 1016 w 6765"/>
                <a:gd name="T109" fmla="*/ 2083 h 5285"/>
                <a:gd name="T110" fmla="*/ 6135 w 6765"/>
                <a:gd name="T111" fmla="*/ 1423 h 5285"/>
                <a:gd name="T112" fmla="*/ 6135 w 6765"/>
                <a:gd name="T113" fmla="*/ 1423 h 5285"/>
                <a:gd name="T114" fmla="*/ 6101 w 6765"/>
                <a:gd name="T115" fmla="*/ 1433 h 5285"/>
                <a:gd name="T116" fmla="*/ 5749 w 6765"/>
                <a:gd name="T117" fmla="*/ 2083 h 5285"/>
                <a:gd name="T118" fmla="*/ 5198 w 6765"/>
                <a:gd name="T119" fmla="*/ 2083 h 5285"/>
                <a:gd name="T120" fmla="*/ 5537 w 6765"/>
                <a:gd name="T121" fmla="*/ 742 h 5285"/>
                <a:gd name="T122" fmla="*/ 6566 w 6765"/>
                <a:gd name="T123" fmla="*/ 742 h 5285"/>
                <a:gd name="T124" fmla="*/ 6135 w 6765"/>
                <a:gd name="T125" fmla="*/ 1423 h 5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65" h="5285">
                  <a:moveTo>
                    <a:pt x="6747" y="647"/>
                  </a:moveTo>
                  <a:lnTo>
                    <a:pt x="6747" y="647"/>
                  </a:lnTo>
                  <a:cubicBezTo>
                    <a:pt x="6744" y="561"/>
                    <a:pt x="6744" y="561"/>
                    <a:pt x="6744" y="561"/>
                  </a:cubicBezTo>
                  <a:cubicBezTo>
                    <a:pt x="5557" y="561"/>
                    <a:pt x="5557" y="561"/>
                    <a:pt x="5557" y="561"/>
                  </a:cubicBezTo>
                  <a:cubicBezTo>
                    <a:pt x="5571" y="387"/>
                    <a:pt x="5578" y="243"/>
                    <a:pt x="5578" y="144"/>
                  </a:cubicBezTo>
                  <a:cubicBezTo>
                    <a:pt x="5639" y="144"/>
                    <a:pt x="5639" y="144"/>
                    <a:pt x="5639" y="144"/>
                  </a:cubicBezTo>
                  <a:cubicBezTo>
                    <a:pt x="5680" y="144"/>
                    <a:pt x="5711" y="113"/>
                    <a:pt x="5711" y="72"/>
                  </a:cubicBezTo>
                  <a:cubicBezTo>
                    <a:pt x="5711" y="31"/>
                    <a:pt x="5680" y="0"/>
                    <a:pt x="5639" y="0"/>
                  </a:cubicBezTo>
                  <a:cubicBezTo>
                    <a:pt x="5578" y="0"/>
                    <a:pt x="5578" y="0"/>
                    <a:pt x="5578" y="0"/>
                  </a:cubicBezTo>
                  <a:cubicBezTo>
                    <a:pt x="3382" y="0"/>
                    <a:pt x="3382" y="0"/>
                    <a:pt x="3382" y="0"/>
                  </a:cubicBezTo>
                  <a:cubicBezTo>
                    <a:pt x="1187" y="0"/>
                    <a:pt x="1187" y="0"/>
                    <a:pt x="1187" y="0"/>
                  </a:cubicBezTo>
                  <a:cubicBezTo>
                    <a:pt x="1125" y="0"/>
                    <a:pt x="1125" y="0"/>
                    <a:pt x="1125" y="0"/>
                  </a:cubicBezTo>
                  <a:cubicBezTo>
                    <a:pt x="1084" y="0"/>
                    <a:pt x="1053" y="31"/>
                    <a:pt x="1053" y="72"/>
                  </a:cubicBezTo>
                  <a:cubicBezTo>
                    <a:pt x="1053" y="113"/>
                    <a:pt x="1084" y="144"/>
                    <a:pt x="1125" y="144"/>
                  </a:cubicBezTo>
                  <a:cubicBezTo>
                    <a:pt x="1187" y="144"/>
                    <a:pt x="1187" y="144"/>
                    <a:pt x="1187" y="144"/>
                  </a:cubicBezTo>
                  <a:cubicBezTo>
                    <a:pt x="1187" y="243"/>
                    <a:pt x="1194" y="387"/>
                    <a:pt x="1207" y="561"/>
                  </a:cubicBezTo>
                  <a:cubicBezTo>
                    <a:pt x="21" y="561"/>
                    <a:pt x="21" y="561"/>
                    <a:pt x="21" y="561"/>
                  </a:cubicBezTo>
                  <a:cubicBezTo>
                    <a:pt x="17" y="647"/>
                    <a:pt x="17" y="647"/>
                    <a:pt x="17" y="647"/>
                  </a:cubicBezTo>
                  <a:cubicBezTo>
                    <a:pt x="0" y="896"/>
                    <a:pt x="92" y="1402"/>
                    <a:pt x="537" y="1580"/>
                  </a:cubicBezTo>
                  <a:cubicBezTo>
                    <a:pt x="906" y="2264"/>
                    <a:pt x="906" y="2264"/>
                    <a:pt x="906" y="2264"/>
                  </a:cubicBezTo>
                  <a:cubicBezTo>
                    <a:pt x="1655" y="2264"/>
                    <a:pt x="1655" y="2264"/>
                    <a:pt x="1655" y="2264"/>
                  </a:cubicBezTo>
                  <a:cubicBezTo>
                    <a:pt x="1925" y="2791"/>
                    <a:pt x="2356" y="3232"/>
                    <a:pt x="3037" y="3345"/>
                  </a:cubicBezTo>
                  <a:cubicBezTo>
                    <a:pt x="3037" y="3837"/>
                    <a:pt x="3037" y="3837"/>
                    <a:pt x="3037" y="3837"/>
                  </a:cubicBezTo>
                  <a:cubicBezTo>
                    <a:pt x="2979" y="3837"/>
                    <a:pt x="2979" y="3837"/>
                    <a:pt x="2979" y="3837"/>
                  </a:cubicBezTo>
                  <a:cubicBezTo>
                    <a:pt x="2979" y="3837"/>
                    <a:pt x="2814" y="4097"/>
                    <a:pt x="2979" y="4313"/>
                  </a:cubicBezTo>
                  <a:cubicBezTo>
                    <a:pt x="3037" y="4313"/>
                    <a:pt x="3037" y="4313"/>
                    <a:pt x="3037" y="4313"/>
                  </a:cubicBezTo>
                  <a:cubicBezTo>
                    <a:pt x="3037" y="4613"/>
                    <a:pt x="3037" y="4613"/>
                    <a:pt x="3037" y="4613"/>
                  </a:cubicBezTo>
                  <a:cubicBezTo>
                    <a:pt x="3016" y="4613"/>
                    <a:pt x="3016" y="4613"/>
                    <a:pt x="3016" y="4613"/>
                  </a:cubicBezTo>
                  <a:cubicBezTo>
                    <a:pt x="2924" y="4613"/>
                    <a:pt x="2845" y="4689"/>
                    <a:pt x="2845" y="4784"/>
                  </a:cubicBezTo>
                  <a:cubicBezTo>
                    <a:pt x="2845" y="5113"/>
                    <a:pt x="2845" y="5113"/>
                    <a:pt x="2845" y="5113"/>
                  </a:cubicBezTo>
                  <a:cubicBezTo>
                    <a:pt x="2845" y="5208"/>
                    <a:pt x="2924" y="5284"/>
                    <a:pt x="3016" y="5284"/>
                  </a:cubicBezTo>
                  <a:cubicBezTo>
                    <a:pt x="3037" y="5284"/>
                    <a:pt x="3037" y="5284"/>
                    <a:pt x="3037" y="5284"/>
                  </a:cubicBezTo>
                  <a:cubicBezTo>
                    <a:pt x="3727" y="5284"/>
                    <a:pt x="3727" y="5284"/>
                    <a:pt x="3727" y="5284"/>
                  </a:cubicBezTo>
                  <a:cubicBezTo>
                    <a:pt x="3748" y="5284"/>
                    <a:pt x="3748" y="5284"/>
                    <a:pt x="3748" y="5284"/>
                  </a:cubicBezTo>
                  <a:cubicBezTo>
                    <a:pt x="3841" y="5284"/>
                    <a:pt x="3919" y="5208"/>
                    <a:pt x="3919" y="5113"/>
                  </a:cubicBezTo>
                  <a:cubicBezTo>
                    <a:pt x="3919" y="4784"/>
                    <a:pt x="3919" y="4784"/>
                    <a:pt x="3919" y="4784"/>
                  </a:cubicBezTo>
                  <a:cubicBezTo>
                    <a:pt x="3919" y="4689"/>
                    <a:pt x="3841" y="4613"/>
                    <a:pt x="3748" y="4613"/>
                  </a:cubicBezTo>
                  <a:cubicBezTo>
                    <a:pt x="3727" y="4613"/>
                    <a:pt x="3727" y="4613"/>
                    <a:pt x="3727" y="4613"/>
                  </a:cubicBezTo>
                  <a:cubicBezTo>
                    <a:pt x="3727" y="4313"/>
                    <a:pt x="3727" y="4313"/>
                    <a:pt x="3727" y="4313"/>
                  </a:cubicBezTo>
                  <a:cubicBezTo>
                    <a:pt x="3786" y="4313"/>
                    <a:pt x="3786" y="4313"/>
                    <a:pt x="3786" y="4313"/>
                  </a:cubicBezTo>
                  <a:cubicBezTo>
                    <a:pt x="3950" y="4097"/>
                    <a:pt x="3786" y="3837"/>
                    <a:pt x="3786" y="3837"/>
                  </a:cubicBezTo>
                  <a:cubicBezTo>
                    <a:pt x="3727" y="3837"/>
                    <a:pt x="3727" y="3837"/>
                    <a:pt x="3727" y="3837"/>
                  </a:cubicBezTo>
                  <a:cubicBezTo>
                    <a:pt x="3727" y="3345"/>
                    <a:pt x="3727" y="3345"/>
                    <a:pt x="3727" y="3345"/>
                  </a:cubicBezTo>
                  <a:cubicBezTo>
                    <a:pt x="4408" y="3232"/>
                    <a:pt x="4839" y="2791"/>
                    <a:pt x="5109" y="2264"/>
                  </a:cubicBezTo>
                  <a:cubicBezTo>
                    <a:pt x="5858" y="2264"/>
                    <a:pt x="5858" y="2264"/>
                    <a:pt x="5858" y="2264"/>
                  </a:cubicBezTo>
                  <a:cubicBezTo>
                    <a:pt x="6227" y="1580"/>
                    <a:pt x="6227" y="1580"/>
                    <a:pt x="6227" y="1580"/>
                  </a:cubicBezTo>
                  <a:cubicBezTo>
                    <a:pt x="6672" y="1402"/>
                    <a:pt x="6764" y="896"/>
                    <a:pt x="6747" y="647"/>
                  </a:cubicBezTo>
                  <a:close/>
                  <a:moveTo>
                    <a:pt x="1016" y="2083"/>
                  </a:moveTo>
                  <a:lnTo>
                    <a:pt x="1016" y="2083"/>
                  </a:lnTo>
                  <a:cubicBezTo>
                    <a:pt x="663" y="1433"/>
                    <a:pt x="663" y="1433"/>
                    <a:pt x="663" y="1433"/>
                  </a:cubicBezTo>
                  <a:cubicBezTo>
                    <a:pt x="629" y="1423"/>
                    <a:pt x="629" y="1423"/>
                    <a:pt x="629" y="1423"/>
                  </a:cubicBezTo>
                  <a:cubicBezTo>
                    <a:pt x="270" y="1297"/>
                    <a:pt x="205" y="913"/>
                    <a:pt x="198" y="742"/>
                  </a:cubicBezTo>
                  <a:cubicBezTo>
                    <a:pt x="1228" y="742"/>
                    <a:pt x="1228" y="742"/>
                    <a:pt x="1228" y="742"/>
                  </a:cubicBezTo>
                  <a:cubicBezTo>
                    <a:pt x="1272" y="1136"/>
                    <a:pt x="1368" y="1631"/>
                    <a:pt x="1566" y="2083"/>
                  </a:cubicBezTo>
                  <a:lnTo>
                    <a:pt x="1016" y="2083"/>
                  </a:lnTo>
                  <a:close/>
                  <a:moveTo>
                    <a:pt x="6135" y="1423"/>
                  </a:moveTo>
                  <a:lnTo>
                    <a:pt x="6135" y="1423"/>
                  </a:lnTo>
                  <a:cubicBezTo>
                    <a:pt x="6101" y="1433"/>
                    <a:pt x="6101" y="1433"/>
                    <a:pt x="6101" y="1433"/>
                  </a:cubicBezTo>
                  <a:cubicBezTo>
                    <a:pt x="5749" y="2083"/>
                    <a:pt x="5749" y="2083"/>
                    <a:pt x="5749" y="2083"/>
                  </a:cubicBezTo>
                  <a:cubicBezTo>
                    <a:pt x="5198" y="2083"/>
                    <a:pt x="5198" y="2083"/>
                    <a:pt x="5198" y="2083"/>
                  </a:cubicBezTo>
                  <a:cubicBezTo>
                    <a:pt x="5396" y="1631"/>
                    <a:pt x="5492" y="1136"/>
                    <a:pt x="5537" y="742"/>
                  </a:cubicBezTo>
                  <a:cubicBezTo>
                    <a:pt x="6566" y="742"/>
                    <a:pt x="6566" y="742"/>
                    <a:pt x="6566" y="742"/>
                  </a:cubicBezTo>
                  <a:cubicBezTo>
                    <a:pt x="6559" y="913"/>
                    <a:pt x="6498" y="1297"/>
                    <a:pt x="6135" y="1423"/>
                  </a:cubicBezTo>
                  <a:close/>
                </a:path>
              </a:pathLst>
            </a:custGeom>
            <a:solidFill>
              <a:srgbClr val="FFC000"/>
            </a:solidFill>
            <a:ln>
              <a:noFill/>
            </a:ln>
            <a:effectLst/>
          </p:spPr>
          <p:txBody>
            <a:bodyPr wrap="none"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1049376" name="Freeform 199"/>
            <p:cNvSpPr>
              <a:spLocks noChangeArrowheads="1"/>
            </p:cNvSpPr>
            <p:nvPr/>
          </p:nvSpPr>
          <p:spPr bwMode="auto">
            <a:xfrm>
              <a:off x="12019955" y="5983132"/>
              <a:ext cx="330114" cy="16920"/>
            </a:xfrm>
            <a:custGeom>
              <a:avLst/>
              <a:gdLst>
                <a:gd name="T0" fmla="*/ 690 w 691"/>
                <a:gd name="T1" fmla="*/ 37 h 38"/>
                <a:gd name="T2" fmla="*/ 0 w 691"/>
                <a:gd name="T3" fmla="*/ 37 h 38"/>
                <a:gd name="T4" fmla="*/ 0 w 691"/>
                <a:gd name="T5" fmla="*/ 0 h 38"/>
                <a:gd name="T6" fmla="*/ 690 w 691"/>
                <a:gd name="T7" fmla="*/ 0 h 38"/>
                <a:gd name="T8" fmla="*/ 690 w 691"/>
                <a:gd name="T9" fmla="*/ 37 h 38"/>
              </a:gdLst>
              <a:ahLst/>
              <a:cxnLst>
                <a:cxn ang="0">
                  <a:pos x="T0" y="T1"/>
                </a:cxn>
                <a:cxn ang="0">
                  <a:pos x="T2" y="T3"/>
                </a:cxn>
                <a:cxn ang="0">
                  <a:pos x="T4" y="T5"/>
                </a:cxn>
                <a:cxn ang="0">
                  <a:pos x="T6" y="T7"/>
                </a:cxn>
                <a:cxn ang="0">
                  <a:pos x="T8" y="T9"/>
                </a:cxn>
              </a:cxnLst>
              <a:rect l="0" t="0" r="r" b="b"/>
              <a:pathLst>
                <a:path w="691" h="38">
                  <a:moveTo>
                    <a:pt x="690" y="37"/>
                  </a:moveTo>
                  <a:lnTo>
                    <a:pt x="0" y="37"/>
                  </a:lnTo>
                  <a:lnTo>
                    <a:pt x="0" y="0"/>
                  </a:lnTo>
                  <a:lnTo>
                    <a:pt x="690" y="0"/>
                  </a:lnTo>
                  <a:lnTo>
                    <a:pt x="690" y="37"/>
                  </a:lnTo>
                </a:path>
              </a:pathLst>
            </a:custGeom>
            <a:solidFill>
              <a:srgbClr val="BF9000"/>
            </a:solidFill>
            <a:ln>
              <a:noFill/>
            </a:ln>
            <a:effectLst/>
          </p:spPr>
          <p:txBody>
            <a:bodyPr wrap="none"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1049377" name="Freeform 200"/>
            <p:cNvSpPr>
              <a:spLocks noChangeArrowheads="1"/>
            </p:cNvSpPr>
            <p:nvPr/>
          </p:nvSpPr>
          <p:spPr bwMode="auto">
            <a:xfrm>
              <a:off x="12019955" y="5737792"/>
              <a:ext cx="330114" cy="16920"/>
            </a:xfrm>
            <a:custGeom>
              <a:avLst/>
              <a:gdLst>
                <a:gd name="T0" fmla="*/ 690 w 691"/>
                <a:gd name="T1" fmla="*/ 37 h 38"/>
                <a:gd name="T2" fmla="*/ 0 w 691"/>
                <a:gd name="T3" fmla="*/ 37 h 38"/>
                <a:gd name="T4" fmla="*/ 0 w 691"/>
                <a:gd name="T5" fmla="*/ 0 h 38"/>
                <a:gd name="T6" fmla="*/ 690 w 691"/>
                <a:gd name="T7" fmla="*/ 0 h 38"/>
                <a:gd name="T8" fmla="*/ 690 w 691"/>
                <a:gd name="T9" fmla="*/ 37 h 38"/>
              </a:gdLst>
              <a:ahLst/>
              <a:cxnLst>
                <a:cxn ang="0">
                  <a:pos x="T0" y="T1"/>
                </a:cxn>
                <a:cxn ang="0">
                  <a:pos x="T2" y="T3"/>
                </a:cxn>
                <a:cxn ang="0">
                  <a:pos x="T4" y="T5"/>
                </a:cxn>
                <a:cxn ang="0">
                  <a:pos x="T6" y="T7"/>
                </a:cxn>
                <a:cxn ang="0">
                  <a:pos x="T8" y="T9"/>
                </a:cxn>
              </a:cxnLst>
              <a:rect l="0" t="0" r="r" b="b"/>
              <a:pathLst>
                <a:path w="691" h="38">
                  <a:moveTo>
                    <a:pt x="690" y="37"/>
                  </a:moveTo>
                  <a:lnTo>
                    <a:pt x="0" y="37"/>
                  </a:lnTo>
                  <a:lnTo>
                    <a:pt x="0" y="0"/>
                  </a:lnTo>
                  <a:lnTo>
                    <a:pt x="690" y="0"/>
                  </a:lnTo>
                  <a:lnTo>
                    <a:pt x="690" y="37"/>
                  </a:lnTo>
                </a:path>
              </a:pathLst>
            </a:custGeom>
            <a:solidFill>
              <a:srgbClr val="FFE699"/>
            </a:solidFill>
            <a:ln>
              <a:noFill/>
            </a:ln>
            <a:effectLst/>
          </p:spPr>
          <p:txBody>
            <a:bodyPr wrap="none"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1049378" name="Freeform 201"/>
            <p:cNvSpPr>
              <a:spLocks noChangeArrowheads="1"/>
            </p:cNvSpPr>
            <p:nvPr/>
          </p:nvSpPr>
          <p:spPr bwMode="auto">
            <a:xfrm>
              <a:off x="12019955" y="5519947"/>
              <a:ext cx="330114" cy="16920"/>
            </a:xfrm>
            <a:custGeom>
              <a:avLst/>
              <a:gdLst>
                <a:gd name="T0" fmla="*/ 690 w 691"/>
                <a:gd name="T1" fmla="*/ 37 h 38"/>
                <a:gd name="T2" fmla="*/ 0 w 691"/>
                <a:gd name="T3" fmla="*/ 37 h 38"/>
                <a:gd name="T4" fmla="*/ 0 w 691"/>
                <a:gd name="T5" fmla="*/ 0 h 38"/>
                <a:gd name="T6" fmla="*/ 690 w 691"/>
                <a:gd name="T7" fmla="*/ 0 h 38"/>
                <a:gd name="T8" fmla="*/ 690 w 691"/>
                <a:gd name="T9" fmla="*/ 37 h 38"/>
              </a:gdLst>
              <a:ahLst/>
              <a:cxnLst>
                <a:cxn ang="0">
                  <a:pos x="T0" y="T1"/>
                </a:cxn>
                <a:cxn ang="0">
                  <a:pos x="T2" y="T3"/>
                </a:cxn>
                <a:cxn ang="0">
                  <a:pos x="T4" y="T5"/>
                </a:cxn>
                <a:cxn ang="0">
                  <a:pos x="T6" y="T7"/>
                </a:cxn>
                <a:cxn ang="0">
                  <a:pos x="T8" y="T9"/>
                </a:cxn>
              </a:cxnLst>
              <a:rect l="0" t="0" r="r" b="b"/>
              <a:pathLst>
                <a:path w="691" h="38">
                  <a:moveTo>
                    <a:pt x="690" y="37"/>
                  </a:moveTo>
                  <a:lnTo>
                    <a:pt x="0" y="37"/>
                  </a:lnTo>
                  <a:lnTo>
                    <a:pt x="0" y="0"/>
                  </a:lnTo>
                  <a:lnTo>
                    <a:pt x="690" y="0"/>
                  </a:lnTo>
                  <a:lnTo>
                    <a:pt x="690" y="37"/>
                  </a:lnTo>
                </a:path>
              </a:pathLst>
            </a:custGeom>
            <a:solidFill>
              <a:srgbClr val="BF9000"/>
            </a:solidFill>
            <a:ln>
              <a:noFill/>
            </a:ln>
            <a:effectLst/>
          </p:spPr>
          <p:txBody>
            <a:bodyPr wrap="none"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1049379" name="Freeform 202"/>
            <p:cNvSpPr>
              <a:spLocks noChangeArrowheads="1"/>
            </p:cNvSpPr>
            <p:nvPr/>
          </p:nvSpPr>
          <p:spPr bwMode="auto">
            <a:xfrm>
              <a:off x="11131187" y="3984457"/>
              <a:ext cx="2105534" cy="27495"/>
            </a:xfrm>
            <a:custGeom>
              <a:avLst/>
              <a:gdLst>
                <a:gd name="T0" fmla="*/ 4391 w 4392"/>
                <a:gd name="T1" fmla="*/ 62 h 63"/>
                <a:gd name="T2" fmla="*/ 0 w 4392"/>
                <a:gd name="T3" fmla="*/ 62 h 63"/>
                <a:gd name="T4" fmla="*/ 0 w 4392"/>
                <a:gd name="T5" fmla="*/ 0 h 63"/>
                <a:gd name="T6" fmla="*/ 4391 w 4392"/>
                <a:gd name="T7" fmla="*/ 0 h 63"/>
                <a:gd name="T8" fmla="*/ 4391 w 4392"/>
                <a:gd name="T9" fmla="*/ 62 h 63"/>
              </a:gdLst>
              <a:ahLst/>
              <a:cxnLst>
                <a:cxn ang="0">
                  <a:pos x="T0" y="T1"/>
                </a:cxn>
                <a:cxn ang="0">
                  <a:pos x="T2" y="T3"/>
                </a:cxn>
                <a:cxn ang="0">
                  <a:pos x="T4" y="T5"/>
                </a:cxn>
                <a:cxn ang="0">
                  <a:pos x="T6" y="T7"/>
                </a:cxn>
                <a:cxn ang="0">
                  <a:pos x="T8" y="T9"/>
                </a:cxn>
              </a:cxnLst>
              <a:rect l="0" t="0" r="r" b="b"/>
              <a:pathLst>
                <a:path w="4392" h="63">
                  <a:moveTo>
                    <a:pt x="4391" y="62"/>
                  </a:moveTo>
                  <a:lnTo>
                    <a:pt x="0" y="62"/>
                  </a:lnTo>
                  <a:lnTo>
                    <a:pt x="0" y="0"/>
                  </a:lnTo>
                  <a:lnTo>
                    <a:pt x="4391" y="0"/>
                  </a:lnTo>
                  <a:lnTo>
                    <a:pt x="4391" y="62"/>
                  </a:lnTo>
                </a:path>
              </a:pathLst>
            </a:custGeom>
            <a:solidFill>
              <a:srgbClr val="BF9000"/>
            </a:solidFill>
            <a:ln>
              <a:noFill/>
            </a:ln>
            <a:effectLst/>
          </p:spPr>
          <p:txBody>
            <a:bodyPr wrap="none"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1049380" name="Freeform 203"/>
            <p:cNvSpPr>
              <a:spLocks noChangeArrowheads="1"/>
            </p:cNvSpPr>
            <p:nvPr/>
          </p:nvSpPr>
          <p:spPr bwMode="auto">
            <a:xfrm>
              <a:off x="12019955" y="6114262"/>
              <a:ext cx="330114" cy="10575"/>
            </a:xfrm>
            <a:custGeom>
              <a:avLst/>
              <a:gdLst>
                <a:gd name="T0" fmla="*/ 690 w 691"/>
                <a:gd name="T1" fmla="*/ 0 h 28"/>
                <a:gd name="T2" fmla="*/ 0 w 691"/>
                <a:gd name="T3" fmla="*/ 0 h 28"/>
                <a:gd name="T4" fmla="*/ 0 w 691"/>
                <a:gd name="T5" fmla="*/ 27 h 28"/>
                <a:gd name="T6" fmla="*/ 690 w 691"/>
                <a:gd name="T7" fmla="*/ 27 h 28"/>
                <a:gd name="T8" fmla="*/ 690 w 691"/>
                <a:gd name="T9" fmla="*/ 0 h 28"/>
              </a:gdLst>
              <a:ahLst/>
              <a:cxnLst>
                <a:cxn ang="0">
                  <a:pos x="T0" y="T1"/>
                </a:cxn>
                <a:cxn ang="0">
                  <a:pos x="T2" y="T3"/>
                </a:cxn>
                <a:cxn ang="0">
                  <a:pos x="T4" y="T5"/>
                </a:cxn>
                <a:cxn ang="0">
                  <a:pos x="T6" y="T7"/>
                </a:cxn>
                <a:cxn ang="0">
                  <a:pos x="T8" y="T9"/>
                </a:cxn>
              </a:cxnLst>
              <a:rect l="0" t="0" r="r" b="b"/>
              <a:pathLst>
                <a:path w="691" h="28">
                  <a:moveTo>
                    <a:pt x="690" y="0"/>
                  </a:moveTo>
                  <a:lnTo>
                    <a:pt x="0" y="0"/>
                  </a:lnTo>
                  <a:lnTo>
                    <a:pt x="0" y="27"/>
                  </a:lnTo>
                  <a:lnTo>
                    <a:pt x="690" y="27"/>
                  </a:lnTo>
                  <a:lnTo>
                    <a:pt x="690" y="0"/>
                  </a:lnTo>
                </a:path>
              </a:pathLst>
            </a:custGeom>
            <a:solidFill>
              <a:srgbClr val="FFE699"/>
            </a:solidFill>
            <a:ln>
              <a:noFill/>
            </a:ln>
            <a:effectLst/>
          </p:spPr>
          <p:txBody>
            <a:bodyPr wrap="none"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1049381" name="Freeform 205"/>
            <p:cNvSpPr>
              <a:spLocks noChangeArrowheads="1"/>
            </p:cNvSpPr>
            <p:nvPr/>
          </p:nvSpPr>
          <p:spPr bwMode="auto">
            <a:xfrm>
              <a:off x="11768137" y="6509767"/>
              <a:ext cx="831633" cy="376470"/>
            </a:xfrm>
            <a:custGeom>
              <a:avLst/>
              <a:gdLst>
                <a:gd name="T0" fmla="*/ 1738 w 1739"/>
                <a:gd name="T1" fmla="*/ 790 h 791"/>
                <a:gd name="T2" fmla="*/ 0 w 1739"/>
                <a:gd name="T3" fmla="*/ 790 h 791"/>
                <a:gd name="T4" fmla="*/ 0 w 1739"/>
                <a:gd name="T5" fmla="*/ 0 h 791"/>
                <a:gd name="T6" fmla="*/ 1738 w 1739"/>
                <a:gd name="T7" fmla="*/ 0 h 791"/>
                <a:gd name="T8" fmla="*/ 1738 w 1739"/>
                <a:gd name="T9" fmla="*/ 790 h 791"/>
              </a:gdLst>
              <a:ahLst/>
              <a:cxnLst>
                <a:cxn ang="0">
                  <a:pos x="T0" y="T1"/>
                </a:cxn>
                <a:cxn ang="0">
                  <a:pos x="T2" y="T3"/>
                </a:cxn>
                <a:cxn ang="0">
                  <a:pos x="T4" y="T5"/>
                </a:cxn>
                <a:cxn ang="0">
                  <a:pos x="T6" y="T7"/>
                </a:cxn>
                <a:cxn ang="0">
                  <a:pos x="T8" y="T9"/>
                </a:cxn>
              </a:cxnLst>
              <a:rect l="0" t="0" r="r" b="b"/>
              <a:pathLst>
                <a:path w="1739" h="791">
                  <a:moveTo>
                    <a:pt x="1738" y="790"/>
                  </a:moveTo>
                  <a:lnTo>
                    <a:pt x="0" y="790"/>
                  </a:lnTo>
                  <a:lnTo>
                    <a:pt x="0" y="0"/>
                  </a:lnTo>
                  <a:lnTo>
                    <a:pt x="1738" y="0"/>
                  </a:lnTo>
                  <a:lnTo>
                    <a:pt x="1738" y="790"/>
                  </a:lnTo>
                </a:path>
              </a:pathLst>
            </a:custGeom>
            <a:solidFill>
              <a:srgbClr val="A5A5A5"/>
            </a:solidFill>
            <a:ln>
              <a:noFill/>
            </a:ln>
            <a:effectLst/>
          </p:spPr>
          <p:txBody>
            <a:bodyPr wrap="none"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1049382" name="Freeform 206"/>
            <p:cNvSpPr>
              <a:spLocks noChangeArrowheads="1"/>
            </p:cNvSpPr>
            <p:nvPr/>
          </p:nvSpPr>
          <p:spPr bwMode="auto">
            <a:xfrm>
              <a:off x="11486694" y="6509767"/>
              <a:ext cx="1392404" cy="12690"/>
            </a:xfrm>
            <a:custGeom>
              <a:avLst/>
              <a:gdLst>
                <a:gd name="T0" fmla="*/ 2907 w 2908"/>
                <a:gd name="T1" fmla="*/ 28 h 29"/>
                <a:gd name="T2" fmla="*/ 0 w 2908"/>
                <a:gd name="T3" fmla="*/ 28 h 29"/>
                <a:gd name="T4" fmla="*/ 0 w 2908"/>
                <a:gd name="T5" fmla="*/ 0 h 29"/>
                <a:gd name="T6" fmla="*/ 2907 w 2908"/>
                <a:gd name="T7" fmla="*/ 0 h 29"/>
                <a:gd name="T8" fmla="*/ 2907 w 2908"/>
                <a:gd name="T9" fmla="*/ 28 h 29"/>
              </a:gdLst>
              <a:ahLst/>
              <a:cxnLst>
                <a:cxn ang="0">
                  <a:pos x="T0" y="T1"/>
                </a:cxn>
                <a:cxn ang="0">
                  <a:pos x="T2" y="T3"/>
                </a:cxn>
                <a:cxn ang="0">
                  <a:pos x="T4" y="T5"/>
                </a:cxn>
                <a:cxn ang="0">
                  <a:pos x="T6" y="T7"/>
                </a:cxn>
                <a:cxn ang="0">
                  <a:pos x="T8" y="T9"/>
                </a:cxn>
              </a:cxnLst>
              <a:rect l="0" t="0" r="r" b="b"/>
              <a:pathLst>
                <a:path w="2908" h="29">
                  <a:moveTo>
                    <a:pt x="2907" y="28"/>
                  </a:moveTo>
                  <a:lnTo>
                    <a:pt x="0" y="28"/>
                  </a:lnTo>
                  <a:lnTo>
                    <a:pt x="0" y="0"/>
                  </a:lnTo>
                  <a:lnTo>
                    <a:pt x="2907" y="0"/>
                  </a:lnTo>
                  <a:lnTo>
                    <a:pt x="2907" y="28"/>
                  </a:lnTo>
                </a:path>
              </a:pathLst>
            </a:custGeom>
            <a:solidFill>
              <a:srgbClr val="A5A5A5"/>
            </a:solidFill>
            <a:ln>
              <a:noFill/>
            </a:ln>
            <a:effectLst/>
          </p:spPr>
          <p:txBody>
            <a:bodyPr wrap="none"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04"/>
                                        </p:tgtEl>
                                      </p:cBhvr>
                                    </p:animEffect>
                                    <p:animScale>
                                      <p:cBhvr>
                                        <p:cTn id="7" dur="250" autoRev="1" fill="hold"/>
                                        <p:tgtEl>
                                          <p:spTgt spid="10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B3862"/>
        </a:solidFill>
        <a:effectLst/>
      </p:bgPr>
    </p:bg>
    <p:spTree>
      <p:nvGrpSpPr>
        <p:cNvPr id="1" name=""/>
        <p:cNvGrpSpPr/>
        <p:nvPr/>
      </p:nvGrpSpPr>
      <p:grpSpPr>
        <a:xfrm>
          <a:off x="0" y="0"/>
          <a:ext cx="0" cy="0"/>
          <a:chOff x="0" y="0"/>
          <a:chExt cx="0" cy="0"/>
        </a:xfrm>
      </p:grpSpPr>
      <p:sp>
        <p:nvSpPr>
          <p:cNvPr id="1048620" name="任意多边形 5"/>
          <p:cNvSpPr/>
          <p:nvPr/>
        </p:nvSpPr>
        <p:spPr>
          <a:xfrm flipH="1">
            <a:off x="1043707" y="405095"/>
            <a:ext cx="10594110" cy="1483830"/>
          </a:xfrm>
          <a:custGeom>
            <a:avLst/>
            <a:gdLst>
              <a:gd name="connsiteX0" fmla="*/ 279885 w 6029270"/>
              <a:gd name="connsiteY0" fmla="*/ 0 h 3058449"/>
              <a:gd name="connsiteX1" fmla="*/ 6029270 w 6029270"/>
              <a:gd name="connsiteY1" fmla="*/ 0 h 3058449"/>
              <a:gd name="connsiteX2" fmla="*/ 6029270 w 6029270"/>
              <a:gd name="connsiteY2" fmla="*/ 3049320 h 3058449"/>
              <a:gd name="connsiteX3" fmla="*/ 1971525 w 6029270"/>
              <a:gd name="connsiteY3" fmla="*/ 3058068 h 3058449"/>
              <a:gd name="connsiteX4" fmla="*/ 1472510 w 6029270"/>
              <a:gd name="connsiteY4" fmla="*/ 2906525 h 3058449"/>
              <a:gd name="connsiteX5" fmla="*/ 27758 w 6029270"/>
              <a:gd name="connsiteY5" fmla="*/ 288703 h 3058449"/>
              <a:gd name="connsiteX6" fmla="*/ 279885 w 6029270"/>
              <a:gd name="connsiteY6" fmla="*/ 0 h 305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9270" h="3058449">
                <a:moveTo>
                  <a:pt x="279885" y="0"/>
                </a:moveTo>
                <a:lnTo>
                  <a:pt x="6029270" y="0"/>
                </a:lnTo>
                <a:lnTo>
                  <a:pt x="6029270" y="3049320"/>
                </a:lnTo>
                <a:lnTo>
                  <a:pt x="1971525" y="3058068"/>
                </a:lnTo>
                <a:cubicBezTo>
                  <a:pt x="1812079" y="3058068"/>
                  <a:pt x="1552520" y="3073591"/>
                  <a:pt x="1472510" y="2906525"/>
                </a:cubicBezTo>
                <a:lnTo>
                  <a:pt x="27758" y="288703"/>
                </a:lnTo>
                <a:cubicBezTo>
                  <a:pt x="-72826" y="37817"/>
                  <a:pt x="120439" y="0"/>
                  <a:pt x="2798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500" b="0" i="0" u="none" strike="noStrike" kern="1200" cap="none" spc="0" normalizeH="0" baseline="0" noProof="0">
              <a:ln>
                <a:noFill/>
              </a:ln>
              <a:solidFill>
                <a:prstClr val="white"/>
              </a:solidFill>
              <a:effectLst/>
              <a:uLnTx/>
              <a:uFillTx/>
              <a:latin typeface="+mn-lt"/>
              <a:ea typeface="+mn-ea"/>
              <a:cs typeface="+mn-cs"/>
            </a:endParaRPr>
          </a:p>
        </p:txBody>
      </p:sp>
      <p:sp>
        <p:nvSpPr>
          <p:cNvPr id="1048621" name="Freeform 11"/>
          <p:cNvSpPr>
            <a:spLocks noEditPoints="1"/>
          </p:cNvSpPr>
          <p:nvPr/>
        </p:nvSpPr>
        <p:spPr bwMode="auto">
          <a:xfrm>
            <a:off x="1736725" y="3213100"/>
            <a:ext cx="784225" cy="733425"/>
          </a:xfrm>
          <a:custGeom>
            <a:avLst/>
            <a:gdLst>
              <a:gd name="T0" fmla="*/ 615 w 895"/>
              <a:gd name="T1" fmla="*/ 538 h 836"/>
              <a:gd name="T2" fmla="*/ 847 w 895"/>
              <a:gd name="T3" fmla="*/ 453 h 836"/>
              <a:gd name="T4" fmla="*/ 623 w 895"/>
              <a:gd name="T5" fmla="*/ 785 h 836"/>
              <a:gd name="T6" fmla="*/ 546 w 895"/>
              <a:gd name="T7" fmla="*/ 628 h 836"/>
              <a:gd name="T8" fmla="*/ 623 w 895"/>
              <a:gd name="T9" fmla="*/ 785 h 836"/>
              <a:gd name="T10" fmla="*/ 224 w 895"/>
              <a:gd name="T11" fmla="*/ 757 h 836"/>
              <a:gd name="T12" fmla="*/ 321 w 895"/>
              <a:gd name="T13" fmla="*/ 612 h 836"/>
              <a:gd name="T14" fmla="*/ 395 w 895"/>
              <a:gd name="T15" fmla="*/ 711 h 836"/>
              <a:gd name="T16" fmla="*/ 48 w 895"/>
              <a:gd name="T17" fmla="*/ 397 h 836"/>
              <a:gd name="T18" fmla="*/ 190 w 895"/>
              <a:gd name="T19" fmla="*/ 291 h 836"/>
              <a:gd name="T20" fmla="*/ 284 w 895"/>
              <a:gd name="T21" fmla="*/ 526 h 836"/>
              <a:gd name="T22" fmla="*/ 306 w 895"/>
              <a:gd name="T23" fmla="*/ 494 h 836"/>
              <a:gd name="T24" fmla="*/ 458 w 895"/>
              <a:gd name="T25" fmla="*/ 268 h 836"/>
              <a:gd name="T26" fmla="*/ 589 w 895"/>
              <a:gd name="T27" fmla="*/ 356 h 836"/>
              <a:gd name="T28" fmla="*/ 578 w 895"/>
              <a:gd name="T29" fmla="*/ 513 h 836"/>
              <a:gd name="T30" fmla="*/ 515 w 895"/>
              <a:gd name="T31" fmla="*/ 597 h 836"/>
              <a:gd name="T32" fmla="*/ 381 w 895"/>
              <a:gd name="T33" fmla="*/ 621 h 836"/>
              <a:gd name="T34" fmla="*/ 457 w 895"/>
              <a:gd name="T35" fmla="*/ 606 h 836"/>
              <a:gd name="T36" fmla="*/ 345 w 895"/>
              <a:gd name="T37" fmla="*/ 572 h 836"/>
              <a:gd name="T38" fmla="*/ 224 w 895"/>
              <a:gd name="T39" fmla="*/ 211 h 836"/>
              <a:gd name="T40" fmla="*/ 416 w 895"/>
              <a:gd name="T41" fmla="*/ 117 h 836"/>
              <a:gd name="T42" fmla="*/ 461 w 895"/>
              <a:gd name="T43" fmla="*/ 224 h 836"/>
              <a:gd name="T44" fmla="*/ 224 w 895"/>
              <a:gd name="T45" fmla="*/ 211 h 836"/>
              <a:gd name="T46" fmla="*/ 734 w 895"/>
              <a:gd name="T47" fmla="*/ 285 h 836"/>
              <a:gd name="T48" fmla="*/ 696 w 895"/>
              <a:gd name="T49" fmla="*/ 56 h 836"/>
              <a:gd name="T50" fmla="*/ 512 w 895"/>
              <a:gd name="T51" fmla="*/ 103 h 836"/>
              <a:gd name="T52" fmla="*/ 671 w 895"/>
              <a:gd name="T53" fmla="*/ 93 h 836"/>
              <a:gd name="T54" fmla="*/ 651 w 895"/>
              <a:gd name="T55" fmla="*/ 385 h 836"/>
              <a:gd name="T56" fmla="*/ 604 w 895"/>
              <a:gd name="T57" fmla="*/ 289 h 836"/>
              <a:gd name="T58" fmla="*/ 653 w 895"/>
              <a:gd name="T59" fmla="*/ 279 h 836"/>
              <a:gd name="T60" fmla="*/ 573 w 895"/>
              <a:gd name="T61" fmla="*/ 238 h 836"/>
              <a:gd name="T62" fmla="*/ 252 w 895"/>
              <a:gd name="T63" fmla="*/ 25 h 836"/>
              <a:gd name="T64" fmla="*/ 183 w 895"/>
              <a:gd name="T65" fmla="*/ 247 h 836"/>
              <a:gd name="T66" fmla="*/ 4 w 895"/>
              <a:gd name="T67" fmla="*/ 394 h 836"/>
              <a:gd name="T68" fmla="*/ 161 w 895"/>
              <a:gd name="T69" fmla="*/ 565 h 836"/>
              <a:gd name="T70" fmla="*/ 252 w 895"/>
              <a:gd name="T71" fmla="*/ 812 h 836"/>
              <a:gd name="T72" fmla="*/ 425 w 895"/>
              <a:gd name="T73" fmla="*/ 743 h 836"/>
              <a:gd name="T74" fmla="*/ 642 w 895"/>
              <a:gd name="T75" fmla="*/ 825 h 836"/>
              <a:gd name="T76" fmla="*/ 891 w 895"/>
              <a:gd name="T77" fmla="*/ 456 h 836"/>
              <a:gd name="T78" fmla="*/ 551 w 895"/>
              <a:gd name="T79" fmla="*/ 432 h 836"/>
              <a:gd name="T80" fmla="*/ 344 w 895"/>
              <a:gd name="T81" fmla="*/ 418 h 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95" h="836">
                <a:moveTo>
                  <a:pt x="584" y="581"/>
                </a:moveTo>
                <a:cubicBezTo>
                  <a:pt x="594" y="567"/>
                  <a:pt x="605" y="553"/>
                  <a:pt x="615" y="538"/>
                </a:cubicBezTo>
                <a:cubicBezTo>
                  <a:pt x="662" y="468"/>
                  <a:pt x="698" y="396"/>
                  <a:pt x="721" y="327"/>
                </a:cubicBezTo>
                <a:cubicBezTo>
                  <a:pt x="803" y="364"/>
                  <a:pt x="850" y="410"/>
                  <a:pt x="847" y="453"/>
                </a:cubicBezTo>
                <a:cubicBezTo>
                  <a:pt x="842" y="515"/>
                  <a:pt x="733" y="567"/>
                  <a:pt x="584" y="581"/>
                </a:cubicBezTo>
                <a:close/>
                <a:moveTo>
                  <a:pt x="623" y="785"/>
                </a:moveTo>
                <a:cubicBezTo>
                  <a:pt x="583" y="805"/>
                  <a:pt x="523" y="777"/>
                  <a:pt x="460" y="716"/>
                </a:cubicBezTo>
                <a:cubicBezTo>
                  <a:pt x="489" y="690"/>
                  <a:pt x="518" y="661"/>
                  <a:pt x="546" y="628"/>
                </a:cubicBezTo>
                <a:cubicBezTo>
                  <a:pt x="590" y="626"/>
                  <a:pt x="631" y="621"/>
                  <a:pt x="668" y="614"/>
                </a:cubicBezTo>
                <a:cubicBezTo>
                  <a:pt x="678" y="703"/>
                  <a:pt x="661" y="766"/>
                  <a:pt x="623" y="785"/>
                </a:cubicBezTo>
                <a:close/>
                <a:moveTo>
                  <a:pt x="374" y="726"/>
                </a:moveTo>
                <a:cubicBezTo>
                  <a:pt x="310" y="767"/>
                  <a:pt x="255" y="779"/>
                  <a:pt x="224" y="757"/>
                </a:cubicBezTo>
                <a:cubicBezTo>
                  <a:pt x="189" y="734"/>
                  <a:pt x="181" y="667"/>
                  <a:pt x="202" y="581"/>
                </a:cubicBezTo>
                <a:cubicBezTo>
                  <a:pt x="239" y="594"/>
                  <a:pt x="279" y="605"/>
                  <a:pt x="321" y="612"/>
                </a:cubicBezTo>
                <a:cubicBezTo>
                  <a:pt x="322" y="613"/>
                  <a:pt x="322" y="614"/>
                  <a:pt x="323" y="615"/>
                </a:cubicBezTo>
                <a:cubicBezTo>
                  <a:pt x="346" y="651"/>
                  <a:pt x="370" y="683"/>
                  <a:pt x="395" y="711"/>
                </a:cubicBezTo>
                <a:cubicBezTo>
                  <a:pt x="388" y="716"/>
                  <a:pt x="381" y="721"/>
                  <a:pt x="374" y="726"/>
                </a:cubicBezTo>
                <a:close/>
                <a:moveTo>
                  <a:pt x="48" y="397"/>
                </a:moveTo>
                <a:cubicBezTo>
                  <a:pt x="51" y="359"/>
                  <a:pt x="93" y="323"/>
                  <a:pt x="165" y="298"/>
                </a:cubicBezTo>
                <a:cubicBezTo>
                  <a:pt x="173" y="296"/>
                  <a:pt x="181" y="293"/>
                  <a:pt x="190" y="291"/>
                </a:cubicBezTo>
                <a:cubicBezTo>
                  <a:pt x="203" y="362"/>
                  <a:pt x="229" y="438"/>
                  <a:pt x="266" y="514"/>
                </a:cubicBezTo>
                <a:cubicBezTo>
                  <a:pt x="270" y="521"/>
                  <a:pt x="277" y="526"/>
                  <a:pt x="284" y="526"/>
                </a:cubicBezTo>
                <a:cubicBezTo>
                  <a:pt x="288" y="526"/>
                  <a:pt x="292" y="526"/>
                  <a:pt x="296" y="524"/>
                </a:cubicBezTo>
                <a:cubicBezTo>
                  <a:pt x="307" y="518"/>
                  <a:pt x="311" y="505"/>
                  <a:pt x="306" y="494"/>
                </a:cubicBezTo>
                <a:cubicBezTo>
                  <a:pt x="270" y="421"/>
                  <a:pt x="245" y="348"/>
                  <a:pt x="233" y="280"/>
                </a:cubicBezTo>
                <a:cubicBezTo>
                  <a:pt x="300" y="267"/>
                  <a:pt x="377" y="262"/>
                  <a:pt x="458" y="268"/>
                </a:cubicBezTo>
                <a:cubicBezTo>
                  <a:pt x="488" y="270"/>
                  <a:pt x="518" y="273"/>
                  <a:pt x="546" y="278"/>
                </a:cubicBezTo>
                <a:cubicBezTo>
                  <a:pt x="561" y="303"/>
                  <a:pt x="576" y="329"/>
                  <a:pt x="589" y="356"/>
                </a:cubicBezTo>
                <a:cubicBezTo>
                  <a:pt x="602" y="383"/>
                  <a:pt x="614" y="410"/>
                  <a:pt x="624" y="437"/>
                </a:cubicBezTo>
                <a:cubicBezTo>
                  <a:pt x="610" y="463"/>
                  <a:pt x="595" y="488"/>
                  <a:pt x="578" y="513"/>
                </a:cubicBezTo>
                <a:cubicBezTo>
                  <a:pt x="560" y="540"/>
                  <a:pt x="541" y="565"/>
                  <a:pt x="522" y="588"/>
                </a:cubicBezTo>
                <a:cubicBezTo>
                  <a:pt x="519" y="591"/>
                  <a:pt x="517" y="593"/>
                  <a:pt x="515" y="597"/>
                </a:cubicBezTo>
                <a:cubicBezTo>
                  <a:pt x="487" y="629"/>
                  <a:pt x="459" y="659"/>
                  <a:pt x="430" y="684"/>
                </a:cubicBezTo>
                <a:cubicBezTo>
                  <a:pt x="413" y="665"/>
                  <a:pt x="397" y="644"/>
                  <a:pt x="381" y="621"/>
                </a:cubicBezTo>
                <a:cubicBezTo>
                  <a:pt x="398" y="624"/>
                  <a:pt x="415" y="625"/>
                  <a:pt x="433" y="626"/>
                </a:cubicBezTo>
                <a:cubicBezTo>
                  <a:pt x="445" y="627"/>
                  <a:pt x="456" y="618"/>
                  <a:pt x="457" y="606"/>
                </a:cubicBezTo>
                <a:cubicBezTo>
                  <a:pt x="458" y="594"/>
                  <a:pt x="449" y="583"/>
                  <a:pt x="437" y="582"/>
                </a:cubicBezTo>
                <a:cubicBezTo>
                  <a:pt x="405" y="580"/>
                  <a:pt x="375" y="577"/>
                  <a:pt x="345" y="572"/>
                </a:cubicBezTo>
                <a:cubicBezTo>
                  <a:pt x="171" y="543"/>
                  <a:pt x="43" y="468"/>
                  <a:pt x="48" y="397"/>
                </a:cubicBezTo>
                <a:close/>
                <a:moveTo>
                  <a:pt x="224" y="211"/>
                </a:moveTo>
                <a:cubicBezTo>
                  <a:pt x="220" y="135"/>
                  <a:pt x="237" y="82"/>
                  <a:pt x="272" y="65"/>
                </a:cubicBezTo>
                <a:cubicBezTo>
                  <a:pt x="306" y="48"/>
                  <a:pt x="358" y="67"/>
                  <a:pt x="416" y="117"/>
                </a:cubicBezTo>
                <a:cubicBezTo>
                  <a:pt x="450" y="147"/>
                  <a:pt x="483" y="185"/>
                  <a:pt x="514" y="229"/>
                </a:cubicBezTo>
                <a:cubicBezTo>
                  <a:pt x="497" y="227"/>
                  <a:pt x="479" y="225"/>
                  <a:pt x="461" y="224"/>
                </a:cubicBezTo>
                <a:cubicBezTo>
                  <a:pt x="378" y="218"/>
                  <a:pt x="297" y="222"/>
                  <a:pt x="226" y="237"/>
                </a:cubicBezTo>
                <a:cubicBezTo>
                  <a:pt x="225" y="228"/>
                  <a:pt x="224" y="219"/>
                  <a:pt x="224" y="211"/>
                </a:cubicBezTo>
                <a:close/>
                <a:moveTo>
                  <a:pt x="891" y="456"/>
                </a:moveTo>
                <a:cubicBezTo>
                  <a:pt x="895" y="392"/>
                  <a:pt x="838" y="330"/>
                  <a:pt x="734" y="285"/>
                </a:cubicBezTo>
                <a:cubicBezTo>
                  <a:pt x="737" y="274"/>
                  <a:pt x="739" y="263"/>
                  <a:pt x="741" y="252"/>
                </a:cubicBezTo>
                <a:cubicBezTo>
                  <a:pt x="759" y="158"/>
                  <a:pt x="743" y="88"/>
                  <a:pt x="696" y="56"/>
                </a:cubicBezTo>
                <a:cubicBezTo>
                  <a:pt x="653" y="27"/>
                  <a:pt x="591" y="33"/>
                  <a:pt x="521" y="73"/>
                </a:cubicBezTo>
                <a:cubicBezTo>
                  <a:pt x="510" y="79"/>
                  <a:pt x="506" y="92"/>
                  <a:pt x="512" y="103"/>
                </a:cubicBezTo>
                <a:cubicBezTo>
                  <a:pt x="518" y="114"/>
                  <a:pt x="532" y="117"/>
                  <a:pt x="542" y="111"/>
                </a:cubicBezTo>
                <a:cubicBezTo>
                  <a:pt x="597" y="80"/>
                  <a:pt x="643" y="74"/>
                  <a:pt x="671" y="93"/>
                </a:cubicBezTo>
                <a:cubicBezTo>
                  <a:pt x="703" y="114"/>
                  <a:pt x="712" y="169"/>
                  <a:pt x="698" y="244"/>
                </a:cubicBezTo>
                <a:cubicBezTo>
                  <a:pt x="689" y="288"/>
                  <a:pt x="673" y="336"/>
                  <a:pt x="651" y="385"/>
                </a:cubicBezTo>
                <a:cubicBezTo>
                  <a:pt x="644" y="369"/>
                  <a:pt x="636" y="352"/>
                  <a:pt x="629" y="336"/>
                </a:cubicBezTo>
                <a:cubicBezTo>
                  <a:pt x="621" y="320"/>
                  <a:pt x="612" y="305"/>
                  <a:pt x="604" y="289"/>
                </a:cubicBezTo>
                <a:cubicBezTo>
                  <a:pt x="611" y="291"/>
                  <a:pt x="619" y="293"/>
                  <a:pt x="626" y="295"/>
                </a:cubicBezTo>
                <a:cubicBezTo>
                  <a:pt x="638" y="298"/>
                  <a:pt x="650" y="291"/>
                  <a:pt x="653" y="279"/>
                </a:cubicBezTo>
                <a:cubicBezTo>
                  <a:pt x="657" y="267"/>
                  <a:pt x="649" y="255"/>
                  <a:pt x="638" y="252"/>
                </a:cubicBezTo>
                <a:cubicBezTo>
                  <a:pt x="617" y="247"/>
                  <a:pt x="595" y="242"/>
                  <a:pt x="573" y="238"/>
                </a:cubicBezTo>
                <a:cubicBezTo>
                  <a:pt x="534" y="176"/>
                  <a:pt x="490" y="123"/>
                  <a:pt x="445" y="84"/>
                </a:cubicBezTo>
                <a:cubicBezTo>
                  <a:pt x="372" y="21"/>
                  <a:pt x="304" y="0"/>
                  <a:pt x="252" y="25"/>
                </a:cubicBezTo>
                <a:cubicBezTo>
                  <a:pt x="201" y="51"/>
                  <a:pt x="175" y="117"/>
                  <a:pt x="180" y="213"/>
                </a:cubicBezTo>
                <a:cubicBezTo>
                  <a:pt x="181" y="224"/>
                  <a:pt x="182" y="235"/>
                  <a:pt x="183" y="247"/>
                </a:cubicBezTo>
                <a:cubicBezTo>
                  <a:pt x="172" y="250"/>
                  <a:pt x="161" y="253"/>
                  <a:pt x="151" y="257"/>
                </a:cubicBezTo>
                <a:cubicBezTo>
                  <a:pt x="60" y="288"/>
                  <a:pt x="8" y="337"/>
                  <a:pt x="4" y="394"/>
                </a:cubicBezTo>
                <a:cubicBezTo>
                  <a:pt x="0" y="445"/>
                  <a:pt x="34" y="493"/>
                  <a:pt x="100" y="534"/>
                </a:cubicBezTo>
                <a:cubicBezTo>
                  <a:pt x="118" y="545"/>
                  <a:pt x="138" y="556"/>
                  <a:pt x="161" y="565"/>
                </a:cubicBezTo>
                <a:cubicBezTo>
                  <a:pt x="132" y="675"/>
                  <a:pt x="146" y="758"/>
                  <a:pt x="199" y="794"/>
                </a:cubicBezTo>
                <a:cubicBezTo>
                  <a:pt x="214" y="805"/>
                  <a:pt x="232" y="810"/>
                  <a:pt x="252" y="812"/>
                </a:cubicBezTo>
                <a:cubicBezTo>
                  <a:pt x="294" y="815"/>
                  <a:pt x="343" y="798"/>
                  <a:pt x="398" y="763"/>
                </a:cubicBezTo>
                <a:cubicBezTo>
                  <a:pt x="407" y="757"/>
                  <a:pt x="416" y="750"/>
                  <a:pt x="425" y="743"/>
                </a:cubicBezTo>
                <a:cubicBezTo>
                  <a:pt x="482" y="799"/>
                  <a:pt x="539" y="832"/>
                  <a:pt x="588" y="835"/>
                </a:cubicBezTo>
                <a:cubicBezTo>
                  <a:pt x="607" y="836"/>
                  <a:pt x="626" y="833"/>
                  <a:pt x="642" y="825"/>
                </a:cubicBezTo>
                <a:cubicBezTo>
                  <a:pt x="700" y="797"/>
                  <a:pt x="725" y="716"/>
                  <a:pt x="712" y="604"/>
                </a:cubicBezTo>
                <a:cubicBezTo>
                  <a:pt x="819" y="574"/>
                  <a:pt x="886" y="521"/>
                  <a:pt x="891" y="456"/>
                </a:cubicBezTo>
                <a:close/>
                <a:moveTo>
                  <a:pt x="440" y="529"/>
                </a:moveTo>
                <a:cubicBezTo>
                  <a:pt x="497" y="533"/>
                  <a:pt x="547" y="489"/>
                  <a:pt x="551" y="432"/>
                </a:cubicBezTo>
                <a:cubicBezTo>
                  <a:pt x="555" y="375"/>
                  <a:pt x="512" y="325"/>
                  <a:pt x="455" y="321"/>
                </a:cubicBezTo>
                <a:cubicBezTo>
                  <a:pt x="397" y="317"/>
                  <a:pt x="348" y="361"/>
                  <a:pt x="344" y="418"/>
                </a:cubicBezTo>
                <a:cubicBezTo>
                  <a:pt x="340" y="475"/>
                  <a:pt x="383" y="525"/>
                  <a:pt x="440" y="529"/>
                </a:cubicBezTo>
                <a:close/>
              </a:path>
            </a:pathLst>
          </a:custGeom>
          <a:solidFill>
            <a:srgbClr val="1B386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srgbClr val="1B3862"/>
              </a:solidFill>
              <a:effectLst/>
              <a:uLnTx/>
              <a:uFillTx/>
              <a:latin typeface="+mn-lt"/>
              <a:ea typeface="+mn-ea"/>
              <a:cs typeface="+mn-cs"/>
            </a:endParaRPr>
          </a:p>
        </p:txBody>
      </p:sp>
      <p:cxnSp>
        <p:nvCxnSpPr>
          <p:cNvPr id="3145734" name="直接连接符 9"/>
          <p:cNvCxnSpPr>
            <a:cxnSpLocks/>
          </p:cNvCxnSpPr>
          <p:nvPr/>
        </p:nvCxnSpPr>
        <p:spPr>
          <a:xfrm>
            <a:off x="2697163" y="3175000"/>
            <a:ext cx="0" cy="790575"/>
          </a:xfrm>
          <a:prstGeom prst="line">
            <a:avLst/>
          </a:prstGeom>
          <a:ln>
            <a:solidFill>
              <a:srgbClr val="1B3862"/>
            </a:solidFill>
          </a:ln>
        </p:spPr>
        <p:style>
          <a:lnRef idx="1">
            <a:schemeClr val="accent1"/>
          </a:lnRef>
          <a:fillRef idx="0">
            <a:schemeClr val="accent1"/>
          </a:fillRef>
          <a:effectRef idx="0">
            <a:schemeClr val="accent1"/>
          </a:effectRef>
          <a:fontRef idx="minor">
            <a:schemeClr val="tx1"/>
          </a:fontRef>
        </p:style>
      </p:cxnSp>
      <p:sp>
        <p:nvSpPr>
          <p:cNvPr id="1048622" name="文本框 12"/>
          <p:cNvSpPr txBox="1"/>
          <p:nvPr/>
        </p:nvSpPr>
        <p:spPr>
          <a:xfrm>
            <a:off x="1330036" y="638493"/>
            <a:ext cx="7564581" cy="1005840"/>
          </a:xfrm>
          <a:prstGeom prst="rect">
            <a:avLst/>
          </a:prstGeom>
          <a:noFill/>
          <a:ln w="9525">
            <a:noFill/>
          </a:ln>
        </p:spPr>
        <p:txBody>
          <a:bodyPr wrap="square" anchor="t">
            <a:spAutoFit/>
          </a:bodyPr>
          <a:lstStyle/>
          <a:p>
            <a:r>
              <a:rPr lang="en-US" altLang="zh-CN" sz="2000" b="1" dirty="0">
                <a:solidFill>
                  <a:srgbClr val="1B3862"/>
                </a:solidFill>
                <a:latin typeface="微软雅黑" panose="020B0503020204020204" pitchFamily="34" charset="-122"/>
                <a:ea typeface="微软雅黑" panose="020B0503020204020204" pitchFamily="34" charset="-122"/>
              </a:rPr>
              <a:t>jQuery UI is a curated set of user interface interactions, effects, widgets, and themes built on top of the jQuery JavaScript Library.</a:t>
            </a:r>
          </a:p>
        </p:txBody>
      </p:sp>
      <p:sp>
        <p:nvSpPr>
          <p:cNvPr id="1048623" name="TextBox 1048622"/>
          <p:cNvSpPr txBox="1"/>
          <p:nvPr/>
        </p:nvSpPr>
        <p:spPr>
          <a:xfrm>
            <a:off x="1043707" y="2154555"/>
            <a:ext cx="10418619" cy="4462760"/>
          </a:xfrm>
          <a:prstGeom prst="rect">
            <a:avLst/>
          </a:prstGeom>
          <a:solidFill>
            <a:srgbClr val="FFFFFF"/>
          </a:solidFill>
          <a:ln w="63500">
            <a:solidFill>
              <a:srgbClr val="FFC000"/>
            </a:solidFill>
            <a:prstDash val="dash"/>
          </a:ln>
        </p:spPr>
        <p:txBody>
          <a:bodyPr wrap="square" rtlCol="0" anchor="t">
            <a:spAutoFit/>
          </a:bodyPr>
          <a:lstStyle/>
          <a:p>
            <a:pPr marL="285750" indent="-285750" algn="l">
              <a:lnSpc>
                <a:spcPct val="100000"/>
              </a:lnSpc>
              <a:buFont typeface="Arial"/>
              <a:buChar char="•"/>
            </a:pPr>
            <a:r>
              <a:rPr lang="en-US" b="0" i="0" dirty="0">
                <a:latin typeface="Arial"/>
                <a:ea typeface="Times New Roman"/>
                <a:cs typeface="Arial"/>
              </a:rPr>
              <a:t>jQuery</a:t>
            </a:r>
            <a:r>
              <a:rPr lang="en-US" b="0" i="0" dirty="0">
                <a:solidFill>
                  <a:srgbClr val="002060"/>
                </a:solidFill>
                <a:latin typeface="Arial"/>
                <a:ea typeface="Times New Roman"/>
                <a:cs typeface="Arial"/>
              </a:rPr>
              <a:t> UI is a popular JavaScript library that provides a wide range of user interface (UI) components and interactions for web development. It is built on top of the jQuery library, which is widely used for simplifying HTML document traversal and manipulation.  </a:t>
            </a:r>
          </a:p>
          <a:p>
            <a:pPr marL="285750" indent="-285750" algn="l">
              <a:lnSpc>
                <a:spcPct val="100000"/>
              </a:lnSpc>
              <a:buFont typeface="Arial"/>
              <a:buChar char="•"/>
            </a:pPr>
            <a:endParaRPr lang="en-US" sz="1400" b="0" i="0" dirty="0">
              <a:solidFill>
                <a:srgbClr val="002060"/>
              </a:solidFill>
              <a:latin typeface="Arial"/>
              <a:ea typeface="Times New Roman"/>
              <a:cs typeface="Arial"/>
            </a:endParaRPr>
          </a:p>
          <a:p>
            <a:pPr marL="285750" indent="-285750" algn="l">
              <a:lnSpc>
                <a:spcPct val="100000"/>
              </a:lnSpc>
              <a:buFont typeface="Arial"/>
              <a:buChar char="•"/>
            </a:pPr>
            <a:r>
              <a:rPr lang="en-US" b="0" i="0" dirty="0">
                <a:solidFill>
                  <a:srgbClr val="002060"/>
                </a:solidFill>
                <a:latin typeface="Arial"/>
                <a:ea typeface="Times New Roman"/>
                <a:cs typeface="Arial"/>
              </a:rPr>
              <a:t>jQuery UI offers various UI elements and features, including: </a:t>
            </a:r>
          </a:p>
          <a:p>
            <a:pPr marL="285750" indent="-285750" algn="l">
              <a:lnSpc>
                <a:spcPct val="100000"/>
              </a:lnSpc>
              <a:buFont typeface="Arial"/>
              <a:buChar char="•"/>
            </a:pPr>
            <a:endParaRPr lang="en-US" b="0" i="0" dirty="0">
              <a:solidFill>
                <a:srgbClr val="002060"/>
              </a:solidFill>
              <a:latin typeface="Arial"/>
              <a:ea typeface="Times New Roman"/>
              <a:cs typeface="Arial"/>
            </a:endParaRPr>
          </a:p>
          <a:p>
            <a:pPr marL="285750" indent="-285750" algn="l">
              <a:lnSpc>
                <a:spcPct val="100000"/>
              </a:lnSpc>
              <a:buFont typeface="Arial"/>
              <a:buChar char="•"/>
            </a:pPr>
            <a:r>
              <a:rPr lang="en-US" b="0" i="0" dirty="0">
                <a:solidFill>
                  <a:srgbClr val="002060"/>
                </a:solidFill>
                <a:latin typeface="Arial"/>
                <a:ea typeface="Times New Roman"/>
                <a:cs typeface="Arial"/>
              </a:rPr>
              <a:t>Widgets: These are pre-built UI components like buttons, sliders, accordions, date pickers, and more that you can easily integrate into your web applications. </a:t>
            </a:r>
          </a:p>
          <a:p>
            <a:pPr algn="l">
              <a:lnSpc>
                <a:spcPct val="100000"/>
              </a:lnSpc>
            </a:pPr>
            <a:endParaRPr lang="en-US" b="0" i="0" dirty="0">
              <a:solidFill>
                <a:srgbClr val="002060"/>
              </a:solidFill>
              <a:latin typeface="Arial"/>
              <a:ea typeface="Times New Roman"/>
              <a:cs typeface="Arial"/>
            </a:endParaRPr>
          </a:p>
          <a:p>
            <a:pPr marL="285750" indent="-285750" algn="l">
              <a:lnSpc>
                <a:spcPct val="100000"/>
              </a:lnSpc>
              <a:buFont typeface="Arial"/>
              <a:buChar char="•"/>
            </a:pPr>
            <a:r>
              <a:rPr lang="en-US" b="0" i="0" dirty="0">
                <a:solidFill>
                  <a:srgbClr val="002060"/>
                </a:solidFill>
                <a:latin typeface="Arial"/>
                <a:ea typeface="Times New Roman"/>
                <a:cs typeface="Arial"/>
              </a:rPr>
              <a:t>Interactions: jQuery UI provides interactions such as draggable elements, resizable elements, sortable lists, and more, making it easier to create interactive and user-friendly interfaces. </a:t>
            </a:r>
          </a:p>
          <a:p>
            <a:pPr marL="285750" indent="-285750" algn="l">
              <a:lnSpc>
                <a:spcPct val="100000"/>
              </a:lnSpc>
              <a:buFont typeface="Arial"/>
              <a:buChar char="•"/>
            </a:pPr>
            <a:endParaRPr lang="en-US" b="0" i="0" dirty="0">
              <a:solidFill>
                <a:srgbClr val="002060"/>
              </a:solidFill>
              <a:latin typeface="Arial"/>
              <a:ea typeface="Times New Roman"/>
              <a:cs typeface="Arial"/>
            </a:endParaRPr>
          </a:p>
          <a:p>
            <a:pPr marL="285750" indent="-285750" algn="l">
              <a:lnSpc>
                <a:spcPct val="100000"/>
              </a:lnSpc>
              <a:buFont typeface="Arial"/>
              <a:buChar char="•"/>
            </a:pPr>
            <a:r>
              <a:rPr lang="en-US" b="0" i="0" dirty="0">
                <a:solidFill>
                  <a:srgbClr val="002060"/>
                </a:solidFill>
                <a:latin typeface="Arial"/>
                <a:ea typeface="Times New Roman"/>
                <a:cs typeface="Arial"/>
              </a:rPr>
              <a:t>Effects: It includes visual effects like animations and transitions to enhance the user experience.</a:t>
            </a:r>
          </a:p>
          <a:p>
            <a:pPr marL="285750" indent="-285750" algn="l">
              <a:lnSpc>
                <a:spcPct val="100000"/>
              </a:lnSpc>
              <a:buFont typeface="Arial"/>
              <a:buChar char="•"/>
            </a:pPr>
            <a:endParaRPr lang="en-US" b="0" i="0" dirty="0">
              <a:solidFill>
                <a:srgbClr val="002060"/>
              </a:solidFill>
              <a:latin typeface="Arial"/>
              <a:ea typeface="Times New Roman"/>
              <a:cs typeface="Arial"/>
            </a:endParaRPr>
          </a:p>
          <a:p>
            <a:pPr marL="285750" indent="-285750" algn="l">
              <a:lnSpc>
                <a:spcPct val="100000"/>
              </a:lnSpc>
              <a:buFont typeface="Arial"/>
              <a:buChar char="•"/>
            </a:pPr>
            <a:r>
              <a:rPr lang="en-US" b="0" i="0" dirty="0">
                <a:solidFill>
                  <a:srgbClr val="002060"/>
                </a:solidFill>
                <a:latin typeface="Arial"/>
                <a:ea typeface="Times New Roman"/>
                <a:cs typeface="Arial"/>
              </a:rPr>
              <a:t>Theming: jQuery UI allows you to create custom themes or use existing themes to style your UI components to match your website's design.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直角三角形 78"/>
          <p:cNvSpPr/>
          <p:nvPr/>
        </p:nvSpPr>
        <p:spPr>
          <a:xfrm flipH="1">
            <a:off x="6650038" y="1682750"/>
            <a:ext cx="4017963" cy="5214938"/>
          </a:xfrm>
          <a:prstGeom prst="rtTriangle">
            <a:avLst/>
          </a:prstGeom>
          <a:solidFill>
            <a:srgbClr val="1B3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dirty="0">
              <a:ln>
                <a:noFill/>
              </a:ln>
              <a:solidFill>
                <a:prstClr val="white"/>
              </a:solidFill>
              <a:effectLst/>
              <a:uLnTx/>
              <a:uFillTx/>
              <a:latin typeface="+mn-lt"/>
              <a:ea typeface="+mn-ea"/>
              <a:cs typeface="+mn-cs"/>
            </a:endParaRPr>
          </a:p>
        </p:txBody>
      </p:sp>
      <p:grpSp>
        <p:nvGrpSpPr>
          <p:cNvPr id="56" name="组合 7"/>
          <p:cNvGrpSpPr/>
          <p:nvPr/>
        </p:nvGrpSpPr>
        <p:grpSpPr>
          <a:xfrm>
            <a:off x="1524000" y="431800"/>
            <a:ext cx="9144000" cy="495300"/>
            <a:chOff x="1" y="321273"/>
            <a:chExt cx="9144000" cy="494273"/>
          </a:xfrm>
        </p:grpSpPr>
        <p:sp>
          <p:nvSpPr>
            <p:cNvPr id="1048628" name="矩形 4"/>
            <p:cNvSpPr/>
            <p:nvPr/>
          </p:nvSpPr>
          <p:spPr>
            <a:xfrm flipV="1">
              <a:off x="1" y="321273"/>
              <a:ext cx="9144000" cy="45719"/>
            </a:xfrm>
            <a:prstGeom prst="rect">
              <a:avLst/>
            </a:prstGeom>
            <a:solidFill>
              <a:srgbClr val="23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29" name="矩形 3"/>
            <p:cNvSpPr/>
            <p:nvPr/>
          </p:nvSpPr>
          <p:spPr>
            <a:xfrm>
              <a:off x="1" y="321275"/>
              <a:ext cx="2298356" cy="494271"/>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048630" name="Freeform 105"/>
          <p:cNvSpPr>
            <a:spLocks noEditPoints="1"/>
          </p:cNvSpPr>
          <p:nvPr/>
        </p:nvSpPr>
        <p:spPr bwMode="auto">
          <a:xfrm>
            <a:off x="1630363" y="528638"/>
            <a:ext cx="320675" cy="301625"/>
          </a:xfrm>
          <a:custGeom>
            <a:avLst/>
            <a:gdLst>
              <a:gd name="T0" fmla="*/ 68 w 80"/>
              <a:gd name="T1" fmla="*/ 9 h 76"/>
              <a:gd name="T2" fmla="*/ 45 w 80"/>
              <a:gd name="T3" fmla="*/ 0 h 76"/>
              <a:gd name="T4" fmla="*/ 22 w 80"/>
              <a:gd name="T5" fmla="*/ 9 h 76"/>
              <a:gd name="T6" fmla="*/ 13 w 80"/>
              <a:gd name="T7" fmla="*/ 32 h 76"/>
              <a:gd name="T8" fmla="*/ 16 w 80"/>
              <a:gd name="T9" fmla="*/ 47 h 76"/>
              <a:gd name="T10" fmla="*/ 16 w 80"/>
              <a:gd name="T11" fmla="*/ 47 h 76"/>
              <a:gd name="T12" fmla="*/ 4 w 80"/>
              <a:gd name="T13" fmla="*/ 59 h 76"/>
              <a:gd name="T14" fmla="*/ 4 w 80"/>
              <a:gd name="T15" fmla="*/ 73 h 76"/>
              <a:gd name="T16" fmla="*/ 11 w 80"/>
              <a:gd name="T17" fmla="*/ 76 h 76"/>
              <a:gd name="T18" fmla="*/ 18 w 80"/>
              <a:gd name="T19" fmla="*/ 73 h 76"/>
              <a:gd name="T20" fmla="*/ 30 w 80"/>
              <a:gd name="T21" fmla="*/ 61 h 76"/>
              <a:gd name="T22" fmla="*/ 30 w 80"/>
              <a:gd name="T23" fmla="*/ 61 h 76"/>
              <a:gd name="T24" fmla="*/ 45 w 80"/>
              <a:gd name="T25" fmla="*/ 64 h 76"/>
              <a:gd name="T26" fmla="*/ 68 w 80"/>
              <a:gd name="T27" fmla="*/ 55 h 76"/>
              <a:gd name="T28" fmla="*/ 68 w 80"/>
              <a:gd name="T29" fmla="*/ 9 h 76"/>
              <a:gd name="T30" fmla="*/ 59 w 80"/>
              <a:gd name="T31" fmla="*/ 46 h 76"/>
              <a:gd name="T32" fmla="*/ 45 w 80"/>
              <a:gd name="T33" fmla="*/ 52 h 76"/>
              <a:gd name="T34" fmla="*/ 30 w 80"/>
              <a:gd name="T35" fmla="*/ 46 h 76"/>
              <a:gd name="T36" fmla="*/ 24 w 80"/>
              <a:gd name="T37" fmla="*/ 32 h 76"/>
              <a:gd name="T38" fmla="*/ 30 w 80"/>
              <a:gd name="T39" fmla="*/ 18 h 76"/>
              <a:gd name="T40" fmla="*/ 45 w 80"/>
              <a:gd name="T41" fmla="*/ 12 h 76"/>
              <a:gd name="T42" fmla="*/ 59 w 80"/>
              <a:gd name="T43" fmla="*/ 18 h 76"/>
              <a:gd name="T44" fmla="*/ 59 w 80"/>
              <a:gd name="T45" fmla="*/ 4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76">
                <a:moveTo>
                  <a:pt x="68" y="9"/>
                </a:moveTo>
                <a:cubicBezTo>
                  <a:pt x="62" y="3"/>
                  <a:pt x="53" y="0"/>
                  <a:pt x="45" y="0"/>
                </a:cubicBezTo>
                <a:cubicBezTo>
                  <a:pt x="36" y="0"/>
                  <a:pt x="28" y="3"/>
                  <a:pt x="22" y="9"/>
                </a:cubicBezTo>
                <a:cubicBezTo>
                  <a:pt x="16" y="15"/>
                  <a:pt x="13" y="23"/>
                  <a:pt x="13" y="32"/>
                </a:cubicBezTo>
                <a:cubicBezTo>
                  <a:pt x="13" y="37"/>
                  <a:pt x="14" y="42"/>
                  <a:pt x="16" y="47"/>
                </a:cubicBezTo>
                <a:cubicBezTo>
                  <a:pt x="16" y="47"/>
                  <a:pt x="16" y="47"/>
                  <a:pt x="16" y="47"/>
                </a:cubicBezTo>
                <a:cubicBezTo>
                  <a:pt x="4" y="59"/>
                  <a:pt x="4" y="59"/>
                  <a:pt x="4" y="59"/>
                </a:cubicBezTo>
                <a:cubicBezTo>
                  <a:pt x="0" y="63"/>
                  <a:pt x="0" y="69"/>
                  <a:pt x="4" y="73"/>
                </a:cubicBezTo>
                <a:cubicBezTo>
                  <a:pt x="6" y="75"/>
                  <a:pt x="8" y="76"/>
                  <a:pt x="11" y="76"/>
                </a:cubicBezTo>
                <a:cubicBezTo>
                  <a:pt x="13" y="76"/>
                  <a:pt x="16" y="75"/>
                  <a:pt x="18" y="73"/>
                </a:cubicBezTo>
                <a:cubicBezTo>
                  <a:pt x="30" y="61"/>
                  <a:pt x="30" y="61"/>
                  <a:pt x="30" y="61"/>
                </a:cubicBezTo>
                <a:cubicBezTo>
                  <a:pt x="30" y="61"/>
                  <a:pt x="30" y="61"/>
                  <a:pt x="30" y="61"/>
                </a:cubicBezTo>
                <a:cubicBezTo>
                  <a:pt x="35" y="63"/>
                  <a:pt x="40" y="64"/>
                  <a:pt x="45" y="64"/>
                </a:cubicBezTo>
                <a:cubicBezTo>
                  <a:pt x="53" y="64"/>
                  <a:pt x="62" y="61"/>
                  <a:pt x="68" y="55"/>
                </a:cubicBezTo>
                <a:cubicBezTo>
                  <a:pt x="80" y="42"/>
                  <a:pt x="80" y="22"/>
                  <a:pt x="68" y="9"/>
                </a:cubicBezTo>
                <a:close/>
                <a:moveTo>
                  <a:pt x="59" y="46"/>
                </a:moveTo>
                <a:cubicBezTo>
                  <a:pt x="55" y="50"/>
                  <a:pt x="50" y="52"/>
                  <a:pt x="45" y="52"/>
                </a:cubicBezTo>
                <a:cubicBezTo>
                  <a:pt x="39" y="52"/>
                  <a:pt x="34" y="50"/>
                  <a:pt x="30" y="46"/>
                </a:cubicBezTo>
                <a:cubicBezTo>
                  <a:pt x="27" y="43"/>
                  <a:pt x="24" y="37"/>
                  <a:pt x="24" y="32"/>
                </a:cubicBezTo>
                <a:cubicBezTo>
                  <a:pt x="24" y="27"/>
                  <a:pt x="27" y="21"/>
                  <a:pt x="30" y="18"/>
                </a:cubicBezTo>
                <a:cubicBezTo>
                  <a:pt x="34" y="14"/>
                  <a:pt x="39" y="12"/>
                  <a:pt x="45" y="12"/>
                </a:cubicBezTo>
                <a:cubicBezTo>
                  <a:pt x="50" y="12"/>
                  <a:pt x="55" y="14"/>
                  <a:pt x="59" y="18"/>
                </a:cubicBezTo>
                <a:cubicBezTo>
                  <a:pt x="67" y="26"/>
                  <a:pt x="67" y="38"/>
                  <a:pt x="59" y="46"/>
                </a:cubicBezTo>
                <a:close/>
              </a:path>
            </a:pathLst>
          </a:custGeom>
          <a:solidFill>
            <a:schemeClr val="bg1"/>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dirty="0">
              <a:ln>
                <a:noFill/>
              </a:ln>
              <a:solidFill>
                <a:prstClr val="black"/>
              </a:solidFill>
              <a:effectLst/>
              <a:uLnTx/>
              <a:uFillTx/>
              <a:latin typeface="+mn-lt"/>
              <a:ea typeface="+mn-ea"/>
              <a:cs typeface="+mn-cs"/>
            </a:endParaRPr>
          </a:p>
        </p:txBody>
      </p:sp>
      <p:sp>
        <p:nvSpPr>
          <p:cNvPr id="1048631" name="文本框 6"/>
          <p:cNvSpPr txBox="1"/>
          <p:nvPr/>
        </p:nvSpPr>
        <p:spPr>
          <a:xfrm>
            <a:off x="1942134" y="552274"/>
            <a:ext cx="1462088" cy="338554"/>
          </a:xfrm>
          <a:prstGeom prst="rect">
            <a:avLst/>
          </a:prstGeom>
          <a:noFill/>
          <a:ln w="9525">
            <a:noFill/>
          </a:ln>
        </p:spPr>
        <p:txBody>
          <a:bodyPr wrap="square" anchor="t">
            <a:spAutoFit/>
          </a:bodyPr>
          <a:lstStyle/>
          <a:p>
            <a:pPr algn="dist"/>
            <a:r>
              <a:rPr lang="en-US" altLang="en-US" sz="1600" b="1" dirty="0">
                <a:solidFill>
                  <a:schemeClr val="bg1"/>
                </a:solidFill>
                <a:latin typeface="微软雅黑" panose="020B0503020204020204" pitchFamily="34" charset="-122"/>
                <a:ea typeface="微软雅黑" panose="020B0503020204020204" pitchFamily="34" charset="-122"/>
              </a:rPr>
              <a:t>Interactions</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048632" name="椭圆 72"/>
          <p:cNvSpPr/>
          <p:nvPr/>
        </p:nvSpPr>
        <p:spPr>
          <a:xfrm>
            <a:off x="8201835" y="4290218"/>
            <a:ext cx="2112963" cy="2038350"/>
          </a:xfrm>
          <a:prstGeom prst="ellipse">
            <a:avLst/>
          </a:prstGeom>
          <a:solidFill>
            <a:schemeClr val="bg1"/>
          </a:solidFill>
          <a:ln w="57150">
            <a:solidFill>
              <a:srgbClr val="1B36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mn-lt"/>
              <a:ea typeface="+mn-ea"/>
              <a:cs typeface="+mn-cs"/>
            </a:endParaRPr>
          </a:p>
        </p:txBody>
      </p:sp>
      <p:sp>
        <p:nvSpPr>
          <p:cNvPr id="1048633" name="Freeform 112"/>
          <p:cNvSpPr>
            <a:spLocks noEditPoints="1"/>
          </p:cNvSpPr>
          <p:nvPr/>
        </p:nvSpPr>
        <p:spPr bwMode="auto">
          <a:xfrm>
            <a:off x="8951135" y="4999831"/>
            <a:ext cx="614363" cy="619125"/>
          </a:xfrm>
          <a:custGeom>
            <a:avLst/>
            <a:gdLst>
              <a:gd name="T0" fmla="*/ 179 w 288"/>
              <a:gd name="T1" fmla="*/ 120 h 288"/>
              <a:gd name="T2" fmla="*/ 183 w 288"/>
              <a:gd name="T3" fmla="*/ 92 h 288"/>
              <a:gd name="T4" fmla="*/ 92 w 288"/>
              <a:gd name="T5" fmla="*/ 0 h 288"/>
              <a:gd name="T6" fmla="*/ 0 w 288"/>
              <a:gd name="T7" fmla="*/ 92 h 288"/>
              <a:gd name="T8" fmla="*/ 92 w 288"/>
              <a:gd name="T9" fmla="*/ 183 h 288"/>
              <a:gd name="T10" fmla="*/ 121 w 288"/>
              <a:gd name="T11" fmla="*/ 178 h 288"/>
              <a:gd name="T12" fmla="*/ 142 w 288"/>
              <a:gd name="T13" fmla="*/ 199 h 288"/>
              <a:gd name="T14" fmla="*/ 186 w 288"/>
              <a:gd name="T15" fmla="*/ 199 h 288"/>
              <a:gd name="T16" fmla="*/ 186 w 288"/>
              <a:gd name="T17" fmla="*/ 244 h 288"/>
              <a:gd name="T18" fmla="*/ 186 w 288"/>
              <a:gd name="T19" fmla="*/ 244 h 288"/>
              <a:gd name="T20" fmla="*/ 230 w 288"/>
              <a:gd name="T21" fmla="*/ 244 h 288"/>
              <a:gd name="T22" fmla="*/ 230 w 288"/>
              <a:gd name="T23" fmla="*/ 288 h 288"/>
              <a:gd name="T24" fmla="*/ 230 w 288"/>
              <a:gd name="T25" fmla="*/ 288 h 288"/>
              <a:gd name="T26" fmla="*/ 288 w 288"/>
              <a:gd name="T27" fmla="*/ 288 h 288"/>
              <a:gd name="T28" fmla="*/ 288 w 288"/>
              <a:gd name="T29" fmla="*/ 288 h 288"/>
              <a:gd name="T30" fmla="*/ 288 w 288"/>
              <a:gd name="T31" fmla="*/ 288 h 288"/>
              <a:gd name="T32" fmla="*/ 288 w 288"/>
              <a:gd name="T33" fmla="*/ 230 h 288"/>
              <a:gd name="T34" fmla="*/ 179 w 288"/>
              <a:gd name="T35" fmla="*/ 120 h 288"/>
              <a:gd name="T36" fmla="*/ 73 w 288"/>
              <a:gd name="T37" fmla="*/ 103 h 288"/>
              <a:gd name="T38" fmla="*/ 42 w 288"/>
              <a:gd name="T39" fmla="*/ 72 h 288"/>
              <a:gd name="T40" fmla="*/ 73 w 288"/>
              <a:gd name="T41" fmla="*/ 41 h 288"/>
              <a:gd name="T42" fmla="*/ 104 w 288"/>
              <a:gd name="T43" fmla="*/ 72 h 288"/>
              <a:gd name="T44" fmla="*/ 73 w 288"/>
              <a:gd name="T45" fmla="*/ 10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8" h="288">
                <a:moveTo>
                  <a:pt x="179" y="120"/>
                </a:moveTo>
                <a:cubicBezTo>
                  <a:pt x="182" y="111"/>
                  <a:pt x="183" y="102"/>
                  <a:pt x="183" y="92"/>
                </a:cubicBezTo>
                <a:cubicBezTo>
                  <a:pt x="183" y="41"/>
                  <a:pt x="142" y="0"/>
                  <a:pt x="92" y="0"/>
                </a:cubicBezTo>
                <a:cubicBezTo>
                  <a:pt x="41" y="0"/>
                  <a:pt x="0" y="41"/>
                  <a:pt x="0" y="92"/>
                </a:cubicBezTo>
                <a:cubicBezTo>
                  <a:pt x="0" y="142"/>
                  <a:pt x="41" y="183"/>
                  <a:pt x="92" y="183"/>
                </a:cubicBezTo>
                <a:cubicBezTo>
                  <a:pt x="102" y="183"/>
                  <a:pt x="112" y="181"/>
                  <a:pt x="121" y="178"/>
                </a:cubicBezTo>
                <a:cubicBezTo>
                  <a:pt x="142" y="199"/>
                  <a:pt x="142" y="199"/>
                  <a:pt x="142" y="199"/>
                </a:cubicBezTo>
                <a:cubicBezTo>
                  <a:pt x="186" y="199"/>
                  <a:pt x="186" y="199"/>
                  <a:pt x="186" y="199"/>
                </a:cubicBezTo>
                <a:cubicBezTo>
                  <a:pt x="186" y="244"/>
                  <a:pt x="186" y="244"/>
                  <a:pt x="186" y="244"/>
                </a:cubicBezTo>
                <a:cubicBezTo>
                  <a:pt x="186" y="244"/>
                  <a:pt x="186" y="244"/>
                  <a:pt x="186" y="244"/>
                </a:cubicBezTo>
                <a:cubicBezTo>
                  <a:pt x="230" y="244"/>
                  <a:pt x="230" y="244"/>
                  <a:pt x="230" y="244"/>
                </a:cubicBezTo>
                <a:cubicBezTo>
                  <a:pt x="230" y="288"/>
                  <a:pt x="230" y="288"/>
                  <a:pt x="230" y="288"/>
                </a:cubicBezTo>
                <a:cubicBezTo>
                  <a:pt x="230" y="288"/>
                  <a:pt x="230" y="288"/>
                  <a:pt x="230" y="288"/>
                </a:cubicBezTo>
                <a:cubicBezTo>
                  <a:pt x="288" y="288"/>
                  <a:pt x="288" y="288"/>
                  <a:pt x="288" y="288"/>
                </a:cubicBezTo>
                <a:cubicBezTo>
                  <a:pt x="288" y="288"/>
                  <a:pt x="288" y="288"/>
                  <a:pt x="288" y="288"/>
                </a:cubicBezTo>
                <a:cubicBezTo>
                  <a:pt x="288" y="288"/>
                  <a:pt x="288" y="288"/>
                  <a:pt x="288" y="288"/>
                </a:cubicBezTo>
                <a:cubicBezTo>
                  <a:pt x="288" y="230"/>
                  <a:pt x="288" y="230"/>
                  <a:pt x="288" y="230"/>
                </a:cubicBezTo>
                <a:lnTo>
                  <a:pt x="179" y="120"/>
                </a:lnTo>
                <a:close/>
                <a:moveTo>
                  <a:pt x="73" y="103"/>
                </a:moveTo>
                <a:cubicBezTo>
                  <a:pt x="56" y="103"/>
                  <a:pt x="42" y="89"/>
                  <a:pt x="42" y="72"/>
                </a:cubicBezTo>
                <a:cubicBezTo>
                  <a:pt x="42" y="55"/>
                  <a:pt x="56" y="41"/>
                  <a:pt x="73" y="41"/>
                </a:cubicBezTo>
                <a:cubicBezTo>
                  <a:pt x="90" y="41"/>
                  <a:pt x="104" y="55"/>
                  <a:pt x="104" y="72"/>
                </a:cubicBezTo>
                <a:cubicBezTo>
                  <a:pt x="104" y="89"/>
                  <a:pt x="90" y="103"/>
                  <a:pt x="73" y="103"/>
                </a:cubicBezTo>
                <a:close/>
              </a:path>
            </a:pathLst>
          </a:custGeom>
          <a:solidFill>
            <a:srgbClr val="1B3661"/>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srgbClr val="57C6CD"/>
              </a:solidFill>
              <a:effectLst/>
              <a:uLnTx/>
              <a:uFillTx/>
              <a:latin typeface="+mn-lt"/>
              <a:ea typeface="+mn-ea"/>
              <a:cs typeface="+mn-cs"/>
            </a:endParaRPr>
          </a:p>
        </p:txBody>
      </p:sp>
      <p:sp>
        <p:nvSpPr>
          <p:cNvPr id="1048634" name="TextBox 1048633"/>
          <p:cNvSpPr txBox="1"/>
          <p:nvPr/>
        </p:nvSpPr>
        <p:spPr>
          <a:xfrm>
            <a:off x="1630363" y="1087516"/>
            <a:ext cx="2193984" cy="1297940"/>
          </a:xfrm>
          <a:prstGeom prst="rect">
            <a:avLst/>
          </a:prstGeom>
        </p:spPr>
        <p:txBody>
          <a:bodyPr wrap="square" rtlCol="0">
            <a:spAutoFit/>
          </a:bodyP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9pPr>
          </a:lstStyle>
          <a:p>
            <a:pPr marL="742950" indent="-285750" algn="l">
              <a:lnSpc>
                <a:spcPct val="100000"/>
              </a:lnSpc>
              <a:buFont typeface="Arial"/>
              <a:buChar char="•"/>
            </a:pPr>
            <a:r>
              <a:rPr lang="en-US" sz="1600" b="1" i="0">
                <a:solidFill>
                  <a:srgbClr val="222222"/>
                </a:solidFill>
                <a:highlight>
                  <a:srgbClr val="FFFFFF"/>
                </a:highlight>
                <a:latin typeface="Arial"/>
                <a:ea typeface="Times New Roman"/>
                <a:cs typeface="Arial"/>
              </a:rPr>
              <a:t>Draggable </a:t>
            </a:r>
            <a:endParaRPr sz="1800" b="1"/>
          </a:p>
          <a:p>
            <a:pPr marL="742950" indent="-285750" algn="l">
              <a:lnSpc>
                <a:spcPct val="100000"/>
              </a:lnSpc>
              <a:buFont typeface="Arial"/>
              <a:buChar char="•"/>
            </a:pPr>
            <a:r>
              <a:rPr lang="en-US" sz="1600" b="1" i="0">
                <a:solidFill>
                  <a:srgbClr val="222222"/>
                </a:solidFill>
                <a:highlight>
                  <a:srgbClr val="FFFFFF"/>
                </a:highlight>
                <a:latin typeface="Arial"/>
                <a:ea typeface="Times New Roman"/>
                <a:cs typeface="Arial"/>
              </a:rPr>
              <a:t>Droppable </a:t>
            </a:r>
            <a:endParaRPr sz="1800" b="1"/>
          </a:p>
          <a:p>
            <a:pPr marL="742950" indent="-285750" algn="l">
              <a:lnSpc>
                <a:spcPct val="100000"/>
              </a:lnSpc>
              <a:buFont typeface="Arial"/>
              <a:buChar char="•"/>
            </a:pPr>
            <a:r>
              <a:rPr lang="en-US" sz="1600" b="1" i="0">
                <a:solidFill>
                  <a:srgbClr val="222222"/>
                </a:solidFill>
                <a:highlight>
                  <a:srgbClr val="FFFFFF"/>
                </a:highlight>
                <a:latin typeface="Arial"/>
                <a:ea typeface="Times New Roman"/>
                <a:cs typeface="Arial"/>
              </a:rPr>
              <a:t>Selectable </a:t>
            </a:r>
            <a:endParaRPr sz="1800" b="1"/>
          </a:p>
          <a:p>
            <a:pPr marL="742950" indent="-285750" algn="l">
              <a:lnSpc>
                <a:spcPct val="100000"/>
              </a:lnSpc>
              <a:buFont typeface="Arial"/>
              <a:buChar char="•"/>
            </a:pPr>
            <a:r>
              <a:rPr lang="en-US" sz="1600" b="1" i="0">
                <a:solidFill>
                  <a:srgbClr val="222222"/>
                </a:solidFill>
                <a:highlight>
                  <a:srgbClr val="FFFFFF"/>
                </a:highlight>
                <a:latin typeface="Arial"/>
                <a:ea typeface="Times New Roman"/>
                <a:cs typeface="Arial"/>
              </a:rPr>
              <a:t>Sortable </a:t>
            </a:r>
            <a:endParaRPr sz="1800" b="1"/>
          </a:p>
          <a:p>
            <a:pPr marL="742950" indent="-285750" algn="l">
              <a:lnSpc>
                <a:spcPct val="100000"/>
              </a:lnSpc>
              <a:buFont typeface="Arial"/>
              <a:buChar char="•"/>
            </a:pPr>
            <a:r>
              <a:rPr lang="en-US" sz="1600" b="1" i="0">
                <a:solidFill>
                  <a:srgbClr val="222222"/>
                </a:solidFill>
                <a:highlight>
                  <a:srgbClr val="FFFFFF"/>
                </a:highlight>
                <a:latin typeface="Arial"/>
                <a:ea typeface="Times New Roman"/>
                <a:cs typeface="Arial"/>
              </a:rPr>
              <a:t>Resizable </a:t>
            </a:r>
          </a:p>
        </p:txBody>
      </p:sp>
      <p:grpSp>
        <p:nvGrpSpPr>
          <p:cNvPr id="57" name="组合 7"/>
          <p:cNvGrpSpPr/>
          <p:nvPr/>
        </p:nvGrpSpPr>
        <p:grpSpPr>
          <a:xfrm>
            <a:off x="1561559" y="2619849"/>
            <a:ext cx="7341877" cy="397685"/>
            <a:chOff x="1" y="321273"/>
            <a:chExt cx="9144000" cy="494273"/>
          </a:xfrm>
        </p:grpSpPr>
        <p:sp>
          <p:nvSpPr>
            <p:cNvPr id="1048635" name="矩形 4"/>
            <p:cNvSpPr/>
            <p:nvPr/>
          </p:nvSpPr>
          <p:spPr>
            <a:xfrm flipV="1">
              <a:off x="1" y="321273"/>
              <a:ext cx="9144000" cy="45719"/>
            </a:xfrm>
            <a:prstGeom prst="rect">
              <a:avLst/>
            </a:prstGeom>
            <a:solidFill>
              <a:srgbClr val="234370"/>
            </a:solidFill>
            <a:ln w="12700" cap="flat" cmpd="sng" algn="ctr">
              <a:solidFill>
                <a:srgbClr val="41719C"/>
              </a:solidFill>
              <a:prstDash val="solid"/>
              <a:miter lim="800000"/>
            </a:ln>
          </p:spPr>
          <p:txBody>
            <a:bodyPr rtlCol="0"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048636" name="矩形 3"/>
            <p:cNvSpPr/>
            <p:nvPr/>
          </p:nvSpPr>
          <p:spPr>
            <a:xfrm>
              <a:off x="1" y="321275"/>
              <a:ext cx="2298356" cy="494271"/>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txBody>
            <a:bodyPr rtlCol="0"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en-US" sz="1800" b="0" i="0" u="none" strike="noStrike" kern="1200" cap="none" spc="0" normalizeH="0" baseline="0" noProof="0">
                  <a:ln>
                    <a:noFill/>
                  </a:ln>
                  <a:solidFill>
                    <a:srgbClr val="FFFFFF"/>
                  </a:solidFill>
                  <a:effectLst/>
                  <a:latin typeface="+mn-lt"/>
                  <a:ea typeface="+mn-ea"/>
                  <a:cs typeface="+mn-cs"/>
                </a:rPr>
                <a:t>Widgets</a:t>
              </a: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grpSp>
      <p:sp>
        <p:nvSpPr>
          <p:cNvPr id="1048637" name="Freeform 105"/>
          <p:cNvSpPr>
            <a:spLocks noEditPoints="1"/>
          </p:cNvSpPr>
          <p:nvPr/>
        </p:nvSpPr>
        <p:spPr bwMode="auto">
          <a:xfrm>
            <a:off x="1630362" y="2694996"/>
            <a:ext cx="289928" cy="284173"/>
          </a:xfrm>
          <a:custGeom>
            <a:avLst/>
            <a:gdLst>
              <a:gd name="T0" fmla="*/ 68 w 80"/>
              <a:gd name="T1" fmla="*/ 9 h 76"/>
              <a:gd name="T2" fmla="*/ 45 w 80"/>
              <a:gd name="T3" fmla="*/ 0 h 76"/>
              <a:gd name="T4" fmla="*/ 22 w 80"/>
              <a:gd name="T5" fmla="*/ 9 h 76"/>
              <a:gd name="T6" fmla="*/ 13 w 80"/>
              <a:gd name="T7" fmla="*/ 32 h 76"/>
              <a:gd name="T8" fmla="*/ 16 w 80"/>
              <a:gd name="T9" fmla="*/ 47 h 76"/>
              <a:gd name="T10" fmla="*/ 16 w 80"/>
              <a:gd name="T11" fmla="*/ 47 h 76"/>
              <a:gd name="T12" fmla="*/ 4 w 80"/>
              <a:gd name="T13" fmla="*/ 59 h 76"/>
              <a:gd name="T14" fmla="*/ 4 w 80"/>
              <a:gd name="T15" fmla="*/ 73 h 76"/>
              <a:gd name="T16" fmla="*/ 11 w 80"/>
              <a:gd name="T17" fmla="*/ 76 h 76"/>
              <a:gd name="T18" fmla="*/ 18 w 80"/>
              <a:gd name="T19" fmla="*/ 73 h 76"/>
              <a:gd name="T20" fmla="*/ 30 w 80"/>
              <a:gd name="T21" fmla="*/ 61 h 76"/>
              <a:gd name="T22" fmla="*/ 30 w 80"/>
              <a:gd name="T23" fmla="*/ 61 h 76"/>
              <a:gd name="T24" fmla="*/ 45 w 80"/>
              <a:gd name="T25" fmla="*/ 64 h 76"/>
              <a:gd name="T26" fmla="*/ 68 w 80"/>
              <a:gd name="T27" fmla="*/ 55 h 76"/>
              <a:gd name="T28" fmla="*/ 68 w 80"/>
              <a:gd name="T29" fmla="*/ 9 h 76"/>
              <a:gd name="T30" fmla="*/ 59 w 80"/>
              <a:gd name="T31" fmla="*/ 46 h 76"/>
              <a:gd name="T32" fmla="*/ 45 w 80"/>
              <a:gd name="T33" fmla="*/ 52 h 76"/>
              <a:gd name="T34" fmla="*/ 30 w 80"/>
              <a:gd name="T35" fmla="*/ 46 h 76"/>
              <a:gd name="T36" fmla="*/ 24 w 80"/>
              <a:gd name="T37" fmla="*/ 32 h 76"/>
              <a:gd name="T38" fmla="*/ 30 w 80"/>
              <a:gd name="T39" fmla="*/ 18 h 76"/>
              <a:gd name="T40" fmla="*/ 45 w 80"/>
              <a:gd name="T41" fmla="*/ 12 h 76"/>
              <a:gd name="T42" fmla="*/ 59 w 80"/>
              <a:gd name="T43" fmla="*/ 18 h 76"/>
              <a:gd name="T44" fmla="*/ 59 w 80"/>
              <a:gd name="T45" fmla="*/ 4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76">
                <a:moveTo>
                  <a:pt x="68" y="9"/>
                </a:moveTo>
                <a:cubicBezTo>
                  <a:pt x="62" y="3"/>
                  <a:pt x="53" y="0"/>
                  <a:pt x="45" y="0"/>
                </a:cubicBezTo>
                <a:cubicBezTo>
                  <a:pt x="36" y="0"/>
                  <a:pt x="28" y="3"/>
                  <a:pt x="22" y="9"/>
                </a:cubicBezTo>
                <a:cubicBezTo>
                  <a:pt x="16" y="15"/>
                  <a:pt x="13" y="23"/>
                  <a:pt x="13" y="32"/>
                </a:cubicBezTo>
                <a:cubicBezTo>
                  <a:pt x="13" y="37"/>
                  <a:pt x="14" y="42"/>
                  <a:pt x="16" y="47"/>
                </a:cubicBezTo>
                <a:cubicBezTo>
                  <a:pt x="16" y="47"/>
                  <a:pt x="16" y="47"/>
                  <a:pt x="16" y="47"/>
                </a:cubicBezTo>
                <a:cubicBezTo>
                  <a:pt x="4" y="59"/>
                  <a:pt x="4" y="59"/>
                  <a:pt x="4" y="59"/>
                </a:cubicBezTo>
                <a:cubicBezTo>
                  <a:pt x="0" y="63"/>
                  <a:pt x="0" y="69"/>
                  <a:pt x="4" y="73"/>
                </a:cubicBezTo>
                <a:cubicBezTo>
                  <a:pt x="6" y="75"/>
                  <a:pt x="8" y="76"/>
                  <a:pt x="11" y="76"/>
                </a:cubicBezTo>
                <a:cubicBezTo>
                  <a:pt x="13" y="76"/>
                  <a:pt x="16" y="75"/>
                  <a:pt x="18" y="73"/>
                </a:cubicBezTo>
                <a:cubicBezTo>
                  <a:pt x="30" y="61"/>
                  <a:pt x="30" y="61"/>
                  <a:pt x="30" y="61"/>
                </a:cubicBezTo>
                <a:cubicBezTo>
                  <a:pt x="30" y="61"/>
                  <a:pt x="30" y="61"/>
                  <a:pt x="30" y="61"/>
                </a:cubicBezTo>
                <a:cubicBezTo>
                  <a:pt x="35" y="63"/>
                  <a:pt x="40" y="64"/>
                  <a:pt x="45" y="64"/>
                </a:cubicBezTo>
                <a:cubicBezTo>
                  <a:pt x="53" y="64"/>
                  <a:pt x="62" y="61"/>
                  <a:pt x="68" y="55"/>
                </a:cubicBezTo>
                <a:cubicBezTo>
                  <a:pt x="80" y="42"/>
                  <a:pt x="80" y="22"/>
                  <a:pt x="68" y="9"/>
                </a:cubicBezTo>
                <a:close/>
                <a:moveTo>
                  <a:pt x="59" y="46"/>
                </a:moveTo>
                <a:cubicBezTo>
                  <a:pt x="55" y="50"/>
                  <a:pt x="50" y="52"/>
                  <a:pt x="45" y="52"/>
                </a:cubicBezTo>
                <a:cubicBezTo>
                  <a:pt x="39" y="52"/>
                  <a:pt x="34" y="50"/>
                  <a:pt x="30" y="46"/>
                </a:cubicBezTo>
                <a:cubicBezTo>
                  <a:pt x="27" y="43"/>
                  <a:pt x="24" y="37"/>
                  <a:pt x="24" y="32"/>
                </a:cubicBezTo>
                <a:cubicBezTo>
                  <a:pt x="24" y="27"/>
                  <a:pt x="27" y="21"/>
                  <a:pt x="30" y="18"/>
                </a:cubicBezTo>
                <a:cubicBezTo>
                  <a:pt x="34" y="14"/>
                  <a:pt x="39" y="12"/>
                  <a:pt x="45" y="12"/>
                </a:cubicBezTo>
                <a:cubicBezTo>
                  <a:pt x="50" y="12"/>
                  <a:pt x="55" y="14"/>
                  <a:pt x="59" y="18"/>
                </a:cubicBezTo>
                <a:cubicBezTo>
                  <a:pt x="67" y="26"/>
                  <a:pt x="67" y="38"/>
                  <a:pt x="59" y="46"/>
                </a:cubicBezTo>
                <a:close/>
              </a:path>
            </a:pathLst>
          </a:custGeom>
          <a:solidFill>
            <a:srgbClr val="FFFFFF"/>
          </a:solidFill>
          <a:ln>
            <a:noFill/>
          </a:ln>
        </p:spPr>
        <p:txBody>
          <a:bodyPr vert="horz" wrap="square" lIns="68580" tIns="34290" rIns="68580" bIns="34290" numCol="1" anchor="t" anchorCtr="0" compatLnSpc="1"/>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dirty="0">
              <a:ln>
                <a:noFill/>
              </a:ln>
              <a:solidFill>
                <a:prstClr val="black"/>
              </a:solidFill>
              <a:effectLst/>
              <a:uLnTx/>
              <a:uFillTx/>
              <a:latin typeface="+mn-lt"/>
              <a:ea typeface="+mn-ea"/>
              <a:cs typeface="+mn-cs"/>
            </a:endParaRPr>
          </a:p>
        </p:txBody>
      </p:sp>
      <p:sp>
        <p:nvSpPr>
          <p:cNvPr id="1048638" name="TextBox 1048637"/>
          <p:cNvSpPr txBox="1"/>
          <p:nvPr/>
        </p:nvSpPr>
        <p:spPr>
          <a:xfrm rot="19064">
            <a:off x="1638485" y="3218380"/>
            <a:ext cx="2587432" cy="2936240"/>
          </a:xfrm>
          <a:prstGeom prst="rect">
            <a:avLst/>
          </a:prstGeom>
        </p:spPr>
        <p:txBody>
          <a:bodyPr wrap="square" rtlCol="0">
            <a:spAutoFit/>
          </a:bodyPr>
          <a:lstStyle/>
          <a:p>
            <a:pPr marL="628650" indent="-171450" algn="l">
              <a:lnSpc>
                <a:spcPct val="100000"/>
              </a:lnSpc>
              <a:buFont typeface="Arial"/>
              <a:buChar char="•"/>
            </a:pPr>
            <a:r>
              <a:rPr lang="en-US" sz="1400" b="1" i="0">
                <a:solidFill>
                  <a:srgbClr val="222222"/>
                </a:solidFill>
                <a:highlight>
                  <a:srgbClr val="FFFFFF"/>
                </a:highlight>
                <a:latin typeface="Arial"/>
                <a:ea typeface="Times New Roman"/>
                <a:cs typeface="Arial"/>
              </a:rPr>
              <a:t>Accordion </a:t>
            </a:r>
            <a:endParaRPr lang="en-US" sz="1200" b="1" i="0">
              <a:solidFill>
                <a:srgbClr val="222222"/>
              </a:solidFill>
              <a:highlight>
                <a:srgbClr val="FFFFFF"/>
              </a:highlight>
              <a:latin typeface="Arial"/>
              <a:ea typeface="Times New Roman"/>
              <a:cs typeface="Arial"/>
            </a:endParaRPr>
          </a:p>
          <a:p>
            <a:pPr marL="628650" indent="-171450" algn="l">
              <a:lnSpc>
                <a:spcPct val="100000"/>
              </a:lnSpc>
              <a:buFont typeface="Arial"/>
              <a:buChar char="•"/>
            </a:pPr>
            <a:r>
              <a:rPr lang="en-US" sz="1400" b="1" i="0">
                <a:solidFill>
                  <a:srgbClr val="222222"/>
                </a:solidFill>
                <a:highlight>
                  <a:srgbClr val="FFFFFF"/>
                </a:highlight>
                <a:latin typeface="Arial"/>
                <a:ea typeface="Times New Roman"/>
                <a:cs typeface="Arial"/>
              </a:rPr>
              <a:t>Autocomplete </a:t>
            </a:r>
            <a:endParaRPr lang="en-US" sz="1200" b="1" i="0">
              <a:solidFill>
                <a:srgbClr val="222222"/>
              </a:solidFill>
              <a:highlight>
                <a:srgbClr val="FFFFFF"/>
              </a:highlight>
              <a:latin typeface="Arial"/>
              <a:ea typeface="Times New Roman"/>
              <a:cs typeface="Arial"/>
            </a:endParaRPr>
          </a:p>
          <a:p>
            <a:pPr marL="628650" indent="-171450" algn="l">
              <a:lnSpc>
                <a:spcPct val="100000"/>
              </a:lnSpc>
              <a:buFont typeface="Arial"/>
              <a:buChar char="•"/>
            </a:pPr>
            <a:r>
              <a:rPr lang="en-US" sz="1400" b="1" i="0">
                <a:solidFill>
                  <a:srgbClr val="222222"/>
                </a:solidFill>
                <a:highlight>
                  <a:srgbClr val="FFFFFF"/>
                </a:highlight>
                <a:latin typeface="Arial"/>
                <a:ea typeface="Times New Roman"/>
                <a:cs typeface="Arial"/>
              </a:rPr>
              <a:t>Button </a:t>
            </a:r>
            <a:endParaRPr lang="en-US" sz="1200" b="1" i="0">
              <a:solidFill>
                <a:srgbClr val="222222"/>
              </a:solidFill>
              <a:highlight>
                <a:srgbClr val="FFFFFF"/>
              </a:highlight>
              <a:latin typeface="Arial"/>
              <a:ea typeface="Times New Roman"/>
              <a:cs typeface="Arial"/>
            </a:endParaRPr>
          </a:p>
          <a:p>
            <a:pPr marL="628650" indent="-171450" algn="l">
              <a:lnSpc>
                <a:spcPct val="100000"/>
              </a:lnSpc>
              <a:buFont typeface="Arial"/>
              <a:buChar char="•"/>
            </a:pPr>
            <a:r>
              <a:rPr lang="en-US" sz="1400" b="1" i="0">
                <a:solidFill>
                  <a:srgbClr val="222222"/>
                </a:solidFill>
                <a:highlight>
                  <a:srgbClr val="FFFFFF"/>
                </a:highlight>
                <a:latin typeface="Arial"/>
                <a:ea typeface="Times New Roman"/>
                <a:cs typeface="Arial"/>
              </a:rPr>
              <a:t>Checkboxradio </a:t>
            </a:r>
            <a:endParaRPr lang="en-US" sz="1200" b="1" i="0">
              <a:solidFill>
                <a:srgbClr val="222222"/>
              </a:solidFill>
              <a:highlight>
                <a:srgbClr val="FFFFFF"/>
              </a:highlight>
              <a:latin typeface="Arial"/>
              <a:ea typeface="Times New Roman"/>
              <a:cs typeface="Arial"/>
            </a:endParaRPr>
          </a:p>
          <a:p>
            <a:pPr marL="628650" indent="-171450" algn="l">
              <a:lnSpc>
                <a:spcPct val="100000"/>
              </a:lnSpc>
              <a:buFont typeface="Arial"/>
              <a:buChar char="•"/>
            </a:pPr>
            <a:r>
              <a:rPr lang="en-US" sz="1400" b="1" i="0">
                <a:solidFill>
                  <a:srgbClr val="222222"/>
                </a:solidFill>
                <a:highlight>
                  <a:srgbClr val="FFFFFF"/>
                </a:highlight>
                <a:latin typeface="Arial"/>
                <a:ea typeface="Times New Roman"/>
                <a:cs typeface="Arial"/>
              </a:rPr>
              <a:t>Controlgroup </a:t>
            </a:r>
            <a:endParaRPr lang="en-US" sz="1200" b="1" i="0">
              <a:solidFill>
                <a:srgbClr val="222222"/>
              </a:solidFill>
              <a:highlight>
                <a:srgbClr val="FFFFFF"/>
              </a:highlight>
              <a:latin typeface="Arial"/>
              <a:ea typeface="Times New Roman"/>
              <a:cs typeface="Arial"/>
            </a:endParaRPr>
          </a:p>
          <a:p>
            <a:pPr marL="628650" indent="-171450" algn="l">
              <a:lnSpc>
                <a:spcPct val="100000"/>
              </a:lnSpc>
              <a:buFont typeface="Arial"/>
              <a:buChar char="•"/>
            </a:pPr>
            <a:r>
              <a:rPr lang="en-US" sz="1400" b="1" i="0">
                <a:solidFill>
                  <a:srgbClr val="222222"/>
                </a:solidFill>
                <a:highlight>
                  <a:srgbClr val="FFFFFF"/>
                </a:highlight>
                <a:latin typeface="Arial"/>
                <a:ea typeface="Times New Roman"/>
                <a:cs typeface="Arial"/>
              </a:rPr>
              <a:t>Datepicker </a:t>
            </a:r>
            <a:endParaRPr lang="en-US" sz="1200" b="1" i="0">
              <a:solidFill>
                <a:srgbClr val="222222"/>
              </a:solidFill>
              <a:highlight>
                <a:srgbClr val="FFFFFF"/>
              </a:highlight>
              <a:latin typeface="Arial"/>
              <a:ea typeface="Times New Roman"/>
              <a:cs typeface="Arial"/>
            </a:endParaRPr>
          </a:p>
          <a:p>
            <a:pPr marL="628650" indent="-171450" algn="l">
              <a:lnSpc>
                <a:spcPct val="100000"/>
              </a:lnSpc>
              <a:buFont typeface="Arial"/>
              <a:buChar char="•"/>
            </a:pPr>
            <a:r>
              <a:rPr lang="en-US" sz="1400" b="1" i="0">
                <a:solidFill>
                  <a:srgbClr val="222222"/>
                </a:solidFill>
                <a:highlight>
                  <a:srgbClr val="FFFFFF"/>
                </a:highlight>
                <a:latin typeface="Arial"/>
                <a:ea typeface="Times New Roman"/>
                <a:cs typeface="Arial"/>
              </a:rPr>
              <a:t>Dialog </a:t>
            </a:r>
            <a:endParaRPr lang="en-US" sz="1200" b="1" i="0">
              <a:solidFill>
                <a:srgbClr val="222222"/>
              </a:solidFill>
              <a:highlight>
                <a:srgbClr val="FFFFFF"/>
              </a:highlight>
              <a:latin typeface="Arial"/>
              <a:ea typeface="Times New Roman"/>
              <a:cs typeface="Arial"/>
            </a:endParaRPr>
          </a:p>
          <a:p>
            <a:pPr marL="628650" indent="-171450" algn="l">
              <a:lnSpc>
                <a:spcPct val="100000"/>
              </a:lnSpc>
              <a:buFont typeface="Arial"/>
              <a:buChar char="•"/>
            </a:pPr>
            <a:r>
              <a:rPr lang="en-US" sz="1400" b="1" i="0">
                <a:solidFill>
                  <a:srgbClr val="222222"/>
                </a:solidFill>
                <a:highlight>
                  <a:srgbClr val="FFFFFF"/>
                </a:highlight>
                <a:latin typeface="Arial"/>
                <a:ea typeface="Times New Roman"/>
                <a:cs typeface="Arial"/>
              </a:rPr>
              <a:t>Menu </a:t>
            </a:r>
            <a:endParaRPr lang="en-US" sz="1200" b="1" i="0">
              <a:solidFill>
                <a:srgbClr val="222222"/>
              </a:solidFill>
              <a:highlight>
                <a:srgbClr val="FFFFFF"/>
              </a:highlight>
              <a:latin typeface="Arial"/>
              <a:ea typeface="Times New Roman"/>
              <a:cs typeface="Arial"/>
            </a:endParaRPr>
          </a:p>
          <a:p>
            <a:pPr marL="628650" indent="-171450" algn="l">
              <a:lnSpc>
                <a:spcPct val="100000"/>
              </a:lnSpc>
              <a:buFont typeface="Arial"/>
              <a:buChar char="•"/>
            </a:pPr>
            <a:r>
              <a:rPr lang="en-US" sz="1400" b="1" i="0">
                <a:solidFill>
                  <a:srgbClr val="222222"/>
                </a:solidFill>
                <a:highlight>
                  <a:srgbClr val="FFFFFF"/>
                </a:highlight>
                <a:latin typeface="Arial"/>
                <a:ea typeface="Times New Roman"/>
                <a:cs typeface="Arial"/>
              </a:rPr>
              <a:t>Progressbar </a:t>
            </a:r>
            <a:endParaRPr lang="en-US" sz="1200" b="1" i="0">
              <a:solidFill>
                <a:srgbClr val="222222"/>
              </a:solidFill>
              <a:highlight>
                <a:srgbClr val="FFFFFF"/>
              </a:highlight>
              <a:latin typeface="Arial"/>
              <a:ea typeface="Times New Roman"/>
              <a:cs typeface="Arial"/>
            </a:endParaRPr>
          </a:p>
          <a:p>
            <a:pPr marL="628650" indent="-171450" algn="l">
              <a:lnSpc>
                <a:spcPct val="100000"/>
              </a:lnSpc>
              <a:buFont typeface="Arial"/>
              <a:buChar char="•"/>
            </a:pPr>
            <a:r>
              <a:rPr lang="en-US" sz="1400" b="1" i="0">
                <a:solidFill>
                  <a:srgbClr val="222222"/>
                </a:solidFill>
                <a:highlight>
                  <a:srgbClr val="FFFFFF"/>
                </a:highlight>
                <a:latin typeface="Arial"/>
                <a:ea typeface="Times New Roman"/>
                <a:cs typeface="Arial"/>
              </a:rPr>
              <a:t>Selectmenu </a:t>
            </a:r>
            <a:endParaRPr lang="en-US" sz="1200" b="1" i="0">
              <a:solidFill>
                <a:srgbClr val="222222"/>
              </a:solidFill>
              <a:highlight>
                <a:srgbClr val="FFFFFF"/>
              </a:highlight>
              <a:latin typeface="Arial"/>
              <a:ea typeface="Times New Roman"/>
              <a:cs typeface="Arial"/>
            </a:endParaRPr>
          </a:p>
          <a:p>
            <a:pPr marL="628650" indent="-171450" algn="l">
              <a:lnSpc>
                <a:spcPct val="100000"/>
              </a:lnSpc>
              <a:buFont typeface="Arial"/>
              <a:buChar char="•"/>
            </a:pPr>
            <a:r>
              <a:rPr lang="en-US" sz="1400" b="1" i="0">
                <a:solidFill>
                  <a:srgbClr val="222222"/>
                </a:solidFill>
                <a:highlight>
                  <a:srgbClr val="FFFFFF"/>
                </a:highlight>
                <a:latin typeface="Arial"/>
                <a:ea typeface="Times New Roman"/>
                <a:cs typeface="Arial"/>
              </a:rPr>
              <a:t>Slider </a:t>
            </a:r>
            <a:endParaRPr lang="en-US" sz="1200" b="1" i="0">
              <a:solidFill>
                <a:srgbClr val="222222"/>
              </a:solidFill>
              <a:highlight>
                <a:srgbClr val="FFFFFF"/>
              </a:highlight>
              <a:latin typeface="Arial"/>
              <a:ea typeface="Times New Roman"/>
              <a:cs typeface="Arial"/>
            </a:endParaRPr>
          </a:p>
          <a:p>
            <a:pPr marL="628650" indent="-171450" algn="l">
              <a:lnSpc>
                <a:spcPct val="100000"/>
              </a:lnSpc>
              <a:buFont typeface="Arial"/>
              <a:buChar char="•"/>
            </a:pPr>
            <a:r>
              <a:rPr lang="en-US" sz="1400" b="1" i="0">
                <a:solidFill>
                  <a:srgbClr val="222222"/>
                </a:solidFill>
                <a:highlight>
                  <a:srgbClr val="FFFFFF"/>
                </a:highlight>
                <a:latin typeface="Arial"/>
                <a:ea typeface="Times New Roman"/>
                <a:cs typeface="Arial"/>
              </a:rPr>
              <a:t>Spinner </a:t>
            </a:r>
            <a:endParaRPr lang="en-US" sz="1200" b="1" i="0">
              <a:solidFill>
                <a:srgbClr val="222222"/>
              </a:solidFill>
              <a:highlight>
                <a:srgbClr val="FFFFFF"/>
              </a:highlight>
              <a:latin typeface="Arial"/>
              <a:ea typeface="Times New Roman"/>
              <a:cs typeface="Arial"/>
            </a:endParaRPr>
          </a:p>
          <a:p>
            <a:pPr marL="628650" indent="-171450" algn="l">
              <a:lnSpc>
                <a:spcPct val="100000"/>
              </a:lnSpc>
              <a:buFont typeface="Arial"/>
              <a:buChar char="•"/>
            </a:pPr>
            <a:r>
              <a:rPr lang="en-US" sz="1400" b="1" i="0">
                <a:solidFill>
                  <a:srgbClr val="222222"/>
                </a:solidFill>
                <a:highlight>
                  <a:srgbClr val="FFFFFF"/>
                </a:highlight>
                <a:latin typeface="Arial"/>
                <a:ea typeface="Times New Roman"/>
                <a:cs typeface="Arial"/>
              </a:rPr>
              <a:t>Tabs </a:t>
            </a:r>
            <a:endParaRPr lang="en-US" sz="1200" b="1" i="0">
              <a:solidFill>
                <a:srgbClr val="222222"/>
              </a:solidFill>
              <a:highlight>
                <a:srgbClr val="FFFFFF"/>
              </a:highlight>
              <a:latin typeface="Arial"/>
              <a:ea typeface="Times New Roman"/>
              <a:cs typeface="Arial"/>
            </a:endParaRPr>
          </a:p>
          <a:p>
            <a:pPr marL="628650" indent="-171450" algn="l">
              <a:lnSpc>
                <a:spcPct val="100000"/>
              </a:lnSpc>
              <a:buFont typeface="Arial"/>
              <a:buChar char="•"/>
            </a:pPr>
            <a:r>
              <a:rPr lang="en-US" sz="1400" b="1" i="0">
                <a:solidFill>
                  <a:srgbClr val="222222"/>
                </a:solidFill>
                <a:highlight>
                  <a:srgbClr val="FFFFFF"/>
                </a:highlight>
                <a:latin typeface="Arial"/>
                <a:ea typeface="Times New Roman"/>
                <a:cs typeface="Arial"/>
              </a:rPr>
              <a:t>Tooltip </a:t>
            </a:r>
            <a:endParaRPr lang="en-US" sz="1200" b="1" i="0">
              <a:solidFill>
                <a:srgbClr val="222222"/>
              </a:solidFill>
              <a:highlight>
                <a:srgbClr val="FFFFFF"/>
              </a:highlight>
              <a:latin typeface="Arial"/>
              <a:ea typeface="Times New Roman"/>
              <a:cs typeface="Arial"/>
            </a:endParaRPr>
          </a:p>
        </p:txBody>
      </p:sp>
      <p:grpSp>
        <p:nvGrpSpPr>
          <p:cNvPr id="58" name="组合 7"/>
          <p:cNvGrpSpPr/>
          <p:nvPr/>
        </p:nvGrpSpPr>
        <p:grpSpPr>
          <a:xfrm>
            <a:off x="5054706" y="1087515"/>
            <a:ext cx="4982981" cy="465456"/>
            <a:chOff x="-1" y="321273"/>
            <a:chExt cx="9144002" cy="416873"/>
          </a:xfrm>
        </p:grpSpPr>
        <p:sp>
          <p:nvSpPr>
            <p:cNvPr id="1048639" name="矩形 4"/>
            <p:cNvSpPr/>
            <p:nvPr/>
          </p:nvSpPr>
          <p:spPr>
            <a:xfrm flipV="1">
              <a:off x="1" y="321273"/>
              <a:ext cx="9144000" cy="45719"/>
            </a:xfrm>
            <a:prstGeom prst="rect">
              <a:avLst/>
            </a:prstGeom>
            <a:solidFill>
              <a:srgbClr val="234370"/>
            </a:solidFill>
            <a:ln w="12700" cap="flat" cmpd="sng" algn="ctr">
              <a:solidFill>
                <a:srgbClr val="41719C"/>
              </a:solidFill>
              <a:prstDash val="solid"/>
              <a:miter lim="800000"/>
            </a:ln>
          </p:spPr>
          <p:txBody>
            <a:bodyPr rtlCol="0"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048640" name="矩形 3"/>
            <p:cNvSpPr/>
            <p:nvPr/>
          </p:nvSpPr>
          <p:spPr>
            <a:xfrm>
              <a:off x="-1" y="321275"/>
              <a:ext cx="3564897" cy="416871"/>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txBody>
            <a:bodyPr rtlCol="0"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lang="en-US" altLang="zh-CN" dirty="0">
                  <a:latin typeface="+mn-lt"/>
                  <a:ea typeface="+mn-ea"/>
                </a:rPr>
                <a:t>Utilities</a:t>
              </a:r>
              <a:endParaRPr kumimoji="0" lang="zh-CN" altLang="en-US" sz="1800" b="0" i="0" u="none" strike="noStrike" kern="1200" cap="none" spc="0" normalizeH="0" baseline="0" noProof="0" dirty="0">
                <a:ln>
                  <a:noFill/>
                </a:ln>
                <a:solidFill>
                  <a:srgbClr val="FFFFFF"/>
                </a:solidFill>
                <a:effectLst/>
                <a:uLnTx/>
                <a:uFillTx/>
                <a:latin typeface="+mn-lt"/>
                <a:ea typeface="+mn-ea"/>
                <a:cs typeface="+mn-cs"/>
              </a:endParaRPr>
            </a:p>
          </p:txBody>
        </p:sp>
      </p:grpSp>
      <p:sp>
        <p:nvSpPr>
          <p:cNvPr id="1048641" name="Freeform 105"/>
          <p:cNvSpPr>
            <a:spLocks noEditPoints="1"/>
          </p:cNvSpPr>
          <p:nvPr/>
        </p:nvSpPr>
        <p:spPr bwMode="auto">
          <a:xfrm>
            <a:off x="5176049" y="1203680"/>
            <a:ext cx="289928" cy="284173"/>
          </a:xfrm>
          <a:custGeom>
            <a:avLst/>
            <a:gdLst>
              <a:gd name="T0" fmla="*/ 68 w 80"/>
              <a:gd name="T1" fmla="*/ 9 h 76"/>
              <a:gd name="T2" fmla="*/ 45 w 80"/>
              <a:gd name="T3" fmla="*/ 0 h 76"/>
              <a:gd name="T4" fmla="*/ 22 w 80"/>
              <a:gd name="T5" fmla="*/ 9 h 76"/>
              <a:gd name="T6" fmla="*/ 13 w 80"/>
              <a:gd name="T7" fmla="*/ 32 h 76"/>
              <a:gd name="T8" fmla="*/ 16 w 80"/>
              <a:gd name="T9" fmla="*/ 47 h 76"/>
              <a:gd name="T10" fmla="*/ 16 w 80"/>
              <a:gd name="T11" fmla="*/ 47 h 76"/>
              <a:gd name="T12" fmla="*/ 4 w 80"/>
              <a:gd name="T13" fmla="*/ 59 h 76"/>
              <a:gd name="T14" fmla="*/ 4 w 80"/>
              <a:gd name="T15" fmla="*/ 73 h 76"/>
              <a:gd name="T16" fmla="*/ 11 w 80"/>
              <a:gd name="T17" fmla="*/ 76 h 76"/>
              <a:gd name="T18" fmla="*/ 18 w 80"/>
              <a:gd name="T19" fmla="*/ 73 h 76"/>
              <a:gd name="T20" fmla="*/ 30 w 80"/>
              <a:gd name="T21" fmla="*/ 61 h 76"/>
              <a:gd name="T22" fmla="*/ 30 w 80"/>
              <a:gd name="T23" fmla="*/ 61 h 76"/>
              <a:gd name="T24" fmla="*/ 45 w 80"/>
              <a:gd name="T25" fmla="*/ 64 h 76"/>
              <a:gd name="T26" fmla="*/ 68 w 80"/>
              <a:gd name="T27" fmla="*/ 55 h 76"/>
              <a:gd name="T28" fmla="*/ 68 w 80"/>
              <a:gd name="T29" fmla="*/ 9 h 76"/>
              <a:gd name="T30" fmla="*/ 59 w 80"/>
              <a:gd name="T31" fmla="*/ 46 h 76"/>
              <a:gd name="T32" fmla="*/ 45 w 80"/>
              <a:gd name="T33" fmla="*/ 52 h 76"/>
              <a:gd name="T34" fmla="*/ 30 w 80"/>
              <a:gd name="T35" fmla="*/ 46 h 76"/>
              <a:gd name="T36" fmla="*/ 24 w 80"/>
              <a:gd name="T37" fmla="*/ 32 h 76"/>
              <a:gd name="T38" fmla="*/ 30 w 80"/>
              <a:gd name="T39" fmla="*/ 18 h 76"/>
              <a:gd name="T40" fmla="*/ 45 w 80"/>
              <a:gd name="T41" fmla="*/ 12 h 76"/>
              <a:gd name="T42" fmla="*/ 59 w 80"/>
              <a:gd name="T43" fmla="*/ 18 h 76"/>
              <a:gd name="T44" fmla="*/ 59 w 80"/>
              <a:gd name="T45" fmla="*/ 4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76">
                <a:moveTo>
                  <a:pt x="68" y="9"/>
                </a:moveTo>
                <a:cubicBezTo>
                  <a:pt x="62" y="3"/>
                  <a:pt x="53" y="0"/>
                  <a:pt x="45" y="0"/>
                </a:cubicBezTo>
                <a:cubicBezTo>
                  <a:pt x="36" y="0"/>
                  <a:pt x="28" y="3"/>
                  <a:pt x="22" y="9"/>
                </a:cubicBezTo>
                <a:cubicBezTo>
                  <a:pt x="16" y="15"/>
                  <a:pt x="13" y="23"/>
                  <a:pt x="13" y="32"/>
                </a:cubicBezTo>
                <a:cubicBezTo>
                  <a:pt x="13" y="37"/>
                  <a:pt x="14" y="42"/>
                  <a:pt x="16" y="47"/>
                </a:cubicBezTo>
                <a:cubicBezTo>
                  <a:pt x="16" y="47"/>
                  <a:pt x="16" y="47"/>
                  <a:pt x="16" y="47"/>
                </a:cubicBezTo>
                <a:cubicBezTo>
                  <a:pt x="4" y="59"/>
                  <a:pt x="4" y="59"/>
                  <a:pt x="4" y="59"/>
                </a:cubicBezTo>
                <a:cubicBezTo>
                  <a:pt x="0" y="63"/>
                  <a:pt x="0" y="69"/>
                  <a:pt x="4" y="73"/>
                </a:cubicBezTo>
                <a:cubicBezTo>
                  <a:pt x="6" y="75"/>
                  <a:pt x="8" y="76"/>
                  <a:pt x="11" y="76"/>
                </a:cubicBezTo>
                <a:cubicBezTo>
                  <a:pt x="13" y="76"/>
                  <a:pt x="16" y="75"/>
                  <a:pt x="18" y="73"/>
                </a:cubicBezTo>
                <a:cubicBezTo>
                  <a:pt x="30" y="61"/>
                  <a:pt x="30" y="61"/>
                  <a:pt x="30" y="61"/>
                </a:cubicBezTo>
                <a:cubicBezTo>
                  <a:pt x="30" y="61"/>
                  <a:pt x="30" y="61"/>
                  <a:pt x="30" y="61"/>
                </a:cubicBezTo>
                <a:cubicBezTo>
                  <a:pt x="35" y="63"/>
                  <a:pt x="40" y="64"/>
                  <a:pt x="45" y="64"/>
                </a:cubicBezTo>
                <a:cubicBezTo>
                  <a:pt x="53" y="64"/>
                  <a:pt x="62" y="61"/>
                  <a:pt x="68" y="55"/>
                </a:cubicBezTo>
                <a:cubicBezTo>
                  <a:pt x="80" y="42"/>
                  <a:pt x="80" y="22"/>
                  <a:pt x="68" y="9"/>
                </a:cubicBezTo>
                <a:close/>
                <a:moveTo>
                  <a:pt x="59" y="46"/>
                </a:moveTo>
                <a:cubicBezTo>
                  <a:pt x="55" y="50"/>
                  <a:pt x="50" y="52"/>
                  <a:pt x="45" y="52"/>
                </a:cubicBezTo>
                <a:cubicBezTo>
                  <a:pt x="39" y="52"/>
                  <a:pt x="34" y="50"/>
                  <a:pt x="30" y="46"/>
                </a:cubicBezTo>
                <a:cubicBezTo>
                  <a:pt x="27" y="43"/>
                  <a:pt x="24" y="37"/>
                  <a:pt x="24" y="32"/>
                </a:cubicBezTo>
                <a:cubicBezTo>
                  <a:pt x="24" y="27"/>
                  <a:pt x="27" y="21"/>
                  <a:pt x="30" y="18"/>
                </a:cubicBezTo>
                <a:cubicBezTo>
                  <a:pt x="34" y="14"/>
                  <a:pt x="39" y="12"/>
                  <a:pt x="45" y="12"/>
                </a:cubicBezTo>
                <a:cubicBezTo>
                  <a:pt x="50" y="12"/>
                  <a:pt x="55" y="14"/>
                  <a:pt x="59" y="18"/>
                </a:cubicBezTo>
                <a:cubicBezTo>
                  <a:pt x="67" y="26"/>
                  <a:pt x="67" y="38"/>
                  <a:pt x="59" y="46"/>
                </a:cubicBezTo>
                <a:close/>
              </a:path>
            </a:pathLst>
          </a:custGeom>
          <a:solidFill>
            <a:srgbClr val="FFFFFF"/>
          </a:solidFill>
          <a:ln>
            <a:noFill/>
          </a:ln>
        </p:spPr>
        <p:txBody>
          <a:bodyPr vert="horz" wrap="square" lIns="68580" tIns="34290" rIns="68580" bIns="34290" numCol="1" anchor="t" anchorCtr="0" compatLnSpc="1"/>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dirty="0">
              <a:ln>
                <a:noFill/>
              </a:ln>
              <a:solidFill>
                <a:prstClr val="black"/>
              </a:solidFill>
              <a:effectLst/>
              <a:uLnTx/>
              <a:uFillTx/>
              <a:latin typeface="+mn-lt"/>
              <a:ea typeface="+mn-ea"/>
              <a:cs typeface="+mn-cs"/>
            </a:endParaRPr>
          </a:p>
        </p:txBody>
      </p:sp>
      <p:sp>
        <p:nvSpPr>
          <p:cNvPr id="1048643" name="TextBox 1048642"/>
          <p:cNvSpPr txBox="1"/>
          <p:nvPr/>
        </p:nvSpPr>
        <p:spPr>
          <a:xfrm>
            <a:off x="4554768" y="1736485"/>
            <a:ext cx="2562972" cy="497840"/>
          </a:xfrm>
          <a:prstGeom prst="rect">
            <a:avLst/>
          </a:prstGeom>
        </p:spPr>
        <p:txBody>
          <a:bodyPr wrap="square" rtlCol="0">
            <a:spAutoFit/>
          </a:bodyPr>
          <a:lstStyle/>
          <a:p>
            <a:pPr marL="628650" indent="-171450" algn="l">
              <a:lnSpc>
                <a:spcPct val="100000"/>
              </a:lnSpc>
              <a:buFont typeface="Arial"/>
              <a:buChar char="•"/>
            </a:pPr>
            <a:r>
              <a:rPr lang="en-US" sz="1400" b="1" i="0">
                <a:solidFill>
                  <a:srgbClr val="222222"/>
                </a:solidFill>
                <a:highlight>
                  <a:srgbClr val="FFFFFF"/>
                </a:highlight>
                <a:latin typeface="Arial"/>
                <a:ea typeface="Times New Roman"/>
                <a:cs typeface="Arial"/>
              </a:rPr>
              <a:t>Position  </a:t>
            </a:r>
            <a:endParaRPr lang="en-US" sz="1600" b="1" i="0">
              <a:solidFill>
                <a:srgbClr val="222222"/>
              </a:solidFill>
              <a:highlight>
                <a:srgbClr val="FFFFFF"/>
              </a:highlight>
              <a:latin typeface="Arial"/>
              <a:ea typeface="Times New Roman"/>
              <a:cs typeface="Arial"/>
            </a:endParaRPr>
          </a:p>
          <a:p>
            <a:pPr marL="628650" indent="-171450" algn="l">
              <a:lnSpc>
                <a:spcPct val="100000"/>
              </a:lnSpc>
              <a:buFont typeface="Arial"/>
              <a:buChar char="•"/>
            </a:pPr>
            <a:r>
              <a:rPr lang="en-US" sz="1400" b="1" i="0">
                <a:solidFill>
                  <a:srgbClr val="222222"/>
                </a:solidFill>
                <a:highlight>
                  <a:srgbClr val="FFFFFF"/>
                </a:highlight>
                <a:latin typeface="Arial"/>
                <a:ea typeface="Times New Roman"/>
                <a:cs typeface="Arial"/>
              </a:rPr>
              <a:t>Widget factory </a:t>
            </a:r>
            <a:endParaRPr lang="en-US" sz="1200" b="1" i="0">
              <a:solidFill>
                <a:srgbClr val="222222"/>
              </a:solidFill>
              <a:highlight>
                <a:srgbClr val="FFFFFF"/>
              </a:highlight>
              <a:latin typeface="Arial"/>
              <a:ea typeface="Times New Roman"/>
              <a:cs typeface="Arial"/>
            </a:endParaRPr>
          </a:p>
        </p:txBody>
      </p:sp>
      <p:grpSp>
        <p:nvGrpSpPr>
          <p:cNvPr id="59" name="组合 7"/>
          <p:cNvGrpSpPr/>
          <p:nvPr/>
        </p:nvGrpSpPr>
        <p:grpSpPr>
          <a:xfrm>
            <a:off x="5054707" y="3211228"/>
            <a:ext cx="3660955" cy="344132"/>
            <a:chOff x="-1" y="321273"/>
            <a:chExt cx="9144002" cy="416873"/>
          </a:xfrm>
        </p:grpSpPr>
        <p:sp>
          <p:nvSpPr>
            <p:cNvPr id="1048644" name="矩形 4"/>
            <p:cNvSpPr/>
            <p:nvPr/>
          </p:nvSpPr>
          <p:spPr>
            <a:xfrm flipV="1">
              <a:off x="1" y="321273"/>
              <a:ext cx="9144000" cy="45719"/>
            </a:xfrm>
            <a:prstGeom prst="rect">
              <a:avLst/>
            </a:prstGeom>
            <a:solidFill>
              <a:srgbClr val="234370"/>
            </a:solidFill>
            <a:ln w="12700" cap="flat" cmpd="sng" algn="ctr">
              <a:solidFill>
                <a:srgbClr val="41719C"/>
              </a:solidFill>
              <a:prstDash val="solid"/>
              <a:miter lim="800000"/>
            </a:ln>
          </p:spPr>
          <p:txBody>
            <a:bodyPr rtlCol="0"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048645" name="矩形 3"/>
            <p:cNvSpPr/>
            <p:nvPr/>
          </p:nvSpPr>
          <p:spPr>
            <a:xfrm>
              <a:off x="-1" y="321275"/>
              <a:ext cx="3564897" cy="416871"/>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txBody>
            <a:bodyPr rtlCol="0"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en-US" sz="1800" b="0" i="0" u="none" strike="noStrike" kern="1200" cap="none" spc="0" normalizeH="0" baseline="0" noProof="0">
                  <a:ln>
                    <a:noFill/>
                  </a:ln>
                  <a:solidFill>
                    <a:srgbClr val="FFFFFF"/>
                  </a:solidFill>
                  <a:effectLst/>
                  <a:latin typeface="+mn-lt"/>
                  <a:ea typeface="+mn-ea"/>
                  <a:cs typeface="+mn-cs"/>
                </a:rPr>
                <a:t>Effect</a:t>
              </a: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grpSp>
      <p:sp>
        <p:nvSpPr>
          <p:cNvPr id="1048646" name="Freeform 105"/>
          <p:cNvSpPr>
            <a:spLocks noEditPoints="1"/>
          </p:cNvSpPr>
          <p:nvPr/>
        </p:nvSpPr>
        <p:spPr bwMode="auto">
          <a:xfrm>
            <a:off x="5087532" y="3248968"/>
            <a:ext cx="289928" cy="284173"/>
          </a:xfrm>
          <a:custGeom>
            <a:avLst/>
            <a:gdLst>
              <a:gd name="T0" fmla="*/ 68 w 80"/>
              <a:gd name="T1" fmla="*/ 9 h 76"/>
              <a:gd name="T2" fmla="*/ 45 w 80"/>
              <a:gd name="T3" fmla="*/ 0 h 76"/>
              <a:gd name="T4" fmla="*/ 22 w 80"/>
              <a:gd name="T5" fmla="*/ 9 h 76"/>
              <a:gd name="T6" fmla="*/ 13 w 80"/>
              <a:gd name="T7" fmla="*/ 32 h 76"/>
              <a:gd name="T8" fmla="*/ 16 w 80"/>
              <a:gd name="T9" fmla="*/ 47 h 76"/>
              <a:gd name="T10" fmla="*/ 16 w 80"/>
              <a:gd name="T11" fmla="*/ 47 h 76"/>
              <a:gd name="T12" fmla="*/ 4 w 80"/>
              <a:gd name="T13" fmla="*/ 59 h 76"/>
              <a:gd name="T14" fmla="*/ 4 w 80"/>
              <a:gd name="T15" fmla="*/ 73 h 76"/>
              <a:gd name="T16" fmla="*/ 11 w 80"/>
              <a:gd name="T17" fmla="*/ 76 h 76"/>
              <a:gd name="T18" fmla="*/ 18 w 80"/>
              <a:gd name="T19" fmla="*/ 73 h 76"/>
              <a:gd name="T20" fmla="*/ 30 w 80"/>
              <a:gd name="T21" fmla="*/ 61 h 76"/>
              <a:gd name="T22" fmla="*/ 30 w 80"/>
              <a:gd name="T23" fmla="*/ 61 h 76"/>
              <a:gd name="T24" fmla="*/ 45 w 80"/>
              <a:gd name="T25" fmla="*/ 64 h 76"/>
              <a:gd name="T26" fmla="*/ 68 w 80"/>
              <a:gd name="T27" fmla="*/ 55 h 76"/>
              <a:gd name="T28" fmla="*/ 68 w 80"/>
              <a:gd name="T29" fmla="*/ 9 h 76"/>
              <a:gd name="T30" fmla="*/ 59 w 80"/>
              <a:gd name="T31" fmla="*/ 46 h 76"/>
              <a:gd name="T32" fmla="*/ 45 w 80"/>
              <a:gd name="T33" fmla="*/ 52 h 76"/>
              <a:gd name="T34" fmla="*/ 30 w 80"/>
              <a:gd name="T35" fmla="*/ 46 h 76"/>
              <a:gd name="T36" fmla="*/ 24 w 80"/>
              <a:gd name="T37" fmla="*/ 32 h 76"/>
              <a:gd name="T38" fmla="*/ 30 w 80"/>
              <a:gd name="T39" fmla="*/ 18 h 76"/>
              <a:gd name="T40" fmla="*/ 45 w 80"/>
              <a:gd name="T41" fmla="*/ 12 h 76"/>
              <a:gd name="T42" fmla="*/ 59 w 80"/>
              <a:gd name="T43" fmla="*/ 18 h 76"/>
              <a:gd name="T44" fmla="*/ 59 w 80"/>
              <a:gd name="T45" fmla="*/ 4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76">
                <a:moveTo>
                  <a:pt x="68" y="9"/>
                </a:moveTo>
                <a:cubicBezTo>
                  <a:pt x="62" y="3"/>
                  <a:pt x="53" y="0"/>
                  <a:pt x="45" y="0"/>
                </a:cubicBezTo>
                <a:cubicBezTo>
                  <a:pt x="36" y="0"/>
                  <a:pt x="28" y="3"/>
                  <a:pt x="22" y="9"/>
                </a:cubicBezTo>
                <a:cubicBezTo>
                  <a:pt x="16" y="15"/>
                  <a:pt x="13" y="23"/>
                  <a:pt x="13" y="32"/>
                </a:cubicBezTo>
                <a:cubicBezTo>
                  <a:pt x="13" y="37"/>
                  <a:pt x="14" y="42"/>
                  <a:pt x="16" y="47"/>
                </a:cubicBezTo>
                <a:cubicBezTo>
                  <a:pt x="16" y="47"/>
                  <a:pt x="16" y="47"/>
                  <a:pt x="16" y="47"/>
                </a:cubicBezTo>
                <a:cubicBezTo>
                  <a:pt x="4" y="59"/>
                  <a:pt x="4" y="59"/>
                  <a:pt x="4" y="59"/>
                </a:cubicBezTo>
                <a:cubicBezTo>
                  <a:pt x="0" y="63"/>
                  <a:pt x="0" y="69"/>
                  <a:pt x="4" y="73"/>
                </a:cubicBezTo>
                <a:cubicBezTo>
                  <a:pt x="6" y="75"/>
                  <a:pt x="8" y="76"/>
                  <a:pt x="11" y="76"/>
                </a:cubicBezTo>
                <a:cubicBezTo>
                  <a:pt x="13" y="76"/>
                  <a:pt x="16" y="75"/>
                  <a:pt x="18" y="73"/>
                </a:cubicBezTo>
                <a:cubicBezTo>
                  <a:pt x="30" y="61"/>
                  <a:pt x="30" y="61"/>
                  <a:pt x="30" y="61"/>
                </a:cubicBezTo>
                <a:cubicBezTo>
                  <a:pt x="30" y="61"/>
                  <a:pt x="30" y="61"/>
                  <a:pt x="30" y="61"/>
                </a:cubicBezTo>
                <a:cubicBezTo>
                  <a:pt x="35" y="63"/>
                  <a:pt x="40" y="64"/>
                  <a:pt x="45" y="64"/>
                </a:cubicBezTo>
                <a:cubicBezTo>
                  <a:pt x="53" y="64"/>
                  <a:pt x="62" y="61"/>
                  <a:pt x="68" y="55"/>
                </a:cubicBezTo>
                <a:cubicBezTo>
                  <a:pt x="80" y="42"/>
                  <a:pt x="80" y="22"/>
                  <a:pt x="68" y="9"/>
                </a:cubicBezTo>
                <a:close/>
                <a:moveTo>
                  <a:pt x="59" y="46"/>
                </a:moveTo>
                <a:cubicBezTo>
                  <a:pt x="55" y="50"/>
                  <a:pt x="50" y="52"/>
                  <a:pt x="45" y="52"/>
                </a:cubicBezTo>
                <a:cubicBezTo>
                  <a:pt x="39" y="52"/>
                  <a:pt x="34" y="50"/>
                  <a:pt x="30" y="46"/>
                </a:cubicBezTo>
                <a:cubicBezTo>
                  <a:pt x="27" y="43"/>
                  <a:pt x="24" y="37"/>
                  <a:pt x="24" y="32"/>
                </a:cubicBezTo>
                <a:cubicBezTo>
                  <a:pt x="24" y="27"/>
                  <a:pt x="27" y="21"/>
                  <a:pt x="30" y="18"/>
                </a:cubicBezTo>
                <a:cubicBezTo>
                  <a:pt x="34" y="14"/>
                  <a:pt x="39" y="12"/>
                  <a:pt x="45" y="12"/>
                </a:cubicBezTo>
                <a:cubicBezTo>
                  <a:pt x="50" y="12"/>
                  <a:pt x="55" y="14"/>
                  <a:pt x="59" y="18"/>
                </a:cubicBezTo>
                <a:cubicBezTo>
                  <a:pt x="67" y="26"/>
                  <a:pt x="67" y="38"/>
                  <a:pt x="59" y="46"/>
                </a:cubicBezTo>
                <a:close/>
              </a:path>
            </a:pathLst>
          </a:custGeom>
          <a:solidFill>
            <a:srgbClr val="FFFFFF"/>
          </a:solidFill>
          <a:ln>
            <a:noFill/>
          </a:ln>
        </p:spPr>
        <p:txBody>
          <a:bodyPr vert="horz" wrap="square" lIns="68580" tIns="34290" rIns="68580" bIns="34290" numCol="1" anchor="t" anchorCtr="0" compatLnSpc="1"/>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dirty="0">
              <a:ln>
                <a:noFill/>
              </a:ln>
              <a:solidFill>
                <a:prstClr val="black"/>
              </a:solidFill>
              <a:effectLst/>
              <a:uLnTx/>
              <a:uFillTx/>
              <a:latin typeface="+mn-lt"/>
              <a:ea typeface="+mn-ea"/>
              <a:cs typeface="+mn-cs"/>
            </a:endParaRPr>
          </a:p>
        </p:txBody>
      </p:sp>
      <p:sp>
        <p:nvSpPr>
          <p:cNvPr id="1048647" name="TextBox 1048646"/>
          <p:cNvSpPr txBox="1"/>
          <p:nvPr/>
        </p:nvSpPr>
        <p:spPr>
          <a:xfrm>
            <a:off x="4651424" y="3821617"/>
            <a:ext cx="2013710" cy="1869440"/>
          </a:xfrm>
          <a:prstGeom prst="rect">
            <a:avLst/>
          </a:prstGeom>
        </p:spPr>
        <p:txBody>
          <a:bodyPr wrap="square" rtlCol="0">
            <a:spAutoFit/>
          </a:bodyPr>
          <a:lstStyle/>
          <a:p>
            <a:pPr marL="628650" indent="-171450" algn="l">
              <a:lnSpc>
                <a:spcPct val="100000"/>
              </a:lnSpc>
              <a:buFont typeface="Arial"/>
              <a:buChar char="•"/>
            </a:pPr>
            <a:r>
              <a:rPr lang="en-US" sz="1200" b="1" i="0">
                <a:solidFill>
                  <a:srgbClr val="222222"/>
                </a:solidFill>
                <a:highlight>
                  <a:srgbClr val="FFFFFF"/>
                </a:highlight>
                <a:latin typeface="Arial"/>
                <a:ea typeface="Times New Roman"/>
                <a:cs typeface="Arial"/>
              </a:rPr>
              <a:t>Add class </a:t>
            </a:r>
          </a:p>
          <a:p>
            <a:pPr marL="628650" indent="-171450" algn="l">
              <a:lnSpc>
                <a:spcPct val="100000"/>
              </a:lnSpc>
              <a:buFont typeface="Arial"/>
              <a:buChar char="•"/>
            </a:pPr>
            <a:r>
              <a:rPr lang="en-US" sz="1200" b="1" i="0">
                <a:solidFill>
                  <a:srgbClr val="222222"/>
                </a:solidFill>
                <a:highlight>
                  <a:srgbClr val="FFFFFF"/>
                </a:highlight>
                <a:latin typeface="Arial"/>
                <a:ea typeface="Times New Roman"/>
                <a:cs typeface="Arial"/>
              </a:rPr>
              <a:t>Color animation </a:t>
            </a:r>
          </a:p>
          <a:p>
            <a:pPr marL="628650" indent="-171450" algn="l">
              <a:lnSpc>
                <a:spcPct val="100000"/>
              </a:lnSpc>
              <a:buFont typeface="Arial"/>
              <a:buChar char="•"/>
            </a:pPr>
            <a:r>
              <a:rPr lang="en-US" sz="1200" b="1" i="0">
                <a:solidFill>
                  <a:srgbClr val="222222"/>
                </a:solidFill>
                <a:highlight>
                  <a:srgbClr val="FFFFFF"/>
                </a:highlight>
                <a:latin typeface="Arial"/>
                <a:ea typeface="Times New Roman"/>
                <a:cs typeface="Arial"/>
              </a:rPr>
              <a:t>Easing </a:t>
            </a:r>
          </a:p>
          <a:p>
            <a:pPr marL="628650" indent="-171450" algn="l">
              <a:lnSpc>
                <a:spcPct val="100000"/>
              </a:lnSpc>
              <a:buFont typeface="Arial"/>
              <a:buChar char="•"/>
            </a:pPr>
            <a:r>
              <a:rPr lang="en-US" sz="1200" b="1" i="0">
                <a:solidFill>
                  <a:srgbClr val="222222"/>
                </a:solidFill>
                <a:highlight>
                  <a:srgbClr val="FFFFFF"/>
                </a:highlight>
                <a:latin typeface="Arial"/>
                <a:ea typeface="Times New Roman"/>
                <a:cs typeface="Arial"/>
              </a:rPr>
              <a:t>Effect </a:t>
            </a:r>
          </a:p>
          <a:p>
            <a:pPr marL="628650" indent="-171450" algn="l">
              <a:lnSpc>
                <a:spcPct val="100000"/>
              </a:lnSpc>
              <a:buFont typeface="Arial"/>
              <a:buChar char="•"/>
            </a:pPr>
            <a:r>
              <a:rPr lang="en-US" sz="1200" b="1" i="0">
                <a:solidFill>
                  <a:srgbClr val="222222"/>
                </a:solidFill>
                <a:highlight>
                  <a:srgbClr val="FFFFFF"/>
                </a:highlight>
                <a:latin typeface="Arial"/>
                <a:ea typeface="Times New Roman"/>
                <a:cs typeface="Arial"/>
              </a:rPr>
              <a:t>Hide </a:t>
            </a:r>
          </a:p>
          <a:p>
            <a:pPr marL="628650" indent="-171450" algn="l">
              <a:lnSpc>
                <a:spcPct val="100000"/>
              </a:lnSpc>
              <a:buFont typeface="Arial"/>
              <a:buChar char="•"/>
            </a:pPr>
            <a:r>
              <a:rPr lang="en-US" sz="1200" b="1" i="0">
                <a:solidFill>
                  <a:srgbClr val="222222"/>
                </a:solidFill>
                <a:highlight>
                  <a:srgbClr val="FFFFFF"/>
                </a:highlight>
                <a:latin typeface="Arial"/>
                <a:ea typeface="Times New Roman"/>
                <a:cs typeface="Arial"/>
              </a:rPr>
              <a:t>Remove class </a:t>
            </a:r>
          </a:p>
          <a:p>
            <a:pPr marL="628650" indent="-171450" algn="l">
              <a:lnSpc>
                <a:spcPct val="100000"/>
              </a:lnSpc>
              <a:buFont typeface="Arial"/>
              <a:buChar char="•"/>
            </a:pPr>
            <a:r>
              <a:rPr lang="en-US" sz="1200" b="1" i="0">
                <a:solidFill>
                  <a:srgbClr val="222222"/>
                </a:solidFill>
                <a:highlight>
                  <a:srgbClr val="FFFFFF"/>
                </a:highlight>
                <a:latin typeface="Arial"/>
                <a:ea typeface="Times New Roman"/>
                <a:cs typeface="Arial"/>
              </a:rPr>
              <a:t>Show </a:t>
            </a:r>
          </a:p>
          <a:p>
            <a:pPr marL="628650" indent="-171450" algn="l">
              <a:lnSpc>
                <a:spcPct val="100000"/>
              </a:lnSpc>
              <a:buFont typeface="Arial"/>
              <a:buChar char="•"/>
            </a:pPr>
            <a:r>
              <a:rPr lang="en-US" sz="1200" b="1" i="0">
                <a:solidFill>
                  <a:srgbClr val="222222"/>
                </a:solidFill>
                <a:highlight>
                  <a:srgbClr val="FFFFFF"/>
                </a:highlight>
                <a:latin typeface="Arial"/>
                <a:ea typeface="Times New Roman"/>
                <a:cs typeface="Arial"/>
              </a:rPr>
              <a:t>Switch class </a:t>
            </a:r>
          </a:p>
          <a:p>
            <a:pPr marL="628650" indent="-171450" algn="l">
              <a:lnSpc>
                <a:spcPct val="100000"/>
              </a:lnSpc>
              <a:buFont typeface="Arial"/>
              <a:buChar char="•"/>
            </a:pPr>
            <a:r>
              <a:rPr lang="en-US" sz="1200" b="1" i="0">
                <a:solidFill>
                  <a:srgbClr val="222222"/>
                </a:solidFill>
                <a:highlight>
                  <a:srgbClr val="FFFFFF"/>
                </a:highlight>
                <a:latin typeface="Arial"/>
                <a:ea typeface="Times New Roman"/>
                <a:cs typeface="Arial"/>
              </a:rPr>
              <a:t>Toggle </a:t>
            </a:r>
          </a:p>
          <a:p>
            <a:pPr marL="628650" indent="-171450" algn="l">
              <a:lnSpc>
                <a:spcPct val="100000"/>
              </a:lnSpc>
              <a:buFont typeface="Arial"/>
              <a:buChar char="•"/>
            </a:pPr>
            <a:r>
              <a:rPr lang="en-US" sz="1200" b="1" i="0">
                <a:solidFill>
                  <a:srgbClr val="222222"/>
                </a:solidFill>
                <a:highlight>
                  <a:srgbClr val="FFFFFF"/>
                </a:highlight>
                <a:latin typeface="Arial"/>
                <a:ea typeface="Times New Roman"/>
                <a:cs typeface="Arial"/>
              </a:rPr>
              <a:t>Toggle class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7"/>
          <p:cNvGrpSpPr/>
          <p:nvPr/>
        </p:nvGrpSpPr>
        <p:grpSpPr>
          <a:xfrm>
            <a:off x="1524000" y="431800"/>
            <a:ext cx="9144000" cy="495300"/>
            <a:chOff x="1" y="321273"/>
            <a:chExt cx="9144000" cy="494273"/>
          </a:xfrm>
        </p:grpSpPr>
        <p:sp>
          <p:nvSpPr>
            <p:cNvPr id="1048648" name="矩形 4"/>
            <p:cNvSpPr/>
            <p:nvPr/>
          </p:nvSpPr>
          <p:spPr>
            <a:xfrm flipV="1">
              <a:off x="1" y="321273"/>
              <a:ext cx="9144000" cy="45719"/>
            </a:xfrm>
            <a:prstGeom prst="rect">
              <a:avLst/>
            </a:prstGeom>
            <a:solidFill>
              <a:srgbClr val="23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49" name="矩形 3"/>
            <p:cNvSpPr/>
            <p:nvPr/>
          </p:nvSpPr>
          <p:spPr>
            <a:xfrm>
              <a:off x="1" y="321275"/>
              <a:ext cx="2298356" cy="494271"/>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048650" name="Freeform 105"/>
          <p:cNvSpPr>
            <a:spLocks noEditPoints="1"/>
          </p:cNvSpPr>
          <p:nvPr/>
        </p:nvSpPr>
        <p:spPr bwMode="auto">
          <a:xfrm>
            <a:off x="1630363" y="528638"/>
            <a:ext cx="320675" cy="301625"/>
          </a:xfrm>
          <a:custGeom>
            <a:avLst/>
            <a:gdLst>
              <a:gd name="T0" fmla="*/ 68 w 80"/>
              <a:gd name="T1" fmla="*/ 9 h 76"/>
              <a:gd name="T2" fmla="*/ 45 w 80"/>
              <a:gd name="T3" fmla="*/ 0 h 76"/>
              <a:gd name="T4" fmla="*/ 22 w 80"/>
              <a:gd name="T5" fmla="*/ 9 h 76"/>
              <a:gd name="T6" fmla="*/ 13 w 80"/>
              <a:gd name="T7" fmla="*/ 32 h 76"/>
              <a:gd name="T8" fmla="*/ 16 w 80"/>
              <a:gd name="T9" fmla="*/ 47 h 76"/>
              <a:gd name="T10" fmla="*/ 16 w 80"/>
              <a:gd name="T11" fmla="*/ 47 h 76"/>
              <a:gd name="T12" fmla="*/ 4 w 80"/>
              <a:gd name="T13" fmla="*/ 59 h 76"/>
              <a:gd name="T14" fmla="*/ 4 w 80"/>
              <a:gd name="T15" fmla="*/ 73 h 76"/>
              <a:gd name="T16" fmla="*/ 11 w 80"/>
              <a:gd name="T17" fmla="*/ 76 h 76"/>
              <a:gd name="T18" fmla="*/ 18 w 80"/>
              <a:gd name="T19" fmla="*/ 73 h 76"/>
              <a:gd name="T20" fmla="*/ 30 w 80"/>
              <a:gd name="T21" fmla="*/ 61 h 76"/>
              <a:gd name="T22" fmla="*/ 30 w 80"/>
              <a:gd name="T23" fmla="*/ 61 h 76"/>
              <a:gd name="T24" fmla="*/ 45 w 80"/>
              <a:gd name="T25" fmla="*/ 64 h 76"/>
              <a:gd name="T26" fmla="*/ 68 w 80"/>
              <a:gd name="T27" fmla="*/ 55 h 76"/>
              <a:gd name="T28" fmla="*/ 68 w 80"/>
              <a:gd name="T29" fmla="*/ 9 h 76"/>
              <a:gd name="T30" fmla="*/ 59 w 80"/>
              <a:gd name="T31" fmla="*/ 46 h 76"/>
              <a:gd name="T32" fmla="*/ 45 w 80"/>
              <a:gd name="T33" fmla="*/ 52 h 76"/>
              <a:gd name="T34" fmla="*/ 30 w 80"/>
              <a:gd name="T35" fmla="*/ 46 h 76"/>
              <a:gd name="T36" fmla="*/ 24 w 80"/>
              <a:gd name="T37" fmla="*/ 32 h 76"/>
              <a:gd name="T38" fmla="*/ 30 w 80"/>
              <a:gd name="T39" fmla="*/ 18 h 76"/>
              <a:gd name="T40" fmla="*/ 45 w 80"/>
              <a:gd name="T41" fmla="*/ 12 h 76"/>
              <a:gd name="T42" fmla="*/ 59 w 80"/>
              <a:gd name="T43" fmla="*/ 18 h 76"/>
              <a:gd name="T44" fmla="*/ 59 w 80"/>
              <a:gd name="T45" fmla="*/ 4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76">
                <a:moveTo>
                  <a:pt x="68" y="9"/>
                </a:moveTo>
                <a:cubicBezTo>
                  <a:pt x="62" y="3"/>
                  <a:pt x="53" y="0"/>
                  <a:pt x="45" y="0"/>
                </a:cubicBezTo>
                <a:cubicBezTo>
                  <a:pt x="36" y="0"/>
                  <a:pt x="28" y="3"/>
                  <a:pt x="22" y="9"/>
                </a:cubicBezTo>
                <a:cubicBezTo>
                  <a:pt x="16" y="15"/>
                  <a:pt x="13" y="23"/>
                  <a:pt x="13" y="32"/>
                </a:cubicBezTo>
                <a:cubicBezTo>
                  <a:pt x="13" y="37"/>
                  <a:pt x="14" y="42"/>
                  <a:pt x="16" y="47"/>
                </a:cubicBezTo>
                <a:cubicBezTo>
                  <a:pt x="16" y="47"/>
                  <a:pt x="16" y="47"/>
                  <a:pt x="16" y="47"/>
                </a:cubicBezTo>
                <a:cubicBezTo>
                  <a:pt x="4" y="59"/>
                  <a:pt x="4" y="59"/>
                  <a:pt x="4" y="59"/>
                </a:cubicBezTo>
                <a:cubicBezTo>
                  <a:pt x="0" y="63"/>
                  <a:pt x="0" y="69"/>
                  <a:pt x="4" y="73"/>
                </a:cubicBezTo>
                <a:cubicBezTo>
                  <a:pt x="6" y="75"/>
                  <a:pt x="8" y="76"/>
                  <a:pt x="11" y="76"/>
                </a:cubicBezTo>
                <a:cubicBezTo>
                  <a:pt x="13" y="76"/>
                  <a:pt x="16" y="75"/>
                  <a:pt x="18" y="73"/>
                </a:cubicBezTo>
                <a:cubicBezTo>
                  <a:pt x="30" y="61"/>
                  <a:pt x="30" y="61"/>
                  <a:pt x="30" y="61"/>
                </a:cubicBezTo>
                <a:cubicBezTo>
                  <a:pt x="30" y="61"/>
                  <a:pt x="30" y="61"/>
                  <a:pt x="30" y="61"/>
                </a:cubicBezTo>
                <a:cubicBezTo>
                  <a:pt x="35" y="63"/>
                  <a:pt x="40" y="64"/>
                  <a:pt x="45" y="64"/>
                </a:cubicBezTo>
                <a:cubicBezTo>
                  <a:pt x="53" y="64"/>
                  <a:pt x="62" y="61"/>
                  <a:pt x="68" y="55"/>
                </a:cubicBezTo>
                <a:cubicBezTo>
                  <a:pt x="80" y="42"/>
                  <a:pt x="80" y="22"/>
                  <a:pt x="68" y="9"/>
                </a:cubicBezTo>
                <a:close/>
                <a:moveTo>
                  <a:pt x="59" y="46"/>
                </a:moveTo>
                <a:cubicBezTo>
                  <a:pt x="55" y="50"/>
                  <a:pt x="50" y="52"/>
                  <a:pt x="45" y="52"/>
                </a:cubicBezTo>
                <a:cubicBezTo>
                  <a:pt x="39" y="52"/>
                  <a:pt x="34" y="50"/>
                  <a:pt x="30" y="46"/>
                </a:cubicBezTo>
                <a:cubicBezTo>
                  <a:pt x="27" y="43"/>
                  <a:pt x="24" y="37"/>
                  <a:pt x="24" y="32"/>
                </a:cubicBezTo>
                <a:cubicBezTo>
                  <a:pt x="24" y="27"/>
                  <a:pt x="27" y="21"/>
                  <a:pt x="30" y="18"/>
                </a:cubicBezTo>
                <a:cubicBezTo>
                  <a:pt x="34" y="14"/>
                  <a:pt x="39" y="12"/>
                  <a:pt x="45" y="12"/>
                </a:cubicBezTo>
                <a:cubicBezTo>
                  <a:pt x="50" y="12"/>
                  <a:pt x="55" y="14"/>
                  <a:pt x="59" y="18"/>
                </a:cubicBezTo>
                <a:cubicBezTo>
                  <a:pt x="67" y="26"/>
                  <a:pt x="67" y="38"/>
                  <a:pt x="59" y="46"/>
                </a:cubicBezTo>
                <a:close/>
              </a:path>
            </a:pathLst>
          </a:custGeom>
          <a:solidFill>
            <a:schemeClr val="bg1"/>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dirty="0">
              <a:ln>
                <a:noFill/>
              </a:ln>
              <a:solidFill>
                <a:prstClr val="black"/>
              </a:solidFill>
              <a:effectLst/>
              <a:uLnTx/>
              <a:uFillTx/>
              <a:latin typeface="+mn-lt"/>
              <a:ea typeface="+mn-ea"/>
              <a:cs typeface="+mn-cs"/>
            </a:endParaRPr>
          </a:p>
        </p:txBody>
      </p:sp>
      <p:sp>
        <p:nvSpPr>
          <p:cNvPr id="1048651" name="文本框 6"/>
          <p:cNvSpPr txBox="1"/>
          <p:nvPr/>
        </p:nvSpPr>
        <p:spPr>
          <a:xfrm>
            <a:off x="2055813" y="515938"/>
            <a:ext cx="1235075" cy="337185"/>
          </a:xfrm>
          <a:prstGeom prst="rect">
            <a:avLst/>
          </a:prstGeom>
          <a:noFill/>
          <a:ln w="9525">
            <a:noFill/>
          </a:ln>
        </p:spPr>
        <p:txBody>
          <a:bodyPr anchor="t">
            <a:spAutoFit/>
          </a:bodyPr>
          <a:lstStyle/>
          <a:p>
            <a:pPr algn="dist"/>
            <a:r>
              <a:rPr lang="en-US" altLang="en-US" sz="1600" b="1" dirty="0">
                <a:solidFill>
                  <a:schemeClr val="bg1"/>
                </a:solidFill>
                <a:latin typeface="微软雅黑" panose="020B0503020204020204" pitchFamily="34" charset="-122"/>
                <a:ea typeface="微软雅黑" panose="020B0503020204020204" pitchFamily="34" charset="-122"/>
              </a:rPr>
              <a:t>AGENDA</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048652" name="Freeform 673"/>
          <p:cNvSpPr>
            <a:spLocks noEditPoints="1"/>
          </p:cNvSpPr>
          <p:nvPr/>
        </p:nvSpPr>
        <p:spPr bwMode="auto">
          <a:xfrm rot="21275257">
            <a:off x="6838950" y="2324100"/>
            <a:ext cx="1831975" cy="1833563"/>
          </a:xfrm>
          <a:custGeom>
            <a:avLst/>
            <a:gdLst>
              <a:gd name="T0" fmla="*/ 1706 w 1816"/>
              <a:gd name="T1" fmla="*/ 792 h 1816"/>
              <a:gd name="T2" fmla="*/ 1774 w 1816"/>
              <a:gd name="T3" fmla="*/ 626 h 1816"/>
              <a:gd name="T4" fmla="*/ 1578 w 1816"/>
              <a:gd name="T5" fmla="*/ 460 h 1816"/>
              <a:gd name="T6" fmla="*/ 1498 w 1816"/>
              <a:gd name="T7" fmla="*/ 216 h 1816"/>
              <a:gd name="T8" fmla="*/ 1318 w 1816"/>
              <a:gd name="T9" fmla="*/ 214 h 1816"/>
              <a:gd name="T10" fmla="*/ 1150 w 1816"/>
              <a:gd name="T11" fmla="*/ 138 h 1816"/>
              <a:gd name="T12" fmla="*/ 978 w 1816"/>
              <a:gd name="T13" fmla="*/ 104 h 1816"/>
              <a:gd name="T14" fmla="*/ 792 w 1816"/>
              <a:gd name="T15" fmla="*/ 110 h 1816"/>
              <a:gd name="T16" fmla="*/ 626 w 1816"/>
              <a:gd name="T17" fmla="*/ 42 h 1816"/>
              <a:gd name="T18" fmla="*/ 460 w 1816"/>
              <a:gd name="T19" fmla="*/ 236 h 1816"/>
              <a:gd name="T20" fmla="*/ 216 w 1816"/>
              <a:gd name="T21" fmla="*/ 316 h 1816"/>
              <a:gd name="T22" fmla="*/ 214 w 1816"/>
              <a:gd name="T23" fmla="*/ 496 h 1816"/>
              <a:gd name="T24" fmla="*/ 138 w 1816"/>
              <a:gd name="T25" fmla="*/ 666 h 1816"/>
              <a:gd name="T26" fmla="*/ 104 w 1816"/>
              <a:gd name="T27" fmla="*/ 836 h 1816"/>
              <a:gd name="T28" fmla="*/ 108 w 1816"/>
              <a:gd name="T29" fmla="*/ 1022 h 1816"/>
              <a:gd name="T30" fmla="*/ 42 w 1816"/>
              <a:gd name="T31" fmla="*/ 1190 h 1816"/>
              <a:gd name="T32" fmla="*/ 236 w 1816"/>
              <a:gd name="T33" fmla="*/ 1356 h 1816"/>
              <a:gd name="T34" fmla="*/ 316 w 1816"/>
              <a:gd name="T35" fmla="*/ 1600 h 1816"/>
              <a:gd name="T36" fmla="*/ 496 w 1816"/>
              <a:gd name="T37" fmla="*/ 1602 h 1816"/>
              <a:gd name="T38" fmla="*/ 666 w 1816"/>
              <a:gd name="T39" fmla="*/ 1678 h 1816"/>
              <a:gd name="T40" fmla="*/ 836 w 1816"/>
              <a:gd name="T41" fmla="*/ 1712 h 1816"/>
              <a:gd name="T42" fmla="*/ 1022 w 1816"/>
              <a:gd name="T43" fmla="*/ 1706 h 1816"/>
              <a:gd name="T44" fmla="*/ 1188 w 1816"/>
              <a:gd name="T45" fmla="*/ 1774 h 1816"/>
              <a:gd name="T46" fmla="*/ 1356 w 1816"/>
              <a:gd name="T47" fmla="*/ 1578 h 1816"/>
              <a:gd name="T48" fmla="*/ 1600 w 1816"/>
              <a:gd name="T49" fmla="*/ 1500 h 1816"/>
              <a:gd name="T50" fmla="*/ 1602 w 1816"/>
              <a:gd name="T51" fmla="*/ 1320 h 1816"/>
              <a:gd name="T52" fmla="*/ 1678 w 1816"/>
              <a:gd name="T53" fmla="*/ 1150 h 1816"/>
              <a:gd name="T54" fmla="*/ 1710 w 1816"/>
              <a:gd name="T55" fmla="*/ 978 h 1816"/>
              <a:gd name="T56" fmla="*/ 872 w 1816"/>
              <a:gd name="T57" fmla="*/ 1612 h 1816"/>
              <a:gd name="T58" fmla="*/ 730 w 1816"/>
              <a:gd name="T59" fmla="*/ 1592 h 1816"/>
              <a:gd name="T60" fmla="*/ 602 w 1816"/>
              <a:gd name="T61" fmla="*/ 1544 h 1816"/>
              <a:gd name="T62" fmla="*/ 484 w 1816"/>
              <a:gd name="T63" fmla="*/ 1474 h 1816"/>
              <a:gd name="T64" fmla="*/ 384 w 1816"/>
              <a:gd name="T65" fmla="*/ 1382 h 1816"/>
              <a:gd name="T66" fmla="*/ 304 w 1816"/>
              <a:gd name="T67" fmla="*/ 1274 h 1816"/>
              <a:gd name="T68" fmla="*/ 244 w 1816"/>
              <a:gd name="T69" fmla="*/ 1150 h 1816"/>
              <a:gd name="T70" fmla="*/ 210 w 1816"/>
              <a:gd name="T71" fmla="*/ 1016 h 1816"/>
              <a:gd name="T72" fmla="*/ 202 w 1816"/>
              <a:gd name="T73" fmla="*/ 872 h 1816"/>
              <a:gd name="T74" fmla="*/ 224 w 1816"/>
              <a:gd name="T75" fmla="*/ 732 h 1816"/>
              <a:gd name="T76" fmla="*/ 272 w 1816"/>
              <a:gd name="T77" fmla="*/ 602 h 1816"/>
              <a:gd name="T78" fmla="*/ 342 w 1816"/>
              <a:gd name="T79" fmla="*/ 486 h 1816"/>
              <a:gd name="T80" fmla="*/ 432 w 1816"/>
              <a:gd name="T81" fmla="*/ 386 h 1816"/>
              <a:gd name="T82" fmla="*/ 542 w 1816"/>
              <a:gd name="T83" fmla="*/ 304 h 1816"/>
              <a:gd name="T84" fmla="*/ 664 w 1816"/>
              <a:gd name="T85" fmla="*/ 244 h 1816"/>
              <a:gd name="T86" fmla="*/ 800 w 1816"/>
              <a:gd name="T87" fmla="*/ 210 h 1816"/>
              <a:gd name="T88" fmla="*/ 944 w 1816"/>
              <a:gd name="T89" fmla="*/ 202 h 1816"/>
              <a:gd name="T90" fmla="*/ 1084 w 1816"/>
              <a:gd name="T91" fmla="*/ 224 h 1816"/>
              <a:gd name="T92" fmla="*/ 1214 w 1816"/>
              <a:gd name="T93" fmla="*/ 272 h 1816"/>
              <a:gd name="T94" fmla="*/ 1330 w 1816"/>
              <a:gd name="T95" fmla="*/ 342 h 1816"/>
              <a:gd name="T96" fmla="*/ 1430 w 1816"/>
              <a:gd name="T97" fmla="*/ 432 h 1816"/>
              <a:gd name="T98" fmla="*/ 1512 w 1816"/>
              <a:gd name="T99" fmla="*/ 542 h 1816"/>
              <a:gd name="T100" fmla="*/ 1570 w 1816"/>
              <a:gd name="T101" fmla="*/ 664 h 1816"/>
              <a:gd name="T102" fmla="*/ 1606 w 1816"/>
              <a:gd name="T103" fmla="*/ 800 h 1816"/>
              <a:gd name="T104" fmla="*/ 1612 w 1816"/>
              <a:gd name="T105" fmla="*/ 944 h 1816"/>
              <a:gd name="T106" fmla="*/ 1592 w 1816"/>
              <a:gd name="T107" fmla="*/ 1084 h 1816"/>
              <a:gd name="T108" fmla="*/ 1544 w 1816"/>
              <a:gd name="T109" fmla="*/ 1214 h 1816"/>
              <a:gd name="T110" fmla="*/ 1474 w 1816"/>
              <a:gd name="T111" fmla="*/ 1330 h 1816"/>
              <a:gd name="T112" fmla="*/ 1382 w 1816"/>
              <a:gd name="T113" fmla="*/ 1430 h 1816"/>
              <a:gd name="T114" fmla="*/ 1274 w 1816"/>
              <a:gd name="T115" fmla="*/ 1512 h 1816"/>
              <a:gd name="T116" fmla="*/ 1150 w 1816"/>
              <a:gd name="T117" fmla="*/ 1570 h 1816"/>
              <a:gd name="T118" fmla="*/ 1014 w 1816"/>
              <a:gd name="T119" fmla="*/ 1606 h 18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16"/>
              <a:gd name="T181" fmla="*/ 0 h 1816"/>
              <a:gd name="T182" fmla="*/ 1816 w 1816"/>
              <a:gd name="T183" fmla="*/ 1816 h 181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25538F"/>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Gulim" pitchFamily="34" charset="-127"/>
              <a:ea typeface="Gulim" pitchFamily="34" charset="-127"/>
              <a:cs typeface="+mn-cs"/>
            </a:endParaRPr>
          </a:p>
        </p:txBody>
      </p:sp>
      <p:sp>
        <p:nvSpPr>
          <p:cNvPr id="1048653" name="Freeform 675"/>
          <p:cNvSpPr>
            <a:spLocks noEditPoints="1"/>
          </p:cNvSpPr>
          <p:nvPr/>
        </p:nvSpPr>
        <p:spPr bwMode="auto">
          <a:xfrm rot="21275257">
            <a:off x="4564063" y="2371725"/>
            <a:ext cx="2389188" cy="2390775"/>
          </a:xfrm>
          <a:custGeom>
            <a:avLst/>
            <a:gdLst>
              <a:gd name="T0" fmla="*/ 2512 w 2622"/>
              <a:gd name="T1" fmla="*/ 1152 h 2622"/>
              <a:gd name="T2" fmla="*/ 2460 w 2622"/>
              <a:gd name="T3" fmla="*/ 930 h 2622"/>
              <a:gd name="T4" fmla="*/ 2482 w 2622"/>
              <a:gd name="T5" fmla="*/ 718 h 2622"/>
              <a:gd name="T6" fmla="*/ 2244 w 2622"/>
              <a:gd name="T7" fmla="*/ 540 h 2622"/>
              <a:gd name="T8" fmla="*/ 2082 w 2622"/>
              <a:gd name="T9" fmla="*/ 378 h 2622"/>
              <a:gd name="T10" fmla="*/ 1906 w 2622"/>
              <a:gd name="T11" fmla="*/ 140 h 2622"/>
              <a:gd name="T12" fmla="*/ 1694 w 2622"/>
              <a:gd name="T13" fmla="*/ 162 h 2622"/>
              <a:gd name="T14" fmla="*/ 1470 w 2622"/>
              <a:gd name="T15" fmla="*/ 112 h 2622"/>
              <a:gd name="T16" fmla="*/ 1240 w 2622"/>
              <a:gd name="T17" fmla="*/ 104 h 2622"/>
              <a:gd name="T18" fmla="*/ 1042 w 2622"/>
              <a:gd name="T19" fmla="*/ 26 h 2622"/>
              <a:gd name="T20" fmla="*/ 808 w 2622"/>
              <a:gd name="T21" fmla="*/ 210 h 2622"/>
              <a:gd name="T22" fmla="*/ 610 w 2622"/>
              <a:gd name="T23" fmla="*/ 326 h 2622"/>
              <a:gd name="T24" fmla="*/ 334 w 2622"/>
              <a:gd name="T25" fmla="*/ 434 h 2622"/>
              <a:gd name="T26" fmla="*/ 302 w 2622"/>
              <a:gd name="T27" fmla="*/ 646 h 2622"/>
              <a:gd name="T28" fmla="*/ 194 w 2622"/>
              <a:gd name="T29" fmla="*/ 848 h 2622"/>
              <a:gd name="T30" fmla="*/ 126 w 2622"/>
              <a:gd name="T31" fmla="*/ 1068 h 2622"/>
              <a:gd name="T32" fmla="*/ 0 w 2622"/>
              <a:gd name="T33" fmla="*/ 1240 h 2622"/>
              <a:gd name="T34" fmla="*/ 118 w 2622"/>
              <a:gd name="T35" fmla="*/ 1512 h 2622"/>
              <a:gd name="T36" fmla="*/ 178 w 2622"/>
              <a:gd name="T37" fmla="*/ 1734 h 2622"/>
              <a:gd name="T38" fmla="*/ 212 w 2622"/>
              <a:gd name="T39" fmla="*/ 2028 h 2622"/>
              <a:gd name="T40" fmla="*/ 408 w 2622"/>
              <a:gd name="T41" fmla="*/ 2116 h 2622"/>
              <a:gd name="T42" fmla="*/ 576 w 2622"/>
              <a:gd name="T43" fmla="*/ 2272 h 2622"/>
              <a:gd name="T44" fmla="*/ 770 w 2622"/>
              <a:gd name="T45" fmla="*/ 2394 h 2622"/>
              <a:gd name="T46" fmla="*/ 904 w 2622"/>
              <a:gd name="T47" fmla="*/ 2560 h 2622"/>
              <a:gd name="T48" fmla="*/ 1196 w 2622"/>
              <a:gd name="T49" fmla="*/ 2516 h 2622"/>
              <a:gd name="T50" fmla="*/ 1426 w 2622"/>
              <a:gd name="T51" fmla="*/ 2516 h 2622"/>
              <a:gd name="T52" fmla="*/ 1720 w 2622"/>
              <a:gd name="T53" fmla="*/ 2560 h 2622"/>
              <a:gd name="T54" fmla="*/ 1854 w 2622"/>
              <a:gd name="T55" fmla="*/ 2394 h 2622"/>
              <a:gd name="T56" fmla="*/ 2048 w 2622"/>
              <a:gd name="T57" fmla="*/ 2272 h 2622"/>
              <a:gd name="T58" fmla="*/ 2216 w 2622"/>
              <a:gd name="T59" fmla="*/ 2116 h 2622"/>
              <a:gd name="T60" fmla="*/ 2412 w 2622"/>
              <a:gd name="T61" fmla="*/ 2028 h 2622"/>
              <a:gd name="T62" fmla="*/ 2446 w 2622"/>
              <a:gd name="T63" fmla="*/ 1734 h 2622"/>
              <a:gd name="T64" fmla="*/ 2506 w 2622"/>
              <a:gd name="T65" fmla="*/ 1512 h 2622"/>
              <a:gd name="T66" fmla="*/ 1312 w 2622"/>
              <a:gd name="T67" fmla="*/ 2420 h 2622"/>
              <a:gd name="T68" fmla="*/ 1088 w 2622"/>
              <a:gd name="T69" fmla="*/ 2398 h 2622"/>
              <a:gd name="T70" fmla="*/ 830 w 2622"/>
              <a:gd name="T71" fmla="*/ 2312 h 2622"/>
              <a:gd name="T72" fmla="*/ 606 w 2622"/>
              <a:gd name="T73" fmla="*/ 2168 h 2622"/>
              <a:gd name="T74" fmla="*/ 422 w 2622"/>
              <a:gd name="T75" fmla="*/ 1976 h 2622"/>
              <a:gd name="T76" fmla="*/ 290 w 2622"/>
              <a:gd name="T77" fmla="*/ 1744 h 2622"/>
              <a:gd name="T78" fmla="*/ 216 w 2622"/>
              <a:gd name="T79" fmla="*/ 1480 h 2622"/>
              <a:gd name="T80" fmla="*/ 208 w 2622"/>
              <a:gd name="T81" fmla="*/ 1198 h 2622"/>
              <a:gd name="T82" fmla="*/ 270 w 2622"/>
              <a:gd name="T83" fmla="*/ 930 h 2622"/>
              <a:gd name="T84" fmla="*/ 392 w 2622"/>
              <a:gd name="T85" fmla="*/ 692 h 2622"/>
              <a:gd name="T86" fmla="*/ 566 w 2622"/>
              <a:gd name="T87" fmla="*/ 490 h 2622"/>
              <a:gd name="T88" fmla="*/ 782 w 2622"/>
              <a:gd name="T89" fmla="*/ 336 h 2622"/>
              <a:gd name="T90" fmla="*/ 1034 w 2622"/>
              <a:gd name="T91" fmla="*/ 236 h 2622"/>
              <a:gd name="T92" fmla="*/ 1312 w 2622"/>
              <a:gd name="T93" fmla="*/ 202 h 2622"/>
              <a:gd name="T94" fmla="*/ 1588 w 2622"/>
              <a:gd name="T95" fmla="*/ 236 h 2622"/>
              <a:gd name="T96" fmla="*/ 1840 w 2622"/>
              <a:gd name="T97" fmla="*/ 336 h 2622"/>
              <a:gd name="T98" fmla="*/ 2058 w 2622"/>
              <a:gd name="T99" fmla="*/ 490 h 2622"/>
              <a:gd name="T100" fmla="*/ 2232 w 2622"/>
              <a:gd name="T101" fmla="*/ 692 h 2622"/>
              <a:gd name="T102" fmla="*/ 2354 w 2622"/>
              <a:gd name="T103" fmla="*/ 930 h 2622"/>
              <a:gd name="T104" fmla="*/ 2416 w 2622"/>
              <a:gd name="T105" fmla="*/ 1198 h 2622"/>
              <a:gd name="T106" fmla="*/ 2408 w 2622"/>
              <a:gd name="T107" fmla="*/ 1480 h 2622"/>
              <a:gd name="T108" fmla="*/ 2334 w 2622"/>
              <a:gd name="T109" fmla="*/ 1744 h 2622"/>
              <a:gd name="T110" fmla="*/ 2200 w 2622"/>
              <a:gd name="T111" fmla="*/ 1976 h 2622"/>
              <a:gd name="T112" fmla="*/ 2018 w 2622"/>
              <a:gd name="T113" fmla="*/ 2168 h 2622"/>
              <a:gd name="T114" fmla="*/ 1792 w 2622"/>
              <a:gd name="T115" fmla="*/ 2312 h 2622"/>
              <a:gd name="T116" fmla="*/ 1536 w 2622"/>
              <a:gd name="T117" fmla="*/ 2398 h 262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622"/>
              <a:gd name="T178" fmla="*/ 0 h 2622"/>
              <a:gd name="T179" fmla="*/ 2622 w 2622"/>
              <a:gd name="T180" fmla="*/ 2622 h 262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rgbClr val="1B3661"/>
          </a:solidFill>
          <a:ln>
            <a:noFill/>
          </a:ln>
        </p:spPr>
        <p:txBody>
          <a:bodyPr wrap="none" anchor="ct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Gulim" pitchFamily="34" charset="-127"/>
              <a:ea typeface="Gulim" pitchFamily="34" charset="-127"/>
              <a:cs typeface="+mn-cs"/>
            </a:endParaRPr>
          </a:p>
        </p:txBody>
      </p:sp>
      <p:sp>
        <p:nvSpPr>
          <p:cNvPr id="1048654" name="Oval 676"/>
          <p:cNvSpPr>
            <a:spLocks noChangeArrowheads="1"/>
          </p:cNvSpPr>
          <p:nvPr/>
        </p:nvSpPr>
        <p:spPr bwMode="auto">
          <a:xfrm>
            <a:off x="4819650" y="2627313"/>
            <a:ext cx="1878013" cy="1878013"/>
          </a:xfrm>
          <a:prstGeom prst="ellipse">
            <a:avLst/>
          </a:prstGeom>
          <a:solidFill>
            <a:srgbClr val="1B3661"/>
          </a:solidFill>
          <a:ln>
            <a:noFill/>
          </a:ln>
        </p:spPr>
        <p:txBody>
          <a:bodyPr wrap="none"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pPr>
            <a:endParaRPr lang="en-US" altLang="ko-KR" sz="1350" dirty="0">
              <a:solidFill>
                <a:prstClr val="black"/>
              </a:solidFill>
              <a:latin typeface="Gulim" pitchFamily="34" charset="-127"/>
              <a:ea typeface="Gulim" pitchFamily="34" charset="-127"/>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pPr>
            <a:endParaRPr lang="en-US" altLang="ko-KR" sz="1350" dirty="0">
              <a:solidFill>
                <a:prstClr val="black"/>
              </a:solidFill>
              <a:latin typeface="Gulim" pitchFamily="34" charset="-127"/>
              <a:ea typeface="Gulim" pitchFamily="34" charset="-127"/>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pPr>
            <a:r>
              <a:rPr lang="en-US" altLang="ko-KR" sz="1350" dirty="0">
                <a:solidFill>
                  <a:schemeClr val="bg1"/>
                </a:solidFill>
                <a:latin typeface="Gulim" pitchFamily="34" charset="-127"/>
                <a:ea typeface="Gulim" pitchFamily="34" charset="-127"/>
              </a:rPr>
              <a:t>Draggable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pPr>
            <a:r>
              <a:rPr lang="en-US" altLang="ko-KR" sz="1350" dirty="0">
                <a:solidFill>
                  <a:schemeClr val="bg1"/>
                </a:solidFill>
                <a:latin typeface="Gulim" pitchFamily="34" charset="-127"/>
                <a:ea typeface="Gulim" pitchFamily="34" charset="-127"/>
              </a:rPr>
              <a:t>Droppable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pPr>
            <a:r>
              <a:rPr kumimoji="0" lang="en-US" altLang="ko-KR" sz="1350" b="0" i="0" u="none" strike="noStrike" kern="1200" cap="none" spc="0" normalizeH="0" baseline="0" noProof="0" dirty="0">
                <a:ln>
                  <a:noFill/>
                </a:ln>
                <a:solidFill>
                  <a:schemeClr val="bg1"/>
                </a:solidFill>
                <a:effectLst/>
                <a:uLnTx/>
                <a:uFillTx/>
                <a:latin typeface="Gulim" pitchFamily="34" charset="-127"/>
                <a:ea typeface="Gulim" pitchFamily="34" charset="-127"/>
                <a:cs typeface="+mn-cs"/>
              </a:rPr>
              <a:t>Selectable</a:t>
            </a:r>
            <a:endParaRPr kumimoji="0" lang="ko-KR" altLang="en-US" sz="1350" b="0" i="0" u="none" strike="noStrike" kern="1200" cap="none" spc="0" normalizeH="0" baseline="0" noProof="0" dirty="0">
              <a:ln>
                <a:noFill/>
              </a:ln>
              <a:solidFill>
                <a:schemeClr val="bg1"/>
              </a:solidFill>
              <a:effectLst/>
              <a:uLnTx/>
              <a:uFillTx/>
              <a:latin typeface="Gulim" pitchFamily="34" charset="-127"/>
              <a:ea typeface="Gulim" pitchFamily="34" charset="-127"/>
              <a:cs typeface="+mn-cs"/>
            </a:endParaRPr>
          </a:p>
        </p:txBody>
      </p:sp>
      <p:sp>
        <p:nvSpPr>
          <p:cNvPr id="1048655" name="Oval 677"/>
          <p:cNvSpPr>
            <a:spLocks noChangeArrowheads="1"/>
          </p:cNvSpPr>
          <p:nvPr/>
        </p:nvSpPr>
        <p:spPr bwMode="auto">
          <a:xfrm rot="21275257">
            <a:off x="7126288" y="2611438"/>
            <a:ext cx="1255713" cy="1257300"/>
          </a:xfrm>
          <a:prstGeom prst="ellipse">
            <a:avLst/>
          </a:prstGeom>
          <a:solidFill>
            <a:srgbClr val="25538F"/>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ko-KR" altLang="en-US" sz="1350" b="0" i="0" u="none" strike="noStrike" kern="1200" cap="none" spc="0" normalizeH="0" baseline="0" noProof="0">
              <a:ln>
                <a:noFill/>
              </a:ln>
              <a:solidFill>
                <a:prstClr val="black"/>
              </a:solidFill>
              <a:effectLst/>
              <a:uLnTx/>
              <a:uFillTx/>
              <a:latin typeface="Gulim" pitchFamily="34" charset="-127"/>
              <a:ea typeface="Gulim" pitchFamily="34" charset="-127"/>
              <a:cs typeface="+mn-cs"/>
            </a:endParaRPr>
          </a:p>
        </p:txBody>
      </p:sp>
      <p:sp>
        <p:nvSpPr>
          <p:cNvPr id="1048656" name="Freeform 679"/>
          <p:cNvSpPr>
            <a:spLocks noEditPoints="1"/>
          </p:cNvSpPr>
          <p:nvPr/>
        </p:nvSpPr>
        <p:spPr bwMode="auto">
          <a:xfrm rot="21275257">
            <a:off x="7877175" y="3784600"/>
            <a:ext cx="1604963" cy="1606550"/>
          </a:xfrm>
          <a:custGeom>
            <a:avLst/>
            <a:gdLst>
              <a:gd name="T0" fmla="*/ 1706 w 1816"/>
              <a:gd name="T1" fmla="*/ 792 h 1816"/>
              <a:gd name="T2" fmla="*/ 1774 w 1816"/>
              <a:gd name="T3" fmla="*/ 626 h 1816"/>
              <a:gd name="T4" fmla="*/ 1578 w 1816"/>
              <a:gd name="T5" fmla="*/ 460 h 1816"/>
              <a:gd name="T6" fmla="*/ 1498 w 1816"/>
              <a:gd name="T7" fmla="*/ 216 h 1816"/>
              <a:gd name="T8" fmla="*/ 1318 w 1816"/>
              <a:gd name="T9" fmla="*/ 214 h 1816"/>
              <a:gd name="T10" fmla="*/ 1150 w 1816"/>
              <a:gd name="T11" fmla="*/ 138 h 1816"/>
              <a:gd name="T12" fmla="*/ 978 w 1816"/>
              <a:gd name="T13" fmla="*/ 104 h 1816"/>
              <a:gd name="T14" fmla="*/ 792 w 1816"/>
              <a:gd name="T15" fmla="*/ 110 h 1816"/>
              <a:gd name="T16" fmla="*/ 626 w 1816"/>
              <a:gd name="T17" fmla="*/ 42 h 1816"/>
              <a:gd name="T18" fmla="*/ 460 w 1816"/>
              <a:gd name="T19" fmla="*/ 236 h 1816"/>
              <a:gd name="T20" fmla="*/ 216 w 1816"/>
              <a:gd name="T21" fmla="*/ 316 h 1816"/>
              <a:gd name="T22" fmla="*/ 214 w 1816"/>
              <a:gd name="T23" fmla="*/ 496 h 1816"/>
              <a:gd name="T24" fmla="*/ 138 w 1816"/>
              <a:gd name="T25" fmla="*/ 666 h 1816"/>
              <a:gd name="T26" fmla="*/ 104 w 1816"/>
              <a:gd name="T27" fmla="*/ 836 h 1816"/>
              <a:gd name="T28" fmla="*/ 108 w 1816"/>
              <a:gd name="T29" fmla="*/ 1022 h 1816"/>
              <a:gd name="T30" fmla="*/ 42 w 1816"/>
              <a:gd name="T31" fmla="*/ 1190 h 1816"/>
              <a:gd name="T32" fmla="*/ 236 w 1816"/>
              <a:gd name="T33" fmla="*/ 1356 h 1816"/>
              <a:gd name="T34" fmla="*/ 316 w 1816"/>
              <a:gd name="T35" fmla="*/ 1600 h 1816"/>
              <a:gd name="T36" fmla="*/ 496 w 1816"/>
              <a:gd name="T37" fmla="*/ 1602 h 1816"/>
              <a:gd name="T38" fmla="*/ 666 w 1816"/>
              <a:gd name="T39" fmla="*/ 1678 h 1816"/>
              <a:gd name="T40" fmla="*/ 836 w 1816"/>
              <a:gd name="T41" fmla="*/ 1712 h 1816"/>
              <a:gd name="T42" fmla="*/ 1022 w 1816"/>
              <a:gd name="T43" fmla="*/ 1706 h 1816"/>
              <a:gd name="T44" fmla="*/ 1188 w 1816"/>
              <a:gd name="T45" fmla="*/ 1774 h 1816"/>
              <a:gd name="T46" fmla="*/ 1356 w 1816"/>
              <a:gd name="T47" fmla="*/ 1578 h 1816"/>
              <a:gd name="T48" fmla="*/ 1600 w 1816"/>
              <a:gd name="T49" fmla="*/ 1500 h 1816"/>
              <a:gd name="T50" fmla="*/ 1602 w 1816"/>
              <a:gd name="T51" fmla="*/ 1320 h 1816"/>
              <a:gd name="T52" fmla="*/ 1678 w 1816"/>
              <a:gd name="T53" fmla="*/ 1150 h 1816"/>
              <a:gd name="T54" fmla="*/ 1710 w 1816"/>
              <a:gd name="T55" fmla="*/ 978 h 1816"/>
              <a:gd name="T56" fmla="*/ 872 w 1816"/>
              <a:gd name="T57" fmla="*/ 1612 h 1816"/>
              <a:gd name="T58" fmla="*/ 730 w 1816"/>
              <a:gd name="T59" fmla="*/ 1592 h 1816"/>
              <a:gd name="T60" fmla="*/ 602 w 1816"/>
              <a:gd name="T61" fmla="*/ 1544 h 1816"/>
              <a:gd name="T62" fmla="*/ 484 w 1816"/>
              <a:gd name="T63" fmla="*/ 1474 h 1816"/>
              <a:gd name="T64" fmla="*/ 384 w 1816"/>
              <a:gd name="T65" fmla="*/ 1382 h 1816"/>
              <a:gd name="T66" fmla="*/ 304 w 1816"/>
              <a:gd name="T67" fmla="*/ 1274 h 1816"/>
              <a:gd name="T68" fmla="*/ 244 w 1816"/>
              <a:gd name="T69" fmla="*/ 1150 h 1816"/>
              <a:gd name="T70" fmla="*/ 210 w 1816"/>
              <a:gd name="T71" fmla="*/ 1016 h 1816"/>
              <a:gd name="T72" fmla="*/ 202 w 1816"/>
              <a:gd name="T73" fmla="*/ 872 h 1816"/>
              <a:gd name="T74" fmla="*/ 224 w 1816"/>
              <a:gd name="T75" fmla="*/ 732 h 1816"/>
              <a:gd name="T76" fmla="*/ 272 w 1816"/>
              <a:gd name="T77" fmla="*/ 602 h 1816"/>
              <a:gd name="T78" fmla="*/ 342 w 1816"/>
              <a:gd name="T79" fmla="*/ 486 h 1816"/>
              <a:gd name="T80" fmla="*/ 432 w 1816"/>
              <a:gd name="T81" fmla="*/ 386 h 1816"/>
              <a:gd name="T82" fmla="*/ 542 w 1816"/>
              <a:gd name="T83" fmla="*/ 304 h 1816"/>
              <a:gd name="T84" fmla="*/ 664 w 1816"/>
              <a:gd name="T85" fmla="*/ 244 h 1816"/>
              <a:gd name="T86" fmla="*/ 800 w 1816"/>
              <a:gd name="T87" fmla="*/ 210 h 1816"/>
              <a:gd name="T88" fmla="*/ 944 w 1816"/>
              <a:gd name="T89" fmla="*/ 202 h 1816"/>
              <a:gd name="T90" fmla="*/ 1084 w 1816"/>
              <a:gd name="T91" fmla="*/ 224 h 1816"/>
              <a:gd name="T92" fmla="*/ 1214 w 1816"/>
              <a:gd name="T93" fmla="*/ 272 h 1816"/>
              <a:gd name="T94" fmla="*/ 1330 w 1816"/>
              <a:gd name="T95" fmla="*/ 342 h 1816"/>
              <a:gd name="T96" fmla="*/ 1430 w 1816"/>
              <a:gd name="T97" fmla="*/ 432 h 1816"/>
              <a:gd name="T98" fmla="*/ 1512 w 1816"/>
              <a:gd name="T99" fmla="*/ 542 h 1816"/>
              <a:gd name="T100" fmla="*/ 1570 w 1816"/>
              <a:gd name="T101" fmla="*/ 664 h 1816"/>
              <a:gd name="T102" fmla="*/ 1606 w 1816"/>
              <a:gd name="T103" fmla="*/ 800 h 1816"/>
              <a:gd name="T104" fmla="*/ 1612 w 1816"/>
              <a:gd name="T105" fmla="*/ 944 h 1816"/>
              <a:gd name="T106" fmla="*/ 1592 w 1816"/>
              <a:gd name="T107" fmla="*/ 1084 h 1816"/>
              <a:gd name="T108" fmla="*/ 1544 w 1816"/>
              <a:gd name="T109" fmla="*/ 1214 h 1816"/>
              <a:gd name="T110" fmla="*/ 1474 w 1816"/>
              <a:gd name="T111" fmla="*/ 1330 h 1816"/>
              <a:gd name="T112" fmla="*/ 1382 w 1816"/>
              <a:gd name="T113" fmla="*/ 1430 h 1816"/>
              <a:gd name="T114" fmla="*/ 1274 w 1816"/>
              <a:gd name="T115" fmla="*/ 1512 h 1816"/>
              <a:gd name="T116" fmla="*/ 1150 w 1816"/>
              <a:gd name="T117" fmla="*/ 1570 h 1816"/>
              <a:gd name="T118" fmla="*/ 1014 w 1816"/>
              <a:gd name="T119" fmla="*/ 1606 h 18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16"/>
              <a:gd name="T181" fmla="*/ 0 h 1816"/>
              <a:gd name="T182" fmla="*/ 1816 w 1816"/>
              <a:gd name="T183" fmla="*/ 1816 h 181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7F7F7F"/>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Gulim" pitchFamily="34" charset="-127"/>
              <a:ea typeface="Gulim" pitchFamily="34" charset="-127"/>
              <a:cs typeface="+mn-cs"/>
            </a:endParaRPr>
          </a:p>
        </p:txBody>
      </p:sp>
      <p:sp>
        <p:nvSpPr>
          <p:cNvPr id="1048657" name="Oval 680"/>
          <p:cNvSpPr>
            <a:spLocks noChangeArrowheads="1"/>
          </p:cNvSpPr>
          <p:nvPr/>
        </p:nvSpPr>
        <p:spPr bwMode="auto">
          <a:xfrm rot="21275257">
            <a:off x="8129588" y="4038600"/>
            <a:ext cx="1098550" cy="1100138"/>
          </a:xfrm>
          <a:prstGeom prst="ellipse">
            <a:avLst/>
          </a:prstGeom>
          <a:solidFill>
            <a:srgbClr val="7F7F7F"/>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ko-KR" altLang="en-US" sz="1350" b="0" i="0" u="none" strike="noStrike" kern="1200" cap="none" spc="0" normalizeH="0" baseline="0" noProof="0">
              <a:ln>
                <a:noFill/>
              </a:ln>
              <a:solidFill>
                <a:prstClr val="black"/>
              </a:solidFill>
              <a:effectLst/>
              <a:uLnTx/>
              <a:uFillTx/>
              <a:latin typeface="Gulim" pitchFamily="34" charset="-127"/>
              <a:ea typeface="Gulim" pitchFamily="34" charset="-127"/>
              <a:cs typeface="+mn-cs"/>
            </a:endParaRPr>
          </a:p>
        </p:txBody>
      </p:sp>
      <p:sp>
        <p:nvSpPr>
          <p:cNvPr id="1048658" name="文本框 15"/>
          <p:cNvSpPr txBox="1"/>
          <p:nvPr/>
        </p:nvSpPr>
        <p:spPr>
          <a:xfrm>
            <a:off x="5083629" y="3051986"/>
            <a:ext cx="1447347" cy="338554"/>
          </a:xfrm>
          <a:prstGeom prst="rect">
            <a:avLst/>
          </a:prstGeom>
          <a:noFill/>
          <a:ln w="9525">
            <a:noFill/>
          </a:ln>
        </p:spPr>
        <p:txBody>
          <a:bodyPr wrap="square" anchor="t">
            <a:spAutoFit/>
          </a:bodyPr>
          <a:lstStyle/>
          <a:p>
            <a:r>
              <a:rPr lang="en-US" altLang="en-US" sz="1600" b="1" dirty="0">
                <a:solidFill>
                  <a:srgbClr val="FFFF00"/>
                </a:solidFill>
                <a:latin typeface="微软雅黑" panose="020B0503020204020204" pitchFamily="34" charset="-122"/>
                <a:ea typeface="微软雅黑" panose="020B0503020204020204" pitchFamily="34" charset="-122"/>
              </a:rPr>
              <a:t>Interactions</a:t>
            </a:r>
            <a:endParaRPr lang="zh-CN" altLang="en-US" sz="2400" b="1" dirty="0">
              <a:solidFill>
                <a:srgbClr val="FFFF00"/>
              </a:solidFill>
              <a:latin typeface="微软雅黑" panose="020B0503020204020204" pitchFamily="34" charset="-122"/>
              <a:ea typeface="微软雅黑" panose="020B0503020204020204" pitchFamily="34" charset="-122"/>
            </a:endParaRPr>
          </a:p>
        </p:txBody>
      </p:sp>
      <p:grpSp>
        <p:nvGrpSpPr>
          <p:cNvPr id="62" name="组合 19"/>
          <p:cNvGrpSpPr/>
          <p:nvPr/>
        </p:nvGrpSpPr>
        <p:grpSpPr>
          <a:xfrm>
            <a:off x="7164388" y="2800053"/>
            <a:ext cx="1247458" cy="821329"/>
            <a:chOff x="3132852" y="2042013"/>
            <a:chExt cx="1662618" cy="1095726"/>
          </a:xfrm>
        </p:grpSpPr>
        <p:sp>
          <p:nvSpPr>
            <p:cNvPr id="1048659" name="文本框 20"/>
            <p:cNvSpPr txBox="1"/>
            <p:nvPr/>
          </p:nvSpPr>
          <p:spPr>
            <a:xfrm>
              <a:off x="3230966" y="2042013"/>
              <a:ext cx="1564504" cy="492722"/>
            </a:xfrm>
            <a:prstGeom prst="rect">
              <a:avLst/>
            </a:prstGeom>
            <a:noFill/>
            <a:ln w="9525">
              <a:noFill/>
            </a:ln>
          </p:spPr>
          <p:txBody>
            <a:bodyPr wrap="square" anchor="t">
              <a:spAutoFit/>
            </a:bodyPr>
            <a:lstStyle/>
            <a:p>
              <a:r>
                <a:rPr lang="en-US" altLang="zh-CN" sz="1800" b="1" dirty="0">
                  <a:solidFill>
                    <a:srgbClr val="FFCB00"/>
                  </a:solidFill>
                  <a:latin typeface="微软雅黑" panose="020B0503020204020204" pitchFamily="34" charset="-122"/>
                  <a:ea typeface="微软雅黑" panose="020B0503020204020204" pitchFamily="34" charset="-122"/>
                </a:rPr>
                <a:t>widgets</a:t>
              </a:r>
              <a:endParaRPr lang="zh-CN" altLang="en-US" sz="1800" b="1" dirty="0">
                <a:solidFill>
                  <a:srgbClr val="FFCB00"/>
                </a:solidFill>
                <a:latin typeface="微软雅黑" panose="020B0503020204020204" pitchFamily="34" charset="-122"/>
                <a:ea typeface="微软雅黑" panose="020B0503020204020204" pitchFamily="34" charset="-122"/>
              </a:endParaRPr>
            </a:p>
          </p:txBody>
        </p:sp>
        <p:sp>
          <p:nvSpPr>
            <p:cNvPr id="1048660" name="文本框 21"/>
            <p:cNvSpPr txBox="1"/>
            <p:nvPr/>
          </p:nvSpPr>
          <p:spPr>
            <a:xfrm>
              <a:off x="3132852" y="2456632"/>
              <a:ext cx="1572058" cy="681107"/>
            </a:xfrm>
            <a:prstGeom prst="rect">
              <a:avLst/>
            </a:prstGeom>
            <a:noFill/>
          </p:spPr>
          <p:txBody>
            <a:bodyPr wrap="square" rtlCol="0">
              <a:spAutoFit/>
            </a:bodyPr>
            <a:lstStyle/>
            <a:p>
              <a:pPr marL="171450" marR="0" indent="-171450" defTabSz="914400" fontAlgn="auto">
                <a:spcBef>
                  <a:spcPts val="0"/>
                </a:spcBef>
                <a:spcAft>
                  <a:spcPts val="0"/>
                </a:spcAft>
                <a:buClrTx/>
                <a:buSzTx/>
                <a:buFont typeface="Arial"/>
                <a:buChar char="•"/>
              </a:pPr>
              <a:r>
                <a:rPr kumimoji="0" lang="en-US" altLang="en-US" sz="1000" b="1" kern="1200" cap="none" spc="0" normalizeH="0" baseline="0" noProof="0" dirty="0">
                  <a:solidFill>
                    <a:prstClr val="white"/>
                  </a:solidFill>
                  <a:latin typeface="微软雅黑" panose="020B0503020204020204" pitchFamily="34" charset="-122"/>
                  <a:ea typeface="微软雅黑" panose="020B0503020204020204" pitchFamily="34" charset="-122"/>
                  <a:cs typeface="+mn-cs"/>
                  <a:sym typeface="+mn-ea"/>
                </a:rPr>
                <a:t>Selectmenu</a:t>
              </a:r>
              <a:endParaRPr kumimoji="0" lang="zh-CN" altLang="en-US" sz="900" b="1" kern="1200" cap="none" spc="0" normalizeH="0" baseline="0" noProof="0" dirty="0">
                <a:solidFill>
                  <a:prstClr val="white"/>
                </a:solidFill>
                <a:latin typeface="微软雅黑" panose="020B0503020204020204" pitchFamily="34" charset="-122"/>
                <a:ea typeface="微软雅黑" panose="020B0503020204020204" pitchFamily="34" charset="-122"/>
                <a:cs typeface="+mn-cs"/>
                <a:sym typeface="+mn-ea"/>
              </a:endParaRPr>
            </a:p>
            <a:p>
              <a:pPr marL="171450" marR="0" indent="-171450" defTabSz="914400" fontAlgn="auto">
                <a:spcBef>
                  <a:spcPts val="0"/>
                </a:spcBef>
                <a:spcAft>
                  <a:spcPts val="0"/>
                </a:spcAft>
                <a:buClrTx/>
                <a:buSzTx/>
                <a:buFont typeface="Arial"/>
                <a:buChar char="•"/>
              </a:pPr>
              <a:r>
                <a:rPr kumimoji="0" lang="en-US" altLang="en-US" sz="1000" b="1" kern="1200" cap="none" spc="0" normalizeH="0" baseline="0" noProof="0" dirty="0">
                  <a:solidFill>
                    <a:prstClr val="white"/>
                  </a:solidFill>
                  <a:latin typeface="微软雅黑" panose="020B0503020204020204" pitchFamily="34" charset="-122"/>
                  <a:ea typeface="微软雅黑" panose="020B0503020204020204" pitchFamily="34" charset="-122"/>
                  <a:cs typeface="+mn-cs"/>
                  <a:sym typeface="+mn-ea"/>
                </a:rPr>
                <a:t>Slider</a:t>
              </a:r>
              <a:endParaRPr kumimoji="0" lang="zh-CN" altLang="en-US" sz="900" b="1" kern="1200" cap="none" spc="0" normalizeH="0" baseline="0" noProof="0" dirty="0">
                <a:solidFill>
                  <a:prstClr val="white"/>
                </a:solidFill>
                <a:latin typeface="微软雅黑" panose="020B0503020204020204" pitchFamily="34" charset="-122"/>
                <a:ea typeface="微软雅黑" panose="020B0503020204020204" pitchFamily="34" charset="-122"/>
                <a:cs typeface="+mn-cs"/>
                <a:sym typeface="+mn-ea"/>
              </a:endParaRPr>
            </a:p>
            <a:p>
              <a:pPr marL="171450" marR="0" indent="-171450" defTabSz="914400" fontAlgn="auto">
                <a:spcBef>
                  <a:spcPts val="0"/>
                </a:spcBef>
                <a:spcAft>
                  <a:spcPts val="0"/>
                </a:spcAft>
                <a:buClrTx/>
                <a:buSzTx/>
                <a:buFont typeface="Arial"/>
                <a:buChar char="•"/>
              </a:pPr>
              <a:r>
                <a:rPr kumimoji="0" lang="en-US" altLang="en-US" sz="1000" b="1" kern="1200" cap="none" spc="0" normalizeH="0" baseline="0" noProof="0" dirty="0">
                  <a:solidFill>
                    <a:prstClr val="white"/>
                  </a:solidFill>
                  <a:latin typeface="微软雅黑" panose="020B0503020204020204" pitchFamily="34" charset="-122"/>
                  <a:ea typeface="微软雅黑" panose="020B0503020204020204" pitchFamily="34" charset="-122"/>
                  <a:cs typeface="+mn-cs"/>
                  <a:sym typeface="+mn-ea"/>
                </a:rPr>
                <a:t>Tooltip</a:t>
              </a:r>
              <a:endParaRPr kumimoji="0" lang="zh-CN" altLang="en-US" sz="825" b="1" kern="1200" cap="none" spc="0" normalizeH="0" baseline="0" noProof="0" dirty="0">
                <a:solidFill>
                  <a:prstClr val="white"/>
                </a:solidFill>
                <a:latin typeface="微软雅黑" panose="020B0503020204020204" pitchFamily="34" charset="-122"/>
                <a:ea typeface="微软雅黑" panose="020B0503020204020204" pitchFamily="34" charset="-122"/>
                <a:cs typeface="+mn-cs"/>
                <a:sym typeface="+mn-ea"/>
              </a:endParaRPr>
            </a:p>
          </p:txBody>
        </p:sp>
      </p:grpSp>
      <p:grpSp>
        <p:nvGrpSpPr>
          <p:cNvPr id="63" name="组合 24"/>
          <p:cNvGrpSpPr/>
          <p:nvPr/>
        </p:nvGrpSpPr>
        <p:grpSpPr>
          <a:xfrm>
            <a:off x="8169275" y="4167186"/>
            <a:ext cx="1428254" cy="775445"/>
            <a:chOff x="3159909" y="2331368"/>
            <a:chExt cx="1477422" cy="733528"/>
          </a:xfrm>
        </p:grpSpPr>
        <p:sp>
          <p:nvSpPr>
            <p:cNvPr id="1048661" name="文本框 25"/>
            <p:cNvSpPr txBox="1"/>
            <p:nvPr/>
          </p:nvSpPr>
          <p:spPr>
            <a:xfrm>
              <a:off x="3358510" y="2331368"/>
              <a:ext cx="960409" cy="302741"/>
            </a:xfrm>
            <a:prstGeom prst="rect">
              <a:avLst/>
            </a:prstGeom>
            <a:noFill/>
            <a:ln w="9525">
              <a:noFill/>
            </a:ln>
          </p:spPr>
          <p:txBody>
            <a:bodyPr wrap="square" anchor="t">
              <a:spAutoFit/>
            </a:bodyPr>
            <a:lstStyle/>
            <a:p>
              <a:pPr algn="l"/>
              <a:r>
                <a:rPr lang="en-US" altLang="en-US" sz="1500" b="1" dirty="0">
                  <a:solidFill>
                    <a:srgbClr val="FFFF00"/>
                  </a:solidFill>
                  <a:latin typeface="微软雅黑" panose="020B0503020204020204" pitchFamily="34" charset="-122"/>
                  <a:ea typeface="微软雅黑" panose="020B0503020204020204" pitchFamily="34" charset="-122"/>
                </a:rPr>
                <a:t>Effect</a:t>
              </a:r>
              <a:endParaRPr lang="zh-CN" altLang="en-US" sz="1500" b="1" dirty="0">
                <a:solidFill>
                  <a:srgbClr val="FFFF00"/>
                </a:solidFill>
                <a:latin typeface="微软雅黑" panose="020B0503020204020204" pitchFamily="34" charset="-122"/>
                <a:ea typeface="微软雅黑" panose="020B0503020204020204" pitchFamily="34" charset="-122"/>
              </a:endParaRPr>
            </a:p>
          </p:txBody>
        </p:sp>
        <p:sp>
          <p:nvSpPr>
            <p:cNvPr id="1048662" name="文本框 26"/>
            <p:cNvSpPr txBox="1"/>
            <p:nvPr/>
          </p:nvSpPr>
          <p:spPr>
            <a:xfrm>
              <a:off x="3159909" y="2666047"/>
              <a:ext cx="1477422" cy="398849"/>
            </a:xfrm>
            <a:prstGeom prst="rect">
              <a:avLst/>
            </a:prstGeom>
            <a:noFill/>
          </p:spPr>
          <p:txBody>
            <a:bodyPr wrap="square" rtlCol="0">
              <a:spAutoFit/>
            </a:bodyPr>
            <a:lstStyle/>
            <a:p>
              <a:pPr marL="171450" marR="0" indent="-171450" defTabSz="914400" fontAlgn="auto">
                <a:spcBef>
                  <a:spcPts val="0"/>
                </a:spcBef>
                <a:spcAft>
                  <a:spcPts val="0"/>
                </a:spcAft>
                <a:buClrTx/>
                <a:buSzTx/>
                <a:buFont typeface="Arial"/>
                <a:buChar char="•"/>
              </a:pPr>
              <a:r>
                <a:rPr kumimoji="0" lang="en-US" altLang="en-US" sz="1100" b="1" kern="1200" cap="none" spc="0" normalizeH="0" baseline="0" noProof="0" dirty="0">
                  <a:solidFill>
                    <a:prstClr val="white"/>
                  </a:solidFill>
                  <a:latin typeface="微软雅黑" panose="020B0503020204020204" pitchFamily="34" charset="-122"/>
                  <a:ea typeface="微软雅黑" panose="020B0503020204020204" pitchFamily="34" charset="-122"/>
                  <a:cs typeface="+mn-cs"/>
                  <a:sym typeface="+mn-ea"/>
                </a:rPr>
                <a:t>Hide</a:t>
              </a:r>
              <a:endParaRPr kumimoji="0" lang="zh-CN" altLang="en-US" sz="1200" b="1" kern="1200" cap="none" spc="0" normalizeH="0" baseline="0" noProof="0" dirty="0">
                <a:solidFill>
                  <a:prstClr val="white"/>
                </a:solidFill>
                <a:latin typeface="微软雅黑" panose="020B0503020204020204" pitchFamily="34" charset="-122"/>
                <a:ea typeface="微软雅黑" panose="020B0503020204020204" pitchFamily="34" charset="-122"/>
                <a:cs typeface="+mn-cs"/>
                <a:sym typeface="+mn-ea"/>
              </a:endParaRPr>
            </a:p>
            <a:p>
              <a:pPr marL="171450" marR="0" indent="-171450" defTabSz="914400" fontAlgn="auto">
                <a:spcBef>
                  <a:spcPts val="0"/>
                </a:spcBef>
                <a:spcAft>
                  <a:spcPts val="0"/>
                </a:spcAft>
                <a:buClrTx/>
                <a:buSzTx/>
                <a:buFont typeface="Arial"/>
                <a:buChar char="•"/>
              </a:pPr>
              <a:r>
                <a:rPr kumimoji="0" lang="en-US" altLang="en-US" sz="1100" b="1" kern="1200" cap="none" spc="0" normalizeH="0" baseline="0" noProof="0" dirty="0">
                  <a:solidFill>
                    <a:prstClr val="white"/>
                  </a:solidFill>
                  <a:latin typeface="微软雅黑" panose="020B0503020204020204" pitchFamily="34" charset="-122"/>
                  <a:ea typeface="微软雅黑" panose="020B0503020204020204" pitchFamily="34" charset="-122"/>
                  <a:cs typeface="+mn-cs"/>
                  <a:sym typeface="+mn-ea"/>
                </a:rPr>
                <a:t>Show</a:t>
              </a:r>
              <a:endParaRPr kumimoji="0" lang="zh-CN" altLang="en-US" sz="790" b="1" kern="1200" cap="none" spc="0" normalizeH="0" baseline="0" noProof="0" dirty="0">
                <a:solidFill>
                  <a:prstClr val="white"/>
                </a:solidFill>
                <a:latin typeface="微软雅黑" panose="020B0503020204020204" pitchFamily="34" charset="-122"/>
                <a:ea typeface="微软雅黑" panose="020B0503020204020204" pitchFamily="34" charset="-122"/>
                <a:cs typeface="+mn-cs"/>
                <a:sym typeface="+mn-ea"/>
              </a:endParaRPr>
            </a:p>
          </p:txBody>
        </p:sp>
      </p:grpSp>
      <p:grpSp>
        <p:nvGrpSpPr>
          <p:cNvPr id="64" name="Groupe 2052"/>
          <p:cNvGrpSpPr/>
          <p:nvPr/>
        </p:nvGrpSpPr>
        <p:grpSpPr>
          <a:xfrm>
            <a:off x="3865563" y="1997075"/>
            <a:ext cx="741362" cy="1158875"/>
            <a:chOff x="3227388" y="1412875"/>
            <a:chExt cx="2206625" cy="3448051"/>
          </a:xfrm>
        </p:grpSpPr>
        <p:sp>
          <p:nvSpPr>
            <p:cNvPr id="1048663" name="Freeform 6"/>
            <p:cNvSpPr/>
            <p:nvPr/>
          </p:nvSpPr>
          <p:spPr bwMode="auto">
            <a:xfrm>
              <a:off x="4159250" y="2068513"/>
              <a:ext cx="268288" cy="498475"/>
            </a:xfrm>
            <a:custGeom>
              <a:avLst/>
              <a:gdLst>
                <a:gd name="T0" fmla="*/ 425908038 w 169"/>
                <a:gd name="T1" fmla="*/ 123486864 h 314"/>
                <a:gd name="T2" fmla="*/ 403225705 w 169"/>
                <a:gd name="T3" fmla="*/ 63003113 h 314"/>
                <a:gd name="T4" fmla="*/ 390625699 w 169"/>
                <a:gd name="T5" fmla="*/ 40322497 h 314"/>
                <a:gd name="T6" fmla="*/ 378024105 w 169"/>
                <a:gd name="T7" fmla="*/ 27720927 h 314"/>
                <a:gd name="T8" fmla="*/ 307459624 w 169"/>
                <a:gd name="T9" fmla="*/ 2520950 h 314"/>
                <a:gd name="T10" fmla="*/ 287298343 w 169"/>
                <a:gd name="T11" fmla="*/ 0 h 314"/>
                <a:gd name="T12" fmla="*/ 246975783 w 169"/>
                <a:gd name="T13" fmla="*/ 5040312 h 314"/>
                <a:gd name="T14" fmla="*/ 234375776 w 169"/>
                <a:gd name="T15" fmla="*/ 12599986 h 314"/>
                <a:gd name="T16" fmla="*/ 209174176 w 169"/>
                <a:gd name="T17" fmla="*/ 40322497 h 314"/>
                <a:gd name="T18" fmla="*/ 176411252 w 169"/>
                <a:gd name="T19" fmla="*/ 73083734 h 314"/>
                <a:gd name="T20" fmla="*/ 163811246 w 169"/>
                <a:gd name="T21" fmla="*/ 85685304 h 314"/>
                <a:gd name="T22" fmla="*/ 143649965 w 169"/>
                <a:gd name="T23" fmla="*/ 113406243 h 314"/>
                <a:gd name="T24" fmla="*/ 131048372 w 169"/>
                <a:gd name="T25" fmla="*/ 123486864 h 314"/>
                <a:gd name="T26" fmla="*/ 100806426 w 169"/>
                <a:gd name="T27" fmla="*/ 158769038 h 314"/>
                <a:gd name="T28" fmla="*/ 68045140 w 169"/>
                <a:gd name="T29" fmla="*/ 201612471 h 314"/>
                <a:gd name="T30" fmla="*/ 32762887 w 169"/>
                <a:gd name="T31" fmla="*/ 234373746 h 314"/>
                <a:gd name="T32" fmla="*/ 12601597 w 169"/>
                <a:gd name="T33" fmla="*/ 259575298 h 314"/>
                <a:gd name="T34" fmla="*/ 12601597 w 169"/>
                <a:gd name="T35" fmla="*/ 267136558 h 314"/>
                <a:gd name="T36" fmla="*/ 17641920 w 169"/>
                <a:gd name="T37" fmla="*/ 335181544 h 314"/>
                <a:gd name="T38" fmla="*/ 12601597 w 169"/>
                <a:gd name="T39" fmla="*/ 352821837 h 314"/>
                <a:gd name="T40" fmla="*/ 2520955 w 169"/>
                <a:gd name="T41" fmla="*/ 395665270 h 314"/>
                <a:gd name="T42" fmla="*/ 0 w 169"/>
                <a:gd name="T43" fmla="*/ 435986266 h 314"/>
                <a:gd name="T44" fmla="*/ 10080643 w 169"/>
                <a:gd name="T45" fmla="*/ 483870010 h 314"/>
                <a:gd name="T46" fmla="*/ 25201607 w 169"/>
                <a:gd name="T47" fmla="*/ 539313426 h 314"/>
                <a:gd name="T48" fmla="*/ 45362893 w 169"/>
                <a:gd name="T49" fmla="*/ 584676221 h 314"/>
                <a:gd name="T50" fmla="*/ 68045140 w 169"/>
                <a:gd name="T51" fmla="*/ 635079327 h 314"/>
                <a:gd name="T52" fmla="*/ 78125780 w 169"/>
                <a:gd name="T53" fmla="*/ 657761518 h 314"/>
                <a:gd name="T54" fmla="*/ 103327380 w 169"/>
                <a:gd name="T55" fmla="*/ 700603364 h 314"/>
                <a:gd name="T56" fmla="*/ 123488685 w 169"/>
                <a:gd name="T57" fmla="*/ 713204934 h 314"/>
                <a:gd name="T58" fmla="*/ 141129012 w 169"/>
                <a:gd name="T59" fmla="*/ 728325865 h 314"/>
                <a:gd name="T60" fmla="*/ 158770926 w 169"/>
                <a:gd name="T61" fmla="*/ 773688660 h 314"/>
                <a:gd name="T62" fmla="*/ 211693542 w 169"/>
                <a:gd name="T63" fmla="*/ 791328953 h 314"/>
                <a:gd name="T64" fmla="*/ 425908038 w 169"/>
                <a:gd name="T65" fmla="*/ 123486864 h 3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9"/>
                <a:gd name="T100" fmla="*/ 0 h 314"/>
                <a:gd name="T101" fmla="*/ 169 w 169"/>
                <a:gd name="T102" fmla="*/ 314 h 3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9" h="314">
                  <a:moveTo>
                    <a:pt x="169" y="49"/>
                  </a:moveTo>
                  <a:lnTo>
                    <a:pt x="169" y="49"/>
                  </a:lnTo>
                  <a:lnTo>
                    <a:pt x="164" y="36"/>
                  </a:lnTo>
                  <a:lnTo>
                    <a:pt x="160" y="25"/>
                  </a:lnTo>
                  <a:lnTo>
                    <a:pt x="155" y="16"/>
                  </a:lnTo>
                  <a:lnTo>
                    <a:pt x="154" y="14"/>
                  </a:lnTo>
                  <a:lnTo>
                    <a:pt x="150" y="11"/>
                  </a:lnTo>
                  <a:lnTo>
                    <a:pt x="141" y="7"/>
                  </a:lnTo>
                  <a:lnTo>
                    <a:pt x="122" y="1"/>
                  </a:lnTo>
                  <a:lnTo>
                    <a:pt x="114" y="0"/>
                  </a:lnTo>
                  <a:lnTo>
                    <a:pt x="106" y="0"/>
                  </a:lnTo>
                  <a:lnTo>
                    <a:pt x="98" y="2"/>
                  </a:lnTo>
                  <a:lnTo>
                    <a:pt x="93" y="5"/>
                  </a:lnTo>
                  <a:lnTo>
                    <a:pt x="88" y="10"/>
                  </a:lnTo>
                  <a:lnTo>
                    <a:pt x="83" y="16"/>
                  </a:lnTo>
                  <a:lnTo>
                    <a:pt x="76" y="24"/>
                  </a:lnTo>
                  <a:lnTo>
                    <a:pt x="70" y="29"/>
                  </a:lnTo>
                  <a:lnTo>
                    <a:pt x="65" y="34"/>
                  </a:lnTo>
                  <a:lnTo>
                    <a:pt x="61" y="40"/>
                  </a:lnTo>
                  <a:lnTo>
                    <a:pt x="57" y="45"/>
                  </a:lnTo>
                  <a:lnTo>
                    <a:pt x="52" y="49"/>
                  </a:lnTo>
                  <a:lnTo>
                    <a:pt x="47" y="55"/>
                  </a:lnTo>
                  <a:lnTo>
                    <a:pt x="40" y="63"/>
                  </a:lnTo>
                  <a:lnTo>
                    <a:pt x="35" y="72"/>
                  </a:lnTo>
                  <a:lnTo>
                    <a:pt x="27" y="80"/>
                  </a:lnTo>
                  <a:lnTo>
                    <a:pt x="13" y="93"/>
                  </a:lnTo>
                  <a:lnTo>
                    <a:pt x="7" y="99"/>
                  </a:lnTo>
                  <a:lnTo>
                    <a:pt x="5" y="103"/>
                  </a:lnTo>
                  <a:lnTo>
                    <a:pt x="5" y="106"/>
                  </a:lnTo>
                  <a:lnTo>
                    <a:pt x="5" y="124"/>
                  </a:lnTo>
                  <a:lnTo>
                    <a:pt x="7" y="133"/>
                  </a:lnTo>
                  <a:lnTo>
                    <a:pt x="5" y="140"/>
                  </a:lnTo>
                  <a:lnTo>
                    <a:pt x="3" y="148"/>
                  </a:lnTo>
                  <a:lnTo>
                    <a:pt x="1" y="157"/>
                  </a:lnTo>
                  <a:lnTo>
                    <a:pt x="0" y="173"/>
                  </a:lnTo>
                  <a:lnTo>
                    <a:pt x="1" y="182"/>
                  </a:lnTo>
                  <a:lnTo>
                    <a:pt x="4" y="192"/>
                  </a:lnTo>
                  <a:lnTo>
                    <a:pt x="10" y="214"/>
                  </a:lnTo>
                  <a:lnTo>
                    <a:pt x="13" y="222"/>
                  </a:lnTo>
                  <a:lnTo>
                    <a:pt x="18" y="232"/>
                  </a:lnTo>
                  <a:lnTo>
                    <a:pt x="23" y="241"/>
                  </a:lnTo>
                  <a:lnTo>
                    <a:pt x="27" y="252"/>
                  </a:lnTo>
                  <a:lnTo>
                    <a:pt x="31" y="261"/>
                  </a:lnTo>
                  <a:lnTo>
                    <a:pt x="35" y="270"/>
                  </a:lnTo>
                  <a:lnTo>
                    <a:pt x="41" y="278"/>
                  </a:lnTo>
                  <a:lnTo>
                    <a:pt x="49" y="283"/>
                  </a:lnTo>
                  <a:lnTo>
                    <a:pt x="52" y="285"/>
                  </a:lnTo>
                  <a:lnTo>
                    <a:pt x="56" y="289"/>
                  </a:lnTo>
                  <a:lnTo>
                    <a:pt x="61" y="298"/>
                  </a:lnTo>
                  <a:lnTo>
                    <a:pt x="63" y="307"/>
                  </a:lnTo>
                  <a:lnTo>
                    <a:pt x="65" y="310"/>
                  </a:lnTo>
                  <a:lnTo>
                    <a:pt x="84" y="314"/>
                  </a:lnTo>
                  <a:lnTo>
                    <a:pt x="149" y="307"/>
                  </a:lnTo>
                  <a:lnTo>
                    <a:pt x="169" y="49"/>
                  </a:lnTo>
                  <a:close/>
                </a:path>
              </a:pathLst>
            </a:custGeom>
            <a:solidFill>
              <a:srgbClr val="56361F"/>
            </a:solid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64" name="Freeform 7"/>
            <p:cNvSpPr/>
            <p:nvPr/>
          </p:nvSpPr>
          <p:spPr bwMode="auto">
            <a:xfrm>
              <a:off x="4214813" y="2132013"/>
              <a:ext cx="363538" cy="476250"/>
            </a:xfrm>
            <a:custGeom>
              <a:avLst/>
              <a:gdLst>
                <a:gd name="T0" fmla="*/ 531754551 w 229"/>
                <a:gd name="T1" fmla="*/ 723285542 h 300"/>
                <a:gd name="T2" fmla="*/ 536794869 w 229"/>
                <a:gd name="T3" fmla="*/ 630039005 h 300"/>
                <a:gd name="T4" fmla="*/ 546875505 w 229"/>
                <a:gd name="T5" fmla="*/ 592235882 h 300"/>
                <a:gd name="T6" fmla="*/ 569556142 w 229"/>
                <a:gd name="T7" fmla="*/ 546873088 h 300"/>
                <a:gd name="T8" fmla="*/ 577117413 w 229"/>
                <a:gd name="T9" fmla="*/ 483870002 h 300"/>
                <a:gd name="T10" fmla="*/ 569556142 w 229"/>
                <a:gd name="T11" fmla="*/ 385583055 h 300"/>
                <a:gd name="T12" fmla="*/ 564515824 w 229"/>
                <a:gd name="T13" fmla="*/ 312499347 h 300"/>
                <a:gd name="T14" fmla="*/ 554435188 w 229"/>
                <a:gd name="T15" fmla="*/ 292338105 h 300"/>
                <a:gd name="T16" fmla="*/ 526714232 w 229"/>
                <a:gd name="T17" fmla="*/ 259575294 h 300"/>
                <a:gd name="T18" fmla="*/ 519152962 w 229"/>
                <a:gd name="T19" fmla="*/ 246975311 h 300"/>
                <a:gd name="T20" fmla="*/ 488911053 w 229"/>
                <a:gd name="T21" fmla="*/ 173891554 h 300"/>
                <a:gd name="T22" fmla="*/ 481351370 w 229"/>
                <a:gd name="T23" fmla="*/ 161289984 h 300"/>
                <a:gd name="T24" fmla="*/ 458669145 w 229"/>
                <a:gd name="T25" fmla="*/ 136088432 h 300"/>
                <a:gd name="T26" fmla="*/ 443548190 w 229"/>
                <a:gd name="T27" fmla="*/ 118446551 h 300"/>
                <a:gd name="T28" fmla="*/ 425907871 w 229"/>
                <a:gd name="T29" fmla="*/ 103325595 h 300"/>
                <a:gd name="T30" fmla="*/ 403225546 w 229"/>
                <a:gd name="T31" fmla="*/ 57962801 h 300"/>
                <a:gd name="T32" fmla="*/ 390625545 w 229"/>
                <a:gd name="T33" fmla="*/ 37801547 h 300"/>
                <a:gd name="T34" fmla="*/ 355343318 w 229"/>
                <a:gd name="T35" fmla="*/ 12599985 h 300"/>
                <a:gd name="T36" fmla="*/ 302419185 w 229"/>
                <a:gd name="T37" fmla="*/ 0 h 300"/>
                <a:gd name="T38" fmla="*/ 269657911 w 229"/>
                <a:gd name="T39" fmla="*/ 2520950 h 300"/>
                <a:gd name="T40" fmla="*/ 163811181 w 229"/>
                <a:gd name="T41" fmla="*/ 17640299 h 300"/>
                <a:gd name="T42" fmla="*/ 153730545 w 229"/>
                <a:gd name="T43" fmla="*/ 22682197 h 300"/>
                <a:gd name="T44" fmla="*/ 103327339 w 229"/>
                <a:gd name="T45" fmla="*/ 63003112 h 300"/>
                <a:gd name="T46" fmla="*/ 65524160 w 229"/>
                <a:gd name="T47" fmla="*/ 110886879 h 300"/>
                <a:gd name="T48" fmla="*/ 63004795 w 229"/>
                <a:gd name="T49" fmla="*/ 123486862 h 300"/>
                <a:gd name="T50" fmla="*/ 65524160 w 229"/>
                <a:gd name="T51" fmla="*/ 141128742 h 300"/>
                <a:gd name="T52" fmla="*/ 98287021 w 229"/>
                <a:gd name="T53" fmla="*/ 194051208 h 300"/>
                <a:gd name="T54" fmla="*/ 110887048 w 229"/>
                <a:gd name="T55" fmla="*/ 221773759 h 300"/>
                <a:gd name="T56" fmla="*/ 118448318 w 229"/>
                <a:gd name="T57" fmla="*/ 249494673 h 300"/>
                <a:gd name="T58" fmla="*/ 120967684 w 229"/>
                <a:gd name="T59" fmla="*/ 347781520 h 300"/>
                <a:gd name="T60" fmla="*/ 120967684 w 229"/>
                <a:gd name="T61" fmla="*/ 355342780 h 300"/>
                <a:gd name="T62" fmla="*/ 141128956 w 229"/>
                <a:gd name="T63" fmla="*/ 380542744 h 300"/>
                <a:gd name="T64" fmla="*/ 163811181 w 229"/>
                <a:gd name="T65" fmla="*/ 400703986 h 300"/>
                <a:gd name="T66" fmla="*/ 166330547 w 229"/>
                <a:gd name="T67" fmla="*/ 410784607 h 300"/>
                <a:gd name="T68" fmla="*/ 163811181 w 229"/>
                <a:gd name="T69" fmla="*/ 423386276 h 300"/>
                <a:gd name="T70" fmla="*/ 146169274 w 229"/>
                <a:gd name="T71" fmla="*/ 446066879 h 300"/>
                <a:gd name="T72" fmla="*/ 108367682 w 229"/>
                <a:gd name="T73" fmla="*/ 433466897 h 300"/>
                <a:gd name="T74" fmla="*/ 57964477 w 229"/>
                <a:gd name="T75" fmla="*/ 418345966 h 300"/>
                <a:gd name="T76" fmla="*/ 42843510 w 229"/>
                <a:gd name="T77" fmla="*/ 418345966 h 300"/>
                <a:gd name="T78" fmla="*/ 22682231 w 229"/>
                <a:gd name="T79" fmla="*/ 425905638 h 300"/>
                <a:gd name="T80" fmla="*/ 7561274 w 229"/>
                <a:gd name="T81" fmla="*/ 441026569 h 300"/>
                <a:gd name="T82" fmla="*/ 0 w 229"/>
                <a:gd name="T83" fmla="*/ 466228121 h 300"/>
                <a:gd name="T84" fmla="*/ 7561274 w 229"/>
                <a:gd name="T85" fmla="*/ 491429673 h 300"/>
                <a:gd name="T86" fmla="*/ 15120960 w 229"/>
                <a:gd name="T87" fmla="*/ 501510294 h 300"/>
                <a:gd name="T88" fmla="*/ 52924158 w 229"/>
                <a:gd name="T89" fmla="*/ 526711847 h 300"/>
                <a:gd name="T90" fmla="*/ 120967684 w 229"/>
                <a:gd name="T91" fmla="*/ 556953709 h 300"/>
                <a:gd name="T92" fmla="*/ 148690227 w 229"/>
                <a:gd name="T93" fmla="*/ 559474658 h 300"/>
                <a:gd name="T94" fmla="*/ 153730545 w 229"/>
                <a:gd name="T95" fmla="*/ 559474658 h 300"/>
                <a:gd name="T96" fmla="*/ 166330547 w 229"/>
                <a:gd name="T97" fmla="*/ 574595590 h 300"/>
                <a:gd name="T98" fmla="*/ 186491819 w 229"/>
                <a:gd name="T99" fmla="*/ 617437435 h 300"/>
                <a:gd name="T100" fmla="*/ 204133726 w 229"/>
                <a:gd name="T101" fmla="*/ 705643661 h 300"/>
                <a:gd name="T102" fmla="*/ 209174094 w 229"/>
                <a:gd name="T103" fmla="*/ 715724282 h 300"/>
                <a:gd name="T104" fmla="*/ 231854731 w 229"/>
                <a:gd name="T105" fmla="*/ 735885524 h 300"/>
                <a:gd name="T106" fmla="*/ 274698229 w 229"/>
                <a:gd name="T107" fmla="*/ 751006455 h 300"/>
                <a:gd name="T108" fmla="*/ 531754551 w 229"/>
                <a:gd name="T109" fmla="*/ 723285542 h 3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29"/>
                <a:gd name="T166" fmla="*/ 0 h 300"/>
                <a:gd name="T167" fmla="*/ 229 w 229"/>
                <a:gd name="T168" fmla="*/ 300 h 3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29" h="300">
                  <a:moveTo>
                    <a:pt x="211" y="287"/>
                  </a:moveTo>
                  <a:lnTo>
                    <a:pt x="211" y="287"/>
                  </a:lnTo>
                  <a:lnTo>
                    <a:pt x="212" y="267"/>
                  </a:lnTo>
                  <a:lnTo>
                    <a:pt x="213" y="250"/>
                  </a:lnTo>
                  <a:lnTo>
                    <a:pt x="215" y="241"/>
                  </a:lnTo>
                  <a:lnTo>
                    <a:pt x="217" y="235"/>
                  </a:lnTo>
                  <a:lnTo>
                    <a:pt x="226" y="217"/>
                  </a:lnTo>
                  <a:lnTo>
                    <a:pt x="228" y="207"/>
                  </a:lnTo>
                  <a:lnTo>
                    <a:pt x="229" y="192"/>
                  </a:lnTo>
                  <a:lnTo>
                    <a:pt x="226" y="153"/>
                  </a:lnTo>
                  <a:lnTo>
                    <a:pt x="225" y="137"/>
                  </a:lnTo>
                  <a:lnTo>
                    <a:pt x="224" y="124"/>
                  </a:lnTo>
                  <a:lnTo>
                    <a:pt x="220" y="116"/>
                  </a:lnTo>
                  <a:lnTo>
                    <a:pt x="215" y="110"/>
                  </a:lnTo>
                  <a:lnTo>
                    <a:pt x="209" y="103"/>
                  </a:lnTo>
                  <a:lnTo>
                    <a:pt x="206" y="98"/>
                  </a:lnTo>
                  <a:lnTo>
                    <a:pt x="199" y="84"/>
                  </a:lnTo>
                  <a:lnTo>
                    <a:pt x="194" y="69"/>
                  </a:lnTo>
                  <a:lnTo>
                    <a:pt x="191" y="64"/>
                  </a:lnTo>
                  <a:lnTo>
                    <a:pt x="188" y="59"/>
                  </a:lnTo>
                  <a:lnTo>
                    <a:pt x="182" y="54"/>
                  </a:lnTo>
                  <a:lnTo>
                    <a:pt x="176" y="47"/>
                  </a:lnTo>
                  <a:lnTo>
                    <a:pt x="172" y="45"/>
                  </a:lnTo>
                  <a:lnTo>
                    <a:pt x="169" y="41"/>
                  </a:lnTo>
                  <a:lnTo>
                    <a:pt x="164" y="32"/>
                  </a:lnTo>
                  <a:lnTo>
                    <a:pt x="160" y="23"/>
                  </a:lnTo>
                  <a:lnTo>
                    <a:pt x="155" y="15"/>
                  </a:lnTo>
                  <a:lnTo>
                    <a:pt x="149" y="10"/>
                  </a:lnTo>
                  <a:lnTo>
                    <a:pt x="141" y="5"/>
                  </a:lnTo>
                  <a:lnTo>
                    <a:pt x="131" y="1"/>
                  </a:lnTo>
                  <a:lnTo>
                    <a:pt x="120" y="0"/>
                  </a:lnTo>
                  <a:lnTo>
                    <a:pt x="107" y="1"/>
                  </a:lnTo>
                  <a:lnTo>
                    <a:pt x="91" y="2"/>
                  </a:lnTo>
                  <a:lnTo>
                    <a:pt x="65" y="7"/>
                  </a:lnTo>
                  <a:lnTo>
                    <a:pt x="61" y="9"/>
                  </a:lnTo>
                  <a:lnTo>
                    <a:pt x="54" y="13"/>
                  </a:lnTo>
                  <a:lnTo>
                    <a:pt x="41" y="25"/>
                  </a:lnTo>
                  <a:lnTo>
                    <a:pt x="30" y="38"/>
                  </a:lnTo>
                  <a:lnTo>
                    <a:pt x="26" y="44"/>
                  </a:lnTo>
                  <a:lnTo>
                    <a:pt x="25" y="49"/>
                  </a:lnTo>
                  <a:lnTo>
                    <a:pt x="25" y="53"/>
                  </a:lnTo>
                  <a:lnTo>
                    <a:pt x="26" y="56"/>
                  </a:lnTo>
                  <a:lnTo>
                    <a:pt x="32" y="67"/>
                  </a:lnTo>
                  <a:lnTo>
                    <a:pt x="39" y="77"/>
                  </a:lnTo>
                  <a:lnTo>
                    <a:pt x="43" y="82"/>
                  </a:lnTo>
                  <a:lnTo>
                    <a:pt x="44" y="88"/>
                  </a:lnTo>
                  <a:lnTo>
                    <a:pt x="47" y="99"/>
                  </a:lnTo>
                  <a:lnTo>
                    <a:pt x="47" y="113"/>
                  </a:lnTo>
                  <a:lnTo>
                    <a:pt x="48" y="138"/>
                  </a:lnTo>
                  <a:lnTo>
                    <a:pt x="48" y="141"/>
                  </a:lnTo>
                  <a:lnTo>
                    <a:pt x="50" y="144"/>
                  </a:lnTo>
                  <a:lnTo>
                    <a:pt x="56" y="151"/>
                  </a:lnTo>
                  <a:lnTo>
                    <a:pt x="62" y="156"/>
                  </a:lnTo>
                  <a:lnTo>
                    <a:pt x="65" y="159"/>
                  </a:lnTo>
                  <a:lnTo>
                    <a:pt x="66" y="163"/>
                  </a:lnTo>
                  <a:lnTo>
                    <a:pt x="66" y="165"/>
                  </a:lnTo>
                  <a:lnTo>
                    <a:pt x="65" y="168"/>
                  </a:lnTo>
                  <a:lnTo>
                    <a:pt x="62" y="173"/>
                  </a:lnTo>
                  <a:lnTo>
                    <a:pt x="58" y="177"/>
                  </a:lnTo>
                  <a:lnTo>
                    <a:pt x="43" y="172"/>
                  </a:lnTo>
                  <a:lnTo>
                    <a:pt x="30" y="168"/>
                  </a:lnTo>
                  <a:lnTo>
                    <a:pt x="23" y="166"/>
                  </a:lnTo>
                  <a:lnTo>
                    <a:pt x="17" y="166"/>
                  </a:lnTo>
                  <a:lnTo>
                    <a:pt x="13" y="166"/>
                  </a:lnTo>
                  <a:lnTo>
                    <a:pt x="9" y="169"/>
                  </a:lnTo>
                  <a:lnTo>
                    <a:pt x="5" y="172"/>
                  </a:lnTo>
                  <a:lnTo>
                    <a:pt x="3" y="175"/>
                  </a:lnTo>
                  <a:lnTo>
                    <a:pt x="0" y="181"/>
                  </a:lnTo>
                  <a:lnTo>
                    <a:pt x="0" y="185"/>
                  </a:lnTo>
                  <a:lnTo>
                    <a:pt x="0" y="190"/>
                  </a:lnTo>
                  <a:lnTo>
                    <a:pt x="3" y="195"/>
                  </a:lnTo>
                  <a:lnTo>
                    <a:pt x="6" y="199"/>
                  </a:lnTo>
                  <a:lnTo>
                    <a:pt x="13" y="204"/>
                  </a:lnTo>
                  <a:lnTo>
                    <a:pt x="21" y="209"/>
                  </a:lnTo>
                  <a:lnTo>
                    <a:pt x="30" y="213"/>
                  </a:lnTo>
                  <a:lnTo>
                    <a:pt x="48" y="221"/>
                  </a:lnTo>
                  <a:lnTo>
                    <a:pt x="54" y="222"/>
                  </a:lnTo>
                  <a:lnTo>
                    <a:pt x="59" y="222"/>
                  </a:lnTo>
                  <a:lnTo>
                    <a:pt x="61" y="222"/>
                  </a:lnTo>
                  <a:lnTo>
                    <a:pt x="63" y="223"/>
                  </a:lnTo>
                  <a:lnTo>
                    <a:pt x="66" y="228"/>
                  </a:lnTo>
                  <a:lnTo>
                    <a:pt x="70" y="236"/>
                  </a:lnTo>
                  <a:lnTo>
                    <a:pt x="74" y="245"/>
                  </a:lnTo>
                  <a:lnTo>
                    <a:pt x="79" y="266"/>
                  </a:lnTo>
                  <a:lnTo>
                    <a:pt x="81" y="280"/>
                  </a:lnTo>
                  <a:lnTo>
                    <a:pt x="83" y="284"/>
                  </a:lnTo>
                  <a:lnTo>
                    <a:pt x="87" y="288"/>
                  </a:lnTo>
                  <a:lnTo>
                    <a:pt x="92" y="292"/>
                  </a:lnTo>
                  <a:lnTo>
                    <a:pt x="97" y="294"/>
                  </a:lnTo>
                  <a:lnTo>
                    <a:pt x="109" y="298"/>
                  </a:lnTo>
                  <a:lnTo>
                    <a:pt x="114" y="300"/>
                  </a:lnTo>
                  <a:lnTo>
                    <a:pt x="211" y="287"/>
                  </a:lnTo>
                  <a:close/>
                </a:path>
              </a:pathLst>
            </a:custGeom>
            <a:solidFill>
              <a:srgbClr val="FFCDAC"/>
            </a:solid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65" name="Freeform 8"/>
            <p:cNvSpPr/>
            <p:nvPr/>
          </p:nvSpPr>
          <p:spPr bwMode="auto">
            <a:xfrm>
              <a:off x="3227388" y="2205038"/>
              <a:ext cx="209550" cy="287338"/>
            </a:xfrm>
            <a:custGeom>
              <a:avLst/>
              <a:gdLst>
                <a:gd name="T0" fmla="*/ 63003108 w 132"/>
                <a:gd name="T1" fmla="*/ 330141825 h 181"/>
                <a:gd name="T2" fmla="*/ 63003108 w 132"/>
                <a:gd name="T3" fmla="*/ 330141825 h 181"/>
                <a:gd name="T4" fmla="*/ 52922488 w 132"/>
                <a:gd name="T5" fmla="*/ 309980547 h 181"/>
                <a:gd name="T6" fmla="*/ 40322494 w 132"/>
                <a:gd name="T7" fmla="*/ 284778949 h 181"/>
                <a:gd name="T8" fmla="*/ 20161247 w 132"/>
                <a:gd name="T9" fmla="*/ 239416073 h 181"/>
                <a:gd name="T10" fmla="*/ 20161247 w 132"/>
                <a:gd name="T11" fmla="*/ 239416073 h 181"/>
                <a:gd name="T12" fmla="*/ 12599985 w 132"/>
                <a:gd name="T13" fmla="*/ 214214475 h 181"/>
                <a:gd name="T14" fmla="*/ 2520950 w 132"/>
                <a:gd name="T15" fmla="*/ 178932188 h 181"/>
                <a:gd name="T16" fmla="*/ 0 w 132"/>
                <a:gd name="T17" fmla="*/ 141128998 h 181"/>
                <a:gd name="T18" fmla="*/ 0 w 132"/>
                <a:gd name="T19" fmla="*/ 128528992 h 181"/>
                <a:gd name="T20" fmla="*/ 0 w 132"/>
                <a:gd name="T21" fmla="*/ 113408034 h 181"/>
                <a:gd name="T22" fmla="*/ 0 w 132"/>
                <a:gd name="T23" fmla="*/ 113408034 h 181"/>
                <a:gd name="T24" fmla="*/ 7559675 w 132"/>
                <a:gd name="T25" fmla="*/ 98287050 h 181"/>
                <a:gd name="T26" fmla="*/ 17640298 w 132"/>
                <a:gd name="T27" fmla="*/ 85685458 h 181"/>
                <a:gd name="T28" fmla="*/ 22680608 w 132"/>
                <a:gd name="T29" fmla="*/ 75604818 h 181"/>
                <a:gd name="T30" fmla="*/ 32761235 w 132"/>
                <a:gd name="T31" fmla="*/ 73085452 h 181"/>
                <a:gd name="T32" fmla="*/ 32761235 w 132"/>
                <a:gd name="T33" fmla="*/ 73085452 h 181"/>
                <a:gd name="T34" fmla="*/ 57962798 w 132"/>
                <a:gd name="T35" fmla="*/ 65524179 h 181"/>
                <a:gd name="T36" fmla="*/ 70564367 w 132"/>
                <a:gd name="T37" fmla="*/ 63004813 h 181"/>
                <a:gd name="T38" fmla="*/ 78124039 w 132"/>
                <a:gd name="T39" fmla="*/ 55443540 h 181"/>
                <a:gd name="T40" fmla="*/ 80644988 w 132"/>
                <a:gd name="T41" fmla="*/ 52924174 h 181"/>
                <a:gd name="T42" fmla="*/ 80644988 w 132"/>
                <a:gd name="T43" fmla="*/ 52924174 h 181"/>
                <a:gd name="T44" fmla="*/ 85685298 w 132"/>
                <a:gd name="T45" fmla="*/ 42843523 h 181"/>
                <a:gd name="T46" fmla="*/ 95765918 w 132"/>
                <a:gd name="T47" fmla="*/ 32762883 h 181"/>
                <a:gd name="T48" fmla="*/ 103325590 w 132"/>
                <a:gd name="T49" fmla="*/ 25201604 h 181"/>
                <a:gd name="T50" fmla="*/ 113406235 w 132"/>
                <a:gd name="T51" fmla="*/ 22682238 h 181"/>
                <a:gd name="T52" fmla="*/ 113406235 w 132"/>
                <a:gd name="T53" fmla="*/ 22682238 h 181"/>
                <a:gd name="T54" fmla="*/ 141128734 w 132"/>
                <a:gd name="T55" fmla="*/ 22682238 h 181"/>
                <a:gd name="T56" fmla="*/ 153728716 w 132"/>
                <a:gd name="T57" fmla="*/ 22682238 h 181"/>
                <a:gd name="T58" fmla="*/ 168849647 w 132"/>
                <a:gd name="T59" fmla="*/ 22682238 h 181"/>
                <a:gd name="T60" fmla="*/ 168849647 w 132"/>
                <a:gd name="T61" fmla="*/ 22682238 h 181"/>
                <a:gd name="T62" fmla="*/ 196572146 w 132"/>
                <a:gd name="T63" fmla="*/ 10080642 h 181"/>
                <a:gd name="T64" fmla="*/ 209172178 w 132"/>
                <a:gd name="T65" fmla="*/ 2520954 h 181"/>
                <a:gd name="T66" fmla="*/ 219252798 w 132"/>
                <a:gd name="T67" fmla="*/ 0 h 181"/>
                <a:gd name="T68" fmla="*/ 219252798 w 132"/>
                <a:gd name="T69" fmla="*/ 0 h 181"/>
                <a:gd name="T70" fmla="*/ 236894677 w 132"/>
                <a:gd name="T71" fmla="*/ 7561276 h 181"/>
                <a:gd name="T72" fmla="*/ 252015608 w 132"/>
                <a:gd name="T73" fmla="*/ 10080642 h 181"/>
                <a:gd name="T74" fmla="*/ 264615589 w 132"/>
                <a:gd name="T75" fmla="*/ 10080642 h 181"/>
                <a:gd name="T76" fmla="*/ 264615589 w 132"/>
                <a:gd name="T77" fmla="*/ 10080642 h 181"/>
                <a:gd name="T78" fmla="*/ 277217159 w 132"/>
                <a:gd name="T79" fmla="*/ 7561276 h 181"/>
                <a:gd name="T80" fmla="*/ 297378399 w 132"/>
                <a:gd name="T81" fmla="*/ 10080642 h 181"/>
                <a:gd name="T82" fmla="*/ 315018691 w 132"/>
                <a:gd name="T83" fmla="*/ 12601596 h 181"/>
                <a:gd name="T84" fmla="*/ 322579950 w 132"/>
                <a:gd name="T85" fmla="*/ 17641918 h 181"/>
                <a:gd name="T86" fmla="*/ 325100899 w 132"/>
                <a:gd name="T87" fmla="*/ 20161284 h 181"/>
                <a:gd name="T88" fmla="*/ 325100899 w 132"/>
                <a:gd name="T89" fmla="*/ 20161284 h 181"/>
                <a:gd name="T90" fmla="*/ 330141209 w 132"/>
                <a:gd name="T91" fmla="*/ 40322569 h 181"/>
                <a:gd name="T92" fmla="*/ 332660570 w 132"/>
                <a:gd name="T93" fmla="*/ 80645138 h 181"/>
                <a:gd name="T94" fmla="*/ 330141209 w 132"/>
                <a:gd name="T95" fmla="*/ 128528992 h 181"/>
                <a:gd name="T96" fmla="*/ 325100899 w 132"/>
                <a:gd name="T97" fmla="*/ 163811229 h 181"/>
                <a:gd name="T98" fmla="*/ 325100899 w 132"/>
                <a:gd name="T99" fmla="*/ 163811229 h 181"/>
                <a:gd name="T100" fmla="*/ 315018691 w 132"/>
                <a:gd name="T101" fmla="*/ 246975758 h 181"/>
                <a:gd name="T102" fmla="*/ 312499330 w 132"/>
                <a:gd name="T103" fmla="*/ 299899907 h 181"/>
                <a:gd name="T104" fmla="*/ 309978381 w 132"/>
                <a:gd name="T105" fmla="*/ 345262784 h 181"/>
                <a:gd name="T106" fmla="*/ 309978381 w 132"/>
                <a:gd name="T107" fmla="*/ 345262784 h 181"/>
                <a:gd name="T108" fmla="*/ 307459020 w 132"/>
                <a:gd name="T109" fmla="*/ 365424062 h 181"/>
                <a:gd name="T110" fmla="*/ 299897761 w 132"/>
                <a:gd name="T111" fmla="*/ 385585340 h 181"/>
                <a:gd name="T112" fmla="*/ 287297779 w 132"/>
                <a:gd name="T113" fmla="*/ 400706299 h 181"/>
                <a:gd name="T114" fmla="*/ 274696210 w 132"/>
                <a:gd name="T115" fmla="*/ 420867676 h 181"/>
                <a:gd name="T116" fmla="*/ 246975298 w 132"/>
                <a:gd name="T117" fmla="*/ 446069274 h 181"/>
                <a:gd name="T118" fmla="*/ 236894677 w 132"/>
                <a:gd name="T119" fmla="*/ 456149913 h 181"/>
                <a:gd name="T120" fmla="*/ 63003108 w 132"/>
                <a:gd name="T121" fmla="*/ 330141825 h 18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2"/>
                <a:gd name="T184" fmla="*/ 0 h 181"/>
                <a:gd name="T185" fmla="*/ 132 w 132"/>
                <a:gd name="T186" fmla="*/ 181 h 18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2" h="181">
                  <a:moveTo>
                    <a:pt x="25" y="131"/>
                  </a:moveTo>
                  <a:lnTo>
                    <a:pt x="25" y="131"/>
                  </a:lnTo>
                  <a:lnTo>
                    <a:pt x="21" y="123"/>
                  </a:lnTo>
                  <a:lnTo>
                    <a:pt x="16" y="113"/>
                  </a:lnTo>
                  <a:lnTo>
                    <a:pt x="8" y="95"/>
                  </a:lnTo>
                  <a:lnTo>
                    <a:pt x="5" y="85"/>
                  </a:lnTo>
                  <a:lnTo>
                    <a:pt x="1" y="71"/>
                  </a:lnTo>
                  <a:lnTo>
                    <a:pt x="0" y="56"/>
                  </a:lnTo>
                  <a:lnTo>
                    <a:pt x="0" y="51"/>
                  </a:lnTo>
                  <a:lnTo>
                    <a:pt x="0" y="45"/>
                  </a:lnTo>
                  <a:lnTo>
                    <a:pt x="3" y="39"/>
                  </a:lnTo>
                  <a:lnTo>
                    <a:pt x="7" y="34"/>
                  </a:lnTo>
                  <a:lnTo>
                    <a:pt x="9" y="30"/>
                  </a:lnTo>
                  <a:lnTo>
                    <a:pt x="13" y="29"/>
                  </a:lnTo>
                  <a:lnTo>
                    <a:pt x="23" y="26"/>
                  </a:lnTo>
                  <a:lnTo>
                    <a:pt x="28" y="25"/>
                  </a:lnTo>
                  <a:lnTo>
                    <a:pt x="31" y="22"/>
                  </a:lnTo>
                  <a:lnTo>
                    <a:pt x="32" y="21"/>
                  </a:lnTo>
                  <a:lnTo>
                    <a:pt x="34" y="17"/>
                  </a:lnTo>
                  <a:lnTo>
                    <a:pt x="38" y="13"/>
                  </a:lnTo>
                  <a:lnTo>
                    <a:pt x="41" y="10"/>
                  </a:lnTo>
                  <a:lnTo>
                    <a:pt x="45" y="9"/>
                  </a:lnTo>
                  <a:lnTo>
                    <a:pt x="56" y="9"/>
                  </a:lnTo>
                  <a:lnTo>
                    <a:pt x="61" y="9"/>
                  </a:lnTo>
                  <a:lnTo>
                    <a:pt x="67" y="9"/>
                  </a:lnTo>
                  <a:lnTo>
                    <a:pt x="78" y="4"/>
                  </a:lnTo>
                  <a:lnTo>
                    <a:pt x="83" y="1"/>
                  </a:lnTo>
                  <a:lnTo>
                    <a:pt x="87" y="0"/>
                  </a:lnTo>
                  <a:lnTo>
                    <a:pt x="94" y="3"/>
                  </a:lnTo>
                  <a:lnTo>
                    <a:pt x="100" y="4"/>
                  </a:lnTo>
                  <a:lnTo>
                    <a:pt x="105" y="4"/>
                  </a:lnTo>
                  <a:lnTo>
                    <a:pt x="110" y="3"/>
                  </a:lnTo>
                  <a:lnTo>
                    <a:pt x="118" y="4"/>
                  </a:lnTo>
                  <a:lnTo>
                    <a:pt x="125" y="5"/>
                  </a:lnTo>
                  <a:lnTo>
                    <a:pt x="128" y="7"/>
                  </a:lnTo>
                  <a:lnTo>
                    <a:pt x="129" y="8"/>
                  </a:lnTo>
                  <a:lnTo>
                    <a:pt x="131" y="16"/>
                  </a:lnTo>
                  <a:lnTo>
                    <a:pt x="132" y="32"/>
                  </a:lnTo>
                  <a:lnTo>
                    <a:pt x="131" y="51"/>
                  </a:lnTo>
                  <a:lnTo>
                    <a:pt x="129" y="65"/>
                  </a:lnTo>
                  <a:lnTo>
                    <a:pt x="125" y="98"/>
                  </a:lnTo>
                  <a:lnTo>
                    <a:pt x="124" y="119"/>
                  </a:lnTo>
                  <a:lnTo>
                    <a:pt x="123" y="137"/>
                  </a:lnTo>
                  <a:lnTo>
                    <a:pt x="122" y="145"/>
                  </a:lnTo>
                  <a:lnTo>
                    <a:pt x="119" y="153"/>
                  </a:lnTo>
                  <a:lnTo>
                    <a:pt x="114" y="159"/>
                  </a:lnTo>
                  <a:lnTo>
                    <a:pt x="109" y="167"/>
                  </a:lnTo>
                  <a:lnTo>
                    <a:pt x="98" y="177"/>
                  </a:lnTo>
                  <a:lnTo>
                    <a:pt x="94" y="181"/>
                  </a:lnTo>
                  <a:lnTo>
                    <a:pt x="25" y="131"/>
                  </a:lnTo>
                  <a:close/>
                </a:path>
              </a:pathLst>
            </a:custGeom>
            <a:solidFill>
              <a:srgbClr val="FFCDAC"/>
            </a:solid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66" name="Freeform 9"/>
            <p:cNvSpPr/>
            <p:nvPr/>
          </p:nvSpPr>
          <p:spPr bwMode="auto">
            <a:xfrm>
              <a:off x="3227388" y="2205038"/>
              <a:ext cx="209550" cy="287338"/>
            </a:xfrm>
            <a:custGeom>
              <a:avLst/>
              <a:gdLst>
                <a:gd name="T0" fmla="*/ 63003108 w 132"/>
                <a:gd name="T1" fmla="*/ 330141825 h 181"/>
                <a:gd name="T2" fmla="*/ 63003108 w 132"/>
                <a:gd name="T3" fmla="*/ 330141825 h 181"/>
                <a:gd name="T4" fmla="*/ 52922488 w 132"/>
                <a:gd name="T5" fmla="*/ 309980547 h 181"/>
                <a:gd name="T6" fmla="*/ 40322494 w 132"/>
                <a:gd name="T7" fmla="*/ 284778949 h 181"/>
                <a:gd name="T8" fmla="*/ 20161247 w 132"/>
                <a:gd name="T9" fmla="*/ 239416073 h 181"/>
                <a:gd name="T10" fmla="*/ 20161247 w 132"/>
                <a:gd name="T11" fmla="*/ 239416073 h 181"/>
                <a:gd name="T12" fmla="*/ 12599985 w 132"/>
                <a:gd name="T13" fmla="*/ 214214475 h 181"/>
                <a:gd name="T14" fmla="*/ 2520950 w 132"/>
                <a:gd name="T15" fmla="*/ 178932188 h 181"/>
                <a:gd name="T16" fmla="*/ 0 w 132"/>
                <a:gd name="T17" fmla="*/ 141128998 h 181"/>
                <a:gd name="T18" fmla="*/ 0 w 132"/>
                <a:gd name="T19" fmla="*/ 128528992 h 181"/>
                <a:gd name="T20" fmla="*/ 0 w 132"/>
                <a:gd name="T21" fmla="*/ 113408034 h 181"/>
                <a:gd name="T22" fmla="*/ 0 w 132"/>
                <a:gd name="T23" fmla="*/ 113408034 h 181"/>
                <a:gd name="T24" fmla="*/ 7559675 w 132"/>
                <a:gd name="T25" fmla="*/ 98287050 h 181"/>
                <a:gd name="T26" fmla="*/ 17640298 w 132"/>
                <a:gd name="T27" fmla="*/ 85685458 h 181"/>
                <a:gd name="T28" fmla="*/ 22680608 w 132"/>
                <a:gd name="T29" fmla="*/ 75604818 h 181"/>
                <a:gd name="T30" fmla="*/ 32761235 w 132"/>
                <a:gd name="T31" fmla="*/ 73085452 h 181"/>
                <a:gd name="T32" fmla="*/ 32761235 w 132"/>
                <a:gd name="T33" fmla="*/ 73085452 h 181"/>
                <a:gd name="T34" fmla="*/ 57962798 w 132"/>
                <a:gd name="T35" fmla="*/ 65524179 h 181"/>
                <a:gd name="T36" fmla="*/ 70564367 w 132"/>
                <a:gd name="T37" fmla="*/ 63004813 h 181"/>
                <a:gd name="T38" fmla="*/ 78124039 w 132"/>
                <a:gd name="T39" fmla="*/ 55443540 h 181"/>
                <a:gd name="T40" fmla="*/ 80644988 w 132"/>
                <a:gd name="T41" fmla="*/ 52924174 h 181"/>
                <a:gd name="T42" fmla="*/ 80644988 w 132"/>
                <a:gd name="T43" fmla="*/ 52924174 h 181"/>
                <a:gd name="T44" fmla="*/ 85685298 w 132"/>
                <a:gd name="T45" fmla="*/ 42843523 h 181"/>
                <a:gd name="T46" fmla="*/ 95765918 w 132"/>
                <a:gd name="T47" fmla="*/ 32762883 h 181"/>
                <a:gd name="T48" fmla="*/ 103325590 w 132"/>
                <a:gd name="T49" fmla="*/ 25201604 h 181"/>
                <a:gd name="T50" fmla="*/ 113406235 w 132"/>
                <a:gd name="T51" fmla="*/ 22682238 h 181"/>
                <a:gd name="T52" fmla="*/ 113406235 w 132"/>
                <a:gd name="T53" fmla="*/ 22682238 h 181"/>
                <a:gd name="T54" fmla="*/ 141128734 w 132"/>
                <a:gd name="T55" fmla="*/ 22682238 h 181"/>
                <a:gd name="T56" fmla="*/ 153728716 w 132"/>
                <a:gd name="T57" fmla="*/ 22682238 h 181"/>
                <a:gd name="T58" fmla="*/ 168849647 w 132"/>
                <a:gd name="T59" fmla="*/ 22682238 h 181"/>
                <a:gd name="T60" fmla="*/ 168849647 w 132"/>
                <a:gd name="T61" fmla="*/ 22682238 h 181"/>
                <a:gd name="T62" fmla="*/ 196572146 w 132"/>
                <a:gd name="T63" fmla="*/ 10080642 h 181"/>
                <a:gd name="T64" fmla="*/ 209172178 w 132"/>
                <a:gd name="T65" fmla="*/ 2520954 h 181"/>
                <a:gd name="T66" fmla="*/ 219252798 w 132"/>
                <a:gd name="T67" fmla="*/ 0 h 181"/>
                <a:gd name="T68" fmla="*/ 219252798 w 132"/>
                <a:gd name="T69" fmla="*/ 0 h 181"/>
                <a:gd name="T70" fmla="*/ 236894677 w 132"/>
                <a:gd name="T71" fmla="*/ 7561276 h 181"/>
                <a:gd name="T72" fmla="*/ 252015608 w 132"/>
                <a:gd name="T73" fmla="*/ 10080642 h 181"/>
                <a:gd name="T74" fmla="*/ 264615589 w 132"/>
                <a:gd name="T75" fmla="*/ 10080642 h 181"/>
                <a:gd name="T76" fmla="*/ 264615589 w 132"/>
                <a:gd name="T77" fmla="*/ 10080642 h 181"/>
                <a:gd name="T78" fmla="*/ 277217159 w 132"/>
                <a:gd name="T79" fmla="*/ 7561276 h 181"/>
                <a:gd name="T80" fmla="*/ 297378399 w 132"/>
                <a:gd name="T81" fmla="*/ 10080642 h 181"/>
                <a:gd name="T82" fmla="*/ 315018691 w 132"/>
                <a:gd name="T83" fmla="*/ 12601596 h 181"/>
                <a:gd name="T84" fmla="*/ 322579950 w 132"/>
                <a:gd name="T85" fmla="*/ 17641918 h 181"/>
                <a:gd name="T86" fmla="*/ 325100899 w 132"/>
                <a:gd name="T87" fmla="*/ 20161284 h 181"/>
                <a:gd name="T88" fmla="*/ 325100899 w 132"/>
                <a:gd name="T89" fmla="*/ 20161284 h 181"/>
                <a:gd name="T90" fmla="*/ 330141209 w 132"/>
                <a:gd name="T91" fmla="*/ 40322569 h 181"/>
                <a:gd name="T92" fmla="*/ 332660570 w 132"/>
                <a:gd name="T93" fmla="*/ 80645138 h 181"/>
                <a:gd name="T94" fmla="*/ 330141209 w 132"/>
                <a:gd name="T95" fmla="*/ 128528992 h 181"/>
                <a:gd name="T96" fmla="*/ 325100899 w 132"/>
                <a:gd name="T97" fmla="*/ 163811229 h 181"/>
                <a:gd name="T98" fmla="*/ 325100899 w 132"/>
                <a:gd name="T99" fmla="*/ 163811229 h 181"/>
                <a:gd name="T100" fmla="*/ 315018691 w 132"/>
                <a:gd name="T101" fmla="*/ 246975758 h 181"/>
                <a:gd name="T102" fmla="*/ 312499330 w 132"/>
                <a:gd name="T103" fmla="*/ 299899907 h 181"/>
                <a:gd name="T104" fmla="*/ 309978381 w 132"/>
                <a:gd name="T105" fmla="*/ 345262784 h 181"/>
                <a:gd name="T106" fmla="*/ 309978381 w 132"/>
                <a:gd name="T107" fmla="*/ 345262784 h 181"/>
                <a:gd name="T108" fmla="*/ 307459020 w 132"/>
                <a:gd name="T109" fmla="*/ 365424062 h 181"/>
                <a:gd name="T110" fmla="*/ 299897761 w 132"/>
                <a:gd name="T111" fmla="*/ 385585340 h 181"/>
                <a:gd name="T112" fmla="*/ 287297779 w 132"/>
                <a:gd name="T113" fmla="*/ 400706299 h 181"/>
                <a:gd name="T114" fmla="*/ 274696210 w 132"/>
                <a:gd name="T115" fmla="*/ 420867676 h 181"/>
                <a:gd name="T116" fmla="*/ 246975298 w 132"/>
                <a:gd name="T117" fmla="*/ 446069274 h 181"/>
                <a:gd name="T118" fmla="*/ 236894677 w 132"/>
                <a:gd name="T119" fmla="*/ 456149913 h 18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2"/>
                <a:gd name="T181" fmla="*/ 0 h 181"/>
                <a:gd name="T182" fmla="*/ 132 w 132"/>
                <a:gd name="T183" fmla="*/ 181 h 18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2" h="181">
                  <a:moveTo>
                    <a:pt x="25" y="131"/>
                  </a:moveTo>
                  <a:lnTo>
                    <a:pt x="25" y="131"/>
                  </a:lnTo>
                  <a:lnTo>
                    <a:pt x="21" y="123"/>
                  </a:lnTo>
                  <a:lnTo>
                    <a:pt x="16" y="113"/>
                  </a:lnTo>
                  <a:lnTo>
                    <a:pt x="8" y="95"/>
                  </a:lnTo>
                  <a:lnTo>
                    <a:pt x="5" y="85"/>
                  </a:lnTo>
                  <a:lnTo>
                    <a:pt x="1" y="71"/>
                  </a:lnTo>
                  <a:lnTo>
                    <a:pt x="0" y="56"/>
                  </a:lnTo>
                  <a:lnTo>
                    <a:pt x="0" y="51"/>
                  </a:lnTo>
                  <a:lnTo>
                    <a:pt x="0" y="45"/>
                  </a:lnTo>
                  <a:lnTo>
                    <a:pt x="3" y="39"/>
                  </a:lnTo>
                  <a:lnTo>
                    <a:pt x="7" y="34"/>
                  </a:lnTo>
                  <a:lnTo>
                    <a:pt x="9" y="30"/>
                  </a:lnTo>
                  <a:lnTo>
                    <a:pt x="13" y="29"/>
                  </a:lnTo>
                  <a:lnTo>
                    <a:pt x="23" y="26"/>
                  </a:lnTo>
                  <a:lnTo>
                    <a:pt x="28" y="25"/>
                  </a:lnTo>
                  <a:lnTo>
                    <a:pt x="31" y="22"/>
                  </a:lnTo>
                  <a:lnTo>
                    <a:pt x="32" y="21"/>
                  </a:lnTo>
                  <a:lnTo>
                    <a:pt x="34" y="17"/>
                  </a:lnTo>
                  <a:lnTo>
                    <a:pt x="38" y="13"/>
                  </a:lnTo>
                  <a:lnTo>
                    <a:pt x="41" y="10"/>
                  </a:lnTo>
                  <a:lnTo>
                    <a:pt x="45" y="9"/>
                  </a:lnTo>
                  <a:lnTo>
                    <a:pt x="56" y="9"/>
                  </a:lnTo>
                  <a:lnTo>
                    <a:pt x="61" y="9"/>
                  </a:lnTo>
                  <a:lnTo>
                    <a:pt x="67" y="9"/>
                  </a:lnTo>
                  <a:lnTo>
                    <a:pt x="78" y="4"/>
                  </a:lnTo>
                  <a:lnTo>
                    <a:pt x="83" y="1"/>
                  </a:lnTo>
                  <a:lnTo>
                    <a:pt x="87" y="0"/>
                  </a:lnTo>
                  <a:lnTo>
                    <a:pt x="94" y="3"/>
                  </a:lnTo>
                  <a:lnTo>
                    <a:pt x="100" y="4"/>
                  </a:lnTo>
                  <a:lnTo>
                    <a:pt x="105" y="4"/>
                  </a:lnTo>
                  <a:lnTo>
                    <a:pt x="110" y="3"/>
                  </a:lnTo>
                  <a:lnTo>
                    <a:pt x="118" y="4"/>
                  </a:lnTo>
                  <a:lnTo>
                    <a:pt x="125" y="5"/>
                  </a:lnTo>
                  <a:lnTo>
                    <a:pt x="128" y="7"/>
                  </a:lnTo>
                  <a:lnTo>
                    <a:pt x="129" y="8"/>
                  </a:lnTo>
                  <a:lnTo>
                    <a:pt x="131" y="16"/>
                  </a:lnTo>
                  <a:lnTo>
                    <a:pt x="132" y="32"/>
                  </a:lnTo>
                  <a:lnTo>
                    <a:pt x="131" y="51"/>
                  </a:lnTo>
                  <a:lnTo>
                    <a:pt x="129" y="65"/>
                  </a:lnTo>
                  <a:lnTo>
                    <a:pt x="125" y="98"/>
                  </a:lnTo>
                  <a:lnTo>
                    <a:pt x="124" y="119"/>
                  </a:lnTo>
                  <a:lnTo>
                    <a:pt x="123" y="137"/>
                  </a:lnTo>
                  <a:lnTo>
                    <a:pt x="122" y="145"/>
                  </a:lnTo>
                  <a:lnTo>
                    <a:pt x="119" y="153"/>
                  </a:lnTo>
                  <a:lnTo>
                    <a:pt x="114" y="159"/>
                  </a:lnTo>
                  <a:lnTo>
                    <a:pt x="109" y="167"/>
                  </a:lnTo>
                  <a:lnTo>
                    <a:pt x="98" y="177"/>
                  </a:lnTo>
                  <a:lnTo>
                    <a:pt x="94" y="181"/>
                  </a:lnTo>
                </a:path>
              </a:pathLst>
            </a:custGeom>
            <a:no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67" name="Freeform 10"/>
            <p:cNvSpPr/>
            <p:nvPr/>
          </p:nvSpPr>
          <p:spPr bwMode="auto">
            <a:xfrm>
              <a:off x="3248025" y="2395538"/>
              <a:ext cx="169863" cy="119063"/>
            </a:xfrm>
            <a:custGeom>
              <a:avLst/>
              <a:gdLst>
                <a:gd name="T0" fmla="*/ 0 w 107"/>
                <a:gd name="T1" fmla="*/ 148690626 h 75"/>
                <a:gd name="T2" fmla="*/ 0 w 107"/>
                <a:gd name="T3" fmla="*/ 148690626 h 75"/>
                <a:gd name="T4" fmla="*/ 7561286 w 107"/>
                <a:gd name="T5" fmla="*/ 98287285 h 75"/>
                <a:gd name="T6" fmla="*/ 10080655 w 107"/>
                <a:gd name="T7" fmla="*/ 60484004 h 75"/>
                <a:gd name="T8" fmla="*/ 15120984 w 107"/>
                <a:gd name="T9" fmla="*/ 42843625 h 75"/>
                <a:gd name="T10" fmla="*/ 20161310 w 107"/>
                <a:gd name="T11" fmla="*/ 32762962 h 75"/>
                <a:gd name="T12" fmla="*/ 20161310 w 107"/>
                <a:gd name="T13" fmla="*/ 32762962 h 75"/>
                <a:gd name="T14" fmla="*/ 25201636 w 107"/>
                <a:gd name="T15" fmla="*/ 27722630 h 75"/>
                <a:gd name="T16" fmla="*/ 32762924 w 107"/>
                <a:gd name="T17" fmla="*/ 27722630 h 75"/>
                <a:gd name="T18" fmla="*/ 42843576 w 107"/>
                <a:gd name="T19" fmla="*/ 37803293 h 75"/>
                <a:gd name="T20" fmla="*/ 55443610 w 107"/>
                <a:gd name="T21" fmla="*/ 50403329 h 75"/>
                <a:gd name="T22" fmla="*/ 63004892 w 107"/>
                <a:gd name="T23" fmla="*/ 55443673 h 75"/>
                <a:gd name="T24" fmla="*/ 70564587 w 107"/>
                <a:gd name="T25" fmla="*/ 55443673 h 75"/>
                <a:gd name="T26" fmla="*/ 70564587 w 107"/>
                <a:gd name="T27" fmla="*/ 55443673 h 75"/>
                <a:gd name="T28" fmla="*/ 181451782 w 107"/>
                <a:gd name="T29" fmla="*/ 27722630 h 75"/>
                <a:gd name="T30" fmla="*/ 269658329 w 107"/>
                <a:gd name="T31" fmla="*/ 0 h 75"/>
                <a:gd name="T32" fmla="*/ 136088849 w 107"/>
                <a:gd name="T33" fmla="*/ 173892284 h 75"/>
                <a:gd name="T34" fmla="*/ 32762924 w 107"/>
                <a:gd name="T35" fmla="*/ 189013279 h 75"/>
                <a:gd name="T36" fmla="*/ 0 w 107"/>
                <a:gd name="T37" fmla="*/ 148690626 h 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7"/>
                <a:gd name="T58" fmla="*/ 0 h 75"/>
                <a:gd name="T59" fmla="*/ 107 w 107"/>
                <a:gd name="T60" fmla="*/ 75 h 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7" h="75">
                  <a:moveTo>
                    <a:pt x="0" y="59"/>
                  </a:moveTo>
                  <a:lnTo>
                    <a:pt x="0" y="59"/>
                  </a:lnTo>
                  <a:lnTo>
                    <a:pt x="3" y="39"/>
                  </a:lnTo>
                  <a:lnTo>
                    <a:pt x="4" y="24"/>
                  </a:lnTo>
                  <a:lnTo>
                    <a:pt x="6" y="17"/>
                  </a:lnTo>
                  <a:lnTo>
                    <a:pt x="8" y="13"/>
                  </a:lnTo>
                  <a:lnTo>
                    <a:pt x="10" y="11"/>
                  </a:lnTo>
                  <a:lnTo>
                    <a:pt x="13" y="11"/>
                  </a:lnTo>
                  <a:lnTo>
                    <a:pt x="17" y="15"/>
                  </a:lnTo>
                  <a:lnTo>
                    <a:pt x="22" y="20"/>
                  </a:lnTo>
                  <a:lnTo>
                    <a:pt x="25" y="22"/>
                  </a:lnTo>
                  <a:lnTo>
                    <a:pt x="28" y="22"/>
                  </a:lnTo>
                  <a:lnTo>
                    <a:pt x="72" y="11"/>
                  </a:lnTo>
                  <a:lnTo>
                    <a:pt x="107" y="0"/>
                  </a:lnTo>
                  <a:lnTo>
                    <a:pt x="54" y="69"/>
                  </a:lnTo>
                  <a:lnTo>
                    <a:pt x="13" y="75"/>
                  </a:lnTo>
                  <a:lnTo>
                    <a:pt x="0" y="59"/>
                  </a:lnTo>
                  <a:close/>
                </a:path>
              </a:pathLst>
            </a:custGeom>
            <a:solidFill>
              <a:srgbClr val="EA6620"/>
            </a:solid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68" name="Freeform 11"/>
            <p:cNvSpPr/>
            <p:nvPr/>
          </p:nvSpPr>
          <p:spPr bwMode="auto">
            <a:xfrm>
              <a:off x="4237038" y="2524125"/>
              <a:ext cx="774700" cy="1128713"/>
            </a:xfrm>
            <a:custGeom>
              <a:avLst/>
              <a:gdLst>
                <a:gd name="T0" fmla="*/ 156249698 w 488"/>
                <a:gd name="T1" fmla="*/ 166330379 h 711"/>
                <a:gd name="T2" fmla="*/ 156249698 w 488"/>
                <a:gd name="T3" fmla="*/ 70564407 h 711"/>
                <a:gd name="T4" fmla="*/ 156249698 w 488"/>
                <a:gd name="T5" fmla="*/ 70564407 h 711"/>
                <a:gd name="T6" fmla="*/ 201612499 w 488"/>
                <a:gd name="T7" fmla="*/ 80645033 h 711"/>
                <a:gd name="T8" fmla="*/ 239415677 w 488"/>
                <a:gd name="T9" fmla="*/ 88206296 h 711"/>
                <a:gd name="T10" fmla="*/ 277217217 w 488"/>
                <a:gd name="T11" fmla="*/ 93246609 h 711"/>
                <a:gd name="T12" fmla="*/ 277217217 w 488"/>
                <a:gd name="T13" fmla="*/ 93246609 h 711"/>
                <a:gd name="T14" fmla="*/ 390625014 w 488"/>
                <a:gd name="T15" fmla="*/ 93246609 h 711"/>
                <a:gd name="T16" fmla="*/ 468749144 w 488"/>
                <a:gd name="T17" fmla="*/ 93246609 h 711"/>
                <a:gd name="T18" fmla="*/ 617437531 w 488"/>
                <a:gd name="T19" fmla="*/ 15120945 h 711"/>
                <a:gd name="T20" fmla="*/ 801409685 w 488"/>
                <a:gd name="T21" fmla="*/ 0 h 711"/>
                <a:gd name="T22" fmla="*/ 1040825462 w 488"/>
                <a:gd name="T23" fmla="*/ 25201571 h 711"/>
                <a:gd name="T24" fmla="*/ 1229836339 w 488"/>
                <a:gd name="T25" fmla="*/ 483870247 h 711"/>
                <a:gd name="T26" fmla="*/ 1113909181 w 488"/>
                <a:gd name="T27" fmla="*/ 1600300569 h 711"/>
                <a:gd name="T28" fmla="*/ 1013102956 w 488"/>
                <a:gd name="T29" fmla="*/ 1756550669 h 711"/>
                <a:gd name="T30" fmla="*/ 695563149 w 488"/>
                <a:gd name="T31" fmla="*/ 1791832860 h 711"/>
                <a:gd name="T32" fmla="*/ 501511960 w 488"/>
                <a:gd name="T33" fmla="*/ 1756550669 h 711"/>
                <a:gd name="T34" fmla="*/ 264617233 w 488"/>
                <a:gd name="T35" fmla="*/ 849293931 h 711"/>
                <a:gd name="T36" fmla="*/ 0 w 488"/>
                <a:gd name="T37" fmla="*/ 405746090 h 711"/>
                <a:gd name="T38" fmla="*/ 156249698 w 488"/>
                <a:gd name="T39" fmla="*/ 166330379 h 7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88"/>
                <a:gd name="T61" fmla="*/ 0 h 711"/>
                <a:gd name="T62" fmla="*/ 488 w 488"/>
                <a:gd name="T63" fmla="*/ 711 h 7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88" h="711">
                  <a:moveTo>
                    <a:pt x="62" y="66"/>
                  </a:moveTo>
                  <a:lnTo>
                    <a:pt x="62" y="28"/>
                  </a:lnTo>
                  <a:lnTo>
                    <a:pt x="80" y="32"/>
                  </a:lnTo>
                  <a:lnTo>
                    <a:pt x="95" y="35"/>
                  </a:lnTo>
                  <a:lnTo>
                    <a:pt x="110" y="37"/>
                  </a:lnTo>
                  <a:lnTo>
                    <a:pt x="155" y="37"/>
                  </a:lnTo>
                  <a:lnTo>
                    <a:pt x="186" y="37"/>
                  </a:lnTo>
                  <a:lnTo>
                    <a:pt x="245" y="6"/>
                  </a:lnTo>
                  <a:lnTo>
                    <a:pt x="318" y="0"/>
                  </a:lnTo>
                  <a:lnTo>
                    <a:pt x="413" y="10"/>
                  </a:lnTo>
                  <a:lnTo>
                    <a:pt x="488" y="192"/>
                  </a:lnTo>
                  <a:lnTo>
                    <a:pt x="442" y="635"/>
                  </a:lnTo>
                  <a:lnTo>
                    <a:pt x="402" y="697"/>
                  </a:lnTo>
                  <a:lnTo>
                    <a:pt x="276" y="711"/>
                  </a:lnTo>
                  <a:lnTo>
                    <a:pt x="199" y="697"/>
                  </a:lnTo>
                  <a:lnTo>
                    <a:pt x="105" y="337"/>
                  </a:lnTo>
                  <a:lnTo>
                    <a:pt x="0" y="161"/>
                  </a:lnTo>
                  <a:lnTo>
                    <a:pt x="62" y="66"/>
                  </a:lnTo>
                  <a:close/>
                </a:path>
              </a:pathLst>
            </a:custGeom>
            <a:solidFill>
              <a:srgbClr val="EA6620"/>
            </a:solid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69" name="Freeform 12"/>
            <p:cNvSpPr/>
            <p:nvPr/>
          </p:nvSpPr>
          <p:spPr bwMode="auto">
            <a:xfrm>
              <a:off x="4959350" y="1412875"/>
              <a:ext cx="230188" cy="279400"/>
            </a:xfrm>
            <a:custGeom>
              <a:avLst/>
              <a:gdLst>
                <a:gd name="T0" fmla="*/ 163811286 w 145"/>
                <a:gd name="T1" fmla="*/ 400705598 h 176"/>
                <a:gd name="T2" fmla="*/ 148690322 w 145"/>
                <a:gd name="T3" fmla="*/ 347781541 h 176"/>
                <a:gd name="T4" fmla="*/ 138609680 w 145"/>
                <a:gd name="T5" fmla="*/ 330141247 h 176"/>
                <a:gd name="T6" fmla="*/ 118448395 w 145"/>
                <a:gd name="T7" fmla="*/ 315018727 h 176"/>
                <a:gd name="T8" fmla="*/ 70564523 w 145"/>
                <a:gd name="T9" fmla="*/ 287297812 h 176"/>
                <a:gd name="T10" fmla="*/ 52924192 w 145"/>
                <a:gd name="T11" fmla="*/ 277217191 h 176"/>
                <a:gd name="T12" fmla="*/ 20161292 w 145"/>
                <a:gd name="T13" fmla="*/ 224293134 h 176"/>
                <a:gd name="T14" fmla="*/ 5040323 w 145"/>
                <a:gd name="T15" fmla="*/ 166330304 h 176"/>
                <a:gd name="T16" fmla="*/ 0 w 145"/>
                <a:gd name="T17" fmla="*/ 148688423 h 176"/>
                <a:gd name="T18" fmla="*/ 10080646 w 145"/>
                <a:gd name="T19" fmla="*/ 113406248 h 176"/>
                <a:gd name="T20" fmla="*/ 50403226 w 145"/>
                <a:gd name="T21" fmla="*/ 57962805 h 176"/>
                <a:gd name="T22" fmla="*/ 55443559 w 145"/>
                <a:gd name="T23" fmla="*/ 47883758 h 176"/>
                <a:gd name="T24" fmla="*/ 63004835 w 145"/>
                <a:gd name="T25" fmla="*/ 30241877 h 176"/>
                <a:gd name="T26" fmla="*/ 70564523 w 145"/>
                <a:gd name="T27" fmla="*/ 20161249 h 176"/>
                <a:gd name="T28" fmla="*/ 105846797 w 145"/>
                <a:gd name="T29" fmla="*/ 2520950 h 176"/>
                <a:gd name="T30" fmla="*/ 118448395 w 145"/>
                <a:gd name="T31" fmla="*/ 0 h 176"/>
                <a:gd name="T32" fmla="*/ 138609680 w 145"/>
                <a:gd name="T33" fmla="*/ 12601574 h 176"/>
                <a:gd name="T34" fmla="*/ 148690322 w 145"/>
                <a:gd name="T35" fmla="*/ 25201560 h 176"/>
                <a:gd name="T36" fmla="*/ 216733916 w 145"/>
                <a:gd name="T37" fmla="*/ 35282188 h 176"/>
                <a:gd name="T38" fmla="*/ 231854880 w 145"/>
                <a:gd name="T39" fmla="*/ 40322498 h 176"/>
                <a:gd name="T40" fmla="*/ 262096808 w 145"/>
                <a:gd name="T41" fmla="*/ 47883758 h 176"/>
                <a:gd name="T42" fmla="*/ 277217772 w 145"/>
                <a:gd name="T43" fmla="*/ 63003115 h 176"/>
                <a:gd name="T44" fmla="*/ 282258094 w 145"/>
                <a:gd name="T45" fmla="*/ 70564375 h 176"/>
                <a:gd name="T46" fmla="*/ 299900012 w 145"/>
                <a:gd name="T47" fmla="*/ 123486869 h 176"/>
                <a:gd name="T48" fmla="*/ 320061297 w 145"/>
                <a:gd name="T49" fmla="*/ 173891564 h 176"/>
                <a:gd name="T50" fmla="*/ 345262904 w 145"/>
                <a:gd name="T51" fmla="*/ 219254411 h 176"/>
                <a:gd name="T52" fmla="*/ 362903235 w 145"/>
                <a:gd name="T53" fmla="*/ 252015637 h 176"/>
                <a:gd name="T54" fmla="*/ 365424189 w 145"/>
                <a:gd name="T55" fmla="*/ 259575309 h 176"/>
                <a:gd name="T56" fmla="*/ 360383868 w 145"/>
                <a:gd name="T57" fmla="*/ 410786219 h 176"/>
                <a:gd name="T58" fmla="*/ 352822592 w 145"/>
                <a:gd name="T59" fmla="*/ 441028183 h 176"/>
                <a:gd name="T60" fmla="*/ 350303225 w 145"/>
                <a:gd name="T61" fmla="*/ 443547545 h 176"/>
                <a:gd name="T62" fmla="*/ 320061297 w 145"/>
                <a:gd name="T63" fmla="*/ 441028183 h 176"/>
                <a:gd name="T64" fmla="*/ 163811286 w 145"/>
                <a:gd name="T65" fmla="*/ 400705598 h 1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176"/>
                <a:gd name="T101" fmla="*/ 145 w 145"/>
                <a:gd name="T102" fmla="*/ 176 h 1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176">
                  <a:moveTo>
                    <a:pt x="65" y="159"/>
                  </a:moveTo>
                  <a:lnTo>
                    <a:pt x="65" y="159"/>
                  </a:lnTo>
                  <a:lnTo>
                    <a:pt x="61" y="147"/>
                  </a:lnTo>
                  <a:lnTo>
                    <a:pt x="59" y="138"/>
                  </a:lnTo>
                  <a:lnTo>
                    <a:pt x="56" y="134"/>
                  </a:lnTo>
                  <a:lnTo>
                    <a:pt x="55" y="131"/>
                  </a:lnTo>
                  <a:lnTo>
                    <a:pt x="47" y="125"/>
                  </a:lnTo>
                  <a:lnTo>
                    <a:pt x="37" y="120"/>
                  </a:lnTo>
                  <a:lnTo>
                    <a:pt x="28" y="114"/>
                  </a:lnTo>
                  <a:lnTo>
                    <a:pt x="21" y="110"/>
                  </a:lnTo>
                  <a:lnTo>
                    <a:pt x="16" y="102"/>
                  </a:lnTo>
                  <a:lnTo>
                    <a:pt x="8" y="89"/>
                  </a:lnTo>
                  <a:lnTo>
                    <a:pt x="3" y="74"/>
                  </a:lnTo>
                  <a:lnTo>
                    <a:pt x="2" y="66"/>
                  </a:lnTo>
                  <a:lnTo>
                    <a:pt x="0" y="59"/>
                  </a:lnTo>
                  <a:lnTo>
                    <a:pt x="2" y="52"/>
                  </a:lnTo>
                  <a:lnTo>
                    <a:pt x="4" y="45"/>
                  </a:lnTo>
                  <a:lnTo>
                    <a:pt x="12" y="32"/>
                  </a:lnTo>
                  <a:lnTo>
                    <a:pt x="20" y="23"/>
                  </a:lnTo>
                  <a:lnTo>
                    <a:pt x="22" y="19"/>
                  </a:lnTo>
                  <a:lnTo>
                    <a:pt x="24" y="16"/>
                  </a:lnTo>
                  <a:lnTo>
                    <a:pt x="25" y="12"/>
                  </a:lnTo>
                  <a:lnTo>
                    <a:pt x="28" y="8"/>
                  </a:lnTo>
                  <a:lnTo>
                    <a:pt x="37" y="4"/>
                  </a:lnTo>
                  <a:lnTo>
                    <a:pt x="42" y="1"/>
                  </a:lnTo>
                  <a:lnTo>
                    <a:pt x="47" y="0"/>
                  </a:lnTo>
                  <a:lnTo>
                    <a:pt x="51" y="3"/>
                  </a:lnTo>
                  <a:lnTo>
                    <a:pt x="55" y="5"/>
                  </a:lnTo>
                  <a:lnTo>
                    <a:pt x="59" y="10"/>
                  </a:lnTo>
                  <a:lnTo>
                    <a:pt x="70" y="12"/>
                  </a:lnTo>
                  <a:lnTo>
                    <a:pt x="86" y="14"/>
                  </a:lnTo>
                  <a:lnTo>
                    <a:pt x="92" y="16"/>
                  </a:lnTo>
                  <a:lnTo>
                    <a:pt x="100" y="17"/>
                  </a:lnTo>
                  <a:lnTo>
                    <a:pt x="104" y="19"/>
                  </a:lnTo>
                  <a:lnTo>
                    <a:pt x="108" y="22"/>
                  </a:lnTo>
                  <a:lnTo>
                    <a:pt x="110" y="25"/>
                  </a:lnTo>
                  <a:lnTo>
                    <a:pt x="112" y="28"/>
                  </a:lnTo>
                  <a:lnTo>
                    <a:pt x="115" y="39"/>
                  </a:lnTo>
                  <a:lnTo>
                    <a:pt x="119" y="49"/>
                  </a:lnTo>
                  <a:lnTo>
                    <a:pt x="127" y="69"/>
                  </a:lnTo>
                  <a:lnTo>
                    <a:pt x="131" y="78"/>
                  </a:lnTo>
                  <a:lnTo>
                    <a:pt x="137" y="87"/>
                  </a:lnTo>
                  <a:lnTo>
                    <a:pt x="143" y="96"/>
                  </a:lnTo>
                  <a:lnTo>
                    <a:pt x="144" y="100"/>
                  </a:lnTo>
                  <a:lnTo>
                    <a:pt x="145" y="103"/>
                  </a:lnTo>
                  <a:lnTo>
                    <a:pt x="144" y="140"/>
                  </a:lnTo>
                  <a:lnTo>
                    <a:pt x="143" y="163"/>
                  </a:lnTo>
                  <a:lnTo>
                    <a:pt x="141" y="171"/>
                  </a:lnTo>
                  <a:lnTo>
                    <a:pt x="140" y="175"/>
                  </a:lnTo>
                  <a:lnTo>
                    <a:pt x="139" y="176"/>
                  </a:lnTo>
                  <a:lnTo>
                    <a:pt x="136" y="176"/>
                  </a:lnTo>
                  <a:lnTo>
                    <a:pt x="127" y="175"/>
                  </a:lnTo>
                  <a:lnTo>
                    <a:pt x="101" y="169"/>
                  </a:lnTo>
                  <a:lnTo>
                    <a:pt x="65" y="159"/>
                  </a:lnTo>
                  <a:close/>
                </a:path>
              </a:pathLst>
            </a:custGeom>
            <a:solidFill>
              <a:srgbClr val="FFCDAC"/>
            </a:solid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70" name="Freeform 13"/>
            <p:cNvSpPr/>
            <p:nvPr/>
          </p:nvSpPr>
          <p:spPr bwMode="auto">
            <a:xfrm>
              <a:off x="5046663" y="1652588"/>
              <a:ext cx="182563" cy="95250"/>
            </a:xfrm>
            <a:custGeom>
              <a:avLst/>
              <a:gdLst>
                <a:gd name="T0" fmla="*/ 0 w 115"/>
                <a:gd name="T1" fmla="*/ 75604693 h 60"/>
                <a:gd name="T2" fmla="*/ 0 w 115"/>
                <a:gd name="T3" fmla="*/ 75604693 h 60"/>
                <a:gd name="T4" fmla="*/ 5040327 w 115"/>
                <a:gd name="T5" fmla="*/ 42843452 h 60"/>
                <a:gd name="T6" fmla="*/ 12601609 w 115"/>
                <a:gd name="T7" fmla="*/ 5040313 h 60"/>
                <a:gd name="T8" fmla="*/ 12601609 w 115"/>
                <a:gd name="T9" fmla="*/ 5040313 h 60"/>
                <a:gd name="T10" fmla="*/ 15120981 w 115"/>
                <a:gd name="T11" fmla="*/ 0 h 60"/>
                <a:gd name="T12" fmla="*/ 22682262 w 115"/>
                <a:gd name="T13" fmla="*/ 0 h 60"/>
                <a:gd name="T14" fmla="*/ 45362937 w 115"/>
                <a:gd name="T15" fmla="*/ 5040313 h 60"/>
                <a:gd name="T16" fmla="*/ 93246830 w 115"/>
                <a:gd name="T17" fmla="*/ 12601575 h 60"/>
                <a:gd name="T18" fmla="*/ 93246830 w 115"/>
                <a:gd name="T19" fmla="*/ 12601575 h 60"/>
                <a:gd name="T20" fmla="*/ 166330774 w 115"/>
                <a:gd name="T21" fmla="*/ 27722518 h 60"/>
                <a:gd name="T22" fmla="*/ 206653373 w 115"/>
                <a:gd name="T23" fmla="*/ 32762829 h 60"/>
                <a:gd name="T24" fmla="*/ 234376004 w 115"/>
                <a:gd name="T25" fmla="*/ 37803140 h 60"/>
                <a:gd name="T26" fmla="*/ 234376004 w 115"/>
                <a:gd name="T27" fmla="*/ 37803140 h 60"/>
                <a:gd name="T28" fmla="*/ 249496979 w 115"/>
                <a:gd name="T29" fmla="*/ 40322502 h 60"/>
                <a:gd name="T30" fmla="*/ 267137322 w 115"/>
                <a:gd name="T31" fmla="*/ 45362813 h 60"/>
                <a:gd name="T32" fmla="*/ 282258297 w 115"/>
                <a:gd name="T33" fmla="*/ 52924086 h 60"/>
                <a:gd name="T34" fmla="*/ 289819579 w 115"/>
                <a:gd name="T35" fmla="*/ 60483759 h 60"/>
                <a:gd name="T36" fmla="*/ 289819579 w 115"/>
                <a:gd name="T37" fmla="*/ 60483759 h 60"/>
                <a:gd name="T38" fmla="*/ 289819579 w 115"/>
                <a:gd name="T39" fmla="*/ 75604693 h 60"/>
                <a:gd name="T40" fmla="*/ 284779254 w 115"/>
                <a:gd name="T41" fmla="*/ 100806249 h 60"/>
                <a:gd name="T42" fmla="*/ 277217972 w 115"/>
                <a:gd name="T43" fmla="*/ 151209386 h 60"/>
                <a:gd name="T44" fmla="*/ 277217972 w 115"/>
                <a:gd name="T45" fmla="*/ 151209386 h 60"/>
                <a:gd name="T46" fmla="*/ 272177647 w 115"/>
                <a:gd name="T47" fmla="*/ 151209386 h 60"/>
                <a:gd name="T48" fmla="*/ 262096997 w 115"/>
                <a:gd name="T49" fmla="*/ 151209386 h 60"/>
                <a:gd name="T50" fmla="*/ 231855048 w 115"/>
                <a:gd name="T51" fmla="*/ 143649713 h 60"/>
                <a:gd name="T52" fmla="*/ 136088824 w 115"/>
                <a:gd name="T53" fmla="*/ 118448157 h 60"/>
                <a:gd name="T54" fmla="*/ 0 w 115"/>
                <a:gd name="T55" fmla="*/ 75604693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5"/>
                <a:gd name="T85" fmla="*/ 0 h 60"/>
                <a:gd name="T86" fmla="*/ 115 w 115"/>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5" h="60">
                  <a:moveTo>
                    <a:pt x="0" y="30"/>
                  </a:moveTo>
                  <a:lnTo>
                    <a:pt x="0" y="30"/>
                  </a:lnTo>
                  <a:lnTo>
                    <a:pt x="2" y="17"/>
                  </a:lnTo>
                  <a:lnTo>
                    <a:pt x="5" y="2"/>
                  </a:lnTo>
                  <a:lnTo>
                    <a:pt x="6" y="0"/>
                  </a:lnTo>
                  <a:lnTo>
                    <a:pt x="9" y="0"/>
                  </a:lnTo>
                  <a:lnTo>
                    <a:pt x="18" y="2"/>
                  </a:lnTo>
                  <a:lnTo>
                    <a:pt x="37" y="5"/>
                  </a:lnTo>
                  <a:lnTo>
                    <a:pt x="66" y="11"/>
                  </a:lnTo>
                  <a:lnTo>
                    <a:pt x="82" y="13"/>
                  </a:lnTo>
                  <a:lnTo>
                    <a:pt x="93" y="15"/>
                  </a:lnTo>
                  <a:lnTo>
                    <a:pt x="99" y="16"/>
                  </a:lnTo>
                  <a:lnTo>
                    <a:pt x="106" y="18"/>
                  </a:lnTo>
                  <a:lnTo>
                    <a:pt x="112" y="21"/>
                  </a:lnTo>
                  <a:lnTo>
                    <a:pt x="115" y="24"/>
                  </a:lnTo>
                  <a:lnTo>
                    <a:pt x="115" y="30"/>
                  </a:lnTo>
                  <a:lnTo>
                    <a:pt x="113" y="40"/>
                  </a:lnTo>
                  <a:lnTo>
                    <a:pt x="110" y="60"/>
                  </a:lnTo>
                  <a:lnTo>
                    <a:pt x="108" y="60"/>
                  </a:lnTo>
                  <a:lnTo>
                    <a:pt x="104" y="60"/>
                  </a:lnTo>
                  <a:lnTo>
                    <a:pt x="92" y="57"/>
                  </a:lnTo>
                  <a:lnTo>
                    <a:pt x="54" y="47"/>
                  </a:lnTo>
                  <a:lnTo>
                    <a:pt x="0" y="30"/>
                  </a:lnTo>
                  <a:close/>
                </a:path>
              </a:pathLst>
            </a:custGeom>
            <a:solidFill>
              <a:srgbClr val="EA6620"/>
            </a:solid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71" name="Freeform 14"/>
            <p:cNvSpPr/>
            <p:nvPr/>
          </p:nvSpPr>
          <p:spPr bwMode="auto">
            <a:xfrm>
              <a:off x="5046663" y="1652588"/>
              <a:ext cx="182563" cy="95250"/>
            </a:xfrm>
            <a:custGeom>
              <a:avLst/>
              <a:gdLst>
                <a:gd name="T0" fmla="*/ 0 w 115"/>
                <a:gd name="T1" fmla="*/ 75604693 h 60"/>
                <a:gd name="T2" fmla="*/ 0 w 115"/>
                <a:gd name="T3" fmla="*/ 75604693 h 60"/>
                <a:gd name="T4" fmla="*/ 5040327 w 115"/>
                <a:gd name="T5" fmla="*/ 42843452 h 60"/>
                <a:gd name="T6" fmla="*/ 12601609 w 115"/>
                <a:gd name="T7" fmla="*/ 5040313 h 60"/>
                <a:gd name="T8" fmla="*/ 12601609 w 115"/>
                <a:gd name="T9" fmla="*/ 5040313 h 60"/>
                <a:gd name="T10" fmla="*/ 15120981 w 115"/>
                <a:gd name="T11" fmla="*/ 0 h 60"/>
                <a:gd name="T12" fmla="*/ 22682262 w 115"/>
                <a:gd name="T13" fmla="*/ 0 h 60"/>
                <a:gd name="T14" fmla="*/ 45362937 w 115"/>
                <a:gd name="T15" fmla="*/ 5040313 h 60"/>
                <a:gd name="T16" fmla="*/ 93246830 w 115"/>
                <a:gd name="T17" fmla="*/ 12601575 h 60"/>
                <a:gd name="T18" fmla="*/ 93246830 w 115"/>
                <a:gd name="T19" fmla="*/ 12601575 h 60"/>
                <a:gd name="T20" fmla="*/ 166330774 w 115"/>
                <a:gd name="T21" fmla="*/ 27722518 h 60"/>
                <a:gd name="T22" fmla="*/ 206653373 w 115"/>
                <a:gd name="T23" fmla="*/ 32762829 h 60"/>
                <a:gd name="T24" fmla="*/ 234376004 w 115"/>
                <a:gd name="T25" fmla="*/ 37803140 h 60"/>
                <a:gd name="T26" fmla="*/ 234376004 w 115"/>
                <a:gd name="T27" fmla="*/ 37803140 h 60"/>
                <a:gd name="T28" fmla="*/ 249496979 w 115"/>
                <a:gd name="T29" fmla="*/ 40322502 h 60"/>
                <a:gd name="T30" fmla="*/ 267137322 w 115"/>
                <a:gd name="T31" fmla="*/ 45362813 h 60"/>
                <a:gd name="T32" fmla="*/ 282258297 w 115"/>
                <a:gd name="T33" fmla="*/ 52924086 h 60"/>
                <a:gd name="T34" fmla="*/ 289819579 w 115"/>
                <a:gd name="T35" fmla="*/ 60483759 h 60"/>
                <a:gd name="T36" fmla="*/ 289819579 w 115"/>
                <a:gd name="T37" fmla="*/ 60483759 h 60"/>
                <a:gd name="T38" fmla="*/ 289819579 w 115"/>
                <a:gd name="T39" fmla="*/ 75604693 h 60"/>
                <a:gd name="T40" fmla="*/ 284779254 w 115"/>
                <a:gd name="T41" fmla="*/ 100806249 h 60"/>
                <a:gd name="T42" fmla="*/ 277217972 w 115"/>
                <a:gd name="T43" fmla="*/ 151209386 h 60"/>
                <a:gd name="T44" fmla="*/ 277217972 w 115"/>
                <a:gd name="T45" fmla="*/ 151209386 h 60"/>
                <a:gd name="T46" fmla="*/ 272177647 w 115"/>
                <a:gd name="T47" fmla="*/ 151209386 h 60"/>
                <a:gd name="T48" fmla="*/ 262096997 w 115"/>
                <a:gd name="T49" fmla="*/ 151209386 h 60"/>
                <a:gd name="T50" fmla="*/ 231855048 w 115"/>
                <a:gd name="T51" fmla="*/ 143649713 h 60"/>
                <a:gd name="T52" fmla="*/ 136088824 w 115"/>
                <a:gd name="T53" fmla="*/ 118448157 h 60"/>
                <a:gd name="T54" fmla="*/ 0 w 115"/>
                <a:gd name="T55" fmla="*/ 75604693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5"/>
                <a:gd name="T85" fmla="*/ 0 h 60"/>
                <a:gd name="T86" fmla="*/ 115 w 115"/>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5" h="60">
                  <a:moveTo>
                    <a:pt x="0" y="30"/>
                  </a:moveTo>
                  <a:lnTo>
                    <a:pt x="0" y="30"/>
                  </a:lnTo>
                  <a:lnTo>
                    <a:pt x="2" y="17"/>
                  </a:lnTo>
                  <a:lnTo>
                    <a:pt x="5" y="2"/>
                  </a:lnTo>
                  <a:lnTo>
                    <a:pt x="6" y="0"/>
                  </a:lnTo>
                  <a:lnTo>
                    <a:pt x="9" y="0"/>
                  </a:lnTo>
                  <a:lnTo>
                    <a:pt x="18" y="2"/>
                  </a:lnTo>
                  <a:lnTo>
                    <a:pt x="37" y="5"/>
                  </a:lnTo>
                  <a:lnTo>
                    <a:pt x="66" y="11"/>
                  </a:lnTo>
                  <a:lnTo>
                    <a:pt x="82" y="13"/>
                  </a:lnTo>
                  <a:lnTo>
                    <a:pt x="93" y="15"/>
                  </a:lnTo>
                  <a:lnTo>
                    <a:pt x="99" y="16"/>
                  </a:lnTo>
                  <a:lnTo>
                    <a:pt x="106" y="18"/>
                  </a:lnTo>
                  <a:lnTo>
                    <a:pt x="112" y="21"/>
                  </a:lnTo>
                  <a:lnTo>
                    <a:pt x="115" y="24"/>
                  </a:lnTo>
                  <a:lnTo>
                    <a:pt x="115" y="30"/>
                  </a:lnTo>
                  <a:lnTo>
                    <a:pt x="113" y="40"/>
                  </a:lnTo>
                  <a:lnTo>
                    <a:pt x="110" y="60"/>
                  </a:lnTo>
                  <a:lnTo>
                    <a:pt x="108" y="60"/>
                  </a:lnTo>
                  <a:lnTo>
                    <a:pt x="104" y="60"/>
                  </a:lnTo>
                  <a:lnTo>
                    <a:pt x="92" y="57"/>
                  </a:lnTo>
                  <a:lnTo>
                    <a:pt x="54" y="47"/>
                  </a:lnTo>
                  <a:lnTo>
                    <a:pt x="0" y="30"/>
                  </a:lnTo>
                </a:path>
              </a:pathLst>
            </a:custGeom>
            <a:no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72" name="Freeform 15"/>
            <p:cNvSpPr/>
            <p:nvPr/>
          </p:nvSpPr>
          <p:spPr bwMode="auto">
            <a:xfrm>
              <a:off x="4481513" y="2582863"/>
              <a:ext cx="466725" cy="676275"/>
            </a:xfrm>
            <a:custGeom>
              <a:avLst/>
              <a:gdLst>
                <a:gd name="T0" fmla="*/ 0 w 294"/>
                <a:gd name="T1" fmla="*/ 120967515 h 426"/>
                <a:gd name="T2" fmla="*/ 20161248 w 294"/>
                <a:gd name="T3" fmla="*/ 63004707 h 426"/>
                <a:gd name="T4" fmla="*/ 30241875 w 294"/>
                <a:gd name="T5" fmla="*/ 45362812 h 426"/>
                <a:gd name="T6" fmla="*/ 73083732 w 294"/>
                <a:gd name="T7" fmla="*/ 17640301 h 426"/>
                <a:gd name="T8" fmla="*/ 103325594 w 294"/>
                <a:gd name="T9" fmla="*/ 0 h 426"/>
                <a:gd name="T10" fmla="*/ 163810932 w 294"/>
                <a:gd name="T11" fmla="*/ 85685313 h 426"/>
                <a:gd name="T12" fmla="*/ 186491535 w 294"/>
                <a:gd name="T13" fmla="*/ 120967515 h 426"/>
                <a:gd name="T14" fmla="*/ 206652776 w 294"/>
                <a:gd name="T15" fmla="*/ 146169070 h 426"/>
                <a:gd name="T16" fmla="*/ 231854378 w 294"/>
                <a:gd name="T17" fmla="*/ 158769054 h 426"/>
                <a:gd name="T18" fmla="*/ 262096240 w 294"/>
                <a:gd name="T19" fmla="*/ 163810953 h 426"/>
                <a:gd name="T20" fmla="*/ 355342777 w 294"/>
                <a:gd name="T21" fmla="*/ 173891575 h 426"/>
                <a:gd name="T22" fmla="*/ 453628135 w 294"/>
                <a:gd name="T23" fmla="*/ 191531870 h 426"/>
                <a:gd name="T24" fmla="*/ 468749066 w 294"/>
                <a:gd name="T25" fmla="*/ 199093130 h 426"/>
                <a:gd name="T26" fmla="*/ 554434343 w 294"/>
                <a:gd name="T27" fmla="*/ 299897813 h 426"/>
                <a:gd name="T28" fmla="*/ 599797137 w 294"/>
                <a:gd name="T29" fmla="*/ 365423445 h 426"/>
                <a:gd name="T30" fmla="*/ 622477740 w 294"/>
                <a:gd name="T31" fmla="*/ 418346016 h 426"/>
                <a:gd name="T32" fmla="*/ 640119620 w 294"/>
                <a:gd name="T33" fmla="*/ 491431320 h 426"/>
                <a:gd name="T34" fmla="*/ 695563035 w 294"/>
                <a:gd name="T35" fmla="*/ 740925924 h 426"/>
                <a:gd name="T36" fmla="*/ 710683966 w 294"/>
                <a:gd name="T37" fmla="*/ 814011228 h 426"/>
                <a:gd name="T38" fmla="*/ 730845207 w 294"/>
                <a:gd name="T39" fmla="*/ 897175765 h 426"/>
                <a:gd name="T40" fmla="*/ 740925828 w 294"/>
                <a:gd name="T41" fmla="*/ 940019203 h 426"/>
                <a:gd name="T42" fmla="*/ 655240551 w 294"/>
                <a:gd name="T43" fmla="*/ 1045865735 h 426"/>
                <a:gd name="T44" fmla="*/ 640119620 w 294"/>
                <a:gd name="T45" fmla="*/ 1073586652 h 426"/>
                <a:gd name="T46" fmla="*/ 635079310 w 294"/>
                <a:gd name="T47" fmla="*/ 1073586652 h 426"/>
                <a:gd name="T48" fmla="*/ 612397119 w 294"/>
                <a:gd name="T49" fmla="*/ 1063506030 h 426"/>
                <a:gd name="T50" fmla="*/ 488910308 w 294"/>
                <a:gd name="T51" fmla="*/ 992941675 h 426"/>
                <a:gd name="T52" fmla="*/ 456147497 w 294"/>
                <a:gd name="T53" fmla="*/ 970261069 h 426"/>
                <a:gd name="T54" fmla="*/ 378023380 w 294"/>
                <a:gd name="T55" fmla="*/ 509071615 h 426"/>
                <a:gd name="T56" fmla="*/ 357862138 w 294"/>
                <a:gd name="T57" fmla="*/ 451108832 h 426"/>
                <a:gd name="T58" fmla="*/ 307459034 w 294"/>
                <a:gd name="T59" fmla="*/ 325100956 h 426"/>
                <a:gd name="T60" fmla="*/ 274696223 w 294"/>
                <a:gd name="T61" fmla="*/ 264617223 h 426"/>
                <a:gd name="T62" fmla="*/ 262096240 w 294"/>
                <a:gd name="T63" fmla="*/ 246975341 h 426"/>
                <a:gd name="T64" fmla="*/ 231854378 w 294"/>
                <a:gd name="T65" fmla="*/ 236894719 h 426"/>
                <a:gd name="T66" fmla="*/ 153728723 w 294"/>
                <a:gd name="T67" fmla="*/ 209173802 h 426"/>
                <a:gd name="T68" fmla="*/ 131048120 w 294"/>
                <a:gd name="T69" fmla="*/ 189012508 h 426"/>
                <a:gd name="T70" fmla="*/ 110886879 w 294"/>
                <a:gd name="T71" fmla="*/ 166330314 h 426"/>
                <a:gd name="T72" fmla="*/ 85685302 w 294"/>
                <a:gd name="T73" fmla="*/ 143648121 h 426"/>
                <a:gd name="T74" fmla="*/ 45362806 w 294"/>
                <a:gd name="T75" fmla="*/ 128528775 h 426"/>
                <a:gd name="T76" fmla="*/ 0 w 294"/>
                <a:gd name="T77" fmla="*/ 120967515 h 4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94"/>
                <a:gd name="T118" fmla="*/ 0 h 426"/>
                <a:gd name="T119" fmla="*/ 294 w 294"/>
                <a:gd name="T120" fmla="*/ 426 h 42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94" h="426">
                  <a:moveTo>
                    <a:pt x="0" y="48"/>
                  </a:moveTo>
                  <a:lnTo>
                    <a:pt x="0" y="48"/>
                  </a:lnTo>
                  <a:lnTo>
                    <a:pt x="4" y="35"/>
                  </a:lnTo>
                  <a:lnTo>
                    <a:pt x="8" y="25"/>
                  </a:lnTo>
                  <a:lnTo>
                    <a:pt x="12" y="18"/>
                  </a:lnTo>
                  <a:lnTo>
                    <a:pt x="18" y="13"/>
                  </a:lnTo>
                  <a:lnTo>
                    <a:pt x="29" y="7"/>
                  </a:lnTo>
                  <a:lnTo>
                    <a:pt x="41" y="0"/>
                  </a:lnTo>
                  <a:lnTo>
                    <a:pt x="54" y="18"/>
                  </a:lnTo>
                  <a:lnTo>
                    <a:pt x="65" y="34"/>
                  </a:lnTo>
                  <a:lnTo>
                    <a:pt x="74" y="48"/>
                  </a:lnTo>
                  <a:lnTo>
                    <a:pt x="76" y="54"/>
                  </a:lnTo>
                  <a:lnTo>
                    <a:pt x="82" y="58"/>
                  </a:lnTo>
                  <a:lnTo>
                    <a:pt x="87" y="61"/>
                  </a:lnTo>
                  <a:lnTo>
                    <a:pt x="92" y="63"/>
                  </a:lnTo>
                  <a:lnTo>
                    <a:pt x="100" y="65"/>
                  </a:lnTo>
                  <a:lnTo>
                    <a:pt x="104" y="65"/>
                  </a:lnTo>
                  <a:lnTo>
                    <a:pt x="141" y="69"/>
                  </a:lnTo>
                  <a:lnTo>
                    <a:pt x="169" y="73"/>
                  </a:lnTo>
                  <a:lnTo>
                    <a:pt x="180" y="76"/>
                  </a:lnTo>
                  <a:lnTo>
                    <a:pt x="186" y="79"/>
                  </a:lnTo>
                  <a:lnTo>
                    <a:pt x="199" y="93"/>
                  </a:lnTo>
                  <a:lnTo>
                    <a:pt x="220" y="119"/>
                  </a:lnTo>
                  <a:lnTo>
                    <a:pt x="229" y="132"/>
                  </a:lnTo>
                  <a:lnTo>
                    <a:pt x="238" y="145"/>
                  </a:lnTo>
                  <a:lnTo>
                    <a:pt x="244" y="157"/>
                  </a:lnTo>
                  <a:lnTo>
                    <a:pt x="247" y="166"/>
                  </a:lnTo>
                  <a:lnTo>
                    <a:pt x="254" y="195"/>
                  </a:lnTo>
                  <a:lnTo>
                    <a:pt x="265" y="244"/>
                  </a:lnTo>
                  <a:lnTo>
                    <a:pt x="276" y="294"/>
                  </a:lnTo>
                  <a:lnTo>
                    <a:pt x="282" y="323"/>
                  </a:lnTo>
                  <a:lnTo>
                    <a:pt x="285" y="340"/>
                  </a:lnTo>
                  <a:lnTo>
                    <a:pt x="290" y="356"/>
                  </a:lnTo>
                  <a:lnTo>
                    <a:pt x="294" y="373"/>
                  </a:lnTo>
                  <a:lnTo>
                    <a:pt x="274" y="397"/>
                  </a:lnTo>
                  <a:lnTo>
                    <a:pt x="260" y="415"/>
                  </a:lnTo>
                  <a:lnTo>
                    <a:pt x="255" y="422"/>
                  </a:lnTo>
                  <a:lnTo>
                    <a:pt x="254" y="426"/>
                  </a:lnTo>
                  <a:lnTo>
                    <a:pt x="252" y="426"/>
                  </a:lnTo>
                  <a:lnTo>
                    <a:pt x="251" y="424"/>
                  </a:lnTo>
                  <a:lnTo>
                    <a:pt x="243" y="422"/>
                  </a:lnTo>
                  <a:lnTo>
                    <a:pt x="219" y="409"/>
                  </a:lnTo>
                  <a:lnTo>
                    <a:pt x="194" y="394"/>
                  </a:lnTo>
                  <a:lnTo>
                    <a:pt x="181" y="385"/>
                  </a:lnTo>
                  <a:lnTo>
                    <a:pt x="167" y="300"/>
                  </a:lnTo>
                  <a:lnTo>
                    <a:pt x="150" y="202"/>
                  </a:lnTo>
                  <a:lnTo>
                    <a:pt x="142" y="179"/>
                  </a:lnTo>
                  <a:lnTo>
                    <a:pt x="129" y="146"/>
                  </a:lnTo>
                  <a:lnTo>
                    <a:pt x="122" y="129"/>
                  </a:lnTo>
                  <a:lnTo>
                    <a:pt x="115" y="115"/>
                  </a:lnTo>
                  <a:lnTo>
                    <a:pt x="109" y="105"/>
                  </a:lnTo>
                  <a:lnTo>
                    <a:pt x="106" y="101"/>
                  </a:lnTo>
                  <a:lnTo>
                    <a:pt x="104" y="98"/>
                  </a:lnTo>
                  <a:lnTo>
                    <a:pt x="92" y="94"/>
                  </a:lnTo>
                  <a:lnTo>
                    <a:pt x="76" y="89"/>
                  </a:lnTo>
                  <a:lnTo>
                    <a:pt x="61" y="83"/>
                  </a:lnTo>
                  <a:lnTo>
                    <a:pt x="56" y="79"/>
                  </a:lnTo>
                  <a:lnTo>
                    <a:pt x="52" y="75"/>
                  </a:lnTo>
                  <a:lnTo>
                    <a:pt x="44" y="66"/>
                  </a:lnTo>
                  <a:lnTo>
                    <a:pt x="39" y="61"/>
                  </a:lnTo>
                  <a:lnTo>
                    <a:pt x="34" y="57"/>
                  </a:lnTo>
                  <a:lnTo>
                    <a:pt x="26" y="53"/>
                  </a:lnTo>
                  <a:lnTo>
                    <a:pt x="18" y="51"/>
                  </a:lnTo>
                  <a:lnTo>
                    <a:pt x="9" y="49"/>
                  </a:lnTo>
                  <a:lnTo>
                    <a:pt x="0" y="48"/>
                  </a:lnTo>
                  <a:close/>
                </a:path>
              </a:pathLst>
            </a:custGeom>
            <a:solidFill>
              <a:srgbClr val="000000"/>
            </a:solid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73" name="Freeform 16"/>
            <p:cNvSpPr/>
            <p:nvPr/>
          </p:nvSpPr>
          <p:spPr bwMode="auto">
            <a:xfrm>
              <a:off x="4586288" y="1690688"/>
              <a:ext cx="847725" cy="1876425"/>
            </a:xfrm>
            <a:custGeom>
              <a:avLst/>
              <a:gdLst>
                <a:gd name="T0" fmla="*/ 10080623 w 534"/>
                <a:gd name="T1" fmla="*/ 1358364848 h 1182"/>
                <a:gd name="T2" fmla="*/ 57962798 w 534"/>
                <a:gd name="T3" fmla="*/ 1345763278 h 1182"/>
                <a:gd name="T4" fmla="*/ 70564368 w 534"/>
                <a:gd name="T5" fmla="*/ 1305440795 h 1182"/>
                <a:gd name="T6" fmla="*/ 133567476 w 534"/>
                <a:gd name="T7" fmla="*/ 1197073327 h 1182"/>
                <a:gd name="T8" fmla="*/ 168849647 w 534"/>
                <a:gd name="T9" fmla="*/ 1161791154 h 1182"/>
                <a:gd name="T10" fmla="*/ 244454350 w 534"/>
                <a:gd name="T11" fmla="*/ 1146670223 h 1182"/>
                <a:gd name="T12" fmla="*/ 302418711 w 534"/>
                <a:gd name="T13" fmla="*/ 1139110551 h 1182"/>
                <a:gd name="T14" fmla="*/ 357862123 w 534"/>
                <a:gd name="T15" fmla="*/ 1081146188 h 1182"/>
                <a:gd name="T16" fmla="*/ 420865306 w 534"/>
                <a:gd name="T17" fmla="*/ 977820618 h 1182"/>
                <a:gd name="T18" fmla="*/ 524192459 w 534"/>
                <a:gd name="T19" fmla="*/ 748485502 h 1182"/>
                <a:gd name="T20" fmla="*/ 612397093 w 534"/>
                <a:gd name="T21" fmla="*/ 496469981 h 1182"/>
                <a:gd name="T22" fmla="*/ 723283918 w 534"/>
                <a:gd name="T23" fmla="*/ 0 h 1182"/>
                <a:gd name="T24" fmla="*/ 841732200 w 534"/>
                <a:gd name="T25" fmla="*/ 22682197 h 1182"/>
                <a:gd name="T26" fmla="*/ 987901195 w 534"/>
                <a:gd name="T27" fmla="*/ 68043422 h 1182"/>
                <a:gd name="T28" fmla="*/ 997981816 w 534"/>
                <a:gd name="T29" fmla="*/ 206652777 h 1182"/>
                <a:gd name="T30" fmla="*/ 957659334 w 534"/>
                <a:gd name="T31" fmla="*/ 380542742 h 1182"/>
                <a:gd name="T32" fmla="*/ 882054681 w 534"/>
                <a:gd name="T33" fmla="*/ 778727364 h 1182"/>
                <a:gd name="T34" fmla="*/ 866933751 w 534"/>
                <a:gd name="T35" fmla="*/ 824090158 h 1182"/>
                <a:gd name="T36" fmla="*/ 791328899 w 534"/>
                <a:gd name="T37" fmla="*/ 1000501221 h 1182"/>
                <a:gd name="T38" fmla="*/ 720764556 w 534"/>
                <a:gd name="T39" fmla="*/ 1214715208 h 1182"/>
                <a:gd name="T40" fmla="*/ 791328899 w 534"/>
                <a:gd name="T41" fmla="*/ 1280239243 h 1182"/>
                <a:gd name="T42" fmla="*/ 856853130 w 534"/>
                <a:gd name="T43" fmla="*/ 1360884210 h 1182"/>
                <a:gd name="T44" fmla="*/ 864412802 w 534"/>
                <a:gd name="T45" fmla="*/ 1386085762 h 1182"/>
                <a:gd name="T46" fmla="*/ 879533732 w 534"/>
                <a:gd name="T47" fmla="*/ 1612899731 h 1182"/>
                <a:gd name="T48" fmla="*/ 897175612 w 534"/>
                <a:gd name="T49" fmla="*/ 1650701265 h 1182"/>
                <a:gd name="T50" fmla="*/ 962699644 w 534"/>
                <a:gd name="T51" fmla="*/ 1764109440 h 1182"/>
                <a:gd name="T52" fmla="*/ 997981816 w 534"/>
                <a:gd name="T53" fmla="*/ 1796870664 h 1182"/>
                <a:gd name="T54" fmla="*/ 1096267071 w 534"/>
                <a:gd name="T55" fmla="*/ 1905238132 h 1182"/>
                <a:gd name="T56" fmla="*/ 1126508932 w 534"/>
                <a:gd name="T57" fmla="*/ 1963200908 h 1182"/>
                <a:gd name="T58" fmla="*/ 1313001997 w 534"/>
                <a:gd name="T59" fmla="*/ 2147483647 h 1182"/>
                <a:gd name="T60" fmla="*/ 1345763219 w 534"/>
                <a:gd name="T61" fmla="*/ 2147483647 h 1182"/>
                <a:gd name="T62" fmla="*/ 1333163237 w 534"/>
                <a:gd name="T63" fmla="*/ 2147483647 h 1182"/>
                <a:gd name="T64" fmla="*/ 1260077946 w 534"/>
                <a:gd name="T65" fmla="*/ 2147483647 h 1182"/>
                <a:gd name="T66" fmla="*/ 1149191121 w 534"/>
                <a:gd name="T67" fmla="*/ 2147483647 h 1182"/>
                <a:gd name="T68" fmla="*/ 1053425228 w 534"/>
                <a:gd name="T69" fmla="*/ 2147483647 h 1182"/>
                <a:gd name="T70" fmla="*/ 851812820 w 534"/>
                <a:gd name="T71" fmla="*/ 2147483647 h 1182"/>
                <a:gd name="T72" fmla="*/ 796369209 w 534"/>
                <a:gd name="T73" fmla="*/ 2147483647 h 1182"/>
                <a:gd name="T74" fmla="*/ 735885487 w 534"/>
                <a:gd name="T75" fmla="*/ 2147483647 h 1182"/>
                <a:gd name="T76" fmla="*/ 675401765 w 534"/>
                <a:gd name="T77" fmla="*/ 2147483647 h 1182"/>
                <a:gd name="T78" fmla="*/ 662801783 w 534"/>
                <a:gd name="T79" fmla="*/ 2147483647 h 1182"/>
                <a:gd name="T80" fmla="*/ 655240524 w 534"/>
                <a:gd name="T81" fmla="*/ 2147483647 h 1182"/>
                <a:gd name="T82" fmla="*/ 630038973 w 534"/>
                <a:gd name="T83" fmla="*/ 2147483647 h 1182"/>
                <a:gd name="T84" fmla="*/ 559474630 w 534"/>
                <a:gd name="T85" fmla="*/ 2147483647 h 1182"/>
                <a:gd name="T86" fmla="*/ 514111838 w 534"/>
                <a:gd name="T87" fmla="*/ 2147483647 h 1182"/>
                <a:gd name="T88" fmla="*/ 544353700 w 534"/>
                <a:gd name="T89" fmla="*/ 2147483647 h 1182"/>
                <a:gd name="T90" fmla="*/ 546873061 w 534"/>
                <a:gd name="T91" fmla="*/ 2142132721 h 1182"/>
                <a:gd name="T92" fmla="*/ 521671510 w 534"/>
                <a:gd name="T93" fmla="*/ 1857354389 h 1182"/>
                <a:gd name="T94" fmla="*/ 488910287 w 534"/>
                <a:gd name="T95" fmla="*/ 1696064456 h 1182"/>
                <a:gd name="T96" fmla="*/ 435986237 w 534"/>
                <a:gd name="T97" fmla="*/ 1519653194 h 1182"/>
                <a:gd name="T98" fmla="*/ 385583035 w 534"/>
                <a:gd name="T99" fmla="*/ 1411287314 h 1182"/>
                <a:gd name="T100" fmla="*/ 332660572 w 534"/>
                <a:gd name="T101" fmla="*/ 1358364848 h 1182"/>
                <a:gd name="T102" fmla="*/ 284776832 w 534"/>
                <a:gd name="T103" fmla="*/ 1348284227 h 1182"/>
                <a:gd name="T104" fmla="*/ 231854368 w 534"/>
                <a:gd name="T105" fmla="*/ 1368445469 h 1182"/>
                <a:gd name="T106" fmla="*/ 118446545 w 534"/>
                <a:gd name="T107" fmla="*/ 1439009815 h 1182"/>
                <a:gd name="T108" fmla="*/ 57962798 w 534"/>
                <a:gd name="T109" fmla="*/ 1464211367 h 1182"/>
                <a:gd name="T110" fmla="*/ 42841855 w 534"/>
                <a:gd name="T111" fmla="*/ 1441529176 h 1182"/>
                <a:gd name="T112" fmla="*/ 0 w 534"/>
                <a:gd name="T113" fmla="*/ 1358364848 h 11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1182"/>
                <a:gd name="T173" fmla="*/ 534 w 534"/>
                <a:gd name="T174" fmla="*/ 1182 h 11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1182">
                  <a:moveTo>
                    <a:pt x="0" y="539"/>
                  </a:moveTo>
                  <a:lnTo>
                    <a:pt x="0" y="539"/>
                  </a:lnTo>
                  <a:lnTo>
                    <a:pt x="4" y="539"/>
                  </a:lnTo>
                  <a:lnTo>
                    <a:pt x="12" y="539"/>
                  </a:lnTo>
                  <a:lnTo>
                    <a:pt x="19" y="536"/>
                  </a:lnTo>
                  <a:lnTo>
                    <a:pt x="23" y="534"/>
                  </a:lnTo>
                  <a:lnTo>
                    <a:pt x="25" y="531"/>
                  </a:lnTo>
                  <a:lnTo>
                    <a:pt x="28" y="518"/>
                  </a:lnTo>
                  <a:lnTo>
                    <a:pt x="40" y="496"/>
                  </a:lnTo>
                  <a:lnTo>
                    <a:pt x="47" y="486"/>
                  </a:lnTo>
                  <a:lnTo>
                    <a:pt x="53" y="475"/>
                  </a:lnTo>
                  <a:lnTo>
                    <a:pt x="61" y="466"/>
                  </a:lnTo>
                  <a:lnTo>
                    <a:pt x="67" y="461"/>
                  </a:lnTo>
                  <a:lnTo>
                    <a:pt x="75" y="459"/>
                  </a:lnTo>
                  <a:lnTo>
                    <a:pt x="83" y="456"/>
                  </a:lnTo>
                  <a:lnTo>
                    <a:pt x="97" y="455"/>
                  </a:lnTo>
                  <a:lnTo>
                    <a:pt x="110" y="453"/>
                  </a:lnTo>
                  <a:lnTo>
                    <a:pt x="120" y="452"/>
                  </a:lnTo>
                  <a:lnTo>
                    <a:pt x="125" y="448"/>
                  </a:lnTo>
                  <a:lnTo>
                    <a:pt x="131" y="443"/>
                  </a:lnTo>
                  <a:lnTo>
                    <a:pt x="142" y="429"/>
                  </a:lnTo>
                  <a:lnTo>
                    <a:pt x="155" y="408"/>
                  </a:lnTo>
                  <a:lnTo>
                    <a:pt x="167" y="388"/>
                  </a:lnTo>
                  <a:lnTo>
                    <a:pt x="178" y="364"/>
                  </a:lnTo>
                  <a:lnTo>
                    <a:pt x="193" y="333"/>
                  </a:lnTo>
                  <a:lnTo>
                    <a:pt x="208" y="297"/>
                  </a:lnTo>
                  <a:lnTo>
                    <a:pt x="224" y="258"/>
                  </a:lnTo>
                  <a:lnTo>
                    <a:pt x="237" y="218"/>
                  </a:lnTo>
                  <a:lnTo>
                    <a:pt x="243" y="197"/>
                  </a:lnTo>
                  <a:lnTo>
                    <a:pt x="248" y="177"/>
                  </a:lnTo>
                  <a:lnTo>
                    <a:pt x="287" y="0"/>
                  </a:lnTo>
                  <a:lnTo>
                    <a:pt x="300" y="2"/>
                  </a:lnTo>
                  <a:lnTo>
                    <a:pt x="334" y="9"/>
                  </a:lnTo>
                  <a:lnTo>
                    <a:pt x="353" y="13"/>
                  </a:lnTo>
                  <a:lnTo>
                    <a:pt x="372" y="19"/>
                  </a:lnTo>
                  <a:lnTo>
                    <a:pt x="392" y="27"/>
                  </a:lnTo>
                  <a:lnTo>
                    <a:pt x="407" y="34"/>
                  </a:lnTo>
                  <a:lnTo>
                    <a:pt x="396" y="82"/>
                  </a:lnTo>
                  <a:lnTo>
                    <a:pt x="387" y="121"/>
                  </a:lnTo>
                  <a:lnTo>
                    <a:pt x="380" y="151"/>
                  </a:lnTo>
                  <a:lnTo>
                    <a:pt x="375" y="184"/>
                  </a:lnTo>
                  <a:lnTo>
                    <a:pt x="365" y="234"/>
                  </a:lnTo>
                  <a:lnTo>
                    <a:pt x="350" y="309"/>
                  </a:lnTo>
                  <a:lnTo>
                    <a:pt x="348" y="315"/>
                  </a:lnTo>
                  <a:lnTo>
                    <a:pt x="344" y="327"/>
                  </a:lnTo>
                  <a:lnTo>
                    <a:pt x="334" y="353"/>
                  </a:lnTo>
                  <a:lnTo>
                    <a:pt x="314" y="397"/>
                  </a:lnTo>
                  <a:lnTo>
                    <a:pt x="308" y="415"/>
                  </a:lnTo>
                  <a:lnTo>
                    <a:pt x="297" y="444"/>
                  </a:lnTo>
                  <a:lnTo>
                    <a:pt x="286" y="482"/>
                  </a:lnTo>
                  <a:lnTo>
                    <a:pt x="295" y="490"/>
                  </a:lnTo>
                  <a:lnTo>
                    <a:pt x="314" y="508"/>
                  </a:lnTo>
                  <a:lnTo>
                    <a:pt x="325" y="518"/>
                  </a:lnTo>
                  <a:lnTo>
                    <a:pt x="334" y="530"/>
                  </a:lnTo>
                  <a:lnTo>
                    <a:pt x="340" y="540"/>
                  </a:lnTo>
                  <a:lnTo>
                    <a:pt x="343" y="545"/>
                  </a:lnTo>
                  <a:lnTo>
                    <a:pt x="343" y="550"/>
                  </a:lnTo>
                  <a:lnTo>
                    <a:pt x="345" y="598"/>
                  </a:lnTo>
                  <a:lnTo>
                    <a:pt x="348" y="623"/>
                  </a:lnTo>
                  <a:lnTo>
                    <a:pt x="349" y="640"/>
                  </a:lnTo>
                  <a:lnTo>
                    <a:pt x="352" y="646"/>
                  </a:lnTo>
                  <a:lnTo>
                    <a:pt x="356" y="655"/>
                  </a:lnTo>
                  <a:lnTo>
                    <a:pt x="366" y="676"/>
                  </a:lnTo>
                  <a:lnTo>
                    <a:pt x="376" y="694"/>
                  </a:lnTo>
                  <a:lnTo>
                    <a:pt x="382" y="700"/>
                  </a:lnTo>
                  <a:lnTo>
                    <a:pt x="384" y="703"/>
                  </a:lnTo>
                  <a:lnTo>
                    <a:pt x="396" y="713"/>
                  </a:lnTo>
                  <a:lnTo>
                    <a:pt x="415" y="733"/>
                  </a:lnTo>
                  <a:lnTo>
                    <a:pt x="424" y="744"/>
                  </a:lnTo>
                  <a:lnTo>
                    <a:pt x="435" y="756"/>
                  </a:lnTo>
                  <a:lnTo>
                    <a:pt x="442" y="768"/>
                  </a:lnTo>
                  <a:lnTo>
                    <a:pt x="447" y="779"/>
                  </a:lnTo>
                  <a:lnTo>
                    <a:pt x="466" y="818"/>
                  </a:lnTo>
                  <a:lnTo>
                    <a:pt x="494" y="878"/>
                  </a:lnTo>
                  <a:lnTo>
                    <a:pt x="521" y="936"/>
                  </a:lnTo>
                  <a:lnTo>
                    <a:pt x="530" y="958"/>
                  </a:lnTo>
                  <a:lnTo>
                    <a:pt x="534" y="969"/>
                  </a:lnTo>
                  <a:lnTo>
                    <a:pt x="534" y="973"/>
                  </a:lnTo>
                  <a:lnTo>
                    <a:pt x="533" y="977"/>
                  </a:lnTo>
                  <a:lnTo>
                    <a:pt x="529" y="986"/>
                  </a:lnTo>
                  <a:lnTo>
                    <a:pt x="522" y="995"/>
                  </a:lnTo>
                  <a:lnTo>
                    <a:pt x="512" y="1006"/>
                  </a:lnTo>
                  <a:lnTo>
                    <a:pt x="500" y="1015"/>
                  </a:lnTo>
                  <a:lnTo>
                    <a:pt x="488" y="1024"/>
                  </a:lnTo>
                  <a:lnTo>
                    <a:pt x="472" y="1030"/>
                  </a:lnTo>
                  <a:lnTo>
                    <a:pt x="456" y="1034"/>
                  </a:lnTo>
                  <a:lnTo>
                    <a:pt x="438" y="1037"/>
                  </a:lnTo>
                  <a:lnTo>
                    <a:pt x="418" y="1039"/>
                  </a:lnTo>
                  <a:lnTo>
                    <a:pt x="375" y="1042"/>
                  </a:lnTo>
                  <a:lnTo>
                    <a:pt x="354" y="1044"/>
                  </a:lnTo>
                  <a:lnTo>
                    <a:pt x="338" y="1047"/>
                  </a:lnTo>
                  <a:lnTo>
                    <a:pt x="325" y="1051"/>
                  </a:lnTo>
                  <a:lnTo>
                    <a:pt x="319" y="1052"/>
                  </a:lnTo>
                  <a:lnTo>
                    <a:pt x="316" y="1055"/>
                  </a:lnTo>
                  <a:lnTo>
                    <a:pt x="301" y="1070"/>
                  </a:lnTo>
                  <a:lnTo>
                    <a:pt x="292" y="1081"/>
                  </a:lnTo>
                  <a:lnTo>
                    <a:pt x="283" y="1094"/>
                  </a:lnTo>
                  <a:lnTo>
                    <a:pt x="274" y="1107"/>
                  </a:lnTo>
                  <a:lnTo>
                    <a:pt x="268" y="1119"/>
                  </a:lnTo>
                  <a:lnTo>
                    <a:pt x="264" y="1135"/>
                  </a:lnTo>
                  <a:lnTo>
                    <a:pt x="263" y="1141"/>
                  </a:lnTo>
                  <a:lnTo>
                    <a:pt x="263" y="1149"/>
                  </a:lnTo>
                  <a:lnTo>
                    <a:pt x="261" y="1157"/>
                  </a:lnTo>
                  <a:lnTo>
                    <a:pt x="260" y="1162"/>
                  </a:lnTo>
                  <a:lnTo>
                    <a:pt x="257" y="1167"/>
                  </a:lnTo>
                  <a:lnTo>
                    <a:pt x="253" y="1171"/>
                  </a:lnTo>
                  <a:lnTo>
                    <a:pt x="250" y="1175"/>
                  </a:lnTo>
                  <a:lnTo>
                    <a:pt x="244" y="1178"/>
                  </a:lnTo>
                  <a:lnTo>
                    <a:pt x="234" y="1180"/>
                  </a:lnTo>
                  <a:lnTo>
                    <a:pt x="222" y="1182"/>
                  </a:lnTo>
                  <a:lnTo>
                    <a:pt x="213" y="1182"/>
                  </a:lnTo>
                  <a:lnTo>
                    <a:pt x="204" y="1180"/>
                  </a:lnTo>
                  <a:lnTo>
                    <a:pt x="210" y="1130"/>
                  </a:lnTo>
                  <a:lnTo>
                    <a:pt x="213" y="1074"/>
                  </a:lnTo>
                  <a:lnTo>
                    <a:pt x="216" y="1006"/>
                  </a:lnTo>
                  <a:lnTo>
                    <a:pt x="219" y="929"/>
                  </a:lnTo>
                  <a:lnTo>
                    <a:pt x="219" y="889"/>
                  </a:lnTo>
                  <a:lnTo>
                    <a:pt x="217" y="850"/>
                  </a:lnTo>
                  <a:lnTo>
                    <a:pt x="215" y="810"/>
                  </a:lnTo>
                  <a:lnTo>
                    <a:pt x="212" y="773"/>
                  </a:lnTo>
                  <a:lnTo>
                    <a:pt x="207" y="737"/>
                  </a:lnTo>
                  <a:lnTo>
                    <a:pt x="200" y="703"/>
                  </a:lnTo>
                  <a:lnTo>
                    <a:pt x="194" y="673"/>
                  </a:lnTo>
                  <a:lnTo>
                    <a:pt x="186" y="646"/>
                  </a:lnTo>
                  <a:lnTo>
                    <a:pt x="180" y="623"/>
                  </a:lnTo>
                  <a:lnTo>
                    <a:pt x="173" y="603"/>
                  </a:lnTo>
                  <a:lnTo>
                    <a:pt x="166" y="585"/>
                  </a:lnTo>
                  <a:lnTo>
                    <a:pt x="159" y="571"/>
                  </a:lnTo>
                  <a:lnTo>
                    <a:pt x="153" y="560"/>
                  </a:lnTo>
                  <a:lnTo>
                    <a:pt x="146" y="550"/>
                  </a:lnTo>
                  <a:lnTo>
                    <a:pt x="140" y="544"/>
                  </a:lnTo>
                  <a:lnTo>
                    <a:pt x="132" y="539"/>
                  </a:lnTo>
                  <a:lnTo>
                    <a:pt x="125" y="536"/>
                  </a:lnTo>
                  <a:lnTo>
                    <a:pt x="119" y="535"/>
                  </a:lnTo>
                  <a:lnTo>
                    <a:pt x="113" y="535"/>
                  </a:lnTo>
                  <a:lnTo>
                    <a:pt x="106" y="536"/>
                  </a:lnTo>
                  <a:lnTo>
                    <a:pt x="100" y="539"/>
                  </a:lnTo>
                  <a:lnTo>
                    <a:pt x="92" y="543"/>
                  </a:lnTo>
                  <a:lnTo>
                    <a:pt x="67" y="558"/>
                  </a:lnTo>
                  <a:lnTo>
                    <a:pt x="47" y="571"/>
                  </a:lnTo>
                  <a:lnTo>
                    <a:pt x="32" y="580"/>
                  </a:lnTo>
                  <a:lnTo>
                    <a:pt x="27" y="581"/>
                  </a:lnTo>
                  <a:lnTo>
                    <a:pt x="23" y="581"/>
                  </a:lnTo>
                  <a:lnTo>
                    <a:pt x="21" y="578"/>
                  </a:lnTo>
                  <a:lnTo>
                    <a:pt x="17" y="572"/>
                  </a:lnTo>
                  <a:lnTo>
                    <a:pt x="9" y="558"/>
                  </a:lnTo>
                  <a:lnTo>
                    <a:pt x="0" y="539"/>
                  </a:lnTo>
                  <a:close/>
                </a:path>
              </a:pathLst>
            </a:custGeom>
            <a:solidFill>
              <a:srgbClr val="000000"/>
            </a:solid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74" name="Freeform 17"/>
            <p:cNvSpPr>
              <a:spLocks noEditPoints="1"/>
            </p:cNvSpPr>
            <p:nvPr/>
          </p:nvSpPr>
          <p:spPr bwMode="auto">
            <a:xfrm>
              <a:off x="3227388" y="2366963"/>
              <a:ext cx="2017713" cy="2493963"/>
            </a:xfrm>
            <a:custGeom>
              <a:avLst/>
              <a:gdLst>
                <a:gd name="T0" fmla="*/ 2147483647 w 1271"/>
                <a:gd name="T1" fmla="*/ 2147483647 h 1571"/>
                <a:gd name="T2" fmla="*/ 2147483647 w 1271"/>
                <a:gd name="T3" fmla="*/ 2147483647 h 1571"/>
                <a:gd name="T4" fmla="*/ 2147483647 w 1271"/>
                <a:gd name="T5" fmla="*/ 2147483647 h 1571"/>
                <a:gd name="T6" fmla="*/ 2147483647 w 1271"/>
                <a:gd name="T7" fmla="*/ 2147483647 h 1571"/>
                <a:gd name="T8" fmla="*/ 2147483647 w 1271"/>
                <a:gd name="T9" fmla="*/ 2147483647 h 1571"/>
                <a:gd name="T10" fmla="*/ 2147483647 w 1271"/>
                <a:gd name="T11" fmla="*/ 2101810874 h 1571"/>
                <a:gd name="T12" fmla="*/ 2147483647 w 1271"/>
                <a:gd name="T13" fmla="*/ 2021165883 h 1571"/>
                <a:gd name="T14" fmla="*/ 2147483647 w 1271"/>
                <a:gd name="T15" fmla="*/ 1988404649 h 1571"/>
                <a:gd name="T16" fmla="*/ 2147483647 w 1271"/>
                <a:gd name="T17" fmla="*/ 1998485273 h 1571"/>
                <a:gd name="T18" fmla="*/ 2147483647 w 1271"/>
                <a:gd name="T19" fmla="*/ 2011085259 h 1571"/>
                <a:gd name="T20" fmla="*/ 2147483647 w 1271"/>
                <a:gd name="T21" fmla="*/ 1640622728 h 1571"/>
                <a:gd name="T22" fmla="*/ 2091730196 w 1271"/>
                <a:gd name="T23" fmla="*/ 1111389974 h 1571"/>
                <a:gd name="T24" fmla="*/ 1791832437 w 1271"/>
                <a:gd name="T25" fmla="*/ 567036086 h 1571"/>
                <a:gd name="T26" fmla="*/ 1791832437 w 1271"/>
                <a:gd name="T27" fmla="*/ 330141325 h 1571"/>
                <a:gd name="T28" fmla="*/ 1658262983 w 1271"/>
                <a:gd name="T29" fmla="*/ 272176944 h 1571"/>
                <a:gd name="T30" fmla="*/ 1522174564 w 1271"/>
                <a:gd name="T31" fmla="*/ 312499440 h 1571"/>
                <a:gd name="T32" fmla="*/ 1413808654 w 1271"/>
                <a:gd name="T33" fmla="*/ 420867040 h 1571"/>
                <a:gd name="T34" fmla="*/ 1247478364 w 1271"/>
                <a:gd name="T35" fmla="*/ 511592654 h 1571"/>
                <a:gd name="T36" fmla="*/ 874495290 w 1271"/>
                <a:gd name="T37" fmla="*/ 561995774 h 1571"/>
                <a:gd name="T38" fmla="*/ 612398877 w 1271"/>
                <a:gd name="T39" fmla="*/ 395665381 h 1571"/>
                <a:gd name="T40" fmla="*/ 312499432 w 1271"/>
                <a:gd name="T41" fmla="*/ 0 h 1571"/>
                <a:gd name="T42" fmla="*/ 95765949 w 1271"/>
                <a:gd name="T43" fmla="*/ 211693201 h 1571"/>
                <a:gd name="T44" fmla="*/ 55443455 w 1271"/>
                <a:gd name="T45" fmla="*/ 141128784 h 1571"/>
                <a:gd name="T46" fmla="*/ 7561265 w 1271"/>
                <a:gd name="T47" fmla="*/ 262096320 h 1571"/>
                <a:gd name="T48" fmla="*/ 234375392 w 1271"/>
                <a:gd name="T49" fmla="*/ 529232953 h 1571"/>
                <a:gd name="T50" fmla="*/ 599797304 w 1271"/>
                <a:gd name="T51" fmla="*/ 894656561 h 1571"/>
                <a:gd name="T52" fmla="*/ 990422462 w 1271"/>
                <a:gd name="T53" fmla="*/ 987901538 h 1571"/>
                <a:gd name="T54" fmla="*/ 1421368328 w 1271"/>
                <a:gd name="T55" fmla="*/ 1068546529 h 1571"/>
                <a:gd name="T56" fmla="*/ 1542335812 w 1271"/>
                <a:gd name="T57" fmla="*/ 1227317149 h 1571"/>
                <a:gd name="T58" fmla="*/ 1597779241 w 1271"/>
                <a:gd name="T59" fmla="*/ 1388607131 h 1571"/>
                <a:gd name="T60" fmla="*/ 1552416435 w 1271"/>
                <a:gd name="T61" fmla="*/ 2116931810 h 1571"/>
                <a:gd name="T62" fmla="*/ 1625501750 w 1271"/>
                <a:gd name="T63" fmla="*/ 2147483647 h 1571"/>
                <a:gd name="T64" fmla="*/ 1653222671 w 1271"/>
                <a:gd name="T65" fmla="*/ 2147483647 h 1571"/>
                <a:gd name="T66" fmla="*/ 1580138944 w 1271"/>
                <a:gd name="T67" fmla="*/ 2147483647 h 1571"/>
                <a:gd name="T68" fmla="*/ 1489413331 w 1271"/>
                <a:gd name="T69" fmla="*/ 2147483647 h 1571"/>
                <a:gd name="T70" fmla="*/ 1449090837 w 1271"/>
                <a:gd name="T71" fmla="*/ 2147483647 h 1571"/>
                <a:gd name="T72" fmla="*/ 1265118662 w 1271"/>
                <a:gd name="T73" fmla="*/ 2147483647 h 1571"/>
                <a:gd name="T74" fmla="*/ 1078627125 w 1271"/>
                <a:gd name="T75" fmla="*/ 2147483647 h 1571"/>
                <a:gd name="T76" fmla="*/ 929938720 w 1271"/>
                <a:gd name="T77" fmla="*/ 2147483647 h 1571"/>
                <a:gd name="T78" fmla="*/ 824091974 w 1271"/>
                <a:gd name="T79" fmla="*/ 2147483647 h 1571"/>
                <a:gd name="T80" fmla="*/ 703124490 w 1271"/>
                <a:gd name="T81" fmla="*/ 2147483647 h 1571"/>
                <a:gd name="T82" fmla="*/ 758567920 w 1271"/>
                <a:gd name="T83" fmla="*/ 2147483647 h 1571"/>
                <a:gd name="T84" fmla="*/ 869454978 w 1271"/>
                <a:gd name="T85" fmla="*/ 2147483647 h 1571"/>
                <a:gd name="T86" fmla="*/ 947579018 w 1271"/>
                <a:gd name="T87" fmla="*/ 2147483647 h 1571"/>
                <a:gd name="T88" fmla="*/ 1071067451 w 1271"/>
                <a:gd name="T89" fmla="*/ 2147483647 h 1571"/>
                <a:gd name="T90" fmla="*/ 1456650511 w 1271"/>
                <a:gd name="T91" fmla="*/ 2147483647 h 1571"/>
                <a:gd name="T92" fmla="*/ 1663303295 w 1271"/>
                <a:gd name="T93" fmla="*/ 2147483647 h 1571"/>
                <a:gd name="T94" fmla="*/ 1842235555 w 1271"/>
                <a:gd name="T95" fmla="*/ 2147483647 h 1571"/>
                <a:gd name="T96" fmla="*/ 1978323974 w 1271"/>
                <a:gd name="T97" fmla="*/ 2147483647 h 1571"/>
                <a:gd name="T98" fmla="*/ 2053928651 w 1271"/>
                <a:gd name="T99" fmla="*/ 2147483647 h 1571"/>
                <a:gd name="T100" fmla="*/ 2147483647 w 1271"/>
                <a:gd name="T101" fmla="*/ 2147483647 h 1571"/>
                <a:gd name="T102" fmla="*/ 2147483647 w 1271"/>
                <a:gd name="T103" fmla="*/ 2147483647 h 1571"/>
                <a:gd name="T104" fmla="*/ 2147483647 w 1271"/>
                <a:gd name="T105" fmla="*/ 2147483647 h 1571"/>
                <a:gd name="T106" fmla="*/ 2147483647 w 1271"/>
                <a:gd name="T107" fmla="*/ 2147483647 h 1571"/>
                <a:gd name="T108" fmla="*/ 2147483647 w 1271"/>
                <a:gd name="T109" fmla="*/ 2147483647 h 1571"/>
                <a:gd name="T110" fmla="*/ 2147483647 w 1271"/>
                <a:gd name="T111" fmla="*/ 2147483647 h 1571"/>
                <a:gd name="T112" fmla="*/ 2147483647 w 1271"/>
                <a:gd name="T113" fmla="*/ 2147483647 h 1571"/>
                <a:gd name="T114" fmla="*/ 2147483647 w 1271"/>
                <a:gd name="T115" fmla="*/ 2147483647 h 1571"/>
                <a:gd name="T116" fmla="*/ 2147483647 w 1271"/>
                <a:gd name="T117" fmla="*/ 2147483647 h 1571"/>
                <a:gd name="T118" fmla="*/ 2147483647 w 1271"/>
                <a:gd name="T119" fmla="*/ 2147483647 h 1571"/>
                <a:gd name="T120" fmla="*/ 2147483647 w 1271"/>
                <a:gd name="T121" fmla="*/ 2147483647 h 1571"/>
                <a:gd name="T122" fmla="*/ 2147483647 w 1271"/>
                <a:gd name="T123" fmla="*/ 2147483647 h 157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71"/>
                <a:gd name="T187" fmla="*/ 0 h 1571"/>
                <a:gd name="T188" fmla="*/ 1271 w 1271"/>
                <a:gd name="T189" fmla="*/ 1571 h 157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71" h="1571">
                  <a:moveTo>
                    <a:pt x="1269" y="1319"/>
                  </a:moveTo>
                  <a:lnTo>
                    <a:pt x="1269" y="1319"/>
                  </a:lnTo>
                  <a:lnTo>
                    <a:pt x="1261" y="1291"/>
                  </a:lnTo>
                  <a:lnTo>
                    <a:pt x="1257" y="1273"/>
                  </a:lnTo>
                  <a:lnTo>
                    <a:pt x="1254" y="1257"/>
                  </a:lnTo>
                  <a:lnTo>
                    <a:pt x="1244" y="1203"/>
                  </a:lnTo>
                  <a:lnTo>
                    <a:pt x="1238" y="1168"/>
                  </a:lnTo>
                  <a:lnTo>
                    <a:pt x="1231" y="1140"/>
                  </a:lnTo>
                  <a:lnTo>
                    <a:pt x="1226" y="1127"/>
                  </a:lnTo>
                  <a:lnTo>
                    <a:pt x="1218" y="1111"/>
                  </a:lnTo>
                  <a:lnTo>
                    <a:pt x="1209" y="1094"/>
                  </a:lnTo>
                  <a:lnTo>
                    <a:pt x="1199" y="1077"/>
                  </a:lnTo>
                  <a:lnTo>
                    <a:pt x="1179" y="1049"/>
                  </a:lnTo>
                  <a:lnTo>
                    <a:pt x="1166" y="1031"/>
                  </a:lnTo>
                  <a:lnTo>
                    <a:pt x="1155" y="1015"/>
                  </a:lnTo>
                  <a:lnTo>
                    <a:pt x="1141" y="992"/>
                  </a:lnTo>
                  <a:lnTo>
                    <a:pt x="1126" y="968"/>
                  </a:lnTo>
                  <a:lnTo>
                    <a:pt x="1121" y="959"/>
                  </a:lnTo>
                  <a:lnTo>
                    <a:pt x="1119" y="952"/>
                  </a:lnTo>
                  <a:lnTo>
                    <a:pt x="1117" y="943"/>
                  </a:lnTo>
                  <a:lnTo>
                    <a:pt x="1116" y="933"/>
                  </a:lnTo>
                  <a:lnTo>
                    <a:pt x="1116" y="922"/>
                  </a:lnTo>
                  <a:lnTo>
                    <a:pt x="1116" y="911"/>
                  </a:lnTo>
                  <a:lnTo>
                    <a:pt x="1119" y="899"/>
                  </a:lnTo>
                  <a:lnTo>
                    <a:pt x="1119" y="886"/>
                  </a:lnTo>
                  <a:lnTo>
                    <a:pt x="1119" y="873"/>
                  </a:lnTo>
                  <a:lnTo>
                    <a:pt x="1116" y="863"/>
                  </a:lnTo>
                  <a:lnTo>
                    <a:pt x="1115" y="858"/>
                  </a:lnTo>
                  <a:lnTo>
                    <a:pt x="1111" y="855"/>
                  </a:lnTo>
                  <a:lnTo>
                    <a:pt x="1100" y="849"/>
                  </a:lnTo>
                  <a:lnTo>
                    <a:pt x="1090" y="843"/>
                  </a:lnTo>
                  <a:lnTo>
                    <a:pt x="1082" y="842"/>
                  </a:lnTo>
                  <a:lnTo>
                    <a:pt x="1078" y="841"/>
                  </a:lnTo>
                  <a:lnTo>
                    <a:pt x="1077" y="840"/>
                  </a:lnTo>
                  <a:lnTo>
                    <a:pt x="1075" y="834"/>
                  </a:lnTo>
                  <a:lnTo>
                    <a:pt x="1073" y="828"/>
                  </a:lnTo>
                  <a:lnTo>
                    <a:pt x="1075" y="821"/>
                  </a:lnTo>
                  <a:lnTo>
                    <a:pt x="1076" y="816"/>
                  </a:lnTo>
                  <a:lnTo>
                    <a:pt x="1076" y="810"/>
                  </a:lnTo>
                  <a:lnTo>
                    <a:pt x="1073" y="805"/>
                  </a:lnTo>
                  <a:lnTo>
                    <a:pt x="1072" y="802"/>
                  </a:lnTo>
                  <a:lnTo>
                    <a:pt x="1069" y="801"/>
                  </a:lnTo>
                  <a:lnTo>
                    <a:pt x="1062" y="799"/>
                  </a:lnTo>
                  <a:lnTo>
                    <a:pt x="1059" y="798"/>
                  </a:lnTo>
                  <a:lnTo>
                    <a:pt x="1058" y="794"/>
                  </a:lnTo>
                  <a:lnTo>
                    <a:pt x="1056" y="789"/>
                  </a:lnTo>
                  <a:lnTo>
                    <a:pt x="1053" y="781"/>
                  </a:lnTo>
                  <a:lnTo>
                    <a:pt x="1049" y="774"/>
                  </a:lnTo>
                  <a:lnTo>
                    <a:pt x="1045" y="776"/>
                  </a:lnTo>
                  <a:lnTo>
                    <a:pt x="1037" y="784"/>
                  </a:lnTo>
                  <a:lnTo>
                    <a:pt x="1029" y="789"/>
                  </a:lnTo>
                  <a:lnTo>
                    <a:pt x="1022" y="793"/>
                  </a:lnTo>
                  <a:lnTo>
                    <a:pt x="1010" y="797"/>
                  </a:lnTo>
                  <a:lnTo>
                    <a:pt x="997" y="799"/>
                  </a:lnTo>
                  <a:lnTo>
                    <a:pt x="981" y="801"/>
                  </a:lnTo>
                  <a:lnTo>
                    <a:pt x="965" y="801"/>
                  </a:lnTo>
                  <a:lnTo>
                    <a:pt x="945" y="799"/>
                  </a:lnTo>
                  <a:lnTo>
                    <a:pt x="927" y="798"/>
                  </a:lnTo>
                  <a:lnTo>
                    <a:pt x="896" y="794"/>
                  </a:lnTo>
                  <a:lnTo>
                    <a:pt x="883" y="792"/>
                  </a:lnTo>
                  <a:lnTo>
                    <a:pt x="884" y="758"/>
                  </a:lnTo>
                  <a:lnTo>
                    <a:pt x="884" y="718"/>
                  </a:lnTo>
                  <a:lnTo>
                    <a:pt x="883" y="651"/>
                  </a:lnTo>
                  <a:lnTo>
                    <a:pt x="881" y="621"/>
                  </a:lnTo>
                  <a:lnTo>
                    <a:pt x="875" y="584"/>
                  </a:lnTo>
                  <a:lnTo>
                    <a:pt x="865" y="518"/>
                  </a:lnTo>
                  <a:lnTo>
                    <a:pt x="861" y="505"/>
                  </a:lnTo>
                  <a:lnTo>
                    <a:pt x="852" y="487"/>
                  </a:lnTo>
                  <a:lnTo>
                    <a:pt x="830" y="441"/>
                  </a:lnTo>
                  <a:lnTo>
                    <a:pt x="788" y="365"/>
                  </a:lnTo>
                  <a:lnTo>
                    <a:pt x="745" y="291"/>
                  </a:lnTo>
                  <a:lnTo>
                    <a:pt x="723" y="250"/>
                  </a:lnTo>
                  <a:lnTo>
                    <a:pt x="715" y="234"/>
                  </a:lnTo>
                  <a:lnTo>
                    <a:pt x="711" y="225"/>
                  </a:lnTo>
                  <a:lnTo>
                    <a:pt x="709" y="210"/>
                  </a:lnTo>
                  <a:lnTo>
                    <a:pt x="709" y="189"/>
                  </a:lnTo>
                  <a:lnTo>
                    <a:pt x="709" y="166"/>
                  </a:lnTo>
                  <a:lnTo>
                    <a:pt x="711" y="146"/>
                  </a:lnTo>
                  <a:lnTo>
                    <a:pt x="711" y="139"/>
                  </a:lnTo>
                  <a:lnTo>
                    <a:pt x="711" y="131"/>
                  </a:lnTo>
                  <a:lnTo>
                    <a:pt x="709" y="118"/>
                  </a:lnTo>
                  <a:lnTo>
                    <a:pt x="706" y="109"/>
                  </a:lnTo>
                  <a:lnTo>
                    <a:pt x="705" y="105"/>
                  </a:lnTo>
                  <a:lnTo>
                    <a:pt x="689" y="106"/>
                  </a:lnTo>
                  <a:lnTo>
                    <a:pt x="658" y="108"/>
                  </a:lnTo>
                  <a:lnTo>
                    <a:pt x="627" y="109"/>
                  </a:lnTo>
                  <a:lnTo>
                    <a:pt x="613" y="112"/>
                  </a:lnTo>
                  <a:lnTo>
                    <a:pt x="609" y="113"/>
                  </a:lnTo>
                  <a:lnTo>
                    <a:pt x="605" y="115"/>
                  </a:lnTo>
                  <a:lnTo>
                    <a:pt x="604" y="119"/>
                  </a:lnTo>
                  <a:lnTo>
                    <a:pt x="604" y="124"/>
                  </a:lnTo>
                  <a:lnTo>
                    <a:pt x="608" y="137"/>
                  </a:lnTo>
                  <a:lnTo>
                    <a:pt x="613" y="154"/>
                  </a:lnTo>
                  <a:lnTo>
                    <a:pt x="590" y="161"/>
                  </a:lnTo>
                  <a:lnTo>
                    <a:pt x="573" y="165"/>
                  </a:lnTo>
                  <a:lnTo>
                    <a:pt x="561" y="167"/>
                  </a:lnTo>
                  <a:lnTo>
                    <a:pt x="534" y="170"/>
                  </a:lnTo>
                  <a:lnTo>
                    <a:pt x="519" y="174"/>
                  </a:lnTo>
                  <a:lnTo>
                    <a:pt x="513" y="176"/>
                  </a:lnTo>
                  <a:lnTo>
                    <a:pt x="510" y="179"/>
                  </a:lnTo>
                  <a:lnTo>
                    <a:pt x="503" y="188"/>
                  </a:lnTo>
                  <a:lnTo>
                    <a:pt x="495" y="203"/>
                  </a:lnTo>
                  <a:lnTo>
                    <a:pt x="488" y="223"/>
                  </a:lnTo>
                  <a:lnTo>
                    <a:pt x="441" y="221"/>
                  </a:lnTo>
                  <a:lnTo>
                    <a:pt x="402" y="221"/>
                  </a:lnTo>
                  <a:lnTo>
                    <a:pt x="370" y="221"/>
                  </a:lnTo>
                  <a:lnTo>
                    <a:pt x="347" y="223"/>
                  </a:lnTo>
                  <a:lnTo>
                    <a:pt x="327" y="220"/>
                  </a:lnTo>
                  <a:lnTo>
                    <a:pt x="319" y="219"/>
                  </a:lnTo>
                  <a:lnTo>
                    <a:pt x="313" y="216"/>
                  </a:lnTo>
                  <a:lnTo>
                    <a:pt x="307" y="212"/>
                  </a:lnTo>
                  <a:lnTo>
                    <a:pt x="301" y="209"/>
                  </a:lnTo>
                  <a:lnTo>
                    <a:pt x="243" y="157"/>
                  </a:lnTo>
                  <a:lnTo>
                    <a:pt x="206" y="122"/>
                  </a:lnTo>
                  <a:lnTo>
                    <a:pt x="191" y="106"/>
                  </a:lnTo>
                  <a:lnTo>
                    <a:pt x="181" y="93"/>
                  </a:lnTo>
                  <a:lnTo>
                    <a:pt x="163" y="68"/>
                  </a:lnTo>
                  <a:lnTo>
                    <a:pt x="145" y="37"/>
                  </a:lnTo>
                  <a:lnTo>
                    <a:pt x="124" y="0"/>
                  </a:lnTo>
                  <a:lnTo>
                    <a:pt x="123" y="0"/>
                  </a:lnTo>
                  <a:lnTo>
                    <a:pt x="84" y="42"/>
                  </a:lnTo>
                  <a:lnTo>
                    <a:pt x="56" y="70"/>
                  </a:lnTo>
                  <a:lnTo>
                    <a:pt x="44" y="79"/>
                  </a:lnTo>
                  <a:lnTo>
                    <a:pt x="38" y="84"/>
                  </a:lnTo>
                  <a:lnTo>
                    <a:pt x="34" y="83"/>
                  </a:lnTo>
                  <a:lnTo>
                    <a:pt x="30" y="80"/>
                  </a:lnTo>
                  <a:lnTo>
                    <a:pt x="27" y="77"/>
                  </a:lnTo>
                  <a:lnTo>
                    <a:pt x="25" y="71"/>
                  </a:lnTo>
                  <a:lnTo>
                    <a:pt x="22" y="61"/>
                  </a:lnTo>
                  <a:lnTo>
                    <a:pt x="22" y="56"/>
                  </a:lnTo>
                  <a:lnTo>
                    <a:pt x="12" y="70"/>
                  </a:lnTo>
                  <a:lnTo>
                    <a:pt x="4" y="83"/>
                  </a:lnTo>
                  <a:lnTo>
                    <a:pt x="1" y="90"/>
                  </a:lnTo>
                  <a:lnTo>
                    <a:pt x="0" y="96"/>
                  </a:lnTo>
                  <a:lnTo>
                    <a:pt x="1" y="99"/>
                  </a:lnTo>
                  <a:lnTo>
                    <a:pt x="3" y="104"/>
                  </a:lnTo>
                  <a:lnTo>
                    <a:pt x="10" y="115"/>
                  </a:lnTo>
                  <a:lnTo>
                    <a:pt x="21" y="131"/>
                  </a:lnTo>
                  <a:lnTo>
                    <a:pt x="35" y="148"/>
                  </a:lnTo>
                  <a:lnTo>
                    <a:pt x="66" y="183"/>
                  </a:lnTo>
                  <a:lnTo>
                    <a:pt x="80" y="198"/>
                  </a:lnTo>
                  <a:lnTo>
                    <a:pt x="93" y="210"/>
                  </a:lnTo>
                  <a:lnTo>
                    <a:pt x="107" y="224"/>
                  </a:lnTo>
                  <a:lnTo>
                    <a:pt x="127" y="243"/>
                  </a:lnTo>
                  <a:lnTo>
                    <a:pt x="173" y="293"/>
                  </a:lnTo>
                  <a:lnTo>
                    <a:pt x="216" y="335"/>
                  </a:lnTo>
                  <a:lnTo>
                    <a:pt x="230" y="349"/>
                  </a:lnTo>
                  <a:lnTo>
                    <a:pt x="235" y="353"/>
                  </a:lnTo>
                  <a:lnTo>
                    <a:pt x="238" y="355"/>
                  </a:lnTo>
                  <a:lnTo>
                    <a:pt x="252" y="357"/>
                  </a:lnTo>
                  <a:lnTo>
                    <a:pt x="275" y="362"/>
                  </a:lnTo>
                  <a:lnTo>
                    <a:pt x="343" y="382"/>
                  </a:lnTo>
                  <a:lnTo>
                    <a:pt x="365" y="387"/>
                  </a:lnTo>
                  <a:lnTo>
                    <a:pt x="393" y="392"/>
                  </a:lnTo>
                  <a:lnTo>
                    <a:pt x="456" y="401"/>
                  </a:lnTo>
                  <a:lnTo>
                    <a:pt x="512" y="406"/>
                  </a:lnTo>
                  <a:lnTo>
                    <a:pt x="543" y="410"/>
                  </a:lnTo>
                  <a:lnTo>
                    <a:pt x="550" y="412"/>
                  </a:lnTo>
                  <a:lnTo>
                    <a:pt x="556" y="417"/>
                  </a:lnTo>
                  <a:lnTo>
                    <a:pt x="564" y="424"/>
                  </a:lnTo>
                  <a:lnTo>
                    <a:pt x="570" y="432"/>
                  </a:lnTo>
                  <a:lnTo>
                    <a:pt x="583" y="450"/>
                  </a:lnTo>
                  <a:lnTo>
                    <a:pt x="591" y="463"/>
                  </a:lnTo>
                  <a:lnTo>
                    <a:pt x="595" y="467"/>
                  </a:lnTo>
                  <a:lnTo>
                    <a:pt x="600" y="472"/>
                  </a:lnTo>
                  <a:lnTo>
                    <a:pt x="612" y="487"/>
                  </a:lnTo>
                  <a:lnTo>
                    <a:pt x="618" y="494"/>
                  </a:lnTo>
                  <a:lnTo>
                    <a:pt x="623" y="502"/>
                  </a:lnTo>
                  <a:lnTo>
                    <a:pt x="628" y="511"/>
                  </a:lnTo>
                  <a:lnTo>
                    <a:pt x="631" y="521"/>
                  </a:lnTo>
                  <a:lnTo>
                    <a:pt x="632" y="534"/>
                  </a:lnTo>
                  <a:lnTo>
                    <a:pt x="634" y="551"/>
                  </a:lnTo>
                  <a:lnTo>
                    <a:pt x="634" y="591"/>
                  </a:lnTo>
                  <a:lnTo>
                    <a:pt x="631" y="675"/>
                  </a:lnTo>
                  <a:lnTo>
                    <a:pt x="630" y="696"/>
                  </a:lnTo>
                  <a:lnTo>
                    <a:pt x="627" y="724"/>
                  </a:lnTo>
                  <a:lnTo>
                    <a:pt x="621" y="785"/>
                  </a:lnTo>
                  <a:lnTo>
                    <a:pt x="616" y="840"/>
                  </a:lnTo>
                  <a:lnTo>
                    <a:pt x="614" y="858"/>
                  </a:lnTo>
                  <a:lnTo>
                    <a:pt x="616" y="864"/>
                  </a:lnTo>
                  <a:lnTo>
                    <a:pt x="617" y="867"/>
                  </a:lnTo>
                  <a:lnTo>
                    <a:pt x="621" y="869"/>
                  </a:lnTo>
                  <a:lnTo>
                    <a:pt x="627" y="871"/>
                  </a:lnTo>
                  <a:lnTo>
                    <a:pt x="645" y="873"/>
                  </a:lnTo>
                  <a:lnTo>
                    <a:pt x="670" y="876"/>
                  </a:lnTo>
                  <a:lnTo>
                    <a:pt x="665" y="906"/>
                  </a:lnTo>
                  <a:lnTo>
                    <a:pt x="662" y="927"/>
                  </a:lnTo>
                  <a:lnTo>
                    <a:pt x="660" y="940"/>
                  </a:lnTo>
                  <a:lnTo>
                    <a:pt x="656" y="953"/>
                  </a:lnTo>
                  <a:lnTo>
                    <a:pt x="654" y="962"/>
                  </a:lnTo>
                  <a:lnTo>
                    <a:pt x="654" y="970"/>
                  </a:lnTo>
                  <a:lnTo>
                    <a:pt x="654" y="977"/>
                  </a:lnTo>
                  <a:lnTo>
                    <a:pt x="653" y="988"/>
                  </a:lnTo>
                  <a:lnTo>
                    <a:pt x="645" y="1019"/>
                  </a:lnTo>
                  <a:lnTo>
                    <a:pt x="627" y="1084"/>
                  </a:lnTo>
                  <a:lnTo>
                    <a:pt x="606" y="1178"/>
                  </a:lnTo>
                  <a:lnTo>
                    <a:pt x="596" y="1230"/>
                  </a:lnTo>
                  <a:lnTo>
                    <a:pt x="592" y="1249"/>
                  </a:lnTo>
                  <a:lnTo>
                    <a:pt x="592" y="1259"/>
                  </a:lnTo>
                  <a:lnTo>
                    <a:pt x="591" y="1264"/>
                  </a:lnTo>
                  <a:lnTo>
                    <a:pt x="591" y="1269"/>
                  </a:lnTo>
                  <a:lnTo>
                    <a:pt x="587" y="1277"/>
                  </a:lnTo>
                  <a:lnTo>
                    <a:pt x="583" y="1281"/>
                  </a:lnTo>
                  <a:lnTo>
                    <a:pt x="581" y="1282"/>
                  </a:lnTo>
                  <a:lnTo>
                    <a:pt x="578" y="1283"/>
                  </a:lnTo>
                  <a:lnTo>
                    <a:pt x="575" y="1283"/>
                  </a:lnTo>
                  <a:lnTo>
                    <a:pt x="572" y="1282"/>
                  </a:lnTo>
                  <a:lnTo>
                    <a:pt x="568" y="1279"/>
                  </a:lnTo>
                  <a:lnTo>
                    <a:pt x="556" y="1269"/>
                  </a:lnTo>
                  <a:lnTo>
                    <a:pt x="546" y="1259"/>
                  </a:lnTo>
                  <a:lnTo>
                    <a:pt x="537" y="1251"/>
                  </a:lnTo>
                  <a:lnTo>
                    <a:pt x="502" y="1225"/>
                  </a:lnTo>
                  <a:lnTo>
                    <a:pt x="480" y="1209"/>
                  </a:lnTo>
                  <a:lnTo>
                    <a:pt x="471" y="1204"/>
                  </a:lnTo>
                  <a:lnTo>
                    <a:pt x="466" y="1202"/>
                  </a:lnTo>
                  <a:lnTo>
                    <a:pt x="460" y="1202"/>
                  </a:lnTo>
                  <a:lnTo>
                    <a:pt x="451" y="1203"/>
                  </a:lnTo>
                  <a:lnTo>
                    <a:pt x="428" y="1208"/>
                  </a:lnTo>
                  <a:lnTo>
                    <a:pt x="402" y="1215"/>
                  </a:lnTo>
                  <a:lnTo>
                    <a:pt x="392" y="1218"/>
                  </a:lnTo>
                  <a:lnTo>
                    <a:pt x="384" y="1222"/>
                  </a:lnTo>
                  <a:lnTo>
                    <a:pt x="379" y="1226"/>
                  </a:lnTo>
                  <a:lnTo>
                    <a:pt x="374" y="1234"/>
                  </a:lnTo>
                  <a:lnTo>
                    <a:pt x="369" y="1243"/>
                  </a:lnTo>
                  <a:lnTo>
                    <a:pt x="363" y="1253"/>
                  </a:lnTo>
                  <a:lnTo>
                    <a:pt x="354" y="1273"/>
                  </a:lnTo>
                  <a:lnTo>
                    <a:pt x="349" y="1290"/>
                  </a:lnTo>
                  <a:lnTo>
                    <a:pt x="347" y="1299"/>
                  </a:lnTo>
                  <a:lnTo>
                    <a:pt x="341" y="1309"/>
                  </a:lnTo>
                  <a:lnTo>
                    <a:pt x="327" y="1337"/>
                  </a:lnTo>
                  <a:lnTo>
                    <a:pt x="300" y="1385"/>
                  </a:lnTo>
                  <a:lnTo>
                    <a:pt x="296" y="1393"/>
                  </a:lnTo>
                  <a:lnTo>
                    <a:pt x="292" y="1403"/>
                  </a:lnTo>
                  <a:lnTo>
                    <a:pt x="286" y="1429"/>
                  </a:lnTo>
                  <a:lnTo>
                    <a:pt x="281" y="1455"/>
                  </a:lnTo>
                  <a:lnTo>
                    <a:pt x="279" y="1467"/>
                  </a:lnTo>
                  <a:lnTo>
                    <a:pt x="279" y="1474"/>
                  </a:lnTo>
                  <a:lnTo>
                    <a:pt x="282" y="1495"/>
                  </a:lnTo>
                  <a:lnTo>
                    <a:pt x="287" y="1521"/>
                  </a:lnTo>
                  <a:lnTo>
                    <a:pt x="294" y="1547"/>
                  </a:lnTo>
                  <a:lnTo>
                    <a:pt x="297" y="1557"/>
                  </a:lnTo>
                  <a:lnTo>
                    <a:pt x="301" y="1562"/>
                  </a:lnTo>
                  <a:lnTo>
                    <a:pt x="305" y="1566"/>
                  </a:lnTo>
                  <a:lnTo>
                    <a:pt x="312" y="1569"/>
                  </a:lnTo>
                  <a:lnTo>
                    <a:pt x="319" y="1570"/>
                  </a:lnTo>
                  <a:lnTo>
                    <a:pt x="327" y="1571"/>
                  </a:lnTo>
                  <a:lnTo>
                    <a:pt x="340" y="1570"/>
                  </a:lnTo>
                  <a:lnTo>
                    <a:pt x="345" y="1569"/>
                  </a:lnTo>
                  <a:lnTo>
                    <a:pt x="349" y="1568"/>
                  </a:lnTo>
                  <a:lnTo>
                    <a:pt x="356" y="1560"/>
                  </a:lnTo>
                  <a:lnTo>
                    <a:pt x="365" y="1547"/>
                  </a:lnTo>
                  <a:lnTo>
                    <a:pt x="372" y="1531"/>
                  </a:lnTo>
                  <a:lnTo>
                    <a:pt x="376" y="1518"/>
                  </a:lnTo>
                  <a:lnTo>
                    <a:pt x="383" y="1500"/>
                  </a:lnTo>
                  <a:lnTo>
                    <a:pt x="394" y="1471"/>
                  </a:lnTo>
                  <a:lnTo>
                    <a:pt x="413" y="1428"/>
                  </a:lnTo>
                  <a:lnTo>
                    <a:pt x="416" y="1423"/>
                  </a:lnTo>
                  <a:lnTo>
                    <a:pt x="420" y="1418"/>
                  </a:lnTo>
                  <a:lnTo>
                    <a:pt x="425" y="1415"/>
                  </a:lnTo>
                  <a:lnTo>
                    <a:pt x="429" y="1415"/>
                  </a:lnTo>
                  <a:lnTo>
                    <a:pt x="432" y="1415"/>
                  </a:lnTo>
                  <a:lnTo>
                    <a:pt x="469" y="1428"/>
                  </a:lnTo>
                  <a:lnTo>
                    <a:pt x="522" y="1446"/>
                  </a:lnTo>
                  <a:lnTo>
                    <a:pt x="578" y="1468"/>
                  </a:lnTo>
                  <a:lnTo>
                    <a:pt x="608" y="1478"/>
                  </a:lnTo>
                  <a:lnTo>
                    <a:pt x="621" y="1482"/>
                  </a:lnTo>
                  <a:lnTo>
                    <a:pt x="631" y="1484"/>
                  </a:lnTo>
                  <a:lnTo>
                    <a:pt x="640" y="1484"/>
                  </a:lnTo>
                  <a:lnTo>
                    <a:pt x="650" y="1482"/>
                  </a:lnTo>
                  <a:lnTo>
                    <a:pt x="660" y="1480"/>
                  </a:lnTo>
                  <a:lnTo>
                    <a:pt x="670" y="1476"/>
                  </a:lnTo>
                  <a:lnTo>
                    <a:pt x="691" y="1468"/>
                  </a:lnTo>
                  <a:lnTo>
                    <a:pt x="711" y="1459"/>
                  </a:lnTo>
                  <a:lnTo>
                    <a:pt x="716" y="1455"/>
                  </a:lnTo>
                  <a:lnTo>
                    <a:pt x="722" y="1453"/>
                  </a:lnTo>
                  <a:lnTo>
                    <a:pt x="731" y="1442"/>
                  </a:lnTo>
                  <a:lnTo>
                    <a:pt x="740" y="1432"/>
                  </a:lnTo>
                  <a:lnTo>
                    <a:pt x="749" y="1420"/>
                  </a:lnTo>
                  <a:lnTo>
                    <a:pt x="762" y="1399"/>
                  </a:lnTo>
                  <a:lnTo>
                    <a:pt x="766" y="1390"/>
                  </a:lnTo>
                  <a:lnTo>
                    <a:pt x="776" y="1397"/>
                  </a:lnTo>
                  <a:lnTo>
                    <a:pt x="785" y="1405"/>
                  </a:lnTo>
                  <a:lnTo>
                    <a:pt x="788" y="1407"/>
                  </a:lnTo>
                  <a:lnTo>
                    <a:pt x="790" y="1411"/>
                  </a:lnTo>
                  <a:lnTo>
                    <a:pt x="802" y="1438"/>
                  </a:lnTo>
                  <a:lnTo>
                    <a:pt x="810" y="1459"/>
                  </a:lnTo>
                  <a:lnTo>
                    <a:pt x="812" y="1469"/>
                  </a:lnTo>
                  <a:lnTo>
                    <a:pt x="815" y="1480"/>
                  </a:lnTo>
                  <a:lnTo>
                    <a:pt x="817" y="1490"/>
                  </a:lnTo>
                  <a:lnTo>
                    <a:pt x="822" y="1502"/>
                  </a:lnTo>
                  <a:lnTo>
                    <a:pt x="829" y="1513"/>
                  </a:lnTo>
                  <a:lnTo>
                    <a:pt x="837" y="1524"/>
                  </a:lnTo>
                  <a:lnTo>
                    <a:pt x="846" y="1533"/>
                  </a:lnTo>
                  <a:lnTo>
                    <a:pt x="853" y="1540"/>
                  </a:lnTo>
                  <a:lnTo>
                    <a:pt x="860" y="1546"/>
                  </a:lnTo>
                  <a:lnTo>
                    <a:pt x="866" y="1547"/>
                  </a:lnTo>
                  <a:lnTo>
                    <a:pt x="877" y="1546"/>
                  </a:lnTo>
                  <a:lnTo>
                    <a:pt x="888" y="1542"/>
                  </a:lnTo>
                  <a:lnTo>
                    <a:pt x="894" y="1539"/>
                  </a:lnTo>
                  <a:lnTo>
                    <a:pt x="897" y="1537"/>
                  </a:lnTo>
                  <a:lnTo>
                    <a:pt x="900" y="1533"/>
                  </a:lnTo>
                  <a:lnTo>
                    <a:pt x="901" y="1529"/>
                  </a:lnTo>
                  <a:lnTo>
                    <a:pt x="900" y="1516"/>
                  </a:lnTo>
                  <a:lnTo>
                    <a:pt x="896" y="1495"/>
                  </a:lnTo>
                  <a:lnTo>
                    <a:pt x="892" y="1473"/>
                  </a:lnTo>
                  <a:lnTo>
                    <a:pt x="890" y="1454"/>
                  </a:lnTo>
                  <a:lnTo>
                    <a:pt x="888" y="1436"/>
                  </a:lnTo>
                  <a:lnTo>
                    <a:pt x="887" y="1416"/>
                  </a:lnTo>
                  <a:lnTo>
                    <a:pt x="886" y="1407"/>
                  </a:lnTo>
                  <a:lnTo>
                    <a:pt x="887" y="1399"/>
                  </a:lnTo>
                  <a:lnTo>
                    <a:pt x="888" y="1393"/>
                  </a:lnTo>
                  <a:lnTo>
                    <a:pt x="890" y="1392"/>
                  </a:lnTo>
                  <a:lnTo>
                    <a:pt x="892" y="1390"/>
                  </a:lnTo>
                  <a:lnTo>
                    <a:pt x="900" y="1389"/>
                  </a:lnTo>
                  <a:lnTo>
                    <a:pt x="916" y="1390"/>
                  </a:lnTo>
                  <a:lnTo>
                    <a:pt x="962" y="1396"/>
                  </a:lnTo>
                  <a:lnTo>
                    <a:pt x="1011" y="1402"/>
                  </a:lnTo>
                  <a:lnTo>
                    <a:pt x="1049" y="1409"/>
                  </a:lnTo>
                  <a:lnTo>
                    <a:pt x="1066" y="1411"/>
                  </a:lnTo>
                  <a:lnTo>
                    <a:pt x="1086" y="1412"/>
                  </a:lnTo>
                  <a:lnTo>
                    <a:pt x="1138" y="1415"/>
                  </a:lnTo>
                  <a:lnTo>
                    <a:pt x="1186" y="1415"/>
                  </a:lnTo>
                  <a:lnTo>
                    <a:pt x="1216" y="1415"/>
                  </a:lnTo>
                  <a:lnTo>
                    <a:pt x="1223" y="1412"/>
                  </a:lnTo>
                  <a:lnTo>
                    <a:pt x="1231" y="1409"/>
                  </a:lnTo>
                  <a:lnTo>
                    <a:pt x="1240" y="1402"/>
                  </a:lnTo>
                  <a:lnTo>
                    <a:pt x="1248" y="1396"/>
                  </a:lnTo>
                  <a:lnTo>
                    <a:pt x="1254" y="1388"/>
                  </a:lnTo>
                  <a:lnTo>
                    <a:pt x="1261" y="1381"/>
                  </a:lnTo>
                  <a:lnTo>
                    <a:pt x="1266" y="1374"/>
                  </a:lnTo>
                  <a:lnTo>
                    <a:pt x="1269" y="1368"/>
                  </a:lnTo>
                  <a:lnTo>
                    <a:pt x="1270" y="1357"/>
                  </a:lnTo>
                  <a:lnTo>
                    <a:pt x="1271" y="1343"/>
                  </a:lnTo>
                  <a:lnTo>
                    <a:pt x="1270" y="1330"/>
                  </a:lnTo>
                  <a:lnTo>
                    <a:pt x="1269" y="1319"/>
                  </a:lnTo>
                  <a:close/>
                  <a:moveTo>
                    <a:pt x="953" y="1247"/>
                  </a:moveTo>
                  <a:lnTo>
                    <a:pt x="953" y="1247"/>
                  </a:lnTo>
                  <a:lnTo>
                    <a:pt x="934" y="1247"/>
                  </a:lnTo>
                  <a:lnTo>
                    <a:pt x="906" y="1243"/>
                  </a:lnTo>
                  <a:lnTo>
                    <a:pt x="879" y="1240"/>
                  </a:lnTo>
                  <a:lnTo>
                    <a:pt x="869" y="1240"/>
                  </a:lnTo>
                  <a:lnTo>
                    <a:pt x="860" y="1240"/>
                  </a:lnTo>
                  <a:lnTo>
                    <a:pt x="896" y="1163"/>
                  </a:lnTo>
                  <a:lnTo>
                    <a:pt x="900" y="1154"/>
                  </a:lnTo>
                  <a:lnTo>
                    <a:pt x="903" y="1151"/>
                  </a:lnTo>
                  <a:lnTo>
                    <a:pt x="906" y="1149"/>
                  </a:lnTo>
                  <a:lnTo>
                    <a:pt x="910" y="1147"/>
                  </a:lnTo>
                  <a:lnTo>
                    <a:pt x="914" y="1149"/>
                  </a:lnTo>
                  <a:lnTo>
                    <a:pt x="918" y="1151"/>
                  </a:lnTo>
                  <a:lnTo>
                    <a:pt x="922" y="1158"/>
                  </a:lnTo>
                  <a:lnTo>
                    <a:pt x="935" y="1176"/>
                  </a:lnTo>
                  <a:lnTo>
                    <a:pt x="954" y="1200"/>
                  </a:lnTo>
                  <a:lnTo>
                    <a:pt x="981" y="1234"/>
                  </a:lnTo>
                  <a:lnTo>
                    <a:pt x="983" y="1237"/>
                  </a:lnTo>
                  <a:lnTo>
                    <a:pt x="983" y="1239"/>
                  </a:lnTo>
                  <a:lnTo>
                    <a:pt x="980" y="1242"/>
                  </a:lnTo>
                  <a:lnTo>
                    <a:pt x="976" y="1243"/>
                  </a:lnTo>
                  <a:lnTo>
                    <a:pt x="966" y="1246"/>
                  </a:lnTo>
                  <a:lnTo>
                    <a:pt x="953" y="1247"/>
                  </a:lnTo>
                  <a:close/>
                </a:path>
              </a:pathLst>
            </a:custGeom>
            <a:solidFill>
              <a:srgbClr val="000000"/>
            </a:solid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65" name="组合 42"/>
          <p:cNvGrpSpPr/>
          <p:nvPr/>
        </p:nvGrpSpPr>
        <p:grpSpPr>
          <a:xfrm>
            <a:off x="6777038" y="1606550"/>
            <a:ext cx="935037" cy="1068388"/>
            <a:chOff x="4741863" y="103188"/>
            <a:chExt cx="5197475" cy="5940425"/>
          </a:xfrm>
        </p:grpSpPr>
        <p:sp>
          <p:nvSpPr>
            <p:cNvPr id="1048675" name="Freeform 116"/>
            <p:cNvSpPr/>
            <p:nvPr/>
          </p:nvSpPr>
          <p:spPr bwMode="auto">
            <a:xfrm>
              <a:off x="4741863" y="5202238"/>
              <a:ext cx="890588" cy="841375"/>
            </a:xfrm>
            <a:custGeom>
              <a:avLst/>
              <a:gdLst>
                <a:gd name="T0" fmla="*/ 0 w 237"/>
                <a:gd name="T1" fmla="*/ 48 h 224"/>
                <a:gd name="T2" fmla="*/ 22 w 237"/>
                <a:gd name="T3" fmla="*/ 31 h 224"/>
                <a:gd name="T4" fmla="*/ 75 w 237"/>
                <a:gd name="T5" fmla="*/ 0 h 224"/>
                <a:gd name="T6" fmla="*/ 170 w 237"/>
                <a:gd name="T7" fmla="*/ 101 h 224"/>
                <a:gd name="T8" fmla="*/ 170 w 237"/>
                <a:gd name="T9" fmla="*/ 142 h 224"/>
                <a:gd name="T10" fmla="*/ 237 w 237"/>
                <a:gd name="T11" fmla="*/ 182 h 224"/>
                <a:gd name="T12" fmla="*/ 237 w 237"/>
                <a:gd name="T13" fmla="*/ 202 h 224"/>
                <a:gd name="T14" fmla="*/ 118 w 237"/>
                <a:gd name="T15" fmla="*/ 202 h 224"/>
                <a:gd name="T16" fmla="*/ 86 w 237"/>
                <a:gd name="T17" fmla="*/ 142 h 224"/>
                <a:gd name="T18" fmla="*/ 66 w 237"/>
                <a:gd name="T19" fmla="*/ 118 h 224"/>
                <a:gd name="T20" fmla="*/ 51 w 237"/>
                <a:gd name="T21" fmla="*/ 129 h 224"/>
                <a:gd name="T22" fmla="*/ 0 w 237"/>
                <a:gd name="T23" fmla="*/ 4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224">
                  <a:moveTo>
                    <a:pt x="0" y="48"/>
                  </a:moveTo>
                  <a:cubicBezTo>
                    <a:pt x="0" y="48"/>
                    <a:pt x="11" y="33"/>
                    <a:pt x="22" y="31"/>
                  </a:cubicBezTo>
                  <a:cubicBezTo>
                    <a:pt x="22" y="31"/>
                    <a:pt x="55" y="4"/>
                    <a:pt x="75" y="0"/>
                  </a:cubicBezTo>
                  <a:cubicBezTo>
                    <a:pt x="75" y="0"/>
                    <a:pt x="155" y="76"/>
                    <a:pt x="170" y="101"/>
                  </a:cubicBezTo>
                  <a:cubicBezTo>
                    <a:pt x="170" y="142"/>
                    <a:pt x="170" y="142"/>
                    <a:pt x="170" y="142"/>
                  </a:cubicBezTo>
                  <a:cubicBezTo>
                    <a:pt x="170" y="142"/>
                    <a:pt x="237" y="162"/>
                    <a:pt x="237" y="182"/>
                  </a:cubicBezTo>
                  <a:cubicBezTo>
                    <a:pt x="237" y="202"/>
                    <a:pt x="237" y="202"/>
                    <a:pt x="237" y="202"/>
                  </a:cubicBezTo>
                  <a:cubicBezTo>
                    <a:pt x="237" y="202"/>
                    <a:pt x="165" y="224"/>
                    <a:pt x="118" y="202"/>
                  </a:cubicBezTo>
                  <a:cubicBezTo>
                    <a:pt x="118" y="202"/>
                    <a:pt x="99" y="195"/>
                    <a:pt x="86" y="142"/>
                  </a:cubicBezTo>
                  <a:cubicBezTo>
                    <a:pt x="86" y="142"/>
                    <a:pt x="84" y="127"/>
                    <a:pt x="66" y="118"/>
                  </a:cubicBezTo>
                  <a:cubicBezTo>
                    <a:pt x="51" y="129"/>
                    <a:pt x="51" y="129"/>
                    <a:pt x="51" y="129"/>
                  </a:cubicBezTo>
                  <a:cubicBezTo>
                    <a:pt x="51" y="129"/>
                    <a:pt x="7" y="92"/>
                    <a:pt x="0" y="48"/>
                  </a:cubicBezTo>
                  <a:close/>
                </a:path>
              </a:pathLst>
            </a:custGeom>
            <a:solidFill>
              <a:srgbClr val="000000"/>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76" name="Freeform 117"/>
            <p:cNvSpPr/>
            <p:nvPr/>
          </p:nvSpPr>
          <p:spPr bwMode="auto">
            <a:xfrm>
              <a:off x="5022851" y="2200275"/>
              <a:ext cx="1804988" cy="3422650"/>
            </a:xfrm>
            <a:custGeom>
              <a:avLst/>
              <a:gdLst>
                <a:gd name="T0" fmla="*/ 0 w 480"/>
                <a:gd name="T1" fmla="*/ 799 h 911"/>
                <a:gd name="T2" fmla="*/ 26 w 480"/>
                <a:gd name="T3" fmla="*/ 781 h 911"/>
                <a:gd name="T4" fmla="*/ 26 w 480"/>
                <a:gd name="T5" fmla="*/ 761 h 911"/>
                <a:gd name="T6" fmla="*/ 41 w 480"/>
                <a:gd name="T7" fmla="*/ 761 h 911"/>
                <a:gd name="T8" fmla="*/ 66 w 480"/>
                <a:gd name="T9" fmla="*/ 704 h 911"/>
                <a:gd name="T10" fmla="*/ 210 w 480"/>
                <a:gd name="T11" fmla="*/ 527 h 911"/>
                <a:gd name="T12" fmla="*/ 263 w 480"/>
                <a:gd name="T13" fmla="*/ 434 h 911"/>
                <a:gd name="T14" fmla="*/ 237 w 480"/>
                <a:gd name="T15" fmla="*/ 204 h 911"/>
                <a:gd name="T16" fmla="*/ 206 w 480"/>
                <a:gd name="T17" fmla="*/ 31 h 911"/>
                <a:gd name="T18" fmla="*/ 480 w 480"/>
                <a:gd name="T19" fmla="*/ 243 h 911"/>
                <a:gd name="T20" fmla="*/ 426 w 480"/>
                <a:gd name="T21" fmla="*/ 414 h 911"/>
                <a:gd name="T22" fmla="*/ 359 w 480"/>
                <a:gd name="T23" fmla="*/ 568 h 911"/>
                <a:gd name="T24" fmla="*/ 136 w 480"/>
                <a:gd name="T25" fmla="*/ 909 h 911"/>
                <a:gd name="T26" fmla="*/ 0 w 480"/>
                <a:gd name="T27" fmla="*/ 799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0" h="911">
                  <a:moveTo>
                    <a:pt x="0" y="799"/>
                  </a:moveTo>
                  <a:cubicBezTo>
                    <a:pt x="0" y="799"/>
                    <a:pt x="17" y="781"/>
                    <a:pt x="26" y="781"/>
                  </a:cubicBezTo>
                  <a:cubicBezTo>
                    <a:pt x="26" y="761"/>
                    <a:pt x="26" y="761"/>
                    <a:pt x="26" y="761"/>
                  </a:cubicBezTo>
                  <a:cubicBezTo>
                    <a:pt x="26" y="761"/>
                    <a:pt x="35" y="770"/>
                    <a:pt x="41" y="761"/>
                  </a:cubicBezTo>
                  <a:cubicBezTo>
                    <a:pt x="46" y="751"/>
                    <a:pt x="57" y="706"/>
                    <a:pt x="66" y="704"/>
                  </a:cubicBezTo>
                  <a:cubicBezTo>
                    <a:pt x="76" y="702"/>
                    <a:pt x="166" y="551"/>
                    <a:pt x="210" y="527"/>
                  </a:cubicBezTo>
                  <a:cubicBezTo>
                    <a:pt x="254" y="504"/>
                    <a:pt x="263" y="443"/>
                    <a:pt x="263" y="434"/>
                  </a:cubicBezTo>
                  <a:cubicBezTo>
                    <a:pt x="263" y="424"/>
                    <a:pt x="248" y="228"/>
                    <a:pt x="237" y="204"/>
                  </a:cubicBezTo>
                  <a:cubicBezTo>
                    <a:pt x="226" y="180"/>
                    <a:pt x="156" y="63"/>
                    <a:pt x="206" y="31"/>
                  </a:cubicBezTo>
                  <a:cubicBezTo>
                    <a:pt x="256" y="0"/>
                    <a:pt x="480" y="243"/>
                    <a:pt x="480" y="243"/>
                  </a:cubicBezTo>
                  <a:cubicBezTo>
                    <a:pt x="480" y="243"/>
                    <a:pt x="438" y="394"/>
                    <a:pt x="426" y="414"/>
                  </a:cubicBezTo>
                  <a:cubicBezTo>
                    <a:pt x="415" y="434"/>
                    <a:pt x="370" y="557"/>
                    <a:pt x="359" y="568"/>
                  </a:cubicBezTo>
                  <a:cubicBezTo>
                    <a:pt x="348" y="579"/>
                    <a:pt x="186" y="851"/>
                    <a:pt x="136" y="909"/>
                  </a:cubicBezTo>
                  <a:cubicBezTo>
                    <a:pt x="136" y="909"/>
                    <a:pt x="48" y="911"/>
                    <a:pt x="0" y="799"/>
                  </a:cubicBezTo>
                  <a:close/>
                </a:path>
              </a:pathLst>
            </a:custGeom>
            <a:solidFill>
              <a:srgbClr val="262423"/>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77" name="Freeform 118"/>
            <p:cNvSpPr/>
            <p:nvPr/>
          </p:nvSpPr>
          <p:spPr bwMode="auto">
            <a:xfrm>
              <a:off x="5022851" y="3363913"/>
              <a:ext cx="1492250" cy="2133600"/>
            </a:xfrm>
            <a:custGeom>
              <a:avLst/>
              <a:gdLst>
                <a:gd name="T0" fmla="*/ 289 w 397"/>
                <a:gd name="T1" fmla="*/ 103 h 568"/>
                <a:gd name="T2" fmla="*/ 365 w 397"/>
                <a:gd name="T3" fmla="*/ 1 h 568"/>
                <a:gd name="T4" fmla="*/ 259 w 397"/>
                <a:gd name="T5" fmla="*/ 74 h 568"/>
                <a:gd name="T6" fmla="*/ 263 w 397"/>
                <a:gd name="T7" fmla="*/ 124 h 568"/>
                <a:gd name="T8" fmla="*/ 210 w 397"/>
                <a:gd name="T9" fmla="*/ 217 h 568"/>
                <a:gd name="T10" fmla="*/ 66 w 397"/>
                <a:gd name="T11" fmla="*/ 394 h 568"/>
                <a:gd name="T12" fmla="*/ 41 w 397"/>
                <a:gd name="T13" fmla="*/ 451 h 568"/>
                <a:gd name="T14" fmla="*/ 26 w 397"/>
                <a:gd name="T15" fmla="*/ 451 h 568"/>
                <a:gd name="T16" fmla="*/ 26 w 397"/>
                <a:gd name="T17" fmla="*/ 471 h 568"/>
                <a:gd name="T18" fmla="*/ 0 w 397"/>
                <a:gd name="T19" fmla="*/ 489 h 568"/>
                <a:gd name="T20" fmla="*/ 57 w 397"/>
                <a:gd name="T21" fmla="*/ 568 h 568"/>
                <a:gd name="T22" fmla="*/ 94 w 397"/>
                <a:gd name="T23" fmla="*/ 543 h 568"/>
                <a:gd name="T24" fmla="*/ 85 w 397"/>
                <a:gd name="T25" fmla="*/ 541 h 568"/>
                <a:gd name="T26" fmla="*/ 52 w 397"/>
                <a:gd name="T27" fmla="*/ 476 h 568"/>
                <a:gd name="T28" fmla="*/ 122 w 397"/>
                <a:gd name="T29" fmla="*/ 506 h 568"/>
                <a:gd name="T30" fmla="*/ 94 w 397"/>
                <a:gd name="T31" fmla="*/ 425 h 568"/>
                <a:gd name="T32" fmla="*/ 162 w 397"/>
                <a:gd name="T33" fmla="*/ 461 h 568"/>
                <a:gd name="T34" fmla="*/ 135 w 397"/>
                <a:gd name="T35" fmla="*/ 357 h 568"/>
                <a:gd name="T36" fmla="*/ 251 w 397"/>
                <a:gd name="T37" fmla="*/ 264 h 568"/>
                <a:gd name="T38" fmla="*/ 389 w 397"/>
                <a:gd name="T39" fmla="*/ 22 h 568"/>
                <a:gd name="T40" fmla="*/ 289 w 397"/>
                <a:gd name="T41" fmla="*/ 103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7" h="568">
                  <a:moveTo>
                    <a:pt x="289" y="103"/>
                  </a:moveTo>
                  <a:cubicBezTo>
                    <a:pt x="289" y="103"/>
                    <a:pt x="350" y="28"/>
                    <a:pt x="365" y="1"/>
                  </a:cubicBezTo>
                  <a:cubicBezTo>
                    <a:pt x="365" y="1"/>
                    <a:pt x="300" y="51"/>
                    <a:pt x="259" y="74"/>
                  </a:cubicBezTo>
                  <a:cubicBezTo>
                    <a:pt x="262" y="101"/>
                    <a:pt x="263" y="121"/>
                    <a:pt x="263" y="124"/>
                  </a:cubicBezTo>
                  <a:cubicBezTo>
                    <a:pt x="263" y="133"/>
                    <a:pt x="254" y="194"/>
                    <a:pt x="210" y="217"/>
                  </a:cubicBezTo>
                  <a:cubicBezTo>
                    <a:pt x="166" y="241"/>
                    <a:pt x="76" y="392"/>
                    <a:pt x="66" y="394"/>
                  </a:cubicBezTo>
                  <a:cubicBezTo>
                    <a:pt x="57" y="396"/>
                    <a:pt x="46" y="441"/>
                    <a:pt x="41" y="451"/>
                  </a:cubicBezTo>
                  <a:cubicBezTo>
                    <a:pt x="35" y="460"/>
                    <a:pt x="26" y="451"/>
                    <a:pt x="26" y="451"/>
                  </a:cubicBezTo>
                  <a:cubicBezTo>
                    <a:pt x="26" y="471"/>
                    <a:pt x="26" y="471"/>
                    <a:pt x="26" y="471"/>
                  </a:cubicBezTo>
                  <a:cubicBezTo>
                    <a:pt x="17" y="471"/>
                    <a:pt x="0" y="489"/>
                    <a:pt x="0" y="489"/>
                  </a:cubicBezTo>
                  <a:cubicBezTo>
                    <a:pt x="16" y="527"/>
                    <a:pt x="37" y="551"/>
                    <a:pt x="57" y="568"/>
                  </a:cubicBezTo>
                  <a:cubicBezTo>
                    <a:pt x="73" y="555"/>
                    <a:pt x="90" y="542"/>
                    <a:pt x="94" y="543"/>
                  </a:cubicBezTo>
                  <a:cubicBezTo>
                    <a:pt x="104" y="545"/>
                    <a:pt x="85" y="541"/>
                    <a:pt x="85" y="541"/>
                  </a:cubicBezTo>
                  <a:cubicBezTo>
                    <a:pt x="52" y="476"/>
                    <a:pt x="52" y="476"/>
                    <a:pt x="52" y="476"/>
                  </a:cubicBezTo>
                  <a:cubicBezTo>
                    <a:pt x="52" y="476"/>
                    <a:pt x="102" y="515"/>
                    <a:pt x="122" y="506"/>
                  </a:cubicBezTo>
                  <a:cubicBezTo>
                    <a:pt x="94" y="425"/>
                    <a:pt x="94" y="425"/>
                    <a:pt x="94" y="425"/>
                  </a:cubicBezTo>
                  <a:cubicBezTo>
                    <a:pt x="94" y="425"/>
                    <a:pt x="142" y="478"/>
                    <a:pt x="162" y="461"/>
                  </a:cubicBezTo>
                  <a:cubicBezTo>
                    <a:pt x="182" y="445"/>
                    <a:pt x="135" y="357"/>
                    <a:pt x="135" y="357"/>
                  </a:cubicBezTo>
                  <a:cubicBezTo>
                    <a:pt x="135" y="357"/>
                    <a:pt x="219" y="304"/>
                    <a:pt x="251" y="264"/>
                  </a:cubicBezTo>
                  <a:cubicBezTo>
                    <a:pt x="284" y="224"/>
                    <a:pt x="381" y="44"/>
                    <a:pt x="389" y="22"/>
                  </a:cubicBezTo>
                  <a:cubicBezTo>
                    <a:pt x="397" y="0"/>
                    <a:pt x="289" y="103"/>
                    <a:pt x="289" y="103"/>
                  </a:cubicBezTo>
                  <a:close/>
                </a:path>
              </a:pathLst>
            </a:custGeom>
            <a:solidFill>
              <a:srgbClr val="4C4948"/>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78" name="Freeform 119"/>
            <p:cNvSpPr/>
            <p:nvPr/>
          </p:nvSpPr>
          <p:spPr bwMode="auto">
            <a:xfrm>
              <a:off x="5819776" y="2770188"/>
              <a:ext cx="184150" cy="604838"/>
            </a:xfrm>
            <a:custGeom>
              <a:avLst/>
              <a:gdLst>
                <a:gd name="T0" fmla="*/ 25 w 49"/>
                <a:gd name="T1" fmla="*/ 52 h 161"/>
                <a:gd name="T2" fmla="*/ 41 w 49"/>
                <a:gd name="T3" fmla="*/ 161 h 161"/>
                <a:gd name="T4" fmla="*/ 49 w 49"/>
                <a:gd name="T5" fmla="*/ 108 h 161"/>
                <a:gd name="T6" fmla="*/ 38 w 49"/>
                <a:gd name="T7" fmla="*/ 15 h 161"/>
                <a:gd name="T8" fmla="*/ 0 w 49"/>
                <a:gd name="T9" fmla="*/ 0 h 161"/>
                <a:gd name="T10" fmla="*/ 25 w 49"/>
                <a:gd name="T11" fmla="*/ 52 h 161"/>
              </a:gdLst>
              <a:ahLst/>
              <a:cxnLst>
                <a:cxn ang="0">
                  <a:pos x="T0" y="T1"/>
                </a:cxn>
                <a:cxn ang="0">
                  <a:pos x="T2" y="T3"/>
                </a:cxn>
                <a:cxn ang="0">
                  <a:pos x="T4" y="T5"/>
                </a:cxn>
                <a:cxn ang="0">
                  <a:pos x="T6" y="T7"/>
                </a:cxn>
                <a:cxn ang="0">
                  <a:pos x="T8" y="T9"/>
                </a:cxn>
                <a:cxn ang="0">
                  <a:pos x="T10" y="T11"/>
                </a:cxn>
              </a:cxnLst>
              <a:rect l="0" t="0" r="r" b="b"/>
              <a:pathLst>
                <a:path w="49" h="161">
                  <a:moveTo>
                    <a:pt x="25" y="52"/>
                  </a:moveTo>
                  <a:cubicBezTo>
                    <a:pt x="30" y="63"/>
                    <a:pt x="36" y="112"/>
                    <a:pt x="41" y="161"/>
                  </a:cubicBezTo>
                  <a:cubicBezTo>
                    <a:pt x="46" y="140"/>
                    <a:pt x="49" y="120"/>
                    <a:pt x="49" y="108"/>
                  </a:cubicBezTo>
                  <a:cubicBezTo>
                    <a:pt x="49" y="70"/>
                    <a:pt x="38" y="15"/>
                    <a:pt x="38" y="15"/>
                  </a:cubicBezTo>
                  <a:cubicBezTo>
                    <a:pt x="38" y="15"/>
                    <a:pt x="21" y="5"/>
                    <a:pt x="0" y="0"/>
                  </a:cubicBezTo>
                  <a:cubicBezTo>
                    <a:pt x="10" y="24"/>
                    <a:pt x="21" y="44"/>
                    <a:pt x="25" y="52"/>
                  </a:cubicBezTo>
                  <a:close/>
                </a:path>
              </a:pathLst>
            </a:custGeom>
            <a:solidFill>
              <a:srgbClr val="4C4948"/>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79" name="Freeform 120"/>
            <p:cNvSpPr/>
            <p:nvPr/>
          </p:nvSpPr>
          <p:spPr bwMode="auto">
            <a:xfrm>
              <a:off x="8916988" y="700088"/>
              <a:ext cx="1022350" cy="1473200"/>
            </a:xfrm>
            <a:custGeom>
              <a:avLst/>
              <a:gdLst>
                <a:gd name="T0" fmla="*/ 0 w 272"/>
                <a:gd name="T1" fmla="*/ 357 h 392"/>
                <a:gd name="T2" fmla="*/ 68 w 272"/>
                <a:gd name="T3" fmla="*/ 383 h 392"/>
                <a:gd name="T4" fmla="*/ 239 w 272"/>
                <a:gd name="T5" fmla="*/ 209 h 392"/>
                <a:gd name="T6" fmla="*/ 258 w 272"/>
                <a:gd name="T7" fmla="*/ 103 h 392"/>
                <a:gd name="T8" fmla="*/ 267 w 272"/>
                <a:gd name="T9" fmla="*/ 30 h 392"/>
                <a:gd name="T10" fmla="*/ 261 w 272"/>
                <a:gd name="T11" fmla="*/ 26 h 392"/>
                <a:gd name="T12" fmla="*/ 241 w 272"/>
                <a:gd name="T13" fmla="*/ 87 h 392"/>
                <a:gd name="T14" fmla="*/ 234 w 272"/>
                <a:gd name="T15" fmla="*/ 87 h 392"/>
                <a:gd name="T16" fmla="*/ 234 w 272"/>
                <a:gd name="T17" fmla="*/ 43 h 392"/>
                <a:gd name="T18" fmla="*/ 237 w 272"/>
                <a:gd name="T19" fmla="*/ 13 h 392"/>
                <a:gd name="T20" fmla="*/ 223 w 272"/>
                <a:gd name="T21" fmla="*/ 13 h 392"/>
                <a:gd name="T22" fmla="*/ 213 w 272"/>
                <a:gd name="T23" fmla="*/ 48 h 392"/>
                <a:gd name="T24" fmla="*/ 213 w 272"/>
                <a:gd name="T25" fmla="*/ 87 h 392"/>
                <a:gd name="T26" fmla="*/ 202 w 272"/>
                <a:gd name="T27" fmla="*/ 57 h 392"/>
                <a:gd name="T28" fmla="*/ 212 w 272"/>
                <a:gd name="T29" fmla="*/ 4 h 392"/>
                <a:gd name="T30" fmla="*/ 186 w 272"/>
                <a:gd name="T31" fmla="*/ 57 h 392"/>
                <a:gd name="T32" fmla="*/ 188 w 272"/>
                <a:gd name="T33" fmla="*/ 87 h 392"/>
                <a:gd name="T34" fmla="*/ 177 w 272"/>
                <a:gd name="T35" fmla="*/ 68 h 392"/>
                <a:gd name="T36" fmla="*/ 173 w 272"/>
                <a:gd name="T37" fmla="*/ 19 h 392"/>
                <a:gd name="T38" fmla="*/ 155 w 272"/>
                <a:gd name="T39" fmla="*/ 80 h 392"/>
                <a:gd name="T40" fmla="*/ 164 w 272"/>
                <a:gd name="T41" fmla="*/ 109 h 392"/>
                <a:gd name="T42" fmla="*/ 166 w 272"/>
                <a:gd name="T43" fmla="*/ 116 h 392"/>
                <a:gd name="T44" fmla="*/ 158 w 272"/>
                <a:gd name="T45" fmla="*/ 147 h 392"/>
                <a:gd name="T46" fmla="*/ 114 w 272"/>
                <a:gd name="T47" fmla="*/ 116 h 392"/>
                <a:gd name="T48" fmla="*/ 134 w 272"/>
                <a:gd name="T49" fmla="*/ 151 h 392"/>
                <a:gd name="T50" fmla="*/ 179 w 272"/>
                <a:gd name="T51" fmla="*/ 186 h 392"/>
                <a:gd name="T52" fmla="*/ 171 w 272"/>
                <a:gd name="T53" fmla="*/ 194 h 392"/>
                <a:gd name="T54" fmla="*/ 111 w 272"/>
                <a:gd name="T55" fmla="*/ 247 h 392"/>
                <a:gd name="T56" fmla="*/ 32 w 272"/>
                <a:gd name="T57" fmla="*/ 274 h 392"/>
                <a:gd name="T58" fmla="*/ 0 w 272"/>
                <a:gd name="T59" fmla="*/ 35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2" h="392">
                  <a:moveTo>
                    <a:pt x="0" y="357"/>
                  </a:moveTo>
                  <a:cubicBezTo>
                    <a:pt x="0" y="357"/>
                    <a:pt x="23" y="392"/>
                    <a:pt x="68" y="383"/>
                  </a:cubicBezTo>
                  <a:cubicBezTo>
                    <a:pt x="68" y="383"/>
                    <a:pt x="234" y="253"/>
                    <a:pt x="239" y="209"/>
                  </a:cubicBezTo>
                  <a:cubicBezTo>
                    <a:pt x="239" y="209"/>
                    <a:pt x="263" y="138"/>
                    <a:pt x="258" y="103"/>
                  </a:cubicBezTo>
                  <a:cubicBezTo>
                    <a:pt x="258" y="103"/>
                    <a:pt x="272" y="34"/>
                    <a:pt x="267" y="30"/>
                  </a:cubicBezTo>
                  <a:cubicBezTo>
                    <a:pt x="261" y="26"/>
                    <a:pt x="261" y="26"/>
                    <a:pt x="261" y="26"/>
                  </a:cubicBezTo>
                  <a:cubicBezTo>
                    <a:pt x="261" y="26"/>
                    <a:pt x="245" y="73"/>
                    <a:pt x="241" y="87"/>
                  </a:cubicBezTo>
                  <a:cubicBezTo>
                    <a:pt x="234" y="87"/>
                    <a:pt x="234" y="87"/>
                    <a:pt x="234" y="87"/>
                  </a:cubicBezTo>
                  <a:cubicBezTo>
                    <a:pt x="234" y="43"/>
                    <a:pt x="234" y="43"/>
                    <a:pt x="234" y="43"/>
                  </a:cubicBezTo>
                  <a:cubicBezTo>
                    <a:pt x="234" y="43"/>
                    <a:pt x="243" y="17"/>
                    <a:pt x="237" y="13"/>
                  </a:cubicBezTo>
                  <a:cubicBezTo>
                    <a:pt x="232" y="10"/>
                    <a:pt x="223" y="13"/>
                    <a:pt x="223" y="13"/>
                  </a:cubicBezTo>
                  <a:cubicBezTo>
                    <a:pt x="213" y="48"/>
                    <a:pt x="213" y="48"/>
                    <a:pt x="213" y="48"/>
                  </a:cubicBezTo>
                  <a:cubicBezTo>
                    <a:pt x="213" y="48"/>
                    <a:pt x="217" y="89"/>
                    <a:pt x="213" y="87"/>
                  </a:cubicBezTo>
                  <a:cubicBezTo>
                    <a:pt x="210" y="85"/>
                    <a:pt x="202" y="57"/>
                    <a:pt x="202" y="57"/>
                  </a:cubicBezTo>
                  <a:cubicBezTo>
                    <a:pt x="202" y="57"/>
                    <a:pt x="217" y="8"/>
                    <a:pt x="212" y="4"/>
                  </a:cubicBezTo>
                  <a:cubicBezTo>
                    <a:pt x="206" y="0"/>
                    <a:pt x="193" y="6"/>
                    <a:pt x="186" y="57"/>
                  </a:cubicBezTo>
                  <a:cubicBezTo>
                    <a:pt x="188" y="87"/>
                    <a:pt x="188" y="87"/>
                    <a:pt x="188" y="87"/>
                  </a:cubicBezTo>
                  <a:cubicBezTo>
                    <a:pt x="177" y="68"/>
                    <a:pt x="177" y="68"/>
                    <a:pt x="177" y="68"/>
                  </a:cubicBezTo>
                  <a:cubicBezTo>
                    <a:pt x="177" y="68"/>
                    <a:pt x="182" y="19"/>
                    <a:pt x="173" y="19"/>
                  </a:cubicBezTo>
                  <a:cubicBezTo>
                    <a:pt x="164" y="19"/>
                    <a:pt x="155" y="48"/>
                    <a:pt x="155" y="80"/>
                  </a:cubicBezTo>
                  <a:cubicBezTo>
                    <a:pt x="155" y="80"/>
                    <a:pt x="162" y="101"/>
                    <a:pt x="164" y="109"/>
                  </a:cubicBezTo>
                  <a:cubicBezTo>
                    <a:pt x="166" y="116"/>
                    <a:pt x="166" y="116"/>
                    <a:pt x="166" y="116"/>
                  </a:cubicBezTo>
                  <a:cubicBezTo>
                    <a:pt x="166" y="116"/>
                    <a:pt x="167" y="142"/>
                    <a:pt x="158" y="147"/>
                  </a:cubicBezTo>
                  <a:cubicBezTo>
                    <a:pt x="158" y="147"/>
                    <a:pt x="125" y="109"/>
                    <a:pt x="114" y="116"/>
                  </a:cubicBezTo>
                  <a:cubicBezTo>
                    <a:pt x="114" y="116"/>
                    <a:pt x="108" y="127"/>
                    <a:pt x="134" y="151"/>
                  </a:cubicBezTo>
                  <a:cubicBezTo>
                    <a:pt x="134" y="151"/>
                    <a:pt x="153" y="186"/>
                    <a:pt x="179" y="186"/>
                  </a:cubicBezTo>
                  <a:cubicBezTo>
                    <a:pt x="171" y="194"/>
                    <a:pt x="171" y="194"/>
                    <a:pt x="171" y="194"/>
                  </a:cubicBezTo>
                  <a:cubicBezTo>
                    <a:pt x="171" y="194"/>
                    <a:pt x="133" y="236"/>
                    <a:pt x="111" y="247"/>
                  </a:cubicBezTo>
                  <a:cubicBezTo>
                    <a:pt x="89" y="258"/>
                    <a:pt x="41" y="267"/>
                    <a:pt x="32" y="274"/>
                  </a:cubicBezTo>
                  <a:cubicBezTo>
                    <a:pt x="22" y="282"/>
                    <a:pt x="0" y="357"/>
                    <a:pt x="0" y="357"/>
                  </a:cubicBezTo>
                  <a:close/>
                </a:path>
              </a:pathLst>
            </a:custGeom>
            <a:solidFill>
              <a:srgbClr val="F8C293"/>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80" name="Freeform 121"/>
            <p:cNvSpPr/>
            <p:nvPr/>
          </p:nvSpPr>
          <p:spPr bwMode="auto">
            <a:xfrm>
              <a:off x="5064126" y="377825"/>
              <a:ext cx="1270000" cy="1525588"/>
            </a:xfrm>
            <a:custGeom>
              <a:avLst/>
              <a:gdLst>
                <a:gd name="T0" fmla="*/ 180 w 338"/>
                <a:gd name="T1" fmla="*/ 250 h 406"/>
                <a:gd name="T2" fmla="*/ 261 w 338"/>
                <a:gd name="T3" fmla="*/ 160 h 406"/>
                <a:gd name="T4" fmla="*/ 338 w 338"/>
                <a:gd name="T5" fmla="*/ 89 h 406"/>
                <a:gd name="T6" fmla="*/ 295 w 338"/>
                <a:gd name="T7" fmla="*/ 0 h 406"/>
                <a:gd name="T8" fmla="*/ 212 w 338"/>
                <a:gd name="T9" fmla="*/ 75 h 406"/>
                <a:gd name="T10" fmla="*/ 103 w 338"/>
                <a:gd name="T11" fmla="*/ 222 h 406"/>
                <a:gd name="T12" fmla="*/ 63 w 338"/>
                <a:gd name="T13" fmla="*/ 263 h 406"/>
                <a:gd name="T14" fmla="*/ 19 w 338"/>
                <a:gd name="T15" fmla="*/ 295 h 406"/>
                <a:gd name="T16" fmla="*/ 19 w 338"/>
                <a:gd name="T17" fmla="*/ 307 h 406"/>
                <a:gd name="T18" fmla="*/ 4 w 338"/>
                <a:gd name="T19" fmla="*/ 344 h 406"/>
                <a:gd name="T20" fmla="*/ 32 w 338"/>
                <a:gd name="T21" fmla="*/ 329 h 406"/>
                <a:gd name="T22" fmla="*/ 63 w 338"/>
                <a:gd name="T23" fmla="*/ 314 h 406"/>
                <a:gd name="T24" fmla="*/ 21 w 338"/>
                <a:gd name="T25" fmla="*/ 382 h 406"/>
                <a:gd name="T26" fmla="*/ 47 w 338"/>
                <a:gd name="T27" fmla="*/ 360 h 406"/>
                <a:gd name="T28" fmla="*/ 84 w 338"/>
                <a:gd name="T29" fmla="*/ 327 h 406"/>
                <a:gd name="T30" fmla="*/ 87 w 338"/>
                <a:gd name="T31" fmla="*/ 329 h 406"/>
                <a:gd name="T32" fmla="*/ 76 w 338"/>
                <a:gd name="T33" fmla="*/ 373 h 406"/>
                <a:gd name="T34" fmla="*/ 83 w 338"/>
                <a:gd name="T35" fmla="*/ 402 h 406"/>
                <a:gd name="T36" fmla="*/ 111 w 338"/>
                <a:gd name="T37" fmla="*/ 342 h 406"/>
                <a:gd name="T38" fmla="*/ 171 w 338"/>
                <a:gd name="T39" fmla="*/ 311 h 406"/>
                <a:gd name="T40" fmla="*/ 190 w 338"/>
                <a:gd name="T41" fmla="*/ 375 h 406"/>
                <a:gd name="T42" fmla="*/ 190 w 338"/>
                <a:gd name="T43" fmla="*/ 353 h 406"/>
                <a:gd name="T44" fmla="*/ 188 w 338"/>
                <a:gd name="T45" fmla="*/ 280 h 406"/>
                <a:gd name="T46" fmla="*/ 180 w 338"/>
                <a:gd name="T47" fmla="*/ 25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8" h="406">
                  <a:moveTo>
                    <a:pt x="180" y="250"/>
                  </a:moveTo>
                  <a:cubicBezTo>
                    <a:pt x="180" y="226"/>
                    <a:pt x="261" y="160"/>
                    <a:pt x="261" y="160"/>
                  </a:cubicBezTo>
                  <a:cubicBezTo>
                    <a:pt x="261" y="160"/>
                    <a:pt x="338" y="116"/>
                    <a:pt x="338" y="89"/>
                  </a:cubicBezTo>
                  <a:cubicBezTo>
                    <a:pt x="338" y="63"/>
                    <a:pt x="295" y="0"/>
                    <a:pt x="295" y="0"/>
                  </a:cubicBezTo>
                  <a:cubicBezTo>
                    <a:pt x="295" y="0"/>
                    <a:pt x="230" y="55"/>
                    <a:pt x="212" y="75"/>
                  </a:cubicBezTo>
                  <a:cubicBezTo>
                    <a:pt x="193" y="96"/>
                    <a:pt x="122" y="211"/>
                    <a:pt x="103" y="222"/>
                  </a:cubicBezTo>
                  <a:cubicBezTo>
                    <a:pt x="103" y="222"/>
                    <a:pt x="70" y="244"/>
                    <a:pt x="63" y="263"/>
                  </a:cubicBezTo>
                  <a:cubicBezTo>
                    <a:pt x="63" y="263"/>
                    <a:pt x="24" y="282"/>
                    <a:pt x="19" y="295"/>
                  </a:cubicBezTo>
                  <a:cubicBezTo>
                    <a:pt x="19" y="307"/>
                    <a:pt x="19" y="307"/>
                    <a:pt x="19" y="307"/>
                  </a:cubicBezTo>
                  <a:cubicBezTo>
                    <a:pt x="19" y="307"/>
                    <a:pt x="0" y="335"/>
                    <a:pt x="4" y="344"/>
                  </a:cubicBezTo>
                  <a:cubicBezTo>
                    <a:pt x="8" y="353"/>
                    <a:pt x="22" y="338"/>
                    <a:pt x="32" y="329"/>
                  </a:cubicBezTo>
                  <a:cubicBezTo>
                    <a:pt x="32" y="329"/>
                    <a:pt x="55" y="309"/>
                    <a:pt x="63" y="314"/>
                  </a:cubicBezTo>
                  <a:cubicBezTo>
                    <a:pt x="63" y="314"/>
                    <a:pt x="10" y="366"/>
                    <a:pt x="21" y="382"/>
                  </a:cubicBezTo>
                  <a:cubicBezTo>
                    <a:pt x="21" y="382"/>
                    <a:pt x="29" y="386"/>
                    <a:pt x="47" y="360"/>
                  </a:cubicBezTo>
                  <a:cubicBezTo>
                    <a:pt x="62" y="338"/>
                    <a:pt x="84" y="327"/>
                    <a:pt x="84" y="327"/>
                  </a:cubicBezTo>
                  <a:cubicBezTo>
                    <a:pt x="87" y="329"/>
                    <a:pt x="87" y="329"/>
                    <a:pt x="87" y="329"/>
                  </a:cubicBezTo>
                  <a:cubicBezTo>
                    <a:pt x="87" y="329"/>
                    <a:pt x="83" y="360"/>
                    <a:pt x="76" y="373"/>
                  </a:cubicBezTo>
                  <a:cubicBezTo>
                    <a:pt x="68" y="386"/>
                    <a:pt x="72" y="406"/>
                    <a:pt x="83" y="402"/>
                  </a:cubicBezTo>
                  <a:cubicBezTo>
                    <a:pt x="94" y="399"/>
                    <a:pt x="101" y="349"/>
                    <a:pt x="111" y="342"/>
                  </a:cubicBezTo>
                  <a:cubicBezTo>
                    <a:pt x="120" y="335"/>
                    <a:pt x="147" y="298"/>
                    <a:pt x="171" y="311"/>
                  </a:cubicBezTo>
                  <a:cubicBezTo>
                    <a:pt x="171" y="311"/>
                    <a:pt x="168" y="366"/>
                    <a:pt x="190" y="375"/>
                  </a:cubicBezTo>
                  <a:cubicBezTo>
                    <a:pt x="190" y="375"/>
                    <a:pt x="197" y="379"/>
                    <a:pt x="190" y="353"/>
                  </a:cubicBezTo>
                  <a:cubicBezTo>
                    <a:pt x="182" y="327"/>
                    <a:pt x="193" y="293"/>
                    <a:pt x="188" y="280"/>
                  </a:cubicBezTo>
                  <a:cubicBezTo>
                    <a:pt x="182" y="267"/>
                    <a:pt x="180" y="250"/>
                    <a:pt x="180" y="250"/>
                  </a:cubicBezTo>
                  <a:close/>
                </a:path>
              </a:pathLst>
            </a:custGeom>
            <a:solidFill>
              <a:srgbClr val="F8C293"/>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81" name="Freeform 122"/>
            <p:cNvSpPr/>
            <p:nvPr/>
          </p:nvSpPr>
          <p:spPr bwMode="auto">
            <a:xfrm>
              <a:off x="5376863" y="550863"/>
              <a:ext cx="957263" cy="1336675"/>
            </a:xfrm>
            <a:custGeom>
              <a:avLst/>
              <a:gdLst>
                <a:gd name="T0" fmla="*/ 178 w 255"/>
                <a:gd name="T1" fmla="*/ 114 h 356"/>
                <a:gd name="T2" fmla="*/ 255 w 255"/>
                <a:gd name="T3" fmla="*/ 43 h 356"/>
                <a:gd name="T4" fmla="*/ 240 w 255"/>
                <a:gd name="T5" fmla="*/ 0 h 356"/>
                <a:gd name="T6" fmla="*/ 191 w 255"/>
                <a:gd name="T7" fmla="*/ 72 h 356"/>
                <a:gd name="T8" fmla="*/ 68 w 255"/>
                <a:gd name="T9" fmla="*/ 187 h 356"/>
                <a:gd name="T10" fmla="*/ 89 w 255"/>
                <a:gd name="T11" fmla="*/ 234 h 356"/>
                <a:gd name="T12" fmla="*/ 25 w 255"/>
                <a:gd name="T13" fmla="*/ 280 h 356"/>
                <a:gd name="T14" fmla="*/ 0 w 255"/>
                <a:gd name="T15" fmla="*/ 356 h 356"/>
                <a:gd name="T16" fmla="*/ 28 w 255"/>
                <a:gd name="T17" fmla="*/ 296 h 356"/>
                <a:gd name="T18" fmla="*/ 88 w 255"/>
                <a:gd name="T19" fmla="*/ 265 h 356"/>
                <a:gd name="T20" fmla="*/ 107 w 255"/>
                <a:gd name="T21" fmla="*/ 329 h 356"/>
                <a:gd name="T22" fmla="*/ 107 w 255"/>
                <a:gd name="T23" fmla="*/ 307 h 356"/>
                <a:gd name="T24" fmla="*/ 105 w 255"/>
                <a:gd name="T25" fmla="*/ 234 h 356"/>
                <a:gd name="T26" fmla="*/ 97 w 255"/>
                <a:gd name="T27" fmla="*/ 204 h 356"/>
                <a:gd name="T28" fmla="*/ 178 w 255"/>
                <a:gd name="T29" fmla="*/ 114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5" h="356">
                  <a:moveTo>
                    <a:pt x="178" y="114"/>
                  </a:moveTo>
                  <a:cubicBezTo>
                    <a:pt x="178" y="114"/>
                    <a:pt x="255" y="70"/>
                    <a:pt x="255" y="43"/>
                  </a:cubicBezTo>
                  <a:cubicBezTo>
                    <a:pt x="255" y="32"/>
                    <a:pt x="248" y="16"/>
                    <a:pt x="240" y="0"/>
                  </a:cubicBezTo>
                  <a:cubicBezTo>
                    <a:pt x="225" y="26"/>
                    <a:pt x="204" y="62"/>
                    <a:pt x="191" y="72"/>
                  </a:cubicBezTo>
                  <a:cubicBezTo>
                    <a:pt x="191" y="72"/>
                    <a:pt x="71" y="166"/>
                    <a:pt x="68" y="187"/>
                  </a:cubicBezTo>
                  <a:cubicBezTo>
                    <a:pt x="68" y="187"/>
                    <a:pt x="87" y="216"/>
                    <a:pt x="89" y="234"/>
                  </a:cubicBezTo>
                  <a:cubicBezTo>
                    <a:pt x="89" y="234"/>
                    <a:pt x="38" y="268"/>
                    <a:pt x="25" y="280"/>
                  </a:cubicBezTo>
                  <a:cubicBezTo>
                    <a:pt x="25" y="280"/>
                    <a:pt x="3" y="320"/>
                    <a:pt x="0" y="356"/>
                  </a:cubicBezTo>
                  <a:cubicBezTo>
                    <a:pt x="11" y="351"/>
                    <a:pt x="18" y="303"/>
                    <a:pt x="28" y="296"/>
                  </a:cubicBezTo>
                  <a:cubicBezTo>
                    <a:pt x="37" y="289"/>
                    <a:pt x="64" y="252"/>
                    <a:pt x="88" y="265"/>
                  </a:cubicBezTo>
                  <a:cubicBezTo>
                    <a:pt x="88" y="265"/>
                    <a:pt x="85" y="320"/>
                    <a:pt x="107" y="329"/>
                  </a:cubicBezTo>
                  <a:cubicBezTo>
                    <a:pt x="107" y="329"/>
                    <a:pt x="114" y="333"/>
                    <a:pt x="107" y="307"/>
                  </a:cubicBezTo>
                  <a:cubicBezTo>
                    <a:pt x="99" y="281"/>
                    <a:pt x="110" y="247"/>
                    <a:pt x="105" y="234"/>
                  </a:cubicBezTo>
                  <a:cubicBezTo>
                    <a:pt x="99" y="221"/>
                    <a:pt x="97" y="204"/>
                    <a:pt x="97" y="204"/>
                  </a:cubicBezTo>
                  <a:cubicBezTo>
                    <a:pt x="97" y="180"/>
                    <a:pt x="178" y="114"/>
                    <a:pt x="178" y="114"/>
                  </a:cubicBezTo>
                  <a:close/>
                </a:path>
              </a:pathLst>
            </a:custGeom>
            <a:solidFill>
              <a:srgbClr val="EEAC8E"/>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82" name="Freeform 123"/>
            <p:cNvSpPr/>
            <p:nvPr/>
          </p:nvSpPr>
          <p:spPr bwMode="auto">
            <a:xfrm>
              <a:off x="9323388" y="771525"/>
              <a:ext cx="292100" cy="627063"/>
            </a:xfrm>
            <a:custGeom>
              <a:avLst/>
              <a:gdLst>
                <a:gd name="T0" fmla="*/ 54 w 78"/>
                <a:gd name="T1" fmla="*/ 145 h 167"/>
                <a:gd name="T2" fmla="*/ 76 w 78"/>
                <a:gd name="T3" fmla="*/ 97 h 167"/>
                <a:gd name="T4" fmla="*/ 69 w 78"/>
                <a:gd name="T5" fmla="*/ 49 h 167"/>
                <a:gd name="T6" fmla="*/ 65 w 78"/>
                <a:gd name="T7" fmla="*/ 0 h 167"/>
                <a:gd name="T8" fmla="*/ 47 w 78"/>
                <a:gd name="T9" fmla="*/ 61 h 167"/>
                <a:gd name="T10" fmla="*/ 56 w 78"/>
                <a:gd name="T11" fmla="*/ 90 h 167"/>
                <a:gd name="T12" fmla="*/ 58 w 78"/>
                <a:gd name="T13" fmla="*/ 97 h 167"/>
                <a:gd name="T14" fmla="*/ 50 w 78"/>
                <a:gd name="T15" fmla="*/ 128 h 167"/>
                <a:gd name="T16" fmla="*/ 6 w 78"/>
                <a:gd name="T17" fmla="*/ 97 h 167"/>
                <a:gd name="T18" fmla="*/ 26 w 78"/>
                <a:gd name="T19" fmla="*/ 132 h 167"/>
                <a:gd name="T20" fmla="*/ 71 w 78"/>
                <a:gd name="T21" fmla="*/ 167 h 167"/>
                <a:gd name="T22" fmla="*/ 54 w 78"/>
                <a:gd name="T23" fmla="*/ 145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67">
                  <a:moveTo>
                    <a:pt x="54" y="145"/>
                  </a:moveTo>
                  <a:cubicBezTo>
                    <a:pt x="54" y="145"/>
                    <a:pt x="78" y="106"/>
                    <a:pt x="76" y="97"/>
                  </a:cubicBezTo>
                  <a:cubicBezTo>
                    <a:pt x="69" y="49"/>
                    <a:pt x="69" y="49"/>
                    <a:pt x="69" y="49"/>
                  </a:cubicBezTo>
                  <a:cubicBezTo>
                    <a:pt x="69" y="49"/>
                    <a:pt x="74" y="0"/>
                    <a:pt x="65" y="0"/>
                  </a:cubicBezTo>
                  <a:cubicBezTo>
                    <a:pt x="56" y="0"/>
                    <a:pt x="47" y="29"/>
                    <a:pt x="47" y="61"/>
                  </a:cubicBezTo>
                  <a:cubicBezTo>
                    <a:pt x="47" y="61"/>
                    <a:pt x="54" y="82"/>
                    <a:pt x="56" y="90"/>
                  </a:cubicBezTo>
                  <a:cubicBezTo>
                    <a:pt x="58" y="97"/>
                    <a:pt x="58" y="97"/>
                    <a:pt x="58" y="97"/>
                  </a:cubicBezTo>
                  <a:cubicBezTo>
                    <a:pt x="58" y="97"/>
                    <a:pt x="59" y="123"/>
                    <a:pt x="50" y="128"/>
                  </a:cubicBezTo>
                  <a:cubicBezTo>
                    <a:pt x="50" y="128"/>
                    <a:pt x="17" y="90"/>
                    <a:pt x="6" y="97"/>
                  </a:cubicBezTo>
                  <a:cubicBezTo>
                    <a:pt x="6" y="97"/>
                    <a:pt x="0" y="108"/>
                    <a:pt x="26" y="132"/>
                  </a:cubicBezTo>
                  <a:cubicBezTo>
                    <a:pt x="26" y="132"/>
                    <a:pt x="45" y="167"/>
                    <a:pt x="71" y="167"/>
                  </a:cubicBezTo>
                  <a:cubicBezTo>
                    <a:pt x="71" y="167"/>
                    <a:pt x="46" y="156"/>
                    <a:pt x="54" y="145"/>
                  </a:cubicBezTo>
                  <a:close/>
                </a:path>
              </a:pathLst>
            </a:custGeom>
            <a:solidFill>
              <a:srgbClr val="EEAC8E"/>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83" name="Freeform 124"/>
            <p:cNvSpPr/>
            <p:nvPr/>
          </p:nvSpPr>
          <p:spPr bwMode="auto">
            <a:xfrm>
              <a:off x="8988426" y="1392238"/>
              <a:ext cx="781050" cy="431800"/>
            </a:xfrm>
            <a:custGeom>
              <a:avLst/>
              <a:gdLst>
                <a:gd name="T0" fmla="*/ 91 w 208"/>
                <a:gd name="T1" fmla="*/ 83 h 115"/>
                <a:gd name="T2" fmla="*/ 202 w 208"/>
                <a:gd name="T3" fmla="*/ 11 h 115"/>
                <a:gd name="T4" fmla="*/ 208 w 208"/>
                <a:gd name="T5" fmla="*/ 0 h 115"/>
                <a:gd name="T6" fmla="*/ 160 w 208"/>
                <a:gd name="T7" fmla="*/ 2 h 115"/>
                <a:gd name="T8" fmla="*/ 152 w 208"/>
                <a:gd name="T9" fmla="*/ 10 h 115"/>
                <a:gd name="T10" fmla="*/ 92 w 208"/>
                <a:gd name="T11" fmla="*/ 63 h 115"/>
                <a:gd name="T12" fmla="*/ 13 w 208"/>
                <a:gd name="T13" fmla="*/ 90 h 115"/>
                <a:gd name="T14" fmla="*/ 0 w 208"/>
                <a:gd name="T15" fmla="*/ 115 h 115"/>
                <a:gd name="T16" fmla="*/ 91 w 208"/>
                <a:gd name="T17" fmla="*/ 8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115">
                  <a:moveTo>
                    <a:pt x="91" y="83"/>
                  </a:moveTo>
                  <a:cubicBezTo>
                    <a:pt x="119" y="65"/>
                    <a:pt x="196" y="21"/>
                    <a:pt x="202" y="11"/>
                  </a:cubicBezTo>
                  <a:cubicBezTo>
                    <a:pt x="208" y="0"/>
                    <a:pt x="208" y="0"/>
                    <a:pt x="208" y="0"/>
                  </a:cubicBezTo>
                  <a:cubicBezTo>
                    <a:pt x="208" y="0"/>
                    <a:pt x="176" y="25"/>
                    <a:pt x="160" y="2"/>
                  </a:cubicBezTo>
                  <a:cubicBezTo>
                    <a:pt x="152" y="10"/>
                    <a:pt x="152" y="10"/>
                    <a:pt x="152" y="10"/>
                  </a:cubicBezTo>
                  <a:cubicBezTo>
                    <a:pt x="152" y="10"/>
                    <a:pt x="114" y="52"/>
                    <a:pt x="92" y="63"/>
                  </a:cubicBezTo>
                  <a:cubicBezTo>
                    <a:pt x="70" y="74"/>
                    <a:pt x="22" y="83"/>
                    <a:pt x="13" y="90"/>
                  </a:cubicBezTo>
                  <a:cubicBezTo>
                    <a:pt x="10" y="93"/>
                    <a:pt x="5" y="103"/>
                    <a:pt x="0" y="115"/>
                  </a:cubicBezTo>
                  <a:cubicBezTo>
                    <a:pt x="31" y="107"/>
                    <a:pt x="74" y="94"/>
                    <a:pt x="91" y="83"/>
                  </a:cubicBezTo>
                  <a:close/>
                </a:path>
              </a:pathLst>
            </a:custGeom>
            <a:solidFill>
              <a:srgbClr val="EEAC8E"/>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84" name="Freeform 125"/>
            <p:cNvSpPr/>
            <p:nvPr/>
          </p:nvSpPr>
          <p:spPr bwMode="auto">
            <a:xfrm>
              <a:off x="9867901" y="798513"/>
              <a:ext cx="60325" cy="93663"/>
            </a:xfrm>
            <a:custGeom>
              <a:avLst/>
              <a:gdLst>
                <a:gd name="T0" fmla="*/ 8 w 16"/>
                <a:gd name="T1" fmla="*/ 0 h 25"/>
                <a:gd name="T2" fmla="*/ 0 w 16"/>
                <a:gd name="T3" fmla="*/ 23 h 25"/>
                <a:gd name="T4" fmla="*/ 14 w 16"/>
                <a:gd name="T5" fmla="*/ 25 h 25"/>
                <a:gd name="T6" fmla="*/ 14 w 16"/>
                <a:gd name="T7" fmla="*/ 4 h 25"/>
                <a:gd name="T8" fmla="*/ 8 w 16"/>
                <a:gd name="T9" fmla="*/ 0 h 25"/>
              </a:gdLst>
              <a:ahLst/>
              <a:cxnLst>
                <a:cxn ang="0">
                  <a:pos x="T0" y="T1"/>
                </a:cxn>
                <a:cxn ang="0">
                  <a:pos x="T2" y="T3"/>
                </a:cxn>
                <a:cxn ang="0">
                  <a:pos x="T4" y="T5"/>
                </a:cxn>
                <a:cxn ang="0">
                  <a:pos x="T6" y="T7"/>
                </a:cxn>
                <a:cxn ang="0">
                  <a:pos x="T8" y="T9"/>
                </a:cxn>
              </a:cxnLst>
              <a:rect l="0" t="0" r="r" b="b"/>
              <a:pathLst>
                <a:path w="16" h="25">
                  <a:moveTo>
                    <a:pt x="8" y="0"/>
                  </a:moveTo>
                  <a:cubicBezTo>
                    <a:pt x="8" y="0"/>
                    <a:pt x="5" y="10"/>
                    <a:pt x="0" y="23"/>
                  </a:cubicBezTo>
                  <a:cubicBezTo>
                    <a:pt x="5" y="23"/>
                    <a:pt x="9" y="24"/>
                    <a:pt x="14" y="25"/>
                  </a:cubicBezTo>
                  <a:cubicBezTo>
                    <a:pt x="15" y="14"/>
                    <a:pt x="16" y="5"/>
                    <a:pt x="14" y="4"/>
                  </a:cubicBezTo>
                  <a:cubicBezTo>
                    <a:pt x="8" y="0"/>
                    <a:pt x="8" y="0"/>
                    <a:pt x="8" y="0"/>
                  </a:cubicBezTo>
                  <a:close/>
                </a:path>
              </a:pathLst>
            </a:custGeom>
            <a:solidFill>
              <a:srgbClr val="EEAC8E"/>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85" name="Freeform 126"/>
            <p:cNvSpPr/>
            <p:nvPr/>
          </p:nvSpPr>
          <p:spPr bwMode="auto">
            <a:xfrm>
              <a:off x="9615488" y="700088"/>
              <a:ext cx="112713" cy="236538"/>
            </a:xfrm>
            <a:custGeom>
              <a:avLst/>
              <a:gdLst>
                <a:gd name="T0" fmla="*/ 0 w 30"/>
                <a:gd name="T1" fmla="*/ 63 h 63"/>
                <a:gd name="T2" fmla="*/ 17 w 30"/>
                <a:gd name="T3" fmla="*/ 55 h 63"/>
                <a:gd name="T4" fmla="*/ 26 w 30"/>
                <a:gd name="T5" fmla="*/ 4 h 63"/>
                <a:gd name="T6" fmla="*/ 0 w 30"/>
                <a:gd name="T7" fmla="*/ 57 h 63"/>
                <a:gd name="T8" fmla="*/ 0 w 30"/>
                <a:gd name="T9" fmla="*/ 63 h 63"/>
              </a:gdLst>
              <a:ahLst/>
              <a:cxnLst>
                <a:cxn ang="0">
                  <a:pos x="T0" y="T1"/>
                </a:cxn>
                <a:cxn ang="0">
                  <a:pos x="T2" y="T3"/>
                </a:cxn>
                <a:cxn ang="0">
                  <a:pos x="T4" y="T5"/>
                </a:cxn>
                <a:cxn ang="0">
                  <a:pos x="T6" y="T7"/>
                </a:cxn>
                <a:cxn ang="0">
                  <a:pos x="T8" y="T9"/>
                </a:cxn>
              </a:cxnLst>
              <a:rect l="0" t="0" r="r" b="b"/>
              <a:pathLst>
                <a:path w="30" h="63">
                  <a:moveTo>
                    <a:pt x="0" y="63"/>
                  </a:moveTo>
                  <a:cubicBezTo>
                    <a:pt x="5" y="60"/>
                    <a:pt x="10" y="57"/>
                    <a:pt x="17" y="55"/>
                  </a:cubicBezTo>
                  <a:cubicBezTo>
                    <a:pt x="20" y="45"/>
                    <a:pt x="30" y="7"/>
                    <a:pt x="26" y="4"/>
                  </a:cubicBezTo>
                  <a:cubicBezTo>
                    <a:pt x="20" y="0"/>
                    <a:pt x="7" y="6"/>
                    <a:pt x="0" y="57"/>
                  </a:cubicBezTo>
                  <a:lnTo>
                    <a:pt x="0" y="63"/>
                  </a:lnTo>
                  <a:close/>
                </a:path>
              </a:pathLst>
            </a:custGeom>
            <a:solidFill>
              <a:srgbClr val="EEAC8E"/>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86" name="Freeform 127"/>
            <p:cNvSpPr/>
            <p:nvPr/>
          </p:nvSpPr>
          <p:spPr bwMode="auto">
            <a:xfrm>
              <a:off x="9717088" y="738188"/>
              <a:ext cx="112713" cy="157163"/>
            </a:xfrm>
            <a:custGeom>
              <a:avLst/>
              <a:gdLst>
                <a:gd name="T0" fmla="*/ 10 w 30"/>
                <a:gd name="T1" fmla="*/ 3 h 42"/>
                <a:gd name="T2" fmla="*/ 0 w 30"/>
                <a:gd name="T3" fmla="*/ 38 h 42"/>
                <a:gd name="T4" fmla="*/ 1 w 30"/>
                <a:gd name="T5" fmla="*/ 42 h 42"/>
                <a:gd name="T6" fmla="*/ 21 w 30"/>
                <a:gd name="T7" fmla="*/ 38 h 42"/>
                <a:gd name="T8" fmla="*/ 21 w 30"/>
                <a:gd name="T9" fmla="*/ 33 h 42"/>
                <a:gd name="T10" fmla="*/ 24 w 30"/>
                <a:gd name="T11" fmla="*/ 3 h 42"/>
                <a:gd name="T12" fmla="*/ 10 w 30"/>
                <a:gd name="T13" fmla="*/ 3 h 42"/>
              </a:gdLst>
              <a:ahLst/>
              <a:cxnLst>
                <a:cxn ang="0">
                  <a:pos x="T0" y="T1"/>
                </a:cxn>
                <a:cxn ang="0">
                  <a:pos x="T2" y="T3"/>
                </a:cxn>
                <a:cxn ang="0">
                  <a:pos x="T4" y="T5"/>
                </a:cxn>
                <a:cxn ang="0">
                  <a:pos x="T6" y="T7"/>
                </a:cxn>
                <a:cxn ang="0">
                  <a:pos x="T8" y="T9"/>
                </a:cxn>
                <a:cxn ang="0">
                  <a:pos x="T10" y="T11"/>
                </a:cxn>
                <a:cxn ang="0">
                  <a:pos x="T12" y="T13"/>
                </a:cxn>
              </a:cxnLst>
              <a:rect l="0" t="0" r="r" b="b"/>
              <a:pathLst>
                <a:path w="30" h="42">
                  <a:moveTo>
                    <a:pt x="10" y="3"/>
                  </a:moveTo>
                  <a:cubicBezTo>
                    <a:pt x="0" y="38"/>
                    <a:pt x="0" y="38"/>
                    <a:pt x="0" y="38"/>
                  </a:cubicBezTo>
                  <a:cubicBezTo>
                    <a:pt x="0" y="38"/>
                    <a:pt x="1" y="40"/>
                    <a:pt x="1" y="42"/>
                  </a:cubicBezTo>
                  <a:cubicBezTo>
                    <a:pt x="7" y="40"/>
                    <a:pt x="14" y="39"/>
                    <a:pt x="21" y="38"/>
                  </a:cubicBezTo>
                  <a:cubicBezTo>
                    <a:pt x="21" y="33"/>
                    <a:pt x="21" y="33"/>
                    <a:pt x="21" y="33"/>
                  </a:cubicBezTo>
                  <a:cubicBezTo>
                    <a:pt x="21" y="33"/>
                    <a:pt x="30" y="7"/>
                    <a:pt x="24" y="3"/>
                  </a:cubicBezTo>
                  <a:cubicBezTo>
                    <a:pt x="19" y="0"/>
                    <a:pt x="10" y="3"/>
                    <a:pt x="10" y="3"/>
                  </a:cubicBezTo>
                  <a:close/>
                </a:path>
              </a:pathLst>
            </a:custGeom>
            <a:solidFill>
              <a:srgbClr val="EEAC8E"/>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87" name="Freeform 128"/>
            <p:cNvSpPr/>
            <p:nvPr/>
          </p:nvSpPr>
          <p:spPr bwMode="auto">
            <a:xfrm>
              <a:off x="5459413" y="1804988"/>
              <a:ext cx="2566988" cy="2528888"/>
            </a:xfrm>
            <a:custGeom>
              <a:avLst/>
              <a:gdLst>
                <a:gd name="T0" fmla="*/ 413 w 683"/>
                <a:gd name="T1" fmla="*/ 405 h 673"/>
                <a:gd name="T2" fmla="*/ 292 w 683"/>
                <a:gd name="T3" fmla="*/ 506 h 673"/>
                <a:gd name="T4" fmla="*/ 285 w 683"/>
                <a:gd name="T5" fmla="*/ 506 h 673"/>
                <a:gd name="T6" fmla="*/ 222 w 683"/>
                <a:gd name="T7" fmla="*/ 520 h 673"/>
                <a:gd name="T8" fmla="*/ 173 w 683"/>
                <a:gd name="T9" fmla="*/ 555 h 673"/>
                <a:gd name="T10" fmla="*/ 323 w 683"/>
                <a:gd name="T11" fmla="*/ 647 h 673"/>
                <a:gd name="T12" fmla="*/ 395 w 683"/>
                <a:gd name="T13" fmla="*/ 592 h 673"/>
                <a:gd name="T14" fmla="*/ 671 w 683"/>
                <a:gd name="T15" fmla="*/ 405 h 673"/>
                <a:gd name="T16" fmla="*/ 671 w 683"/>
                <a:gd name="T17" fmla="*/ 327 h 673"/>
                <a:gd name="T18" fmla="*/ 355 w 683"/>
                <a:gd name="T19" fmla="*/ 118 h 673"/>
                <a:gd name="T20" fmla="*/ 92 w 683"/>
                <a:gd name="T21" fmla="*/ 41 h 673"/>
                <a:gd name="T22" fmla="*/ 171 w 683"/>
                <a:gd name="T23" fmla="*/ 326 h 673"/>
                <a:gd name="T24" fmla="*/ 372 w 683"/>
                <a:gd name="T25" fmla="*/ 381 h 673"/>
                <a:gd name="T26" fmla="*/ 413 w 683"/>
                <a:gd name="T27" fmla="*/ 405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3" h="673">
                  <a:moveTo>
                    <a:pt x="413" y="405"/>
                  </a:moveTo>
                  <a:cubicBezTo>
                    <a:pt x="413" y="405"/>
                    <a:pt x="327" y="489"/>
                    <a:pt x="292" y="506"/>
                  </a:cubicBezTo>
                  <a:cubicBezTo>
                    <a:pt x="257" y="522"/>
                    <a:pt x="285" y="506"/>
                    <a:pt x="285" y="506"/>
                  </a:cubicBezTo>
                  <a:cubicBezTo>
                    <a:pt x="285" y="506"/>
                    <a:pt x="239" y="509"/>
                    <a:pt x="222" y="520"/>
                  </a:cubicBezTo>
                  <a:cubicBezTo>
                    <a:pt x="206" y="531"/>
                    <a:pt x="173" y="555"/>
                    <a:pt x="173" y="555"/>
                  </a:cubicBezTo>
                  <a:cubicBezTo>
                    <a:pt x="173" y="555"/>
                    <a:pt x="198" y="673"/>
                    <a:pt x="323" y="647"/>
                  </a:cubicBezTo>
                  <a:cubicBezTo>
                    <a:pt x="323" y="647"/>
                    <a:pt x="377" y="596"/>
                    <a:pt x="395" y="592"/>
                  </a:cubicBezTo>
                  <a:cubicBezTo>
                    <a:pt x="413" y="588"/>
                    <a:pt x="665" y="439"/>
                    <a:pt x="671" y="405"/>
                  </a:cubicBezTo>
                  <a:cubicBezTo>
                    <a:pt x="676" y="370"/>
                    <a:pt x="683" y="342"/>
                    <a:pt x="671" y="327"/>
                  </a:cubicBezTo>
                  <a:cubicBezTo>
                    <a:pt x="658" y="313"/>
                    <a:pt x="378" y="144"/>
                    <a:pt x="355" y="118"/>
                  </a:cubicBezTo>
                  <a:cubicBezTo>
                    <a:pt x="331" y="92"/>
                    <a:pt x="175" y="0"/>
                    <a:pt x="92" y="41"/>
                  </a:cubicBezTo>
                  <a:cubicBezTo>
                    <a:pt x="92" y="41"/>
                    <a:pt x="0" y="229"/>
                    <a:pt x="171" y="326"/>
                  </a:cubicBezTo>
                  <a:cubicBezTo>
                    <a:pt x="171" y="326"/>
                    <a:pt x="300" y="392"/>
                    <a:pt x="372" y="381"/>
                  </a:cubicBezTo>
                  <a:cubicBezTo>
                    <a:pt x="372" y="381"/>
                    <a:pt x="406" y="390"/>
                    <a:pt x="413" y="405"/>
                  </a:cubicBezTo>
                  <a:close/>
                </a:path>
              </a:pathLst>
            </a:custGeom>
            <a:solidFill>
              <a:srgbClr val="262423"/>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88" name="Freeform 129"/>
            <p:cNvSpPr/>
            <p:nvPr/>
          </p:nvSpPr>
          <p:spPr bwMode="auto">
            <a:xfrm>
              <a:off x="5822951" y="103188"/>
              <a:ext cx="3341688" cy="2498725"/>
            </a:xfrm>
            <a:custGeom>
              <a:avLst/>
              <a:gdLst>
                <a:gd name="T0" fmla="*/ 120 w 889"/>
                <a:gd name="T1" fmla="*/ 542 h 665"/>
                <a:gd name="T2" fmla="*/ 202 w 889"/>
                <a:gd name="T3" fmla="*/ 554 h 665"/>
                <a:gd name="T4" fmla="*/ 337 w 889"/>
                <a:gd name="T5" fmla="*/ 627 h 665"/>
                <a:gd name="T6" fmla="*/ 387 w 889"/>
                <a:gd name="T7" fmla="*/ 659 h 665"/>
                <a:gd name="T8" fmla="*/ 417 w 889"/>
                <a:gd name="T9" fmla="*/ 621 h 665"/>
                <a:gd name="T10" fmla="*/ 588 w 889"/>
                <a:gd name="T11" fmla="*/ 514 h 665"/>
                <a:gd name="T12" fmla="*/ 641 w 889"/>
                <a:gd name="T13" fmla="*/ 464 h 665"/>
                <a:gd name="T14" fmla="*/ 777 w 889"/>
                <a:gd name="T15" fmla="*/ 514 h 665"/>
                <a:gd name="T16" fmla="*/ 818 w 889"/>
                <a:gd name="T17" fmla="*/ 542 h 665"/>
                <a:gd name="T18" fmla="*/ 877 w 889"/>
                <a:gd name="T19" fmla="*/ 424 h 665"/>
                <a:gd name="T20" fmla="*/ 792 w 889"/>
                <a:gd name="T21" fmla="*/ 371 h 665"/>
                <a:gd name="T22" fmla="*/ 594 w 889"/>
                <a:gd name="T23" fmla="*/ 161 h 665"/>
                <a:gd name="T24" fmla="*/ 581 w 889"/>
                <a:gd name="T25" fmla="*/ 161 h 665"/>
                <a:gd name="T26" fmla="*/ 526 w 889"/>
                <a:gd name="T27" fmla="*/ 117 h 665"/>
                <a:gd name="T28" fmla="*/ 469 w 889"/>
                <a:gd name="T29" fmla="*/ 97 h 665"/>
                <a:gd name="T30" fmla="*/ 409 w 889"/>
                <a:gd name="T31" fmla="*/ 79 h 665"/>
                <a:gd name="T32" fmla="*/ 258 w 889"/>
                <a:gd name="T33" fmla="*/ 38 h 665"/>
                <a:gd name="T34" fmla="*/ 250 w 889"/>
                <a:gd name="T35" fmla="*/ 38 h 665"/>
                <a:gd name="T36" fmla="*/ 197 w 889"/>
                <a:gd name="T37" fmla="*/ 22 h 665"/>
                <a:gd name="T38" fmla="*/ 138 w 889"/>
                <a:gd name="T39" fmla="*/ 29 h 665"/>
                <a:gd name="T40" fmla="*/ 93 w 889"/>
                <a:gd name="T41" fmla="*/ 38 h 665"/>
                <a:gd name="T42" fmla="*/ 122 w 889"/>
                <a:gd name="T43" fmla="*/ 187 h 665"/>
                <a:gd name="T44" fmla="*/ 176 w 889"/>
                <a:gd name="T45" fmla="*/ 172 h 665"/>
                <a:gd name="T46" fmla="*/ 176 w 889"/>
                <a:gd name="T47" fmla="*/ 204 h 665"/>
                <a:gd name="T48" fmla="*/ 250 w 889"/>
                <a:gd name="T49" fmla="*/ 231 h 665"/>
                <a:gd name="T50" fmla="*/ 10 w 889"/>
                <a:gd name="T51" fmla="*/ 446 h 665"/>
                <a:gd name="T52" fmla="*/ 41 w 889"/>
                <a:gd name="T53" fmla="*/ 501 h 665"/>
                <a:gd name="T54" fmla="*/ 120 w 889"/>
                <a:gd name="T55" fmla="*/ 542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9" h="665">
                  <a:moveTo>
                    <a:pt x="120" y="542"/>
                  </a:moveTo>
                  <a:cubicBezTo>
                    <a:pt x="136" y="542"/>
                    <a:pt x="184" y="532"/>
                    <a:pt x="202" y="554"/>
                  </a:cubicBezTo>
                  <a:cubicBezTo>
                    <a:pt x="221" y="576"/>
                    <a:pt x="308" y="589"/>
                    <a:pt x="337" y="627"/>
                  </a:cubicBezTo>
                  <a:cubicBezTo>
                    <a:pt x="366" y="665"/>
                    <a:pt x="387" y="659"/>
                    <a:pt x="387" y="659"/>
                  </a:cubicBezTo>
                  <a:cubicBezTo>
                    <a:pt x="387" y="659"/>
                    <a:pt x="406" y="619"/>
                    <a:pt x="417" y="621"/>
                  </a:cubicBezTo>
                  <a:cubicBezTo>
                    <a:pt x="428" y="622"/>
                    <a:pt x="559" y="521"/>
                    <a:pt x="588" y="514"/>
                  </a:cubicBezTo>
                  <a:cubicBezTo>
                    <a:pt x="618" y="507"/>
                    <a:pt x="634" y="464"/>
                    <a:pt x="641" y="464"/>
                  </a:cubicBezTo>
                  <a:cubicBezTo>
                    <a:pt x="649" y="464"/>
                    <a:pt x="759" y="514"/>
                    <a:pt x="777" y="514"/>
                  </a:cubicBezTo>
                  <a:cubicBezTo>
                    <a:pt x="777" y="514"/>
                    <a:pt x="809" y="543"/>
                    <a:pt x="818" y="542"/>
                  </a:cubicBezTo>
                  <a:cubicBezTo>
                    <a:pt x="827" y="540"/>
                    <a:pt x="889" y="470"/>
                    <a:pt x="877" y="424"/>
                  </a:cubicBezTo>
                  <a:cubicBezTo>
                    <a:pt x="877" y="424"/>
                    <a:pt x="799" y="389"/>
                    <a:pt x="792" y="371"/>
                  </a:cubicBezTo>
                  <a:cubicBezTo>
                    <a:pt x="785" y="352"/>
                    <a:pt x="610" y="163"/>
                    <a:pt x="594" y="161"/>
                  </a:cubicBezTo>
                  <a:cubicBezTo>
                    <a:pt x="581" y="161"/>
                    <a:pt x="581" y="161"/>
                    <a:pt x="581" y="161"/>
                  </a:cubicBezTo>
                  <a:cubicBezTo>
                    <a:pt x="581" y="161"/>
                    <a:pt x="539" y="125"/>
                    <a:pt x="526" y="117"/>
                  </a:cubicBezTo>
                  <a:cubicBezTo>
                    <a:pt x="526" y="117"/>
                    <a:pt x="493" y="97"/>
                    <a:pt x="469" y="97"/>
                  </a:cubicBezTo>
                  <a:cubicBezTo>
                    <a:pt x="469" y="97"/>
                    <a:pt x="428" y="84"/>
                    <a:pt x="409" y="79"/>
                  </a:cubicBezTo>
                  <a:cubicBezTo>
                    <a:pt x="409" y="79"/>
                    <a:pt x="299" y="29"/>
                    <a:pt x="258" y="38"/>
                  </a:cubicBezTo>
                  <a:cubicBezTo>
                    <a:pt x="252" y="40"/>
                    <a:pt x="250" y="38"/>
                    <a:pt x="250" y="38"/>
                  </a:cubicBezTo>
                  <a:cubicBezTo>
                    <a:pt x="250" y="38"/>
                    <a:pt x="219" y="9"/>
                    <a:pt x="197" y="22"/>
                  </a:cubicBezTo>
                  <a:cubicBezTo>
                    <a:pt x="197" y="22"/>
                    <a:pt x="177" y="0"/>
                    <a:pt x="138" y="29"/>
                  </a:cubicBezTo>
                  <a:cubicBezTo>
                    <a:pt x="93" y="38"/>
                    <a:pt x="93" y="38"/>
                    <a:pt x="93" y="38"/>
                  </a:cubicBezTo>
                  <a:cubicBezTo>
                    <a:pt x="93" y="38"/>
                    <a:pt x="63" y="90"/>
                    <a:pt x="122" y="187"/>
                  </a:cubicBezTo>
                  <a:cubicBezTo>
                    <a:pt x="176" y="172"/>
                    <a:pt x="176" y="172"/>
                    <a:pt x="176" y="172"/>
                  </a:cubicBezTo>
                  <a:cubicBezTo>
                    <a:pt x="176" y="172"/>
                    <a:pt x="169" y="200"/>
                    <a:pt x="176" y="204"/>
                  </a:cubicBezTo>
                  <a:cubicBezTo>
                    <a:pt x="182" y="207"/>
                    <a:pt x="250" y="220"/>
                    <a:pt x="250" y="231"/>
                  </a:cubicBezTo>
                  <a:cubicBezTo>
                    <a:pt x="250" y="242"/>
                    <a:pt x="24" y="398"/>
                    <a:pt x="10" y="446"/>
                  </a:cubicBezTo>
                  <a:cubicBezTo>
                    <a:pt x="10" y="446"/>
                    <a:pt x="0" y="496"/>
                    <a:pt x="41" y="501"/>
                  </a:cubicBezTo>
                  <a:cubicBezTo>
                    <a:pt x="81" y="507"/>
                    <a:pt x="120" y="542"/>
                    <a:pt x="120" y="542"/>
                  </a:cubicBezTo>
                  <a:close/>
                </a:path>
              </a:pathLst>
            </a:custGeom>
            <a:solidFill>
              <a:srgbClr val="EFEFEF"/>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89" name="Freeform 130"/>
            <p:cNvSpPr/>
            <p:nvPr/>
          </p:nvSpPr>
          <p:spPr bwMode="auto">
            <a:xfrm>
              <a:off x="8221663" y="234950"/>
              <a:ext cx="992188" cy="1292225"/>
            </a:xfrm>
            <a:custGeom>
              <a:avLst/>
              <a:gdLst>
                <a:gd name="T0" fmla="*/ 0 w 264"/>
                <a:gd name="T1" fmla="*/ 123 h 344"/>
                <a:gd name="T2" fmla="*/ 33 w 264"/>
                <a:gd name="T3" fmla="*/ 301 h 344"/>
                <a:gd name="T4" fmla="*/ 73 w 264"/>
                <a:gd name="T5" fmla="*/ 301 h 344"/>
                <a:gd name="T6" fmla="*/ 150 w 264"/>
                <a:gd name="T7" fmla="*/ 330 h 344"/>
                <a:gd name="T8" fmla="*/ 167 w 264"/>
                <a:gd name="T9" fmla="*/ 310 h 344"/>
                <a:gd name="T10" fmla="*/ 184 w 264"/>
                <a:gd name="T11" fmla="*/ 301 h 344"/>
                <a:gd name="T12" fmla="*/ 171 w 264"/>
                <a:gd name="T13" fmla="*/ 282 h 344"/>
                <a:gd name="T14" fmla="*/ 193 w 264"/>
                <a:gd name="T15" fmla="*/ 279 h 344"/>
                <a:gd name="T16" fmla="*/ 224 w 264"/>
                <a:gd name="T17" fmla="*/ 273 h 344"/>
                <a:gd name="T18" fmla="*/ 224 w 264"/>
                <a:gd name="T19" fmla="*/ 207 h 344"/>
                <a:gd name="T20" fmla="*/ 250 w 264"/>
                <a:gd name="T21" fmla="*/ 183 h 344"/>
                <a:gd name="T22" fmla="*/ 229 w 264"/>
                <a:gd name="T23" fmla="*/ 91 h 344"/>
                <a:gd name="T24" fmla="*/ 53 w 264"/>
                <a:gd name="T25" fmla="*/ 56 h 344"/>
                <a:gd name="T26" fmla="*/ 24 w 264"/>
                <a:gd name="T27" fmla="*/ 119 h 344"/>
                <a:gd name="T28" fmla="*/ 0 w 264"/>
                <a:gd name="T29" fmla="*/ 123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 h="344">
                  <a:moveTo>
                    <a:pt x="0" y="123"/>
                  </a:moveTo>
                  <a:cubicBezTo>
                    <a:pt x="0" y="123"/>
                    <a:pt x="9" y="273"/>
                    <a:pt x="33" y="301"/>
                  </a:cubicBezTo>
                  <a:cubicBezTo>
                    <a:pt x="33" y="301"/>
                    <a:pt x="59" y="299"/>
                    <a:pt x="73" y="301"/>
                  </a:cubicBezTo>
                  <a:cubicBezTo>
                    <a:pt x="88" y="305"/>
                    <a:pt x="119" y="344"/>
                    <a:pt x="150" y="330"/>
                  </a:cubicBezTo>
                  <a:cubicBezTo>
                    <a:pt x="167" y="310"/>
                    <a:pt x="167" y="310"/>
                    <a:pt x="167" y="310"/>
                  </a:cubicBezTo>
                  <a:cubicBezTo>
                    <a:pt x="184" y="301"/>
                    <a:pt x="184" y="301"/>
                    <a:pt x="184" y="301"/>
                  </a:cubicBezTo>
                  <a:cubicBezTo>
                    <a:pt x="171" y="282"/>
                    <a:pt x="171" y="282"/>
                    <a:pt x="171" y="282"/>
                  </a:cubicBezTo>
                  <a:cubicBezTo>
                    <a:pt x="171" y="282"/>
                    <a:pt x="188" y="286"/>
                    <a:pt x="193" y="279"/>
                  </a:cubicBezTo>
                  <a:cubicBezTo>
                    <a:pt x="200" y="268"/>
                    <a:pt x="220" y="279"/>
                    <a:pt x="224" y="273"/>
                  </a:cubicBezTo>
                  <a:cubicBezTo>
                    <a:pt x="228" y="268"/>
                    <a:pt x="224" y="220"/>
                    <a:pt x="224" y="207"/>
                  </a:cubicBezTo>
                  <a:cubicBezTo>
                    <a:pt x="224" y="194"/>
                    <a:pt x="250" y="183"/>
                    <a:pt x="250" y="183"/>
                  </a:cubicBezTo>
                  <a:cubicBezTo>
                    <a:pt x="250" y="183"/>
                    <a:pt x="264" y="137"/>
                    <a:pt x="229" y="91"/>
                  </a:cubicBezTo>
                  <a:cubicBezTo>
                    <a:pt x="195" y="46"/>
                    <a:pt x="116" y="0"/>
                    <a:pt x="53" y="56"/>
                  </a:cubicBezTo>
                  <a:cubicBezTo>
                    <a:pt x="53" y="56"/>
                    <a:pt x="22" y="66"/>
                    <a:pt x="24" y="119"/>
                  </a:cubicBezTo>
                  <a:lnTo>
                    <a:pt x="0" y="123"/>
                  </a:lnTo>
                  <a:close/>
                </a:path>
              </a:pathLst>
            </a:custGeom>
            <a:solidFill>
              <a:srgbClr val="EEAC8E"/>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90" name="Freeform 131"/>
            <p:cNvSpPr/>
            <p:nvPr/>
          </p:nvSpPr>
          <p:spPr bwMode="auto">
            <a:xfrm>
              <a:off x="5861051" y="3871913"/>
              <a:ext cx="646113" cy="1089025"/>
            </a:xfrm>
            <a:custGeom>
              <a:avLst/>
              <a:gdLst>
                <a:gd name="T0" fmla="*/ 0 w 172"/>
                <a:gd name="T1" fmla="*/ 9 h 290"/>
                <a:gd name="T2" fmla="*/ 17 w 172"/>
                <a:gd name="T3" fmla="*/ 117 h 290"/>
                <a:gd name="T4" fmla="*/ 27 w 172"/>
                <a:gd name="T5" fmla="*/ 117 h 290"/>
                <a:gd name="T6" fmla="*/ 123 w 172"/>
                <a:gd name="T7" fmla="*/ 290 h 290"/>
                <a:gd name="T8" fmla="*/ 143 w 172"/>
                <a:gd name="T9" fmla="*/ 268 h 290"/>
                <a:gd name="T10" fmla="*/ 117 w 172"/>
                <a:gd name="T11" fmla="*/ 178 h 290"/>
                <a:gd name="T12" fmla="*/ 165 w 172"/>
                <a:gd name="T13" fmla="*/ 99 h 290"/>
                <a:gd name="T14" fmla="*/ 71 w 172"/>
                <a:gd name="T15" fmla="*/ 9 h 290"/>
                <a:gd name="T16" fmla="*/ 0 w 172"/>
                <a:gd name="T17" fmla="*/ 9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290">
                  <a:moveTo>
                    <a:pt x="0" y="9"/>
                  </a:moveTo>
                  <a:cubicBezTo>
                    <a:pt x="0" y="9"/>
                    <a:pt x="3" y="82"/>
                    <a:pt x="17" y="117"/>
                  </a:cubicBezTo>
                  <a:cubicBezTo>
                    <a:pt x="27" y="117"/>
                    <a:pt x="27" y="117"/>
                    <a:pt x="27" y="117"/>
                  </a:cubicBezTo>
                  <a:cubicBezTo>
                    <a:pt x="27" y="117"/>
                    <a:pt x="33" y="231"/>
                    <a:pt x="123" y="290"/>
                  </a:cubicBezTo>
                  <a:cubicBezTo>
                    <a:pt x="123" y="290"/>
                    <a:pt x="143" y="283"/>
                    <a:pt x="143" y="268"/>
                  </a:cubicBezTo>
                  <a:cubicBezTo>
                    <a:pt x="143" y="253"/>
                    <a:pt x="113" y="191"/>
                    <a:pt x="117" y="178"/>
                  </a:cubicBezTo>
                  <a:cubicBezTo>
                    <a:pt x="121" y="165"/>
                    <a:pt x="172" y="120"/>
                    <a:pt x="165" y="99"/>
                  </a:cubicBezTo>
                  <a:cubicBezTo>
                    <a:pt x="158" y="78"/>
                    <a:pt x="71" y="9"/>
                    <a:pt x="71" y="9"/>
                  </a:cubicBezTo>
                  <a:cubicBezTo>
                    <a:pt x="71" y="9"/>
                    <a:pt x="42" y="0"/>
                    <a:pt x="0" y="9"/>
                  </a:cubicBezTo>
                  <a:close/>
                </a:path>
              </a:pathLst>
            </a:custGeom>
            <a:solidFill>
              <a:srgbClr val="000000"/>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91" name="Freeform 132"/>
            <p:cNvSpPr/>
            <p:nvPr/>
          </p:nvSpPr>
          <p:spPr bwMode="auto">
            <a:xfrm>
              <a:off x="8259763" y="576263"/>
              <a:ext cx="811213" cy="879475"/>
            </a:xfrm>
            <a:custGeom>
              <a:avLst/>
              <a:gdLst>
                <a:gd name="T0" fmla="*/ 188 w 216"/>
                <a:gd name="T1" fmla="*/ 104 h 234"/>
                <a:gd name="T2" fmla="*/ 211 w 216"/>
                <a:gd name="T3" fmla="*/ 63 h 234"/>
                <a:gd name="T4" fmla="*/ 175 w 216"/>
                <a:gd name="T5" fmla="*/ 7 h 234"/>
                <a:gd name="T6" fmla="*/ 127 w 216"/>
                <a:gd name="T7" fmla="*/ 78 h 234"/>
                <a:gd name="T8" fmla="*/ 90 w 216"/>
                <a:gd name="T9" fmla="*/ 54 h 234"/>
                <a:gd name="T10" fmla="*/ 96 w 216"/>
                <a:gd name="T11" fmla="*/ 120 h 234"/>
                <a:gd name="T12" fmla="*/ 73 w 216"/>
                <a:gd name="T13" fmla="*/ 117 h 234"/>
                <a:gd name="T14" fmla="*/ 62 w 216"/>
                <a:gd name="T15" fmla="*/ 149 h 234"/>
                <a:gd name="T16" fmla="*/ 0 w 216"/>
                <a:gd name="T17" fmla="*/ 131 h 234"/>
                <a:gd name="T18" fmla="*/ 1 w 216"/>
                <a:gd name="T19" fmla="*/ 134 h 234"/>
                <a:gd name="T20" fmla="*/ 51 w 216"/>
                <a:gd name="T21" fmla="*/ 171 h 234"/>
                <a:gd name="T22" fmla="*/ 131 w 216"/>
                <a:gd name="T23" fmla="*/ 227 h 234"/>
                <a:gd name="T24" fmla="*/ 140 w 216"/>
                <a:gd name="T25" fmla="*/ 189 h 234"/>
                <a:gd name="T26" fmla="*/ 151 w 216"/>
                <a:gd name="T27" fmla="*/ 180 h 234"/>
                <a:gd name="T28" fmla="*/ 185 w 216"/>
                <a:gd name="T29" fmla="*/ 158 h 234"/>
                <a:gd name="T30" fmla="*/ 215 w 216"/>
                <a:gd name="T31" fmla="*/ 179 h 234"/>
                <a:gd name="T32" fmla="*/ 214 w 216"/>
                <a:gd name="T33" fmla="*/ 130 h 234"/>
                <a:gd name="T34" fmla="*/ 214 w 216"/>
                <a:gd name="T35" fmla="*/ 130 h 234"/>
                <a:gd name="T36" fmla="*/ 188 w 216"/>
                <a:gd name="T37" fmla="*/ 10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6" h="234">
                  <a:moveTo>
                    <a:pt x="188" y="104"/>
                  </a:moveTo>
                  <a:cubicBezTo>
                    <a:pt x="192" y="95"/>
                    <a:pt x="211" y="63"/>
                    <a:pt x="211" y="63"/>
                  </a:cubicBezTo>
                  <a:cubicBezTo>
                    <a:pt x="211" y="63"/>
                    <a:pt x="201" y="15"/>
                    <a:pt x="175" y="7"/>
                  </a:cubicBezTo>
                  <a:cubicBezTo>
                    <a:pt x="149" y="0"/>
                    <a:pt x="127" y="78"/>
                    <a:pt x="127" y="78"/>
                  </a:cubicBezTo>
                  <a:cubicBezTo>
                    <a:pt x="127" y="78"/>
                    <a:pt x="112" y="43"/>
                    <a:pt x="90" y="54"/>
                  </a:cubicBezTo>
                  <a:cubicBezTo>
                    <a:pt x="90" y="54"/>
                    <a:pt x="51" y="92"/>
                    <a:pt x="96" y="120"/>
                  </a:cubicBezTo>
                  <a:cubicBezTo>
                    <a:pt x="96" y="120"/>
                    <a:pt x="84" y="123"/>
                    <a:pt x="73" y="117"/>
                  </a:cubicBezTo>
                  <a:cubicBezTo>
                    <a:pt x="62" y="149"/>
                    <a:pt x="62" y="149"/>
                    <a:pt x="62" y="149"/>
                  </a:cubicBezTo>
                  <a:cubicBezTo>
                    <a:pt x="62" y="149"/>
                    <a:pt x="27" y="144"/>
                    <a:pt x="0" y="131"/>
                  </a:cubicBezTo>
                  <a:cubicBezTo>
                    <a:pt x="0" y="132"/>
                    <a:pt x="1" y="133"/>
                    <a:pt x="1" y="134"/>
                  </a:cubicBezTo>
                  <a:cubicBezTo>
                    <a:pt x="15" y="146"/>
                    <a:pt x="33" y="161"/>
                    <a:pt x="51" y="171"/>
                  </a:cubicBezTo>
                  <a:cubicBezTo>
                    <a:pt x="86" y="191"/>
                    <a:pt x="105" y="234"/>
                    <a:pt x="131" y="227"/>
                  </a:cubicBezTo>
                  <a:cubicBezTo>
                    <a:pt x="140" y="189"/>
                    <a:pt x="140" y="189"/>
                    <a:pt x="140" y="189"/>
                  </a:cubicBezTo>
                  <a:cubicBezTo>
                    <a:pt x="151" y="180"/>
                    <a:pt x="151" y="180"/>
                    <a:pt x="151" y="180"/>
                  </a:cubicBezTo>
                  <a:cubicBezTo>
                    <a:pt x="151" y="180"/>
                    <a:pt x="179" y="167"/>
                    <a:pt x="185" y="158"/>
                  </a:cubicBezTo>
                  <a:cubicBezTo>
                    <a:pt x="185" y="158"/>
                    <a:pt x="202" y="168"/>
                    <a:pt x="215" y="179"/>
                  </a:cubicBezTo>
                  <a:cubicBezTo>
                    <a:pt x="216" y="170"/>
                    <a:pt x="215" y="146"/>
                    <a:pt x="214" y="130"/>
                  </a:cubicBezTo>
                  <a:cubicBezTo>
                    <a:pt x="214" y="130"/>
                    <a:pt x="214" y="130"/>
                    <a:pt x="214" y="130"/>
                  </a:cubicBezTo>
                  <a:cubicBezTo>
                    <a:pt x="214" y="130"/>
                    <a:pt x="185" y="113"/>
                    <a:pt x="188" y="104"/>
                  </a:cubicBezTo>
                  <a:close/>
                </a:path>
              </a:pathLst>
            </a:custGeom>
            <a:solidFill>
              <a:srgbClr val="F8C293"/>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92" name="Freeform 133"/>
            <p:cNvSpPr/>
            <p:nvPr/>
          </p:nvSpPr>
          <p:spPr bwMode="auto">
            <a:xfrm>
              <a:off x="6108701" y="3327400"/>
              <a:ext cx="1557338" cy="1006475"/>
            </a:xfrm>
            <a:custGeom>
              <a:avLst/>
              <a:gdLst>
                <a:gd name="T0" fmla="*/ 119 w 414"/>
                <a:gd name="T1" fmla="*/ 101 h 268"/>
                <a:gd name="T2" fmla="*/ 112 w 414"/>
                <a:gd name="T3" fmla="*/ 101 h 268"/>
                <a:gd name="T4" fmla="*/ 49 w 414"/>
                <a:gd name="T5" fmla="*/ 115 h 268"/>
                <a:gd name="T6" fmla="*/ 0 w 414"/>
                <a:gd name="T7" fmla="*/ 150 h 268"/>
                <a:gd name="T8" fmla="*/ 150 w 414"/>
                <a:gd name="T9" fmla="*/ 242 h 268"/>
                <a:gd name="T10" fmla="*/ 196 w 414"/>
                <a:gd name="T11" fmla="*/ 202 h 268"/>
                <a:gd name="T12" fmla="*/ 67 w 414"/>
                <a:gd name="T13" fmla="*/ 150 h 268"/>
                <a:gd name="T14" fmla="*/ 167 w 414"/>
                <a:gd name="T15" fmla="*/ 169 h 268"/>
                <a:gd name="T16" fmla="*/ 100 w 414"/>
                <a:gd name="T17" fmla="*/ 138 h 268"/>
                <a:gd name="T18" fmla="*/ 100 w 414"/>
                <a:gd name="T19" fmla="*/ 124 h 268"/>
                <a:gd name="T20" fmla="*/ 267 w 414"/>
                <a:gd name="T21" fmla="*/ 52 h 268"/>
                <a:gd name="T22" fmla="*/ 414 w 414"/>
                <a:gd name="T23" fmla="*/ 11 h 268"/>
                <a:gd name="T24" fmla="*/ 240 w 414"/>
                <a:gd name="T25" fmla="*/ 0 h 268"/>
                <a:gd name="T26" fmla="*/ 119 w 414"/>
                <a:gd name="T27" fmla="*/ 10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268">
                  <a:moveTo>
                    <a:pt x="119" y="101"/>
                  </a:moveTo>
                  <a:cubicBezTo>
                    <a:pt x="84" y="117"/>
                    <a:pt x="112" y="101"/>
                    <a:pt x="112" y="101"/>
                  </a:cubicBezTo>
                  <a:cubicBezTo>
                    <a:pt x="112" y="101"/>
                    <a:pt x="66" y="104"/>
                    <a:pt x="49" y="115"/>
                  </a:cubicBezTo>
                  <a:cubicBezTo>
                    <a:pt x="33" y="126"/>
                    <a:pt x="0" y="150"/>
                    <a:pt x="0" y="150"/>
                  </a:cubicBezTo>
                  <a:cubicBezTo>
                    <a:pt x="0" y="150"/>
                    <a:pt x="25" y="268"/>
                    <a:pt x="150" y="242"/>
                  </a:cubicBezTo>
                  <a:cubicBezTo>
                    <a:pt x="150" y="242"/>
                    <a:pt x="175" y="219"/>
                    <a:pt x="196" y="202"/>
                  </a:cubicBezTo>
                  <a:cubicBezTo>
                    <a:pt x="142" y="197"/>
                    <a:pt x="75" y="185"/>
                    <a:pt x="67" y="150"/>
                  </a:cubicBezTo>
                  <a:cubicBezTo>
                    <a:pt x="67" y="150"/>
                    <a:pt x="130" y="182"/>
                    <a:pt x="167" y="169"/>
                  </a:cubicBezTo>
                  <a:cubicBezTo>
                    <a:pt x="167" y="169"/>
                    <a:pt x="100" y="150"/>
                    <a:pt x="100" y="138"/>
                  </a:cubicBezTo>
                  <a:cubicBezTo>
                    <a:pt x="100" y="124"/>
                    <a:pt x="100" y="124"/>
                    <a:pt x="100" y="124"/>
                  </a:cubicBezTo>
                  <a:cubicBezTo>
                    <a:pt x="100" y="124"/>
                    <a:pt x="202" y="54"/>
                    <a:pt x="267" y="52"/>
                  </a:cubicBezTo>
                  <a:cubicBezTo>
                    <a:pt x="332" y="50"/>
                    <a:pt x="414" y="11"/>
                    <a:pt x="414" y="11"/>
                  </a:cubicBezTo>
                  <a:cubicBezTo>
                    <a:pt x="414" y="11"/>
                    <a:pt x="298" y="9"/>
                    <a:pt x="240" y="0"/>
                  </a:cubicBezTo>
                  <a:cubicBezTo>
                    <a:pt x="235" y="5"/>
                    <a:pt x="153" y="85"/>
                    <a:pt x="119" y="101"/>
                  </a:cubicBezTo>
                  <a:close/>
                </a:path>
              </a:pathLst>
            </a:custGeom>
            <a:solidFill>
              <a:srgbClr val="4C4948"/>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93" name="Freeform 134"/>
            <p:cNvSpPr/>
            <p:nvPr/>
          </p:nvSpPr>
          <p:spPr bwMode="auto">
            <a:xfrm>
              <a:off x="5624513" y="2082800"/>
              <a:ext cx="1868488" cy="1201738"/>
            </a:xfrm>
            <a:custGeom>
              <a:avLst/>
              <a:gdLst>
                <a:gd name="T0" fmla="*/ 127 w 497"/>
                <a:gd name="T1" fmla="*/ 252 h 320"/>
                <a:gd name="T2" fmla="*/ 328 w 497"/>
                <a:gd name="T3" fmla="*/ 307 h 320"/>
                <a:gd name="T4" fmla="*/ 359 w 497"/>
                <a:gd name="T5" fmla="*/ 320 h 320"/>
                <a:gd name="T6" fmla="*/ 497 w 497"/>
                <a:gd name="T7" fmla="*/ 296 h 320"/>
                <a:gd name="T8" fmla="*/ 346 w 497"/>
                <a:gd name="T9" fmla="*/ 198 h 320"/>
                <a:gd name="T10" fmla="*/ 189 w 497"/>
                <a:gd name="T11" fmla="*/ 250 h 320"/>
                <a:gd name="T12" fmla="*/ 342 w 497"/>
                <a:gd name="T13" fmla="*/ 166 h 320"/>
                <a:gd name="T14" fmla="*/ 328 w 497"/>
                <a:gd name="T15" fmla="*/ 166 h 320"/>
                <a:gd name="T16" fmla="*/ 153 w 497"/>
                <a:gd name="T17" fmla="*/ 172 h 320"/>
                <a:gd name="T18" fmla="*/ 244 w 497"/>
                <a:gd name="T19" fmla="*/ 120 h 320"/>
                <a:gd name="T20" fmla="*/ 272 w 497"/>
                <a:gd name="T21" fmla="*/ 70 h 320"/>
                <a:gd name="T22" fmla="*/ 77 w 497"/>
                <a:gd name="T23" fmla="*/ 81 h 320"/>
                <a:gd name="T24" fmla="*/ 175 w 497"/>
                <a:gd name="T25" fmla="*/ 42 h 320"/>
                <a:gd name="T26" fmla="*/ 63 w 497"/>
                <a:gd name="T27" fmla="*/ 60 h 320"/>
                <a:gd name="T28" fmla="*/ 122 w 497"/>
                <a:gd name="T29" fmla="*/ 16 h 320"/>
                <a:gd name="T30" fmla="*/ 35 w 497"/>
                <a:gd name="T31" fmla="*/ 0 h 320"/>
                <a:gd name="T32" fmla="*/ 127 w 497"/>
                <a:gd name="T33" fmla="*/ 252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7" h="320">
                  <a:moveTo>
                    <a:pt x="127" y="252"/>
                  </a:moveTo>
                  <a:cubicBezTo>
                    <a:pt x="127" y="252"/>
                    <a:pt x="256" y="318"/>
                    <a:pt x="328" y="307"/>
                  </a:cubicBezTo>
                  <a:cubicBezTo>
                    <a:pt x="328" y="307"/>
                    <a:pt x="347" y="312"/>
                    <a:pt x="359" y="320"/>
                  </a:cubicBezTo>
                  <a:cubicBezTo>
                    <a:pt x="394" y="313"/>
                    <a:pt x="471" y="297"/>
                    <a:pt x="497" y="296"/>
                  </a:cubicBezTo>
                  <a:cubicBezTo>
                    <a:pt x="497" y="296"/>
                    <a:pt x="398" y="205"/>
                    <a:pt x="346" y="198"/>
                  </a:cubicBezTo>
                  <a:cubicBezTo>
                    <a:pt x="294" y="190"/>
                    <a:pt x="189" y="250"/>
                    <a:pt x="189" y="250"/>
                  </a:cubicBezTo>
                  <a:cubicBezTo>
                    <a:pt x="189" y="250"/>
                    <a:pt x="270" y="174"/>
                    <a:pt x="342" y="166"/>
                  </a:cubicBezTo>
                  <a:cubicBezTo>
                    <a:pt x="415" y="159"/>
                    <a:pt x="328" y="166"/>
                    <a:pt x="328" y="166"/>
                  </a:cubicBezTo>
                  <a:cubicBezTo>
                    <a:pt x="328" y="166"/>
                    <a:pt x="216" y="146"/>
                    <a:pt x="153" y="172"/>
                  </a:cubicBezTo>
                  <a:cubicBezTo>
                    <a:pt x="153" y="172"/>
                    <a:pt x="218" y="140"/>
                    <a:pt x="244" y="120"/>
                  </a:cubicBezTo>
                  <a:cubicBezTo>
                    <a:pt x="270" y="99"/>
                    <a:pt x="272" y="70"/>
                    <a:pt x="272" y="70"/>
                  </a:cubicBezTo>
                  <a:cubicBezTo>
                    <a:pt x="272" y="70"/>
                    <a:pt x="102" y="77"/>
                    <a:pt x="77" y="81"/>
                  </a:cubicBezTo>
                  <a:cubicBezTo>
                    <a:pt x="77" y="81"/>
                    <a:pt x="166" y="55"/>
                    <a:pt x="175" y="42"/>
                  </a:cubicBezTo>
                  <a:cubicBezTo>
                    <a:pt x="185" y="29"/>
                    <a:pt x="63" y="60"/>
                    <a:pt x="63" y="60"/>
                  </a:cubicBezTo>
                  <a:cubicBezTo>
                    <a:pt x="63" y="60"/>
                    <a:pt x="146" y="25"/>
                    <a:pt x="122" y="16"/>
                  </a:cubicBezTo>
                  <a:cubicBezTo>
                    <a:pt x="105" y="10"/>
                    <a:pt x="66" y="0"/>
                    <a:pt x="35" y="0"/>
                  </a:cubicBezTo>
                  <a:cubicBezTo>
                    <a:pt x="18" y="58"/>
                    <a:pt x="0" y="180"/>
                    <a:pt x="127" y="252"/>
                  </a:cubicBezTo>
                  <a:close/>
                </a:path>
              </a:pathLst>
            </a:custGeom>
            <a:solidFill>
              <a:srgbClr val="4C4948"/>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94" name="Freeform 135"/>
            <p:cNvSpPr/>
            <p:nvPr/>
          </p:nvSpPr>
          <p:spPr bwMode="auto">
            <a:xfrm>
              <a:off x="6245226" y="276225"/>
              <a:ext cx="1116013" cy="984250"/>
            </a:xfrm>
            <a:custGeom>
              <a:avLst/>
              <a:gdLst>
                <a:gd name="T0" fmla="*/ 124 w 297"/>
                <a:gd name="T1" fmla="*/ 152 h 262"/>
                <a:gd name="T2" fmla="*/ 198 w 297"/>
                <a:gd name="T3" fmla="*/ 116 h 262"/>
                <a:gd name="T4" fmla="*/ 105 w 297"/>
                <a:gd name="T5" fmla="*/ 125 h 262"/>
                <a:gd name="T6" fmla="*/ 115 w 297"/>
                <a:gd name="T7" fmla="*/ 68 h 262"/>
                <a:gd name="T8" fmla="*/ 95 w 297"/>
                <a:gd name="T9" fmla="*/ 87 h 262"/>
                <a:gd name="T10" fmla="*/ 40 w 297"/>
                <a:gd name="T11" fmla="*/ 0 h 262"/>
                <a:gd name="T12" fmla="*/ 64 w 297"/>
                <a:gd name="T13" fmla="*/ 100 h 262"/>
                <a:gd name="T14" fmla="*/ 0 w 297"/>
                <a:gd name="T15" fmla="*/ 124 h 262"/>
                <a:gd name="T16" fmla="*/ 10 w 297"/>
                <a:gd name="T17" fmla="*/ 141 h 262"/>
                <a:gd name="T18" fmla="*/ 64 w 297"/>
                <a:gd name="T19" fmla="*/ 126 h 262"/>
                <a:gd name="T20" fmla="*/ 64 w 297"/>
                <a:gd name="T21" fmla="*/ 158 h 262"/>
                <a:gd name="T22" fmla="*/ 138 w 297"/>
                <a:gd name="T23" fmla="*/ 185 h 262"/>
                <a:gd name="T24" fmla="*/ 111 w 297"/>
                <a:gd name="T25" fmla="*/ 210 h 262"/>
                <a:gd name="T26" fmla="*/ 146 w 297"/>
                <a:gd name="T27" fmla="*/ 200 h 262"/>
                <a:gd name="T28" fmla="*/ 297 w 297"/>
                <a:gd name="T29" fmla="*/ 262 h 262"/>
                <a:gd name="T30" fmla="*/ 124 w 297"/>
                <a:gd name="T31" fmla="*/ 15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7" h="262">
                  <a:moveTo>
                    <a:pt x="124" y="152"/>
                  </a:moveTo>
                  <a:cubicBezTo>
                    <a:pt x="198" y="116"/>
                    <a:pt x="198" y="116"/>
                    <a:pt x="198" y="116"/>
                  </a:cubicBezTo>
                  <a:cubicBezTo>
                    <a:pt x="198" y="116"/>
                    <a:pt x="114" y="136"/>
                    <a:pt x="105" y="125"/>
                  </a:cubicBezTo>
                  <a:cubicBezTo>
                    <a:pt x="100" y="119"/>
                    <a:pt x="107" y="93"/>
                    <a:pt x="115" y="68"/>
                  </a:cubicBezTo>
                  <a:cubicBezTo>
                    <a:pt x="109" y="79"/>
                    <a:pt x="102" y="87"/>
                    <a:pt x="95" y="87"/>
                  </a:cubicBezTo>
                  <a:cubicBezTo>
                    <a:pt x="73" y="86"/>
                    <a:pt x="40" y="0"/>
                    <a:pt x="40" y="0"/>
                  </a:cubicBezTo>
                  <a:cubicBezTo>
                    <a:pt x="40" y="0"/>
                    <a:pt x="68" y="93"/>
                    <a:pt x="64" y="100"/>
                  </a:cubicBezTo>
                  <a:cubicBezTo>
                    <a:pt x="62" y="105"/>
                    <a:pt x="26" y="116"/>
                    <a:pt x="0" y="124"/>
                  </a:cubicBezTo>
                  <a:cubicBezTo>
                    <a:pt x="3" y="129"/>
                    <a:pt x="6" y="135"/>
                    <a:pt x="10" y="141"/>
                  </a:cubicBezTo>
                  <a:cubicBezTo>
                    <a:pt x="64" y="126"/>
                    <a:pt x="64" y="126"/>
                    <a:pt x="64" y="126"/>
                  </a:cubicBezTo>
                  <a:cubicBezTo>
                    <a:pt x="64" y="126"/>
                    <a:pt x="57" y="154"/>
                    <a:pt x="64" y="158"/>
                  </a:cubicBezTo>
                  <a:cubicBezTo>
                    <a:pt x="70" y="161"/>
                    <a:pt x="138" y="174"/>
                    <a:pt x="138" y="185"/>
                  </a:cubicBezTo>
                  <a:cubicBezTo>
                    <a:pt x="138" y="188"/>
                    <a:pt x="127" y="197"/>
                    <a:pt x="111" y="210"/>
                  </a:cubicBezTo>
                  <a:cubicBezTo>
                    <a:pt x="146" y="200"/>
                    <a:pt x="146" y="200"/>
                    <a:pt x="146" y="200"/>
                  </a:cubicBezTo>
                  <a:cubicBezTo>
                    <a:pt x="157" y="194"/>
                    <a:pt x="297" y="262"/>
                    <a:pt x="297" y="262"/>
                  </a:cubicBezTo>
                  <a:lnTo>
                    <a:pt x="124" y="152"/>
                  </a:lnTo>
                  <a:close/>
                </a:path>
              </a:pathLst>
            </a:custGeom>
            <a:solidFill>
              <a:srgbClr val="D2DBE0"/>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95" name="Freeform 136"/>
            <p:cNvSpPr/>
            <p:nvPr/>
          </p:nvSpPr>
          <p:spPr bwMode="auto">
            <a:xfrm>
              <a:off x="6677026" y="347663"/>
              <a:ext cx="60325" cy="184150"/>
            </a:xfrm>
            <a:custGeom>
              <a:avLst/>
              <a:gdLst>
                <a:gd name="T0" fmla="*/ 0 w 16"/>
                <a:gd name="T1" fmla="*/ 49 h 49"/>
                <a:gd name="T2" fmla="*/ 16 w 16"/>
                <a:gd name="T3" fmla="*/ 0 h 49"/>
                <a:gd name="T4" fmla="*/ 0 w 16"/>
                <a:gd name="T5" fmla="*/ 49 h 49"/>
              </a:gdLst>
              <a:ahLst/>
              <a:cxnLst>
                <a:cxn ang="0">
                  <a:pos x="T0" y="T1"/>
                </a:cxn>
                <a:cxn ang="0">
                  <a:pos x="T2" y="T3"/>
                </a:cxn>
                <a:cxn ang="0">
                  <a:pos x="T4" y="T5"/>
                </a:cxn>
              </a:cxnLst>
              <a:rect l="0" t="0" r="r" b="b"/>
              <a:pathLst>
                <a:path w="16" h="49">
                  <a:moveTo>
                    <a:pt x="0" y="49"/>
                  </a:moveTo>
                  <a:cubicBezTo>
                    <a:pt x="10" y="29"/>
                    <a:pt x="16" y="0"/>
                    <a:pt x="16" y="0"/>
                  </a:cubicBezTo>
                  <a:cubicBezTo>
                    <a:pt x="16" y="0"/>
                    <a:pt x="7" y="24"/>
                    <a:pt x="0" y="49"/>
                  </a:cubicBezTo>
                  <a:close/>
                </a:path>
              </a:pathLst>
            </a:custGeom>
            <a:solidFill>
              <a:srgbClr val="D2DBE0"/>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96" name="Freeform 137"/>
            <p:cNvSpPr/>
            <p:nvPr/>
          </p:nvSpPr>
          <p:spPr bwMode="auto">
            <a:xfrm>
              <a:off x="6850063" y="384175"/>
              <a:ext cx="2066925" cy="2217738"/>
            </a:xfrm>
            <a:custGeom>
              <a:avLst/>
              <a:gdLst>
                <a:gd name="T0" fmla="*/ 467 w 550"/>
                <a:gd name="T1" fmla="*/ 383 h 590"/>
                <a:gd name="T2" fmla="*/ 439 w 550"/>
                <a:gd name="T3" fmla="*/ 351 h 590"/>
                <a:gd name="T4" fmla="*/ 467 w 550"/>
                <a:gd name="T5" fmla="*/ 307 h 590"/>
                <a:gd name="T6" fmla="*/ 385 w 550"/>
                <a:gd name="T7" fmla="*/ 329 h 590"/>
                <a:gd name="T8" fmla="*/ 392 w 550"/>
                <a:gd name="T9" fmla="*/ 325 h 590"/>
                <a:gd name="T10" fmla="*/ 398 w 550"/>
                <a:gd name="T11" fmla="*/ 261 h 590"/>
                <a:gd name="T12" fmla="*/ 364 w 550"/>
                <a:gd name="T13" fmla="*/ 212 h 590"/>
                <a:gd name="T14" fmla="*/ 332 w 550"/>
                <a:gd name="T15" fmla="*/ 94 h 590"/>
                <a:gd name="T16" fmla="*/ 330 w 550"/>
                <a:gd name="T17" fmla="*/ 92 h 590"/>
                <a:gd name="T18" fmla="*/ 322 w 550"/>
                <a:gd name="T19" fmla="*/ 200 h 590"/>
                <a:gd name="T20" fmla="*/ 280 w 550"/>
                <a:gd name="T21" fmla="*/ 160 h 590"/>
                <a:gd name="T22" fmla="*/ 315 w 550"/>
                <a:gd name="T23" fmla="*/ 222 h 590"/>
                <a:gd name="T24" fmla="*/ 272 w 550"/>
                <a:gd name="T25" fmla="*/ 261 h 590"/>
                <a:gd name="T26" fmla="*/ 129 w 550"/>
                <a:gd name="T27" fmla="*/ 1 h 590"/>
                <a:gd name="T28" fmla="*/ 126 w 550"/>
                <a:gd name="T29" fmla="*/ 0 h 590"/>
                <a:gd name="T30" fmla="*/ 259 w 550"/>
                <a:gd name="T31" fmla="*/ 270 h 590"/>
                <a:gd name="T32" fmla="*/ 308 w 550"/>
                <a:gd name="T33" fmla="*/ 270 h 590"/>
                <a:gd name="T34" fmla="*/ 340 w 550"/>
                <a:gd name="T35" fmla="*/ 318 h 590"/>
                <a:gd name="T36" fmla="*/ 191 w 550"/>
                <a:gd name="T37" fmla="*/ 442 h 590"/>
                <a:gd name="T38" fmla="*/ 85 w 550"/>
                <a:gd name="T39" fmla="*/ 496 h 590"/>
                <a:gd name="T40" fmla="*/ 61 w 550"/>
                <a:gd name="T41" fmla="*/ 278 h 590"/>
                <a:gd name="T42" fmla="*/ 37 w 550"/>
                <a:gd name="T43" fmla="*/ 468 h 590"/>
                <a:gd name="T44" fmla="*/ 39 w 550"/>
                <a:gd name="T45" fmla="*/ 318 h 590"/>
                <a:gd name="T46" fmla="*/ 5 w 550"/>
                <a:gd name="T47" fmla="*/ 515 h 590"/>
                <a:gd name="T48" fmla="*/ 64 w 550"/>
                <a:gd name="T49" fmla="*/ 552 h 590"/>
                <a:gd name="T50" fmla="*/ 114 w 550"/>
                <a:gd name="T51" fmla="*/ 584 h 590"/>
                <a:gd name="T52" fmla="*/ 144 w 550"/>
                <a:gd name="T53" fmla="*/ 546 h 590"/>
                <a:gd name="T54" fmla="*/ 315 w 550"/>
                <a:gd name="T55" fmla="*/ 439 h 590"/>
                <a:gd name="T56" fmla="*/ 368 w 550"/>
                <a:gd name="T57" fmla="*/ 389 h 590"/>
                <a:gd name="T58" fmla="*/ 504 w 550"/>
                <a:gd name="T59" fmla="*/ 439 h 590"/>
                <a:gd name="T60" fmla="*/ 505 w 550"/>
                <a:gd name="T61" fmla="*/ 440 h 590"/>
                <a:gd name="T62" fmla="*/ 550 w 550"/>
                <a:gd name="T63" fmla="*/ 400 h 590"/>
                <a:gd name="T64" fmla="*/ 467 w 550"/>
                <a:gd name="T65" fmla="*/ 383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0" h="590">
                  <a:moveTo>
                    <a:pt x="467" y="383"/>
                  </a:moveTo>
                  <a:cubicBezTo>
                    <a:pt x="446" y="374"/>
                    <a:pt x="439" y="351"/>
                    <a:pt x="439" y="351"/>
                  </a:cubicBezTo>
                  <a:cubicBezTo>
                    <a:pt x="467" y="307"/>
                    <a:pt x="467" y="307"/>
                    <a:pt x="467" y="307"/>
                  </a:cubicBezTo>
                  <a:cubicBezTo>
                    <a:pt x="411" y="359"/>
                    <a:pt x="391" y="338"/>
                    <a:pt x="385" y="329"/>
                  </a:cubicBezTo>
                  <a:cubicBezTo>
                    <a:pt x="387" y="328"/>
                    <a:pt x="390" y="328"/>
                    <a:pt x="392" y="325"/>
                  </a:cubicBezTo>
                  <a:cubicBezTo>
                    <a:pt x="460" y="250"/>
                    <a:pt x="398" y="261"/>
                    <a:pt x="398" y="261"/>
                  </a:cubicBezTo>
                  <a:cubicBezTo>
                    <a:pt x="364" y="212"/>
                    <a:pt x="364" y="212"/>
                    <a:pt x="364" y="212"/>
                  </a:cubicBezTo>
                  <a:cubicBezTo>
                    <a:pt x="332" y="94"/>
                    <a:pt x="332" y="94"/>
                    <a:pt x="332" y="94"/>
                  </a:cubicBezTo>
                  <a:cubicBezTo>
                    <a:pt x="331" y="93"/>
                    <a:pt x="331" y="93"/>
                    <a:pt x="330" y="92"/>
                  </a:cubicBezTo>
                  <a:cubicBezTo>
                    <a:pt x="305" y="122"/>
                    <a:pt x="322" y="200"/>
                    <a:pt x="322" y="200"/>
                  </a:cubicBezTo>
                  <a:cubicBezTo>
                    <a:pt x="280" y="160"/>
                    <a:pt x="280" y="160"/>
                    <a:pt x="280" y="160"/>
                  </a:cubicBezTo>
                  <a:cubicBezTo>
                    <a:pt x="315" y="222"/>
                    <a:pt x="315" y="222"/>
                    <a:pt x="315" y="222"/>
                  </a:cubicBezTo>
                  <a:cubicBezTo>
                    <a:pt x="319" y="239"/>
                    <a:pt x="272" y="261"/>
                    <a:pt x="272" y="261"/>
                  </a:cubicBezTo>
                  <a:cubicBezTo>
                    <a:pt x="101" y="195"/>
                    <a:pt x="116" y="55"/>
                    <a:pt x="129" y="1"/>
                  </a:cubicBezTo>
                  <a:cubicBezTo>
                    <a:pt x="128" y="1"/>
                    <a:pt x="127" y="0"/>
                    <a:pt x="126" y="0"/>
                  </a:cubicBezTo>
                  <a:cubicBezTo>
                    <a:pt x="40" y="190"/>
                    <a:pt x="231" y="264"/>
                    <a:pt x="259" y="270"/>
                  </a:cubicBezTo>
                  <a:cubicBezTo>
                    <a:pt x="289" y="276"/>
                    <a:pt x="308" y="270"/>
                    <a:pt x="308" y="270"/>
                  </a:cubicBezTo>
                  <a:cubicBezTo>
                    <a:pt x="308" y="270"/>
                    <a:pt x="330" y="294"/>
                    <a:pt x="340" y="318"/>
                  </a:cubicBezTo>
                  <a:cubicBezTo>
                    <a:pt x="350" y="342"/>
                    <a:pt x="218" y="414"/>
                    <a:pt x="191" y="442"/>
                  </a:cubicBezTo>
                  <a:cubicBezTo>
                    <a:pt x="163" y="470"/>
                    <a:pt x="85" y="496"/>
                    <a:pt x="85" y="496"/>
                  </a:cubicBezTo>
                  <a:cubicBezTo>
                    <a:pt x="126" y="335"/>
                    <a:pt x="61" y="278"/>
                    <a:pt x="61" y="278"/>
                  </a:cubicBezTo>
                  <a:cubicBezTo>
                    <a:pt x="112" y="379"/>
                    <a:pt x="37" y="468"/>
                    <a:pt x="37" y="468"/>
                  </a:cubicBezTo>
                  <a:cubicBezTo>
                    <a:pt x="0" y="431"/>
                    <a:pt x="39" y="318"/>
                    <a:pt x="39" y="318"/>
                  </a:cubicBezTo>
                  <a:cubicBezTo>
                    <a:pt x="6" y="354"/>
                    <a:pt x="3" y="448"/>
                    <a:pt x="5" y="515"/>
                  </a:cubicBezTo>
                  <a:cubicBezTo>
                    <a:pt x="29" y="524"/>
                    <a:pt x="52" y="536"/>
                    <a:pt x="64" y="552"/>
                  </a:cubicBezTo>
                  <a:cubicBezTo>
                    <a:pt x="93" y="590"/>
                    <a:pt x="114" y="584"/>
                    <a:pt x="114" y="584"/>
                  </a:cubicBezTo>
                  <a:cubicBezTo>
                    <a:pt x="114" y="584"/>
                    <a:pt x="133" y="544"/>
                    <a:pt x="144" y="546"/>
                  </a:cubicBezTo>
                  <a:cubicBezTo>
                    <a:pt x="155" y="547"/>
                    <a:pt x="286" y="446"/>
                    <a:pt x="315" y="439"/>
                  </a:cubicBezTo>
                  <a:cubicBezTo>
                    <a:pt x="345" y="432"/>
                    <a:pt x="361" y="389"/>
                    <a:pt x="368" y="389"/>
                  </a:cubicBezTo>
                  <a:cubicBezTo>
                    <a:pt x="376" y="389"/>
                    <a:pt x="486" y="439"/>
                    <a:pt x="504" y="439"/>
                  </a:cubicBezTo>
                  <a:cubicBezTo>
                    <a:pt x="504" y="439"/>
                    <a:pt x="505" y="439"/>
                    <a:pt x="505" y="440"/>
                  </a:cubicBezTo>
                  <a:cubicBezTo>
                    <a:pt x="530" y="423"/>
                    <a:pt x="550" y="400"/>
                    <a:pt x="550" y="400"/>
                  </a:cubicBezTo>
                  <a:cubicBezTo>
                    <a:pt x="550" y="400"/>
                    <a:pt x="487" y="392"/>
                    <a:pt x="467" y="383"/>
                  </a:cubicBezTo>
                  <a:close/>
                </a:path>
              </a:pathLst>
            </a:custGeom>
            <a:solidFill>
              <a:srgbClr val="D2DBE0"/>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97" name="Freeform 138"/>
            <p:cNvSpPr/>
            <p:nvPr/>
          </p:nvSpPr>
          <p:spPr bwMode="auto">
            <a:xfrm>
              <a:off x="8089901" y="663575"/>
              <a:ext cx="255588" cy="701675"/>
            </a:xfrm>
            <a:custGeom>
              <a:avLst/>
              <a:gdLst>
                <a:gd name="T0" fmla="*/ 18 w 68"/>
                <a:gd name="T1" fmla="*/ 161 h 187"/>
                <a:gd name="T2" fmla="*/ 53 w 68"/>
                <a:gd name="T3" fmla="*/ 187 h 187"/>
                <a:gd name="T4" fmla="*/ 68 w 68"/>
                <a:gd name="T5" fmla="*/ 187 h 187"/>
                <a:gd name="T6" fmla="*/ 35 w 68"/>
                <a:gd name="T7" fmla="*/ 9 h 187"/>
                <a:gd name="T8" fmla="*/ 0 w 68"/>
                <a:gd name="T9" fmla="*/ 18 h 187"/>
                <a:gd name="T10" fmla="*/ 18 w 68"/>
                <a:gd name="T11" fmla="*/ 161 h 187"/>
              </a:gdLst>
              <a:ahLst/>
              <a:cxnLst>
                <a:cxn ang="0">
                  <a:pos x="T0" y="T1"/>
                </a:cxn>
                <a:cxn ang="0">
                  <a:pos x="T2" y="T3"/>
                </a:cxn>
                <a:cxn ang="0">
                  <a:pos x="T4" y="T5"/>
                </a:cxn>
                <a:cxn ang="0">
                  <a:pos x="T6" y="T7"/>
                </a:cxn>
                <a:cxn ang="0">
                  <a:pos x="T8" y="T9"/>
                </a:cxn>
                <a:cxn ang="0">
                  <a:pos x="T10" y="T11"/>
                </a:cxn>
              </a:cxnLst>
              <a:rect l="0" t="0" r="r" b="b"/>
              <a:pathLst>
                <a:path w="68" h="187">
                  <a:moveTo>
                    <a:pt x="18" y="161"/>
                  </a:moveTo>
                  <a:cubicBezTo>
                    <a:pt x="18" y="161"/>
                    <a:pt x="48" y="173"/>
                    <a:pt x="53" y="187"/>
                  </a:cubicBezTo>
                  <a:cubicBezTo>
                    <a:pt x="68" y="187"/>
                    <a:pt x="68" y="187"/>
                    <a:pt x="68" y="187"/>
                  </a:cubicBezTo>
                  <a:cubicBezTo>
                    <a:pt x="68" y="187"/>
                    <a:pt x="50" y="51"/>
                    <a:pt x="35" y="9"/>
                  </a:cubicBezTo>
                  <a:cubicBezTo>
                    <a:pt x="35" y="9"/>
                    <a:pt x="22" y="0"/>
                    <a:pt x="0" y="18"/>
                  </a:cubicBezTo>
                  <a:cubicBezTo>
                    <a:pt x="0" y="18"/>
                    <a:pt x="0" y="123"/>
                    <a:pt x="18" y="161"/>
                  </a:cubicBezTo>
                  <a:close/>
                </a:path>
              </a:pathLst>
            </a:custGeom>
            <a:solidFill>
              <a:srgbClr val="EFEFEF"/>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98" name="Freeform 139"/>
            <p:cNvSpPr/>
            <p:nvPr/>
          </p:nvSpPr>
          <p:spPr bwMode="auto">
            <a:xfrm>
              <a:off x="7999413" y="1703388"/>
              <a:ext cx="222250" cy="1285875"/>
            </a:xfrm>
            <a:custGeom>
              <a:avLst/>
              <a:gdLst>
                <a:gd name="T0" fmla="*/ 11 w 59"/>
                <a:gd name="T1" fmla="*/ 342 h 342"/>
                <a:gd name="T2" fmla="*/ 42 w 59"/>
                <a:gd name="T3" fmla="*/ 319 h 342"/>
                <a:gd name="T4" fmla="*/ 59 w 59"/>
                <a:gd name="T5" fmla="*/ 0 h 342"/>
                <a:gd name="T6" fmla="*/ 44 w 59"/>
                <a:gd name="T7" fmla="*/ 22 h 342"/>
                <a:gd name="T8" fmla="*/ 11 w 59"/>
                <a:gd name="T9" fmla="*/ 342 h 342"/>
              </a:gdLst>
              <a:ahLst/>
              <a:cxnLst>
                <a:cxn ang="0">
                  <a:pos x="T0" y="T1"/>
                </a:cxn>
                <a:cxn ang="0">
                  <a:pos x="T2" y="T3"/>
                </a:cxn>
                <a:cxn ang="0">
                  <a:pos x="T4" y="T5"/>
                </a:cxn>
                <a:cxn ang="0">
                  <a:pos x="T6" y="T7"/>
                </a:cxn>
                <a:cxn ang="0">
                  <a:pos x="T8" y="T9"/>
                </a:cxn>
              </a:cxnLst>
              <a:rect l="0" t="0" r="r" b="b"/>
              <a:pathLst>
                <a:path w="59" h="342">
                  <a:moveTo>
                    <a:pt x="11" y="342"/>
                  </a:moveTo>
                  <a:cubicBezTo>
                    <a:pt x="42" y="319"/>
                    <a:pt x="42" y="319"/>
                    <a:pt x="42" y="319"/>
                  </a:cubicBezTo>
                  <a:cubicBezTo>
                    <a:pt x="59" y="0"/>
                    <a:pt x="59" y="0"/>
                    <a:pt x="59" y="0"/>
                  </a:cubicBezTo>
                  <a:cubicBezTo>
                    <a:pt x="44" y="22"/>
                    <a:pt x="44" y="22"/>
                    <a:pt x="44" y="22"/>
                  </a:cubicBezTo>
                  <a:cubicBezTo>
                    <a:pt x="44" y="22"/>
                    <a:pt x="0" y="314"/>
                    <a:pt x="11" y="342"/>
                  </a:cubicBezTo>
                  <a:close/>
                </a:path>
              </a:pathLst>
            </a:custGeom>
            <a:solidFill>
              <a:srgbClr val="050505"/>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699" name="Freeform 140"/>
            <p:cNvSpPr/>
            <p:nvPr/>
          </p:nvSpPr>
          <p:spPr bwMode="auto">
            <a:xfrm>
              <a:off x="8015288" y="1316038"/>
              <a:ext cx="333375" cy="2052638"/>
            </a:xfrm>
            <a:custGeom>
              <a:avLst/>
              <a:gdLst>
                <a:gd name="T0" fmla="*/ 25 w 89"/>
                <a:gd name="T1" fmla="*/ 546 h 546"/>
                <a:gd name="T2" fmla="*/ 49 w 89"/>
                <a:gd name="T3" fmla="*/ 492 h 546"/>
                <a:gd name="T4" fmla="*/ 82 w 89"/>
                <a:gd name="T5" fmla="*/ 70 h 546"/>
                <a:gd name="T6" fmla="*/ 82 w 89"/>
                <a:gd name="T7" fmla="*/ 13 h 546"/>
                <a:gd name="T8" fmla="*/ 55 w 89"/>
                <a:gd name="T9" fmla="*/ 0 h 546"/>
                <a:gd name="T10" fmla="*/ 48 w 89"/>
                <a:gd name="T11" fmla="*/ 45 h 546"/>
                <a:gd name="T12" fmla="*/ 55 w 89"/>
                <a:gd name="T13" fmla="*/ 79 h 546"/>
                <a:gd name="T14" fmla="*/ 0 w 89"/>
                <a:gd name="T15" fmla="*/ 503 h 546"/>
                <a:gd name="T16" fmla="*/ 25 w 89"/>
                <a:gd name="T17" fmla="*/ 54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46">
                  <a:moveTo>
                    <a:pt x="25" y="546"/>
                  </a:moveTo>
                  <a:cubicBezTo>
                    <a:pt x="49" y="492"/>
                    <a:pt x="49" y="492"/>
                    <a:pt x="49" y="492"/>
                  </a:cubicBezTo>
                  <a:cubicBezTo>
                    <a:pt x="49" y="492"/>
                    <a:pt x="84" y="112"/>
                    <a:pt x="82" y="70"/>
                  </a:cubicBezTo>
                  <a:cubicBezTo>
                    <a:pt x="82" y="70"/>
                    <a:pt x="89" y="25"/>
                    <a:pt x="82" y="13"/>
                  </a:cubicBezTo>
                  <a:cubicBezTo>
                    <a:pt x="76" y="2"/>
                    <a:pt x="55" y="0"/>
                    <a:pt x="55" y="0"/>
                  </a:cubicBezTo>
                  <a:cubicBezTo>
                    <a:pt x="48" y="45"/>
                    <a:pt x="48" y="45"/>
                    <a:pt x="48" y="45"/>
                  </a:cubicBezTo>
                  <a:cubicBezTo>
                    <a:pt x="48" y="45"/>
                    <a:pt x="61" y="55"/>
                    <a:pt x="55" y="79"/>
                  </a:cubicBezTo>
                  <a:cubicBezTo>
                    <a:pt x="49" y="103"/>
                    <a:pt x="5" y="459"/>
                    <a:pt x="0" y="503"/>
                  </a:cubicBezTo>
                  <a:lnTo>
                    <a:pt x="25" y="546"/>
                  </a:lnTo>
                  <a:close/>
                </a:path>
              </a:pathLst>
            </a:custGeom>
            <a:solidFill>
              <a:srgbClr val="050505"/>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sp>
          <p:nvSpPr>
            <p:cNvPr id="1048700" name="Freeform 141"/>
            <p:cNvSpPr/>
            <p:nvPr/>
          </p:nvSpPr>
          <p:spPr bwMode="auto">
            <a:xfrm>
              <a:off x="8199438" y="234950"/>
              <a:ext cx="1033463" cy="849313"/>
            </a:xfrm>
            <a:custGeom>
              <a:avLst/>
              <a:gdLst>
                <a:gd name="T0" fmla="*/ 139 w 275"/>
                <a:gd name="T1" fmla="*/ 200 h 226"/>
                <a:gd name="T2" fmla="*/ 150 w 275"/>
                <a:gd name="T3" fmla="*/ 200 h 226"/>
                <a:gd name="T4" fmla="*/ 164 w 275"/>
                <a:gd name="T5" fmla="*/ 157 h 226"/>
                <a:gd name="T6" fmla="*/ 220 w 275"/>
                <a:gd name="T7" fmla="*/ 131 h 226"/>
                <a:gd name="T8" fmla="*/ 259 w 275"/>
                <a:gd name="T9" fmla="*/ 136 h 226"/>
                <a:gd name="T10" fmla="*/ 275 w 275"/>
                <a:gd name="T11" fmla="*/ 121 h 226"/>
                <a:gd name="T12" fmla="*/ 150 w 275"/>
                <a:gd name="T13" fmla="*/ 5 h 226"/>
                <a:gd name="T14" fmla="*/ 124 w 275"/>
                <a:gd name="T15" fmla="*/ 5 h 226"/>
                <a:gd name="T16" fmla="*/ 94 w 275"/>
                <a:gd name="T17" fmla="*/ 5 h 226"/>
                <a:gd name="T18" fmla="*/ 0 w 275"/>
                <a:gd name="T19" fmla="*/ 121 h 226"/>
                <a:gd name="T20" fmla="*/ 28 w 275"/>
                <a:gd name="T21" fmla="*/ 226 h 226"/>
                <a:gd name="T22" fmla="*/ 39 w 275"/>
                <a:gd name="T23" fmla="*/ 205 h 226"/>
                <a:gd name="T24" fmla="*/ 87 w 275"/>
                <a:gd name="T25" fmla="*/ 196 h 226"/>
                <a:gd name="T26" fmla="*/ 89 w 275"/>
                <a:gd name="T27" fmla="*/ 163 h 226"/>
                <a:gd name="T28" fmla="*/ 124 w 275"/>
                <a:gd name="T29" fmla="*/ 136 h 226"/>
                <a:gd name="T30" fmla="*/ 143 w 275"/>
                <a:gd name="T31" fmla="*/ 169 h 226"/>
                <a:gd name="T32" fmla="*/ 139 w 275"/>
                <a:gd name="T33" fmla="*/ 20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5" h="226">
                  <a:moveTo>
                    <a:pt x="139" y="200"/>
                  </a:moveTo>
                  <a:cubicBezTo>
                    <a:pt x="150" y="200"/>
                    <a:pt x="150" y="200"/>
                    <a:pt x="150" y="200"/>
                  </a:cubicBezTo>
                  <a:cubicBezTo>
                    <a:pt x="150" y="200"/>
                    <a:pt x="149" y="166"/>
                    <a:pt x="164" y="157"/>
                  </a:cubicBezTo>
                  <a:cubicBezTo>
                    <a:pt x="179" y="148"/>
                    <a:pt x="196" y="129"/>
                    <a:pt x="220" y="131"/>
                  </a:cubicBezTo>
                  <a:cubicBezTo>
                    <a:pt x="220" y="131"/>
                    <a:pt x="254" y="138"/>
                    <a:pt x="259" y="136"/>
                  </a:cubicBezTo>
                  <a:cubicBezTo>
                    <a:pt x="264" y="134"/>
                    <a:pt x="275" y="121"/>
                    <a:pt x="275" y="121"/>
                  </a:cubicBezTo>
                  <a:cubicBezTo>
                    <a:pt x="275" y="121"/>
                    <a:pt x="241" y="35"/>
                    <a:pt x="150" y="5"/>
                  </a:cubicBezTo>
                  <a:cubicBezTo>
                    <a:pt x="124" y="5"/>
                    <a:pt x="124" y="5"/>
                    <a:pt x="124" y="5"/>
                  </a:cubicBezTo>
                  <a:cubicBezTo>
                    <a:pt x="124" y="5"/>
                    <a:pt x="97" y="0"/>
                    <a:pt x="94" y="5"/>
                  </a:cubicBezTo>
                  <a:cubicBezTo>
                    <a:pt x="91" y="10"/>
                    <a:pt x="0" y="46"/>
                    <a:pt x="0" y="121"/>
                  </a:cubicBezTo>
                  <a:cubicBezTo>
                    <a:pt x="0" y="185"/>
                    <a:pt x="28" y="226"/>
                    <a:pt x="28" y="226"/>
                  </a:cubicBezTo>
                  <a:cubicBezTo>
                    <a:pt x="36" y="215"/>
                    <a:pt x="36" y="222"/>
                    <a:pt x="39" y="205"/>
                  </a:cubicBezTo>
                  <a:cubicBezTo>
                    <a:pt x="52" y="193"/>
                    <a:pt x="87" y="196"/>
                    <a:pt x="87" y="196"/>
                  </a:cubicBezTo>
                  <a:cubicBezTo>
                    <a:pt x="87" y="196"/>
                    <a:pt x="80" y="181"/>
                    <a:pt x="89" y="163"/>
                  </a:cubicBezTo>
                  <a:cubicBezTo>
                    <a:pt x="98" y="145"/>
                    <a:pt x="109" y="132"/>
                    <a:pt x="124" y="136"/>
                  </a:cubicBezTo>
                  <a:cubicBezTo>
                    <a:pt x="124" y="136"/>
                    <a:pt x="143" y="151"/>
                    <a:pt x="143" y="169"/>
                  </a:cubicBezTo>
                  <a:lnTo>
                    <a:pt x="139" y="200"/>
                  </a:lnTo>
                  <a:close/>
                </a:path>
              </a:pathLst>
            </a:custGeom>
            <a:solidFill>
              <a:srgbClr val="000000"/>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solidFill>
                <a:effectLst/>
                <a:uLnTx/>
                <a:uFillTx/>
                <a:latin typeface="+mn-lt"/>
                <a:ea typeface="+mn-ea"/>
                <a:cs typeface="+mn-cs"/>
              </a:endParaRPr>
            </a:p>
          </p:txBody>
        </p:sp>
      </p:grpSp>
      <p:pic>
        <p:nvPicPr>
          <p:cNvPr id="2097216" name="图片 69"/>
          <p:cNvPicPr>
            <a:picLocks noChangeAspect="1"/>
          </p:cNvPicPr>
          <p:nvPr/>
        </p:nvPicPr>
        <p:blipFill>
          <a:blip r:embed="rId2"/>
          <a:stretch>
            <a:fillRect/>
          </a:stretch>
        </p:blipFill>
        <p:spPr>
          <a:xfrm>
            <a:off x="8977313" y="2995613"/>
            <a:ext cx="606425" cy="928687"/>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7"/>
          <p:cNvGrpSpPr/>
          <p:nvPr/>
        </p:nvGrpSpPr>
        <p:grpSpPr>
          <a:xfrm>
            <a:off x="1096961" y="431800"/>
            <a:ext cx="9832706" cy="495300"/>
            <a:chOff x="1" y="321273"/>
            <a:chExt cx="9144000" cy="494273"/>
          </a:xfrm>
        </p:grpSpPr>
        <p:sp>
          <p:nvSpPr>
            <p:cNvPr id="1048703" name="矩形 4"/>
            <p:cNvSpPr/>
            <p:nvPr/>
          </p:nvSpPr>
          <p:spPr>
            <a:xfrm flipV="1">
              <a:off x="1" y="321273"/>
              <a:ext cx="9144000" cy="45719"/>
            </a:xfrm>
            <a:prstGeom prst="rect">
              <a:avLst/>
            </a:prstGeom>
            <a:solidFill>
              <a:srgbClr val="23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704" name="矩形 3"/>
            <p:cNvSpPr/>
            <p:nvPr/>
          </p:nvSpPr>
          <p:spPr>
            <a:xfrm>
              <a:off x="1" y="321275"/>
              <a:ext cx="2298356" cy="494271"/>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048705" name="Freeform 105"/>
          <p:cNvSpPr>
            <a:spLocks noEditPoints="1"/>
          </p:cNvSpPr>
          <p:nvPr/>
        </p:nvSpPr>
        <p:spPr bwMode="auto">
          <a:xfrm>
            <a:off x="1295401" y="528637"/>
            <a:ext cx="320675" cy="301625"/>
          </a:xfrm>
          <a:custGeom>
            <a:avLst/>
            <a:gdLst>
              <a:gd name="T0" fmla="*/ 68 w 80"/>
              <a:gd name="T1" fmla="*/ 9 h 76"/>
              <a:gd name="T2" fmla="*/ 45 w 80"/>
              <a:gd name="T3" fmla="*/ 0 h 76"/>
              <a:gd name="T4" fmla="*/ 22 w 80"/>
              <a:gd name="T5" fmla="*/ 9 h 76"/>
              <a:gd name="T6" fmla="*/ 13 w 80"/>
              <a:gd name="T7" fmla="*/ 32 h 76"/>
              <a:gd name="T8" fmla="*/ 16 w 80"/>
              <a:gd name="T9" fmla="*/ 47 h 76"/>
              <a:gd name="T10" fmla="*/ 16 w 80"/>
              <a:gd name="T11" fmla="*/ 47 h 76"/>
              <a:gd name="T12" fmla="*/ 4 w 80"/>
              <a:gd name="T13" fmla="*/ 59 h 76"/>
              <a:gd name="T14" fmla="*/ 4 w 80"/>
              <a:gd name="T15" fmla="*/ 73 h 76"/>
              <a:gd name="T16" fmla="*/ 11 w 80"/>
              <a:gd name="T17" fmla="*/ 76 h 76"/>
              <a:gd name="T18" fmla="*/ 18 w 80"/>
              <a:gd name="T19" fmla="*/ 73 h 76"/>
              <a:gd name="T20" fmla="*/ 30 w 80"/>
              <a:gd name="T21" fmla="*/ 61 h 76"/>
              <a:gd name="T22" fmla="*/ 30 w 80"/>
              <a:gd name="T23" fmla="*/ 61 h 76"/>
              <a:gd name="T24" fmla="*/ 45 w 80"/>
              <a:gd name="T25" fmla="*/ 64 h 76"/>
              <a:gd name="T26" fmla="*/ 68 w 80"/>
              <a:gd name="T27" fmla="*/ 55 h 76"/>
              <a:gd name="T28" fmla="*/ 68 w 80"/>
              <a:gd name="T29" fmla="*/ 9 h 76"/>
              <a:gd name="T30" fmla="*/ 59 w 80"/>
              <a:gd name="T31" fmla="*/ 46 h 76"/>
              <a:gd name="T32" fmla="*/ 45 w 80"/>
              <a:gd name="T33" fmla="*/ 52 h 76"/>
              <a:gd name="T34" fmla="*/ 30 w 80"/>
              <a:gd name="T35" fmla="*/ 46 h 76"/>
              <a:gd name="T36" fmla="*/ 24 w 80"/>
              <a:gd name="T37" fmla="*/ 32 h 76"/>
              <a:gd name="T38" fmla="*/ 30 w 80"/>
              <a:gd name="T39" fmla="*/ 18 h 76"/>
              <a:gd name="T40" fmla="*/ 45 w 80"/>
              <a:gd name="T41" fmla="*/ 12 h 76"/>
              <a:gd name="T42" fmla="*/ 59 w 80"/>
              <a:gd name="T43" fmla="*/ 18 h 76"/>
              <a:gd name="T44" fmla="*/ 59 w 80"/>
              <a:gd name="T45" fmla="*/ 4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76">
                <a:moveTo>
                  <a:pt x="68" y="9"/>
                </a:moveTo>
                <a:cubicBezTo>
                  <a:pt x="62" y="3"/>
                  <a:pt x="53" y="0"/>
                  <a:pt x="45" y="0"/>
                </a:cubicBezTo>
                <a:cubicBezTo>
                  <a:pt x="36" y="0"/>
                  <a:pt x="28" y="3"/>
                  <a:pt x="22" y="9"/>
                </a:cubicBezTo>
                <a:cubicBezTo>
                  <a:pt x="16" y="15"/>
                  <a:pt x="13" y="23"/>
                  <a:pt x="13" y="32"/>
                </a:cubicBezTo>
                <a:cubicBezTo>
                  <a:pt x="13" y="37"/>
                  <a:pt x="14" y="42"/>
                  <a:pt x="16" y="47"/>
                </a:cubicBezTo>
                <a:cubicBezTo>
                  <a:pt x="16" y="47"/>
                  <a:pt x="16" y="47"/>
                  <a:pt x="16" y="47"/>
                </a:cubicBezTo>
                <a:cubicBezTo>
                  <a:pt x="4" y="59"/>
                  <a:pt x="4" y="59"/>
                  <a:pt x="4" y="59"/>
                </a:cubicBezTo>
                <a:cubicBezTo>
                  <a:pt x="0" y="63"/>
                  <a:pt x="0" y="69"/>
                  <a:pt x="4" y="73"/>
                </a:cubicBezTo>
                <a:cubicBezTo>
                  <a:pt x="6" y="75"/>
                  <a:pt x="8" y="76"/>
                  <a:pt x="11" y="76"/>
                </a:cubicBezTo>
                <a:cubicBezTo>
                  <a:pt x="13" y="76"/>
                  <a:pt x="16" y="75"/>
                  <a:pt x="18" y="73"/>
                </a:cubicBezTo>
                <a:cubicBezTo>
                  <a:pt x="30" y="61"/>
                  <a:pt x="30" y="61"/>
                  <a:pt x="30" y="61"/>
                </a:cubicBezTo>
                <a:cubicBezTo>
                  <a:pt x="30" y="61"/>
                  <a:pt x="30" y="61"/>
                  <a:pt x="30" y="61"/>
                </a:cubicBezTo>
                <a:cubicBezTo>
                  <a:pt x="35" y="63"/>
                  <a:pt x="40" y="64"/>
                  <a:pt x="45" y="64"/>
                </a:cubicBezTo>
                <a:cubicBezTo>
                  <a:pt x="53" y="64"/>
                  <a:pt x="62" y="61"/>
                  <a:pt x="68" y="55"/>
                </a:cubicBezTo>
                <a:cubicBezTo>
                  <a:pt x="80" y="42"/>
                  <a:pt x="80" y="22"/>
                  <a:pt x="68" y="9"/>
                </a:cubicBezTo>
                <a:close/>
                <a:moveTo>
                  <a:pt x="59" y="46"/>
                </a:moveTo>
                <a:cubicBezTo>
                  <a:pt x="55" y="50"/>
                  <a:pt x="50" y="52"/>
                  <a:pt x="45" y="52"/>
                </a:cubicBezTo>
                <a:cubicBezTo>
                  <a:pt x="39" y="52"/>
                  <a:pt x="34" y="50"/>
                  <a:pt x="30" y="46"/>
                </a:cubicBezTo>
                <a:cubicBezTo>
                  <a:pt x="27" y="43"/>
                  <a:pt x="24" y="37"/>
                  <a:pt x="24" y="32"/>
                </a:cubicBezTo>
                <a:cubicBezTo>
                  <a:pt x="24" y="27"/>
                  <a:pt x="27" y="21"/>
                  <a:pt x="30" y="18"/>
                </a:cubicBezTo>
                <a:cubicBezTo>
                  <a:pt x="34" y="14"/>
                  <a:pt x="39" y="12"/>
                  <a:pt x="45" y="12"/>
                </a:cubicBezTo>
                <a:cubicBezTo>
                  <a:pt x="50" y="12"/>
                  <a:pt x="55" y="14"/>
                  <a:pt x="59" y="18"/>
                </a:cubicBezTo>
                <a:cubicBezTo>
                  <a:pt x="67" y="26"/>
                  <a:pt x="67" y="38"/>
                  <a:pt x="59" y="46"/>
                </a:cubicBezTo>
                <a:close/>
              </a:path>
            </a:pathLst>
          </a:custGeom>
          <a:solidFill>
            <a:schemeClr val="bg1"/>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dirty="0">
              <a:ln>
                <a:noFill/>
              </a:ln>
              <a:solidFill>
                <a:prstClr val="black"/>
              </a:solidFill>
              <a:effectLst/>
              <a:uLnTx/>
              <a:uFillTx/>
              <a:latin typeface="+mn-lt"/>
              <a:ea typeface="+mn-ea"/>
              <a:cs typeface="+mn-cs"/>
            </a:endParaRPr>
          </a:p>
        </p:txBody>
      </p:sp>
      <p:sp>
        <p:nvSpPr>
          <p:cNvPr id="1048706" name="文本框 6"/>
          <p:cNvSpPr txBox="1"/>
          <p:nvPr/>
        </p:nvSpPr>
        <p:spPr>
          <a:xfrm>
            <a:off x="1695236" y="494784"/>
            <a:ext cx="1459129" cy="369332"/>
          </a:xfrm>
          <a:prstGeom prst="rect">
            <a:avLst/>
          </a:prstGeom>
          <a:noFill/>
          <a:ln w="9525">
            <a:noFill/>
          </a:ln>
        </p:spPr>
        <p:txBody>
          <a:bodyPr wrap="square" anchor="t">
            <a:spAutoFit/>
          </a:bodyPr>
          <a:lstStyle/>
          <a:p>
            <a:pPr algn="dist"/>
            <a:r>
              <a:rPr lang="en-US" altLang="en-US" sz="1800" b="1" dirty="0">
                <a:solidFill>
                  <a:srgbClr val="FFFF00"/>
                </a:solidFill>
                <a:latin typeface="微软雅黑" panose="020B0503020204020204" pitchFamily="34" charset="-122"/>
                <a:ea typeface="微软雅黑" panose="020B0503020204020204" pitchFamily="34" charset="-122"/>
              </a:rPr>
              <a:t>selectable</a:t>
            </a:r>
            <a:endParaRPr lang="zh-CN" altLang="en-US" sz="1600" b="1" dirty="0">
              <a:solidFill>
                <a:srgbClr val="FFFF00"/>
              </a:solidFill>
              <a:latin typeface="微软雅黑" panose="020B0503020204020204" pitchFamily="34" charset="-122"/>
              <a:ea typeface="微软雅黑" panose="020B0503020204020204" pitchFamily="34" charset="-122"/>
            </a:endParaRPr>
          </a:p>
        </p:txBody>
      </p:sp>
      <p:pic>
        <p:nvPicPr>
          <p:cNvPr id="2097217" name="图片 8"/>
          <p:cNvPicPr>
            <a:picLocks noChangeAspect="1"/>
          </p:cNvPicPr>
          <p:nvPr/>
        </p:nvPicPr>
        <p:blipFill>
          <a:blip r:embed="rId2"/>
          <a:stretch>
            <a:fillRect/>
          </a:stretch>
        </p:blipFill>
        <p:spPr>
          <a:xfrm>
            <a:off x="8356151" y="2521303"/>
            <a:ext cx="3708244" cy="2266596"/>
          </a:xfrm>
          <a:prstGeom prst="rect">
            <a:avLst/>
          </a:prstGeom>
          <a:noFill/>
          <a:ln w="9525">
            <a:noFill/>
          </a:ln>
        </p:spPr>
      </p:pic>
      <p:pic>
        <p:nvPicPr>
          <p:cNvPr id="2097218" name="图片 9"/>
          <p:cNvPicPr>
            <a:picLocks noChangeAspect="1"/>
          </p:cNvPicPr>
          <p:nvPr/>
        </p:nvPicPr>
        <p:blipFill>
          <a:blip r:embed="rId3"/>
          <a:stretch>
            <a:fillRect/>
          </a:stretch>
        </p:blipFill>
        <p:spPr>
          <a:xfrm>
            <a:off x="8857390" y="2695467"/>
            <a:ext cx="2774433" cy="1696617"/>
          </a:xfrm>
          <a:prstGeom prst="rect">
            <a:avLst/>
          </a:prstGeom>
          <a:noFill/>
          <a:ln w="9525">
            <a:noFill/>
          </a:ln>
        </p:spPr>
      </p:pic>
      <p:sp>
        <p:nvSpPr>
          <p:cNvPr id="1048707" name="文本框 11"/>
          <p:cNvSpPr txBox="1"/>
          <p:nvPr/>
        </p:nvSpPr>
        <p:spPr>
          <a:xfrm>
            <a:off x="1037690" y="1010920"/>
            <a:ext cx="9891977" cy="715581"/>
          </a:xfrm>
          <a:prstGeom prst="rect">
            <a:avLst/>
          </a:prstGeom>
          <a:noFill/>
        </p:spPr>
        <p:txBody>
          <a:bodyPr wrap="square" rtlCol="0">
            <a:spAutoFit/>
          </a:bodyPr>
          <a:lstStyle/>
          <a:p>
            <a:pPr marR="0" defTabSz="914400" fontAlgn="auto">
              <a:spcBef>
                <a:spcPts val="0"/>
              </a:spcBef>
              <a:spcAft>
                <a:spcPts val="0"/>
              </a:spcAft>
              <a:buClrTx/>
              <a:buSzTx/>
            </a:pPr>
            <a:r>
              <a:rPr kumimoji="0" lang="en-US" altLang="en-US" sz="1350" b="1" kern="1200" cap="none" spc="0" normalizeH="0" baseline="0" noProof="0" dirty="0">
                <a:solidFill>
                  <a:srgbClr val="0070C0"/>
                </a:solidFill>
                <a:latin typeface="微软雅黑" panose="020B0503020204020204" pitchFamily="34" charset="-122"/>
                <a:ea typeface="微软雅黑" panose="020B0503020204020204" pitchFamily="34" charset="-122"/>
                <a:cs typeface="+mn-cs"/>
                <a:sym typeface="+mn-ea"/>
              </a:rPr>
              <a:t>jQuery UI's "selectable" feature is an interaction that allows you to select multiple elements on a web page using a click-and-drag action. Here's how it works:</a:t>
            </a:r>
            <a:endParaRPr kumimoji="0" lang="zh-CN" altLang="en-US" sz="1350" b="1" kern="1200" cap="none" spc="0" normalizeH="0" baseline="0" noProof="0" dirty="0">
              <a:solidFill>
                <a:srgbClr val="0070C0"/>
              </a:solidFill>
              <a:latin typeface="微软雅黑" panose="020B0503020204020204" pitchFamily="34" charset="-122"/>
              <a:ea typeface="微软雅黑" panose="020B0503020204020204" pitchFamily="34" charset="-122"/>
              <a:cs typeface="+mn-cs"/>
              <a:sym typeface="+mn-ea"/>
            </a:endParaRPr>
          </a:p>
          <a:p>
            <a:pPr marR="0" defTabSz="914400" fontAlgn="auto">
              <a:spcBef>
                <a:spcPts val="0"/>
              </a:spcBef>
              <a:spcAft>
                <a:spcPts val="0"/>
              </a:spcAft>
              <a:buClrTx/>
              <a:buSzTx/>
            </a:pPr>
            <a:endParaRPr kumimoji="0" lang="zh-CN" altLang="en-US" sz="1350" b="1" kern="1200" cap="none" spc="0" normalizeH="0" baseline="0" noProof="0" dirty="0">
              <a:solidFill>
                <a:srgbClr val="0070C0"/>
              </a:solidFill>
              <a:latin typeface="微软雅黑" panose="020B0503020204020204" pitchFamily="34" charset="-122"/>
              <a:ea typeface="微软雅黑" panose="020B0503020204020204" pitchFamily="34" charset="-122"/>
              <a:cs typeface="+mn-cs"/>
              <a:sym typeface="+mn-ea"/>
            </a:endParaRPr>
          </a:p>
        </p:txBody>
      </p:sp>
      <p:sp>
        <p:nvSpPr>
          <p:cNvPr id="1048708" name="TextBox 35"/>
          <p:cNvSpPr txBox="1"/>
          <p:nvPr/>
        </p:nvSpPr>
        <p:spPr>
          <a:xfrm>
            <a:off x="1037690" y="1587260"/>
            <a:ext cx="9891977" cy="5909310"/>
          </a:xfrm>
          <a:prstGeom prst="rect">
            <a:avLst/>
          </a:prstGeom>
          <a:noFill/>
          <a:ln w="9525">
            <a:noFill/>
          </a:ln>
        </p:spPr>
        <p:txBody>
          <a:bodyPr wrap="square" anchor="t">
            <a:spAutoFit/>
          </a:bodyPr>
          <a:lstStyle/>
          <a:p>
            <a:r>
              <a:rPr lang="en-US" altLang="zh-CN" sz="1400" dirty="0">
                <a:solidFill>
                  <a:srgbClr val="0000FF"/>
                </a:solidFill>
                <a:latin typeface="微软雅黑" panose="020B0503020204020204" pitchFamily="34" charset="-122"/>
                <a:ea typeface="微软雅黑" panose="020B0503020204020204" pitchFamily="34" charset="-122"/>
              </a:rPr>
              <a:t>1. Include jQuery and jQuery UI: Make sure you include the jQuery library and the jQuery UI library in your HTML file.</a:t>
            </a:r>
            <a:endParaRPr lang="zh-CN" altLang="zh-CN" sz="1400" dirty="0">
              <a:solidFill>
                <a:srgbClr val="0000FF"/>
              </a:solidFill>
              <a:latin typeface="微软雅黑" panose="020B0503020204020204" pitchFamily="34" charset="-122"/>
              <a:ea typeface="微软雅黑" panose="020B0503020204020204" pitchFamily="34" charset="-122"/>
            </a:endParaRPr>
          </a:p>
          <a:p>
            <a:r>
              <a:rPr lang="en-US" altLang="zh-CN" sz="1400" dirty="0">
                <a:solidFill>
                  <a:srgbClr val="000000"/>
                </a:solidFill>
                <a:latin typeface="微软雅黑" panose="020B0503020204020204" pitchFamily="34" charset="-122"/>
                <a:ea typeface="微软雅黑" panose="020B0503020204020204" pitchFamily="34" charset="-122"/>
              </a:rPr>
              <a:t>   &lt;script src="https://code.jquery.com/jquery-3.6.0.min.js"&gt;&lt;/script&gt;</a:t>
            </a:r>
            <a:endParaRPr lang="zh-CN" altLang="zh-CN" sz="1400" dirty="0">
              <a:solidFill>
                <a:srgbClr val="000000"/>
              </a:solidFill>
              <a:latin typeface="微软雅黑" panose="020B0503020204020204" pitchFamily="34" charset="-122"/>
              <a:ea typeface="微软雅黑" panose="020B0503020204020204" pitchFamily="34" charset="-122"/>
            </a:endParaRPr>
          </a:p>
          <a:p>
            <a:r>
              <a:rPr lang="en-US" altLang="zh-CN" sz="1400" dirty="0">
                <a:solidFill>
                  <a:srgbClr val="000000"/>
                </a:solidFill>
                <a:latin typeface="微软雅黑" panose="020B0503020204020204" pitchFamily="34" charset="-122"/>
                <a:ea typeface="微软雅黑" panose="020B0503020204020204" pitchFamily="34" charset="-122"/>
              </a:rPr>
              <a:t>   &lt;script src="https://code.jquery.com/ui/1.12.1/jquery-ui.js"&gt;&lt;/script&gt;</a:t>
            </a:r>
            <a:endParaRPr lang="zh-CN" altLang="zh-CN" sz="1400" dirty="0">
              <a:solidFill>
                <a:srgbClr val="000000"/>
              </a:solidFill>
              <a:latin typeface="微软雅黑" panose="020B0503020204020204" pitchFamily="34" charset="-122"/>
              <a:ea typeface="微软雅黑" panose="020B0503020204020204" pitchFamily="34" charset="-122"/>
            </a:endParaRPr>
          </a:p>
          <a:p>
            <a:r>
              <a:rPr lang="en-US" altLang="zh-CN" sz="1400" dirty="0">
                <a:solidFill>
                  <a:srgbClr val="000000"/>
                </a:solidFill>
                <a:latin typeface="微软雅黑" panose="020B0503020204020204" pitchFamily="34" charset="-122"/>
                <a:ea typeface="微软雅黑" panose="020B0503020204020204" pitchFamily="34" charset="-122"/>
              </a:rPr>
              <a:t> </a:t>
            </a:r>
            <a:endParaRPr lang="zh-CN" altLang="zh-CN" sz="1400" dirty="0">
              <a:solidFill>
                <a:srgbClr val="000000"/>
              </a:solidFill>
              <a:latin typeface="微软雅黑" panose="020B0503020204020204" pitchFamily="34" charset="-122"/>
              <a:ea typeface="微软雅黑" panose="020B0503020204020204" pitchFamily="34" charset="-122"/>
            </a:endParaRPr>
          </a:p>
          <a:p>
            <a:r>
              <a:rPr lang="en-US" altLang="zh-CN" sz="1400" dirty="0">
                <a:solidFill>
                  <a:srgbClr val="0000FF"/>
                </a:solidFill>
                <a:latin typeface="微软雅黑" panose="020B0503020204020204" pitchFamily="34" charset="-122"/>
                <a:ea typeface="微软雅黑" panose="020B0503020204020204" pitchFamily="34" charset="-122"/>
              </a:rPr>
              <a:t>2. HTML Structure: Create the HTML elements you want to make selectable. These could </a:t>
            </a:r>
          </a:p>
          <a:p>
            <a:r>
              <a:rPr lang="en-US" altLang="zh-CN" sz="1400" dirty="0">
                <a:solidFill>
                  <a:srgbClr val="0000FF"/>
                </a:solidFill>
                <a:latin typeface="微软雅黑" panose="020B0503020204020204" pitchFamily="34" charset="-122"/>
                <a:ea typeface="微软雅黑" panose="020B0503020204020204" pitchFamily="34" charset="-122"/>
              </a:rPr>
              <a:t>    be list items, divs, or any other elements.</a:t>
            </a:r>
            <a:endParaRPr lang="zh-CN" altLang="zh-CN" sz="1400" dirty="0">
              <a:solidFill>
                <a:srgbClr val="0000FF"/>
              </a:solidFill>
              <a:latin typeface="微软雅黑" panose="020B0503020204020204" pitchFamily="34" charset="-122"/>
              <a:ea typeface="微软雅黑" panose="020B0503020204020204" pitchFamily="34" charset="-122"/>
            </a:endParaRPr>
          </a:p>
          <a:p>
            <a:r>
              <a:rPr lang="en-US" altLang="zh-CN" sz="1400" dirty="0">
                <a:solidFill>
                  <a:srgbClr val="000000"/>
                </a:solidFill>
                <a:latin typeface="微软雅黑" panose="020B0503020204020204" pitchFamily="34" charset="-122"/>
                <a:ea typeface="微软雅黑" panose="020B0503020204020204" pitchFamily="34" charset="-122"/>
              </a:rPr>
              <a:t>   </a:t>
            </a:r>
            <a:endParaRPr lang="zh-CN" altLang="zh-CN" sz="1400" dirty="0">
              <a:solidFill>
                <a:srgbClr val="000000"/>
              </a:solidFill>
              <a:latin typeface="微软雅黑" panose="020B0503020204020204" pitchFamily="34" charset="-122"/>
              <a:ea typeface="微软雅黑" panose="020B0503020204020204" pitchFamily="34" charset="-122"/>
            </a:endParaRPr>
          </a:p>
          <a:p>
            <a:r>
              <a:rPr lang="en-US" altLang="zh-CN" sz="1400" dirty="0">
                <a:solidFill>
                  <a:srgbClr val="000000"/>
                </a:solidFill>
                <a:latin typeface="微软雅黑" panose="020B0503020204020204" pitchFamily="34" charset="-122"/>
                <a:ea typeface="微软雅黑" panose="020B0503020204020204" pitchFamily="34" charset="-122"/>
              </a:rPr>
              <a:t>   &lt;ul id="selectable"&gt;</a:t>
            </a:r>
            <a:endParaRPr lang="zh-CN" altLang="zh-CN" sz="1400" dirty="0">
              <a:solidFill>
                <a:srgbClr val="000000"/>
              </a:solidFill>
              <a:latin typeface="微软雅黑" panose="020B0503020204020204" pitchFamily="34" charset="-122"/>
              <a:ea typeface="微软雅黑" panose="020B0503020204020204" pitchFamily="34" charset="-122"/>
            </a:endParaRPr>
          </a:p>
          <a:p>
            <a:r>
              <a:rPr lang="en-US" altLang="zh-CN" sz="1400" dirty="0">
                <a:solidFill>
                  <a:srgbClr val="000000"/>
                </a:solidFill>
                <a:latin typeface="微软雅黑" panose="020B0503020204020204" pitchFamily="34" charset="-122"/>
                <a:ea typeface="微软雅黑" panose="020B0503020204020204" pitchFamily="34" charset="-122"/>
              </a:rPr>
              <a:t>     &lt;li class="ui-widget-content"&gt;Item 1&lt;/li&gt;</a:t>
            </a:r>
            <a:endParaRPr lang="zh-CN" altLang="zh-CN" sz="1400" dirty="0">
              <a:solidFill>
                <a:srgbClr val="000000"/>
              </a:solidFill>
              <a:latin typeface="微软雅黑" panose="020B0503020204020204" pitchFamily="34" charset="-122"/>
              <a:ea typeface="微软雅黑" panose="020B0503020204020204" pitchFamily="34" charset="-122"/>
            </a:endParaRPr>
          </a:p>
          <a:p>
            <a:r>
              <a:rPr lang="en-US" altLang="zh-CN" sz="1400" dirty="0">
                <a:solidFill>
                  <a:srgbClr val="000000"/>
                </a:solidFill>
                <a:latin typeface="微软雅黑" panose="020B0503020204020204" pitchFamily="34" charset="-122"/>
                <a:ea typeface="微软雅黑" panose="020B0503020204020204" pitchFamily="34" charset="-122"/>
              </a:rPr>
              <a:t>     &lt;li class="ui-widget-content"&gt;Item 2&lt;/li&gt;</a:t>
            </a:r>
            <a:endParaRPr lang="zh-CN" altLang="zh-CN" sz="1400" dirty="0">
              <a:solidFill>
                <a:srgbClr val="000000"/>
              </a:solidFill>
              <a:latin typeface="微软雅黑" panose="020B0503020204020204" pitchFamily="34" charset="-122"/>
              <a:ea typeface="微软雅黑" panose="020B0503020204020204" pitchFamily="34" charset="-122"/>
            </a:endParaRPr>
          </a:p>
          <a:p>
            <a:r>
              <a:rPr lang="en-US" altLang="zh-CN" sz="1400" dirty="0">
                <a:solidFill>
                  <a:srgbClr val="000000"/>
                </a:solidFill>
                <a:latin typeface="微软雅黑" panose="020B0503020204020204" pitchFamily="34" charset="-122"/>
                <a:ea typeface="微软雅黑" panose="020B0503020204020204" pitchFamily="34" charset="-122"/>
              </a:rPr>
              <a:t>     &lt;li class="ui-widget-content"&gt;Item 3&lt;/li&gt;</a:t>
            </a:r>
            <a:endParaRPr lang="zh-CN" altLang="zh-CN" sz="1400" dirty="0">
              <a:solidFill>
                <a:srgbClr val="000000"/>
              </a:solidFill>
              <a:latin typeface="微软雅黑" panose="020B0503020204020204" pitchFamily="34" charset="-122"/>
              <a:ea typeface="微软雅黑" panose="020B0503020204020204" pitchFamily="34" charset="-122"/>
            </a:endParaRPr>
          </a:p>
          <a:p>
            <a:r>
              <a:rPr lang="en-US" altLang="zh-CN" sz="1400" dirty="0">
                <a:solidFill>
                  <a:srgbClr val="000000"/>
                </a:solidFill>
                <a:latin typeface="微软雅黑" panose="020B0503020204020204" pitchFamily="34" charset="-122"/>
                <a:ea typeface="微软雅黑" panose="020B0503020204020204" pitchFamily="34" charset="-122"/>
              </a:rPr>
              <a:t>     &lt;!-- Add more items as needed --&gt;</a:t>
            </a:r>
            <a:endParaRPr lang="zh-CN" altLang="zh-CN" sz="1400" dirty="0">
              <a:solidFill>
                <a:srgbClr val="000000"/>
              </a:solidFill>
              <a:latin typeface="微软雅黑" panose="020B0503020204020204" pitchFamily="34" charset="-122"/>
              <a:ea typeface="微软雅黑" panose="020B0503020204020204" pitchFamily="34" charset="-122"/>
            </a:endParaRPr>
          </a:p>
          <a:p>
            <a:r>
              <a:rPr lang="en-US" altLang="zh-CN" sz="1400" dirty="0">
                <a:solidFill>
                  <a:srgbClr val="000000"/>
                </a:solidFill>
                <a:latin typeface="微软雅黑" panose="020B0503020204020204" pitchFamily="34" charset="-122"/>
                <a:ea typeface="微软雅黑" panose="020B0503020204020204" pitchFamily="34" charset="-122"/>
              </a:rPr>
              <a:t>   &lt;/ul&gt;</a:t>
            </a:r>
            <a:endParaRPr lang="zh-CN" altLang="zh-CN" sz="1400" dirty="0">
              <a:solidFill>
                <a:srgbClr val="000000"/>
              </a:solidFill>
              <a:latin typeface="微软雅黑" panose="020B0503020204020204" pitchFamily="34" charset="-122"/>
              <a:ea typeface="微软雅黑" panose="020B0503020204020204" pitchFamily="34" charset="-122"/>
            </a:endParaRPr>
          </a:p>
          <a:p>
            <a:r>
              <a:rPr lang="en-US" altLang="zh-CN" sz="1400" dirty="0">
                <a:solidFill>
                  <a:srgbClr val="000000"/>
                </a:solidFill>
                <a:latin typeface="微软雅黑" panose="020B0503020204020204" pitchFamily="34" charset="-122"/>
                <a:ea typeface="微软雅黑" panose="020B0503020204020204" pitchFamily="34" charset="-122"/>
              </a:rPr>
              <a:t>   </a:t>
            </a:r>
            <a:endParaRPr lang="zh-CN" altLang="zh-CN" sz="1400" dirty="0">
              <a:solidFill>
                <a:srgbClr val="000000"/>
              </a:solidFill>
              <a:latin typeface="微软雅黑" panose="020B0503020204020204" pitchFamily="34" charset="-122"/>
              <a:ea typeface="微软雅黑" panose="020B0503020204020204" pitchFamily="34" charset="-122"/>
            </a:endParaRPr>
          </a:p>
          <a:p>
            <a:r>
              <a:rPr lang="en-US" altLang="zh-CN" sz="1400" dirty="0">
                <a:solidFill>
                  <a:srgbClr val="0000FF"/>
                </a:solidFill>
                <a:latin typeface="微软雅黑" panose="020B0503020204020204" pitchFamily="34" charset="-122"/>
                <a:ea typeface="微软雅黑" panose="020B0503020204020204" pitchFamily="34" charset="-122"/>
              </a:rPr>
              <a:t>3. Initialize the Selectable Feature: Use jQuery to initialize the "selectable" feature on the container element.</a:t>
            </a:r>
            <a:endParaRPr lang="zh-CN" altLang="zh-CN" sz="1400" dirty="0">
              <a:solidFill>
                <a:srgbClr val="0000FF"/>
              </a:solidFill>
              <a:latin typeface="微软雅黑" panose="020B0503020204020204" pitchFamily="34" charset="-122"/>
              <a:ea typeface="微软雅黑" panose="020B0503020204020204" pitchFamily="34" charset="-122"/>
            </a:endParaRPr>
          </a:p>
          <a:p>
            <a:r>
              <a:rPr lang="en-US" altLang="zh-CN" sz="1400" dirty="0">
                <a:solidFill>
                  <a:srgbClr val="000000"/>
                </a:solidFill>
                <a:latin typeface="微软雅黑" panose="020B0503020204020204" pitchFamily="34" charset="-122"/>
                <a:ea typeface="微软雅黑" panose="020B0503020204020204" pitchFamily="34" charset="-122"/>
              </a:rPr>
              <a:t>   $(function() {</a:t>
            </a:r>
            <a:endParaRPr lang="zh-CN" altLang="zh-CN" sz="1400" dirty="0">
              <a:solidFill>
                <a:srgbClr val="000000"/>
              </a:solidFill>
              <a:latin typeface="微软雅黑" panose="020B0503020204020204" pitchFamily="34" charset="-122"/>
              <a:ea typeface="微软雅黑" panose="020B0503020204020204" pitchFamily="34" charset="-122"/>
            </a:endParaRPr>
          </a:p>
          <a:p>
            <a:r>
              <a:rPr lang="en-US" altLang="zh-CN" sz="1400" dirty="0">
                <a:solidFill>
                  <a:srgbClr val="000000"/>
                </a:solidFill>
                <a:latin typeface="微软雅黑" panose="020B0503020204020204" pitchFamily="34" charset="-122"/>
                <a:ea typeface="微软雅黑" panose="020B0503020204020204" pitchFamily="34" charset="-122"/>
              </a:rPr>
              <a:t>     $("#selectable").selectable();</a:t>
            </a:r>
            <a:endParaRPr lang="zh-CN" altLang="zh-CN" sz="1400" dirty="0">
              <a:solidFill>
                <a:srgbClr val="000000"/>
              </a:solidFill>
              <a:latin typeface="微软雅黑" panose="020B0503020204020204" pitchFamily="34" charset="-122"/>
              <a:ea typeface="微软雅黑" panose="020B0503020204020204" pitchFamily="34" charset="-122"/>
            </a:endParaRPr>
          </a:p>
          <a:p>
            <a:r>
              <a:rPr lang="en-US" altLang="zh-CN" sz="1400" dirty="0">
                <a:solidFill>
                  <a:srgbClr val="000000"/>
                </a:solidFill>
                <a:latin typeface="微软雅黑" panose="020B0503020204020204" pitchFamily="34" charset="-122"/>
                <a:ea typeface="微软雅黑" panose="020B0503020204020204" pitchFamily="34" charset="-122"/>
              </a:rPr>
              <a:t>   });</a:t>
            </a:r>
            <a:endParaRPr lang="zh-CN" altLang="zh-CN" sz="1400" dirty="0">
              <a:solidFill>
                <a:srgbClr val="000000"/>
              </a:solidFill>
              <a:latin typeface="微软雅黑" panose="020B0503020204020204" pitchFamily="34" charset="-122"/>
              <a:ea typeface="微软雅黑" panose="020B0503020204020204" pitchFamily="34" charset="-122"/>
            </a:endParaRPr>
          </a:p>
          <a:p>
            <a:r>
              <a:rPr lang="en-US" altLang="zh-CN" sz="1400" dirty="0">
                <a:solidFill>
                  <a:srgbClr val="000000"/>
                </a:solidFill>
                <a:latin typeface="微软雅黑" panose="020B0503020204020204" pitchFamily="34" charset="-122"/>
                <a:ea typeface="微软雅黑" panose="020B0503020204020204" pitchFamily="34" charset="-122"/>
              </a:rPr>
              <a:t>   </a:t>
            </a:r>
            <a:endParaRPr lang="zh-CN" altLang="zh-CN" sz="1400" dirty="0">
              <a:solidFill>
                <a:srgbClr val="000000"/>
              </a:solidFill>
              <a:latin typeface="微软雅黑" panose="020B0503020204020204" pitchFamily="34" charset="-122"/>
              <a:ea typeface="微软雅黑" panose="020B0503020204020204" pitchFamily="34" charset="-122"/>
            </a:endParaRPr>
          </a:p>
          <a:p>
            <a:r>
              <a:rPr lang="en-US" altLang="zh-CN" sz="1400" dirty="0">
                <a:solidFill>
                  <a:srgbClr val="0000FF"/>
                </a:solidFill>
                <a:latin typeface="微软雅黑" panose="020B0503020204020204" pitchFamily="34" charset="-122"/>
                <a:ea typeface="微软雅黑" panose="020B0503020204020204" pitchFamily="34" charset="-122"/>
              </a:rPr>
              <a:t>4. Styling: You can add CSS classes to the selected items to style them differently when they are selected.</a:t>
            </a:r>
            <a:endParaRPr lang="zh-CN" altLang="zh-CN" sz="1400" dirty="0">
              <a:solidFill>
                <a:srgbClr val="0000FF"/>
              </a:solidFill>
              <a:latin typeface="微软雅黑" panose="020B0503020204020204" pitchFamily="34" charset="-122"/>
              <a:ea typeface="微软雅黑" panose="020B0503020204020204" pitchFamily="34" charset="-122"/>
            </a:endParaRPr>
          </a:p>
          <a:p>
            <a:r>
              <a:rPr lang="en-US" altLang="zh-CN" sz="1400" dirty="0">
                <a:solidFill>
                  <a:srgbClr val="000000"/>
                </a:solidFill>
                <a:latin typeface="微软雅黑" panose="020B0503020204020204" pitchFamily="34" charset="-122"/>
                <a:ea typeface="微软雅黑" panose="020B0503020204020204" pitchFamily="34" charset="-122"/>
              </a:rPr>
              <a:t>   .ui-selected {</a:t>
            </a:r>
            <a:endParaRPr lang="zh-CN" altLang="zh-CN" sz="1400" dirty="0">
              <a:solidFill>
                <a:srgbClr val="000000"/>
              </a:solidFill>
              <a:latin typeface="微软雅黑" panose="020B0503020204020204" pitchFamily="34" charset="-122"/>
              <a:ea typeface="微软雅黑" panose="020B0503020204020204" pitchFamily="34" charset="-122"/>
            </a:endParaRPr>
          </a:p>
          <a:p>
            <a:r>
              <a:rPr lang="en-US" altLang="zh-CN" sz="1400" dirty="0">
                <a:solidFill>
                  <a:srgbClr val="000000"/>
                </a:solidFill>
                <a:latin typeface="微软雅黑" panose="020B0503020204020204" pitchFamily="34" charset="-122"/>
                <a:ea typeface="微软雅黑" panose="020B0503020204020204" pitchFamily="34" charset="-122"/>
              </a:rPr>
              <a:t>     background-color: #ccc;</a:t>
            </a:r>
            <a:endParaRPr lang="zh-CN" altLang="zh-CN" sz="1400" dirty="0">
              <a:solidFill>
                <a:srgbClr val="000000"/>
              </a:solidFill>
              <a:latin typeface="微软雅黑" panose="020B0503020204020204" pitchFamily="34" charset="-122"/>
              <a:ea typeface="微软雅黑" panose="020B0503020204020204" pitchFamily="34" charset="-122"/>
            </a:endParaRPr>
          </a:p>
          <a:p>
            <a:r>
              <a:rPr lang="en-US" altLang="zh-CN" sz="1400" dirty="0">
                <a:solidFill>
                  <a:srgbClr val="000000"/>
                </a:solidFill>
                <a:latin typeface="微软雅黑" panose="020B0503020204020204" pitchFamily="34" charset="-122"/>
                <a:ea typeface="微软雅黑" panose="020B0503020204020204" pitchFamily="34" charset="-122"/>
              </a:rPr>
              <a:t>   }</a:t>
            </a:r>
            <a:endParaRPr lang="zh-CN" altLang="zh-CN" sz="1400" dirty="0">
              <a:solidFill>
                <a:srgbClr val="000000"/>
              </a:solidFill>
              <a:latin typeface="微软雅黑" panose="020B0503020204020204" pitchFamily="34" charset="-122"/>
              <a:ea typeface="微软雅黑" panose="020B0503020204020204" pitchFamily="34" charset="-122"/>
            </a:endParaRPr>
          </a:p>
          <a:p>
            <a:endParaRPr lang="zh-CN" altLang="zh-CN" sz="1050" dirty="0">
              <a:solidFill>
                <a:srgbClr val="000000"/>
              </a:solidFill>
              <a:latin typeface="微软雅黑" panose="020B0503020204020204" pitchFamily="34" charset="-122"/>
              <a:ea typeface="微软雅黑" panose="020B0503020204020204" pitchFamily="34" charset="-122"/>
            </a:endParaRPr>
          </a:p>
          <a:p>
            <a:endParaRPr lang="zh-CN" altLang="en-US" dirty="0"/>
          </a:p>
        </p:txBody>
      </p:sp>
      <p:pic>
        <p:nvPicPr>
          <p:cNvPr id="2097221" name="图片 18"/>
          <p:cNvPicPr>
            <a:picLocks noChangeAspect="1"/>
          </p:cNvPicPr>
          <p:nvPr/>
        </p:nvPicPr>
        <p:blipFill>
          <a:blip r:embed="rId4"/>
          <a:stretch>
            <a:fillRect/>
          </a:stretch>
        </p:blipFill>
        <p:spPr>
          <a:xfrm>
            <a:off x="4476750" y="4787900"/>
            <a:ext cx="355600" cy="3556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85" name="组合 7"/>
          <p:cNvGrpSpPr/>
          <p:nvPr/>
        </p:nvGrpSpPr>
        <p:grpSpPr>
          <a:xfrm>
            <a:off x="1523999" y="431799"/>
            <a:ext cx="9526998" cy="495300"/>
            <a:chOff x="1" y="321273"/>
            <a:chExt cx="9144000" cy="494273"/>
          </a:xfrm>
        </p:grpSpPr>
        <p:sp>
          <p:nvSpPr>
            <p:cNvPr id="1049243" name="矩形 4"/>
            <p:cNvSpPr/>
            <p:nvPr/>
          </p:nvSpPr>
          <p:spPr>
            <a:xfrm flipV="1">
              <a:off x="1" y="321273"/>
              <a:ext cx="9144000" cy="45719"/>
            </a:xfrm>
            <a:prstGeom prst="rect">
              <a:avLst/>
            </a:prstGeom>
            <a:solidFill>
              <a:srgbClr val="234370"/>
            </a:solidFill>
            <a:ln w="12700" cap="flat" cmpd="sng" algn="ctr">
              <a:solidFill>
                <a:srgbClr val="41719C"/>
              </a:solidFill>
              <a:prstDash val="solid"/>
              <a:miter lim="800000"/>
            </a:ln>
          </p:spPr>
          <p:txBody>
            <a:bodyPr rtlCol="0"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049244" name="矩形 3"/>
            <p:cNvSpPr/>
            <p:nvPr/>
          </p:nvSpPr>
          <p:spPr>
            <a:xfrm>
              <a:off x="1" y="321275"/>
              <a:ext cx="2298356" cy="494271"/>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txBody>
            <a:bodyPr rtlCol="0"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en-US" sz="1800" b="1" i="0" u="none" strike="noStrike" kern="1200" cap="none" spc="0" normalizeH="0" baseline="0" noProof="0" dirty="0">
                  <a:ln>
                    <a:noFill/>
                  </a:ln>
                  <a:solidFill>
                    <a:srgbClr val="FFFF00"/>
                  </a:solidFill>
                  <a:effectLst/>
                  <a:latin typeface="+mn-lt"/>
                  <a:ea typeface="+mn-ea"/>
                  <a:cs typeface="+mn-cs"/>
                </a:rPr>
                <a:t>draggable</a:t>
              </a:r>
              <a:endParaRPr kumimoji="0" lang="zh-CN" altLang="en-US" sz="1800" b="1" i="0" u="none" strike="noStrike" kern="1200" cap="none" spc="0" normalizeH="0" baseline="0" noProof="0" dirty="0">
                <a:ln>
                  <a:noFill/>
                </a:ln>
                <a:solidFill>
                  <a:srgbClr val="FFFF00"/>
                </a:solidFill>
                <a:effectLst/>
                <a:uLnTx/>
                <a:uFillTx/>
                <a:latin typeface="+mn-lt"/>
                <a:ea typeface="+mn-ea"/>
                <a:cs typeface="+mn-cs"/>
              </a:endParaRPr>
            </a:p>
          </p:txBody>
        </p:sp>
      </p:grpSp>
      <p:sp>
        <p:nvSpPr>
          <p:cNvPr id="1049246" name="Freeform 105"/>
          <p:cNvSpPr>
            <a:spLocks noEditPoints="1"/>
          </p:cNvSpPr>
          <p:nvPr/>
        </p:nvSpPr>
        <p:spPr bwMode="auto">
          <a:xfrm>
            <a:off x="1630363" y="528638"/>
            <a:ext cx="320675" cy="301625"/>
          </a:xfrm>
          <a:custGeom>
            <a:avLst/>
            <a:gdLst>
              <a:gd name="T0" fmla="*/ 68 w 80"/>
              <a:gd name="T1" fmla="*/ 9 h 76"/>
              <a:gd name="T2" fmla="*/ 45 w 80"/>
              <a:gd name="T3" fmla="*/ 0 h 76"/>
              <a:gd name="T4" fmla="*/ 22 w 80"/>
              <a:gd name="T5" fmla="*/ 9 h 76"/>
              <a:gd name="T6" fmla="*/ 13 w 80"/>
              <a:gd name="T7" fmla="*/ 32 h 76"/>
              <a:gd name="T8" fmla="*/ 16 w 80"/>
              <a:gd name="T9" fmla="*/ 47 h 76"/>
              <a:gd name="T10" fmla="*/ 16 w 80"/>
              <a:gd name="T11" fmla="*/ 47 h 76"/>
              <a:gd name="T12" fmla="*/ 4 w 80"/>
              <a:gd name="T13" fmla="*/ 59 h 76"/>
              <a:gd name="T14" fmla="*/ 4 w 80"/>
              <a:gd name="T15" fmla="*/ 73 h 76"/>
              <a:gd name="T16" fmla="*/ 11 w 80"/>
              <a:gd name="T17" fmla="*/ 76 h 76"/>
              <a:gd name="T18" fmla="*/ 18 w 80"/>
              <a:gd name="T19" fmla="*/ 73 h 76"/>
              <a:gd name="T20" fmla="*/ 30 w 80"/>
              <a:gd name="T21" fmla="*/ 61 h 76"/>
              <a:gd name="T22" fmla="*/ 30 w 80"/>
              <a:gd name="T23" fmla="*/ 61 h 76"/>
              <a:gd name="T24" fmla="*/ 45 w 80"/>
              <a:gd name="T25" fmla="*/ 64 h 76"/>
              <a:gd name="T26" fmla="*/ 68 w 80"/>
              <a:gd name="T27" fmla="*/ 55 h 76"/>
              <a:gd name="T28" fmla="*/ 68 w 80"/>
              <a:gd name="T29" fmla="*/ 9 h 76"/>
              <a:gd name="T30" fmla="*/ 59 w 80"/>
              <a:gd name="T31" fmla="*/ 46 h 76"/>
              <a:gd name="T32" fmla="*/ 45 w 80"/>
              <a:gd name="T33" fmla="*/ 52 h 76"/>
              <a:gd name="T34" fmla="*/ 30 w 80"/>
              <a:gd name="T35" fmla="*/ 46 h 76"/>
              <a:gd name="T36" fmla="*/ 24 w 80"/>
              <a:gd name="T37" fmla="*/ 32 h 76"/>
              <a:gd name="T38" fmla="*/ 30 w 80"/>
              <a:gd name="T39" fmla="*/ 18 h 76"/>
              <a:gd name="T40" fmla="*/ 45 w 80"/>
              <a:gd name="T41" fmla="*/ 12 h 76"/>
              <a:gd name="T42" fmla="*/ 59 w 80"/>
              <a:gd name="T43" fmla="*/ 18 h 76"/>
              <a:gd name="T44" fmla="*/ 59 w 80"/>
              <a:gd name="T45" fmla="*/ 4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76">
                <a:moveTo>
                  <a:pt x="68" y="9"/>
                </a:moveTo>
                <a:cubicBezTo>
                  <a:pt x="62" y="3"/>
                  <a:pt x="53" y="0"/>
                  <a:pt x="45" y="0"/>
                </a:cubicBezTo>
                <a:cubicBezTo>
                  <a:pt x="36" y="0"/>
                  <a:pt x="28" y="3"/>
                  <a:pt x="22" y="9"/>
                </a:cubicBezTo>
                <a:cubicBezTo>
                  <a:pt x="16" y="15"/>
                  <a:pt x="13" y="23"/>
                  <a:pt x="13" y="32"/>
                </a:cubicBezTo>
                <a:cubicBezTo>
                  <a:pt x="13" y="37"/>
                  <a:pt x="14" y="42"/>
                  <a:pt x="16" y="47"/>
                </a:cubicBezTo>
                <a:cubicBezTo>
                  <a:pt x="16" y="47"/>
                  <a:pt x="16" y="47"/>
                  <a:pt x="16" y="47"/>
                </a:cubicBezTo>
                <a:cubicBezTo>
                  <a:pt x="4" y="59"/>
                  <a:pt x="4" y="59"/>
                  <a:pt x="4" y="59"/>
                </a:cubicBezTo>
                <a:cubicBezTo>
                  <a:pt x="0" y="63"/>
                  <a:pt x="0" y="69"/>
                  <a:pt x="4" y="73"/>
                </a:cubicBezTo>
                <a:cubicBezTo>
                  <a:pt x="6" y="75"/>
                  <a:pt x="8" y="76"/>
                  <a:pt x="11" y="76"/>
                </a:cubicBezTo>
                <a:cubicBezTo>
                  <a:pt x="13" y="76"/>
                  <a:pt x="16" y="75"/>
                  <a:pt x="18" y="73"/>
                </a:cubicBezTo>
                <a:cubicBezTo>
                  <a:pt x="30" y="61"/>
                  <a:pt x="30" y="61"/>
                  <a:pt x="30" y="61"/>
                </a:cubicBezTo>
                <a:cubicBezTo>
                  <a:pt x="30" y="61"/>
                  <a:pt x="30" y="61"/>
                  <a:pt x="30" y="61"/>
                </a:cubicBezTo>
                <a:cubicBezTo>
                  <a:pt x="35" y="63"/>
                  <a:pt x="40" y="64"/>
                  <a:pt x="45" y="64"/>
                </a:cubicBezTo>
                <a:cubicBezTo>
                  <a:pt x="53" y="64"/>
                  <a:pt x="62" y="61"/>
                  <a:pt x="68" y="55"/>
                </a:cubicBezTo>
                <a:cubicBezTo>
                  <a:pt x="80" y="42"/>
                  <a:pt x="80" y="22"/>
                  <a:pt x="68" y="9"/>
                </a:cubicBezTo>
                <a:close/>
                <a:moveTo>
                  <a:pt x="59" y="46"/>
                </a:moveTo>
                <a:cubicBezTo>
                  <a:pt x="55" y="50"/>
                  <a:pt x="50" y="52"/>
                  <a:pt x="45" y="52"/>
                </a:cubicBezTo>
                <a:cubicBezTo>
                  <a:pt x="39" y="52"/>
                  <a:pt x="34" y="50"/>
                  <a:pt x="30" y="46"/>
                </a:cubicBezTo>
                <a:cubicBezTo>
                  <a:pt x="27" y="43"/>
                  <a:pt x="24" y="37"/>
                  <a:pt x="24" y="32"/>
                </a:cubicBezTo>
                <a:cubicBezTo>
                  <a:pt x="24" y="27"/>
                  <a:pt x="27" y="21"/>
                  <a:pt x="30" y="18"/>
                </a:cubicBezTo>
                <a:cubicBezTo>
                  <a:pt x="34" y="14"/>
                  <a:pt x="39" y="12"/>
                  <a:pt x="45" y="12"/>
                </a:cubicBezTo>
                <a:cubicBezTo>
                  <a:pt x="50" y="12"/>
                  <a:pt x="55" y="14"/>
                  <a:pt x="59" y="18"/>
                </a:cubicBezTo>
                <a:cubicBezTo>
                  <a:pt x="67" y="26"/>
                  <a:pt x="67" y="38"/>
                  <a:pt x="59" y="46"/>
                </a:cubicBezTo>
                <a:close/>
              </a:path>
            </a:pathLst>
          </a:custGeom>
          <a:solidFill>
            <a:srgbClr val="FFFFFF"/>
          </a:solidFill>
          <a:ln>
            <a:noFill/>
          </a:ln>
        </p:spPr>
        <p:txBody>
          <a:bodyPr vert="horz" wrap="square" lIns="68580" tIns="34290" rIns="68580" bIns="34290" numCol="1" anchor="t" anchorCtr="0" compatLnSpc="1"/>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dirty="0">
              <a:ln>
                <a:noFill/>
              </a:ln>
              <a:solidFill>
                <a:prstClr val="black"/>
              </a:solidFill>
              <a:effectLst/>
              <a:uLnTx/>
              <a:uFillTx/>
              <a:latin typeface="+mn-lt"/>
              <a:ea typeface="+mn-ea"/>
              <a:cs typeface="+mn-cs"/>
            </a:endParaRPr>
          </a:p>
        </p:txBody>
      </p:sp>
      <p:sp>
        <p:nvSpPr>
          <p:cNvPr id="1049251" name="文本框 11"/>
          <p:cNvSpPr txBox="1"/>
          <p:nvPr/>
        </p:nvSpPr>
        <p:spPr>
          <a:xfrm>
            <a:off x="1523999" y="1010920"/>
            <a:ext cx="9243318" cy="1131079"/>
          </a:xfrm>
          <a:prstGeom prst="rect">
            <a:avLst/>
          </a:prstGeom>
          <a:noFill/>
        </p:spPr>
        <p:txBody>
          <a:bodyPr wrap="square" rtlCol="0">
            <a:spAutoFit/>
          </a:bodyP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9pPr>
          </a:lstStyle>
          <a:p>
            <a:pPr marR="0" defTabSz="914400" fontAlgn="auto">
              <a:spcBef>
                <a:spcPts val="0"/>
              </a:spcBef>
              <a:spcAft>
                <a:spcPts val="0"/>
              </a:spcAft>
              <a:buClrTx/>
              <a:buSzTx/>
            </a:pPr>
            <a:r>
              <a:rPr kumimoji="0" lang="en-US" altLang="en-US" sz="1350" b="1" kern="1200" cap="none" spc="0" normalizeH="0" baseline="0" noProof="0" dirty="0">
                <a:solidFill>
                  <a:srgbClr val="0070C0"/>
                </a:solidFill>
                <a:latin typeface="微软雅黑" panose="020B0503020204020204" pitchFamily="34" charset="-122"/>
                <a:ea typeface="微软雅黑" panose="020B0503020204020204" pitchFamily="34" charset="-122"/>
                <a:cs typeface="+mn-cs"/>
                <a:sym typeface="+mn-ea"/>
              </a:rPr>
              <a:t>In jQuery UI, the "draggable" feature is a part of the jQuery UI library that allows you to make HTML elements draggable. You can apply this functionality to elements like divs, images, or any other HTML elements, enabling users to click and drag them across the screen. Here's a basic example of how to use the "draggable" feature in jQuery UI:</a:t>
            </a:r>
            <a:endParaRPr kumimoji="0" lang="zh-CN" altLang="en-US" sz="1350" b="1" kern="1200" cap="none" spc="0" normalizeH="0" baseline="0" noProof="0" dirty="0">
              <a:solidFill>
                <a:srgbClr val="0070C0"/>
              </a:solidFill>
              <a:latin typeface="微软雅黑" panose="020B0503020204020204" pitchFamily="34" charset="-122"/>
              <a:ea typeface="微软雅黑" panose="020B0503020204020204" pitchFamily="34" charset="-122"/>
              <a:cs typeface="+mn-cs"/>
              <a:sym typeface="+mn-ea"/>
            </a:endParaRPr>
          </a:p>
          <a:p>
            <a:pPr marR="0" defTabSz="914400" fontAlgn="auto">
              <a:spcBef>
                <a:spcPts val="0"/>
              </a:spcBef>
              <a:spcAft>
                <a:spcPts val="0"/>
              </a:spcAft>
              <a:buClrTx/>
              <a:buSzTx/>
            </a:pPr>
            <a:endParaRPr kumimoji="0" lang="zh-CN" altLang="en-US" sz="1350" b="1" kern="1200" cap="none" spc="0" normalizeH="0" baseline="0" noProof="0" dirty="0">
              <a:solidFill>
                <a:srgbClr val="0070C0"/>
              </a:solidFill>
              <a:latin typeface="微软雅黑" panose="020B0503020204020204" pitchFamily="34" charset="-122"/>
              <a:ea typeface="微软雅黑" panose="020B0503020204020204" pitchFamily="34" charset="-122"/>
              <a:cs typeface="+mn-cs"/>
              <a:sym typeface="+mn-ea"/>
            </a:endParaRPr>
          </a:p>
        </p:txBody>
      </p:sp>
      <p:sp>
        <p:nvSpPr>
          <p:cNvPr id="1049252" name="TextBox 1049251"/>
          <p:cNvSpPr txBox="1"/>
          <p:nvPr/>
        </p:nvSpPr>
        <p:spPr>
          <a:xfrm>
            <a:off x="1630363" y="2045017"/>
            <a:ext cx="9420634" cy="4270977"/>
          </a:xfrm>
          <a:prstGeom prst="rect">
            <a:avLst/>
          </a:prstGeom>
        </p:spPr>
        <p:txBody>
          <a:bodyPr wrap="square" rtlCol="0">
            <a:spAutoFit/>
          </a:bodyPr>
          <a:lstStyle/>
          <a:p>
            <a:pPr algn="l">
              <a:lnSpc>
                <a:spcPct val="108000"/>
              </a:lnSpc>
              <a:spcAft>
                <a:spcPts val="800"/>
              </a:spcAft>
            </a:pPr>
            <a:r>
              <a:rPr lang="en-US" sz="1100" b="0" i="0" dirty="0">
                <a:solidFill>
                  <a:srgbClr val="0000FF"/>
                </a:solidFill>
                <a:latin typeface="Arial"/>
                <a:ea typeface="Calibri"/>
                <a:cs typeface="Arial"/>
              </a:rPr>
              <a:t>1. First, make sure you've included the jQuery and jQuery UI libraries in your HTML document. </a:t>
            </a:r>
          </a:p>
          <a:p>
            <a:pPr algn="l">
              <a:lnSpc>
                <a:spcPct val="108000"/>
              </a:lnSpc>
              <a:spcAft>
                <a:spcPts val="800"/>
              </a:spcAft>
            </a:pPr>
            <a:r>
              <a:rPr lang="en-US" sz="1100" b="0" i="0" dirty="0">
                <a:solidFill>
                  <a:srgbClr val="222222"/>
                </a:solidFill>
                <a:latin typeface="Arial"/>
                <a:ea typeface="Calibri"/>
                <a:cs typeface="Arial"/>
              </a:rPr>
              <a:t>&lt;script </a:t>
            </a:r>
            <a:r>
              <a:rPr lang="en-US" sz="1100" b="0" i="0" dirty="0" err="1">
                <a:solidFill>
                  <a:srgbClr val="222222"/>
                </a:solidFill>
                <a:latin typeface="Arial"/>
                <a:ea typeface="Calibri"/>
                <a:cs typeface="Arial"/>
              </a:rPr>
              <a:t>src</a:t>
            </a:r>
            <a:r>
              <a:rPr lang="en-US" sz="1100" b="0" i="0" dirty="0">
                <a:solidFill>
                  <a:srgbClr val="222222"/>
                </a:solidFill>
                <a:latin typeface="Arial"/>
                <a:ea typeface="Calibri"/>
                <a:cs typeface="Arial"/>
              </a:rPr>
              <a:t>="</a:t>
            </a:r>
            <a:r>
              <a:rPr lang="en-US" sz="1100" b="0" i="0" u="sng" dirty="0">
                <a:solidFill>
                  <a:srgbClr val="1155CC"/>
                </a:solidFill>
                <a:latin typeface="Arial"/>
                <a:ea typeface="Calibri"/>
                <a:cs typeface="Arial"/>
                <a:hlinkClick r:id="rId3"/>
              </a:rPr>
              <a:t>https://code.jquery.com/jquery-3.6.0.min.js</a:t>
            </a:r>
            <a:r>
              <a:rPr lang="en-US" sz="1100" b="0" i="0" dirty="0">
                <a:solidFill>
                  <a:srgbClr val="222222"/>
                </a:solidFill>
                <a:latin typeface="Arial"/>
                <a:ea typeface="Calibri"/>
                <a:cs typeface="Arial"/>
              </a:rPr>
              <a:t>"&gt;&lt;/script&gt; </a:t>
            </a:r>
          </a:p>
          <a:p>
            <a:pPr algn="l">
              <a:lnSpc>
                <a:spcPct val="108000"/>
              </a:lnSpc>
              <a:spcAft>
                <a:spcPts val="800"/>
              </a:spcAft>
            </a:pPr>
            <a:r>
              <a:rPr lang="en-US" sz="1100" b="0" i="0" dirty="0">
                <a:solidFill>
                  <a:srgbClr val="222222"/>
                </a:solidFill>
                <a:latin typeface="Arial"/>
                <a:ea typeface="Calibri"/>
                <a:cs typeface="Arial"/>
              </a:rPr>
              <a:t>&lt;script </a:t>
            </a:r>
            <a:r>
              <a:rPr lang="en-US" sz="1100" b="0" i="0" dirty="0" err="1">
                <a:solidFill>
                  <a:srgbClr val="222222"/>
                </a:solidFill>
                <a:latin typeface="Arial"/>
                <a:ea typeface="Calibri"/>
                <a:cs typeface="Arial"/>
              </a:rPr>
              <a:t>src</a:t>
            </a:r>
            <a:r>
              <a:rPr lang="en-US" sz="1100" b="0" i="0" dirty="0">
                <a:solidFill>
                  <a:srgbClr val="222222"/>
                </a:solidFill>
                <a:latin typeface="Arial"/>
                <a:ea typeface="Calibri"/>
                <a:cs typeface="Arial"/>
              </a:rPr>
              <a:t>="</a:t>
            </a:r>
            <a:r>
              <a:rPr lang="en-US" sz="1100" b="0" i="0" u="sng" dirty="0">
                <a:solidFill>
                  <a:srgbClr val="1155CC"/>
                </a:solidFill>
                <a:latin typeface="Arial"/>
                <a:ea typeface="Calibri"/>
                <a:cs typeface="Arial"/>
                <a:hlinkClick r:id="rId4"/>
              </a:rPr>
              <a:t>https://code.jquery.com/</a:t>
            </a:r>
            <a:r>
              <a:rPr lang="en-US" sz="1100" b="0" i="0" u="sng" dirty="0" err="1">
                <a:solidFill>
                  <a:srgbClr val="1155CC"/>
                </a:solidFill>
                <a:latin typeface="Arial"/>
                <a:ea typeface="Calibri"/>
                <a:cs typeface="Arial"/>
                <a:hlinkClick r:id="rId4"/>
              </a:rPr>
              <a:t>ui</a:t>
            </a:r>
            <a:r>
              <a:rPr lang="en-US" sz="1100" b="0" i="0" u="sng" dirty="0">
                <a:solidFill>
                  <a:srgbClr val="1155CC"/>
                </a:solidFill>
                <a:latin typeface="Arial"/>
                <a:ea typeface="Calibri"/>
                <a:cs typeface="Arial"/>
                <a:hlinkClick r:id="rId4"/>
              </a:rPr>
              <a:t>/1.12.1/jquery-ui.js</a:t>
            </a:r>
            <a:r>
              <a:rPr lang="en-US" sz="1100" b="0" i="0" dirty="0">
                <a:solidFill>
                  <a:srgbClr val="222222"/>
                </a:solidFill>
                <a:latin typeface="Arial"/>
                <a:ea typeface="Calibri"/>
                <a:cs typeface="Arial"/>
              </a:rPr>
              <a:t>"&gt;&lt;/script&gt; </a:t>
            </a:r>
          </a:p>
          <a:p>
            <a:pPr algn="l">
              <a:lnSpc>
                <a:spcPct val="108000"/>
              </a:lnSpc>
              <a:spcAft>
                <a:spcPts val="800"/>
              </a:spcAft>
            </a:pPr>
            <a:r>
              <a:rPr lang="en-US" sz="1100" b="0" i="0" dirty="0">
                <a:solidFill>
                  <a:srgbClr val="222222"/>
                </a:solidFill>
                <a:latin typeface="Arial"/>
                <a:ea typeface="Calibri"/>
                <a:cs typeface="Arial"/>
              </a:rPr>
              <a:t> </a:t>
            </a:r>
          </a:p>
          <a:p>
            <a:pPr algn="l">
              <a:lnSpc>
                <a:spcPct val="108000"/>
              </a:lnSpc>
              <a:spcAft>
                <a:spcPts val="800"/>
              </a:spcAft>
            </a:pPr>
            <a:r>
              <a:rPr lang="en-US" sz="1100" b="0" i="0" dirty="0">
                <a:solidFill>
                  <a:srgbClr val="0000FF"/>
                </a:solidFill>
                <a:latin typeface="Arial"/>
                <a:ea typeface="Calibri"/>
                <a:cs typeface="Arial"/>
              </a:rPr>
              <a:t>2. Create an HTML element that you want to make draggable. </a:t>
            </a:r>
          </a:p>
          <a:p>
            <a:pPr algn="l">
              <a:lnSpc>
                <a:spcPct val="108000"/>
              </a:lnSpc>
              <a:spcAft>
                <a:spcPts val="800"/>
              </a:spcAft>
            </a:pPr>
            <a:r>
              <a:rPr lang="en-US" sz="1100" b="0" i="0" dirty="0">
                <a:solidFill>
                  <a:srgbClr val="222222"/>
                </a:solidFill>
                <a:latin typeface="Arial"/>
                <a:ea typeface="Calibri"/>
                <a:cs typeface="Arial"/>
              </a:rPr>
              <a:t>&lt;div id="draggable-element"&gt;Drag me!&lt;/div&gt; </a:t>
            </a:r>
          </a:p>
          <a:p>
            <a:pPr algn="l">
              <a:lnSpc>
                <a:spcPct val="108000"/>
              </a:lnSpc>
              <a:spcAft>
                <a:spcPts val="800"/>
              </a:spcAft>
            </a:pPr>
            <a:r>
              <a:rPr lang="en-US" sz="1100" b="0" i="0" dirty="0">
                <a:solidFill>
                  <a:srgbClr val="3333CC"/>
                </a:solidFill>
                <a:latin typeface="Arial"/>
                <a:ea typeface="Calibri"/>
                <a:cs typeface="Arial"/>
              </a:rPr>
              <a:t>3. Use jQuery to make the element draggable in your JavaScript code: </a:t>
            </a:r>
          </a:p>
          <a:p>
            <a:pPr algn="l">
              <a:lnSpc>
                <a:spcPct val="108000"/>
              </a:lnSpc>
              <a:spcAft>
                <a:spcPts val="800"/>
              </a:spcAft>
            </a:pPr>
            <a:r>
              <a:rPr lang="en-US" sz="1100" b="0" i="0" dirty="0">
                <a:solidFill>
                  <a:srgbClr val="222222"/>
                </a:solidFill>
                <a:latin typeface="Arial"/>
                <a:ea typeface="Calibri"/>
                <a:cs typeface="Arial"/>
              </a:rPr>
              <a:t>$(function() { </a:t>
            </a:r>
          </a:p>
          <a:p>
            <a:pPr algn="l">
              <a:lnSpc>
                <a:spcPct val="108000"/>
              </a:lnSpc>
              <a:spcAft>
                <a:spcPts val="800"/>
              </a:spcAft>
            </a:pPr>
            <a:r>
              <a:rPr lang="en-US" sz="1100" b="0" i="0" dirty="0">
                <a:solidFill>
                  <a:srgbClr val="222222"/>
                </a:solidFill>
                <a:latin typeface="Arial"/>
                <a:ea typeface="Calibri"/>
                <a:cs typeface="Arial"/>
              </a:rPr>
              <a:t>  $("#draggable-element").draggable(); </a:t>
            </a:r>
          </a:p>
          <a:p>
            <a:pPr algn="l">
              <a:lnSpc>
                <a:spcPct val="108000"/>
              </a:lnSpc>
              <a:spcAft>
                <a:spcPts val="800"/>
              </a:spcAft>
            </a:pPr>
            <a:r>
              <a:rPr lang="en-US" sz="1100" b="0" i="0" dirty="0">
                <a:solidFill>
                  <a:srgbClr val="222222"/>
                </a:solidFill>
                <a:latin typeface="Arial"/>
                <a:ea typeface="Calibri"/>
                <a:cs typeface="Arial"/>
              </a:rPr>
              <a:t>}); </a:t>
            </a:r>
          </a:p>
          <a:p>
            <a:pPr algn="l">
              <a:lnSpc>
                <a:spcPct val="108000"/>
              </a:lnSpc>
              <a:spcAft>
                <a:spcPts val="800"/>
              </a:spcAft>
            </a:pPr>
            <a:endParaRPr lang="zh-CN" altLang="en-US" dirty="0"/>
          </a:p>
          <a:p>
            <a:pPr algn="l">
              <a:lnSpc>
                <a:spcPct val="108000"/>
              </a:lnSpc>
              <a:spcAft>
                <a:spcPts val="800"/>
              </a:spcAft>
            </a:pPr>
            <a:r>
              <a:rPr lang="en-US" sz="1100" b="0" i="0" dirty="0">
                <a:solidFill>
                  <a:srgbClr val="008000"/>
                </a:solidFill>
                <a:latin typeface="Arial"/>
                <a:ea typeface="Calibri"/>
                <a:cs typeface="Arial"/>
              </a:rPr>
              <a:t>With this code, the "draggable-element" will become draggable, and users can click and drag it around the screen. </a:t>
            </a:r>
          </a:p>
          <a:p>
            <a:pPr algn="l">
              <a:lnSpc>
                <a:spcPct val="108000"/>
              </a:lnSpc>
              <a:spcAft>
                <a:spcPts val="800"/>
              </a:spcAft>
            </a:pPr>
            <a:r>
              <a:rPr lang="en-US" sz="1100" b="0" i="0" dirty="0">
                <a:solidFill>
                  <a:srgbClr val="008000"/>
                </a:solidFill>
                <a:latin typeface="Arial"/>
                <a:ea typeface="Calibri"/>
                <a:cs typeface="Arial"/>
              </a:rPr>
              <a:t>You can also customize the behavior and appearance of the draggable element using various options provided by jQuery UI's "draggable" feature. These options allow you to control aspects such as containment, axis, and cursor style during dragging, among others. </a:t>
            </a:r>
          </a:p>
          <a:p>
            <a:pPr algn="l">
              <a:lnSpc>
                <a:spcPct val="108000"/>
              </a:lnSpc>
              <a:spcAft>
                <a:spcPts val="800"/>
              </a:spcAft>
            </a:pPr>
            <a:r>
              <a:rPr lang="en-US" sz="1100" b="0" i="0" dirty="0">
                <a:solidFill>
                  <a:srgbClr val="222222"/>
                </a:solidFill>
                <a:latin typeface="Arial"/>
                <a:ea typeface="Calibri"/>
                <a:cs typeface="Arial"/>
              </a:rPr>
              <a:t> </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3" name="组合 7"/>
          <p:cNvGrpSpPr/>
          <p:nvPr/>
        </p:nvGrpSpPr>
        <p:grpSpPr>
          <a:xfrm>
            <a:off x="1130156" y="431799"/>
            <a:ext cx="10376899" cy="495300"/>
            <a:chOff x="1" y="321273"/>
            <a:chExt cx="9144000" cy="494273"/>
          </a:xfrm>
        </p:grpSpPr>
        <p:sp>
          <p:nvSpPr>
            <p:cNvPr id="1049255" name="矩形 4"/>
            <p:cNvSpPr/>
            <p:nvPr/>
          </p:nvSpPr>
          <p:spPr>
            <a:xfrm flipV="1">
              <a:off x="1" y="321273"/>
              <a:ext cx="9144000" cy="45719"/>
            </a:xfrm>
            <a:prstGeom prst="rect">
              <a:avLst/>
            </a:prstGeom>
            <a:solidFill>
              <a:srgbClr val="234370"/>
            </a:solidFill>
            <a:ln w="12700" cap="flat" cmpd="sng" algn="ctr">
              <a:solidFill>
                <a:srgbClr val="41719C"/>
              </a:solidFill>
              <a:prstDash val="solid"/>
              <a:miter lim="800000"/>
            </a:ln>
          </p:spPr>
          <p:txBody>
            <a:bodyPr rtlCol="0"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049256" name="矩形 3"/>
            <p:cNvSpPr/>
            <p:nvPr/>
          </p:nvSpPr>
          <p:spPr>
            <a:xfrm>
              <a:off x="1" y="321275"/>
              <a:ext cx="2298356" cy="494271"/>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txBody>
            <a:bodyPr rtlCol="0"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en-US" sz="1800" b="1" i="0" u="none" strike="noStrike" kern="1200" cap="none" spc="0" normalizeH="0" baseline="0" noProof="0" dirty="0">
                  <a:ln>
                    <a:noFill/>
                  </a:ln>
                  <a:solidFill>
                    <a:srgbClr val="FFFF00"/>
                  </a:solidFill>
                  <a:effectLst/>
                  <a:latin typeface="+mn-lt"/>
                  <a:ea typeface="+mn-ea"/>
                  <a:cs typeface="+mn-cs"/>
                </a:rPr>
                <a:t>droppable</a:t>
              </a:r>
              <a:endParaRPr kumimoji="0" lang="zh-CN" altLang="en-US" sz="1800" b="1" i="0" u="none" strike="noStrike" kern="1200" cap="none" spc="0" normalizeH="0" baseline="0" noProof="0" dirty="0">
                <a:ln>
                  <a:noFill/>
                </a:ln>
                <a:solidFill>
                  <a:srgbClr val="FFFF00"/>
                </a:solidFill>
                <a:effectLst/>
                <a:uLnTx/>
                <a:uFillTx/>
                <a:latin typeface="+mn-lt"/>
                <a:ea typeface="+mn-ea"/>
                <a:cs typeface="+mn-cs"/>
              </a:endParaRPr>
            </a:p>
          </p:txBody>
        </p:sp>
      </p:grpSp>
      <p:sp>
        <p:nvSpPr>
          <p:cNvPr id="1049258" name="Freeform 105"/>
          <p:cNvSpPr>
            <a:spLocks noEditPoints="1"/>
          </p:cNvSpPr>
          <p:nvPr/>
        </p:nvSpPr>
        <p:spPr bwMode="auto">
          <a:xfrm>
            <a:off x="1342687" y="514892"/>
            <a:ext cx="320675" cy="301625"/>
          </a:xfrm>
          <a:custGeom>
            <a:avLst/>
            <a:gdLst>
              <a:gd name="T0" fmla="*/ 68 w 80"/>
              <a:gd name="T1" fmla="*/ 9 h 76"/>
              <a:gd name="T2" fmla="*/ 45 w 80"/>
              <a:gd name="T3" fmla="*/ 0 h 76"/>
              <a:gd name="T4" fmla="*/ 22 w 80"/>
              <a:gd name="T5" fmla="*/ 9 h 76"/>
              <a:gd name="T6" fmla="*/ 13 w 80"/>
              <a:gd name="T7" fmla="*/ 32 h 76"/>
              <a:gd name="T8" fmla="*/ 16 w 80"/>
              <a:gd name="T9" fmla="*/ 47 h 76"/>
              <a:gd name="T10" fmla="*/ 16 w 80"/>
              <a:gd name="T11" fmla="*/ 47 h 76"/>
              <a:gd name="T12" fmla="*/ 4 w 80"/>
              <a:gd name="T13" fmla="*/ 59 h 76"/>
              <a:gd name="T14" fmla="*/ 4 w 80"/>
              <a:gd name="T15" fmla="*/ 73 h 76"/>
              <a:gd name="T16" fmla="*/ 11 w 80"/>
              <a:gd name="T17" fmla="*/ 76 h 76"/>
              <a:gd name="T18" fmla="*/ 18 w 80"/>
              <a:gd name="T19" fmla="*/ 73 h 76"/>
              <a:gd name="T20" fmla="*/ 30 w 80"/>
              <a:gd name="T21" fmla="*/ 61 h 76"/>
              <a:gd name="T22" fmla="*/ 30 w 80"/>
              <a:gd name="T23" fmla="*/ 61 h 76"/>
              <a:gd name="T24" fmla="*/ 45 w 80"/>
              <a:gd name="T25" fmla="*/ 64 h 76"/>
              <a:gd name="T26" fmla="*/ 68 w 80"/>
              <a:gd name="T27" fmla="*/ 55 h 76"/>
              <a:gd name="T28" fmla="*/ 68 w 80"/>
              <a:gd name="T29" fmla="*/ 9 h 76"/>
              <a:gd name="T30" fmla="*/ 59 w 80"/>
              <a:gd name="T31" fmla="*/ 46 h 76"/>
              <a:gd name="T32" fmla="*/ 45 w 80"/>
              <a:gd name="T33" fmla="*/ 52 h 76"/>
              <a:gd name="T34" fmla="*/ 30 w 80"/>
              <a:gd name="T35" fmla="*/ 46 h 76"/>
              <a:gd name="T36" fmla="*/ 24 w 80"/>
              <a:gd name="T37" fmla="*/ 32 h 76"/>
              <a:gd name="T38" fmla="*/ 30 w 80"/>
              <a:gd name="T39" fmla="*/ 18 h 76"/>
              <a:gd name="T40" fmla="*/ 45 w 80"/>
              <a:gd name="T41" fmla="*/ 12 h 76"/>
              <a:gd name="T42" fmla="*/ 59 w 80"/>
              <a:gd name="T43" fmla="*/ 18 h 76"/>
              <a:gd name="T44" fmla="*/ 59 w 80"/>
              <a:gd name="T45" fmla="*/ 4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76">
                <a:moveTo>
                  <a:pt x="68" y="9"/>
                </a:moveTo>
                <a:cubicBezTo>
                  <a:pt x="62" y="3"/>
                  <a:pt x="53" y="0"/>
                  <a:pt x="45" y="0"/>
                </a:cubicBezTo>
                <a:cubicBezTo>
                  <a:pt x="36" y="0"/>
                  <a:pt x="28" y="3"/>
                  <a:pt x="22" y="9"/>
                </a:cubicBezTo>
                <a:cubicBezTo>
                  <a:pt x="16" y="15"/>
                  <a:pt x="13" y="23"/>
                  <a:pt x="13" y="32"/>
                </a:cubicBezTo>
                <a:cubicBezTo>
                  <a:pt x="13" y="37"/>
                  <a:pt x="14" y="42"/>
                  <a:pt x="16" y="47"/>
                </a:cubicBezTo>
                <a:cubicBezTo>
                  <a:pt x="16" y="47"/>
                  <a:pt x="16" y="47"/>
                  <a:pt x="16" y="47"/>
                </a:cubicBezTo>
                <a:cubicBezTo>
                  <a:pt x="4" y="59"/>
                  <a:pt x="4" y="59"/>
                  <a:pt x="4" y="59"/>
                </a:cubicBezTo>
                <a:cubicBezTo>
                  <a:pt x="0" y="63"/>
                  <a:pt x="0" y="69"/>
                  <a:pt x="4" y="73"/>
                </a:cubicBezTo>
                <a:cubicBezTo>
                  <a:pt x="6" y="75"/>
                  <a:pt x="8" y="76"/>
                  <a:pt x="11" y="76"/>
                </a:cubicBezTo>
                <a:cubicBezTo>
                  <a:pt x="13" y="76"/>
                  <a:pt x="16" y="75"/>
                  <a:pt x="18" y="73"/>
                </a:cubicBezTo>
                <a:cubicBezTo>
                  <a:pt x="30" y="61"/>
                  <a:pt x="30" y="61"/>
                  <a:pt x="30" y="61"/>
                </a:cubicBezTo>
                <a:cubicBezTo>
                  <a:pt x="30" y="61"/>
                  <a:pt x="30" y="61"/>
                  <a:pt x="30" y="61"/>
                </a:cubicBezTo>
                <a:cubicBezTo>
                  <a:pt x="35" y="63"/>
                  <a:pt x="40" y="64"/>
                  <a:pt x="45" y="64"/>
                </a:cubicBezTo>
                <a:cubicBezTo>
                  <a:pt x="53" y="64"/>
                  <a:pt x="62" y="61"/>
                  <a:pt x="68" y="55"/>
                </a:cubicBezTo>
                <a:cubicBezTo>
                  <a:pt x="80" y="42"/>
                  <a:pt x="80" y="22"/>
                  <a:pt x="68" y="9"/>
                </a:cubicBezTo>
                <a:close/>
                <a:moveTo>
                  <a:pt x="59" y="46"/>
                </a:moveTo>
                <a:cubicBezTo>
                  <a:pt x="55" y="50"/>
                  <a:pt x="50" y="52"/>
                  <a:pt x="45" y="52"/>
                </a:cubicBezTo>
                <a:cubicBezTo>
                  <a:pt x="39" y="52"/>
                  <a:pt x="34" y="50"/>
                  <a:pt x="30" y="46"/>
                </a:cubicBezTo>
                <a:cubicBezTo>
                  <a:pt x="27" y="43"/>
                  <a:pt x="24" y="37"/>
                  <a:pt x="24" y="32"/>
                </a:cubicBezTo>
                <a:cubicBezTo>
                  <a:pt x="24" y="27"/>
                  <a:pt x="27" y="21"/>
                  <a:pt x="30" y="18"/>
                </a:cubicBezTo>
                <a:cubicBezTo>
                  <a:pt x="34" y="14"/>
                  <a:pt x="39" y="12"/>
                  <a:pt x="45" y="12"/>
                </a:cubicBezTo>
                <a:cubicBezTo>
                  <a:pt x="50" y="12"/>
                  <a:pt x="55" y="14"/>
                  <a:pt x="59" y="18"/>
                </a:cubicBezTo>
                <a:cubicBezTo>
                  <a:pt x="67" y="26"/>
                  <a:pt x="67" y="38"/>
                  <a:pt x="59" y="46"/>
                </a:cubicBezTo>
                <a:close/>
              </a:path>
            </a:pathLst>
          </a:custGeom>
          <a:solidFill>
            <a:srgbClr val="FFFFFF"/>
          </a:solidFill>
          <a:ln>
            <a:noFill/>
          </a:ln>
        </p:spPr>
        <p:txBody>
          <a:bodyPr vert="horz" wrap="square" lIns="68580" tIns="34290" rIns="68580" bIns="34290" numCol="1" anchor="t" anchorCtr="0" compatLnSpc="1"/>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dirty="0">
              <a:ln>
                <a:noFill/>
              </a:ln>
              <a:solidFill>
                <a:prstClr val="black"/>
              </a:solidFill>
              <a:effectLst/>
              <a:uLnTx/>
              <a:uFillTx/>
              <a:latin typeface="+mn-lt"/>
              <a:ea typeface="+mn-ea"/>
              <a:cs typeface="+mn-cs"/>
            </a:endParaRPr>
          </a:p>
        </p:txBody>
      </p:sp>
      <p:sp>
        <p:nvSpPr>
          <p:cNvPr id="1049263" name="TextBox 1049262"/>
          <p:cNvSpPr txBox="1"/>
          <p:nvPr/>
        </p:nvSpPr>
        <p:spPr>
          <a:xfrm>
            <a:off x="1130157" y="978124"/>
            <a:ext cx="9614203" cy="646331"/>
          </a:xfrm>
          <a:prstGeom prst="rect">
            <a:avLst/>
          </a:prstGeom>
        </p:spPr>
        <p:txBody>
          <a:bodyPr wrap="square" rtlCol="0">
            <a:spAutoFit/>
          </a:bodyPr>
          <a:lstStyle/>
          <a:p>
            <a:pPr algn="l">
              <a:lnSpc>
                <a:spcPct val="100000"/>
              </a:lnSpc>
            </a:pPr>
            <a:r>
              <a:rPr lang="en-US" sz="1200" b="1" i="0" dirty="0">
                <a:solidFill>
                  <a:srgbClr val="0070C0"/>
                </a:solidFill>
                <a:highlight>
                  <a:srgbClr val="FFFFFF"/>
                </a:highlight>
                <a:latin typeface="Arial"/>
                <a:ea typeface="Times New Roman"/>
                <a:cs typeface="Arial"/>
              </a:rPr>
              <a:t>In jQuery UI, the "droppable" feature allows you to define target elements where other elements can be dropped. It's commonly used in scenarios like drag-and-drop interfaces, where you want to specify certain areas where draggable elements can be dropped. Here's how you can use the "droppable" feature in jQuery UI:</a:t>
            </a:r>
            <a:r>
              <a:rPr lang="en-US" sz="1200" b="1" i="0" dirty="0">
                <a:solidFill>
                  <a:srgbClr val="0070C0"/>
                </a:solidFill>
                <a:latin typeface="Times New Roman"/>
                <a:ea typeface="Times New Roman"/>
                <a:cs typeface="Times New Roman"/>
              </a:rPr>
              <a:t> </a:t>
            </a:r>
          </a:p>
        </p:txBody>
      </p:sp>
      <p:sp>
        <p:nvSpPr>
          <p:cNvPr id="1049265" name="TextBox 1049264"/>
          <p:cNvSpPr txBox="1"/>
          <p:nvPr/>
        </p:nvSpPr>
        <p:spPr>
          <a:xfrm>
            <a:off x="1130157" y="1624455"/>
            <a:ext cx="10376899" cy="5016758"/>
          </a:xfrm>
          <a:prstGeom prst="rect">
            <a:avLst/>
          </a:prstGeom>
        </p:spPr>
        <p:txBody>
          <a:bodyPr wrap="square" rtlCol="0">
            <a:spAutoFit/>
          </a:bodyPr>
          <a:lstStyle/>
          <a:p>
            <a:pPr algn="l">
              <a:lnSpc>
                <a:spcPct val="100000"/>
              </a:lnSpc>
            </a:pPr>
            <a:r>
              <a:rPr lang="en-US" sz="1200" b="0" i="0" dirty="0">
                <a:solidFill>
                  <a:srgbClr val="0000FF"/>
                </a:solidFill>
                <a:latin typeface="Arial"/>
                <a:ea typeface="Times New Roman"/>
                <a:cs typeface="Arial"/>
              </a:rPr>
              <a:t> </a:t>
            </a:r>
          </a:p>
          <a:p>
            <a:pPr algn="l">
              <a:lnSpc>
                <a:spcPct val="100000"/>
              </a:lnSpc>
            </a:pPr>
            <a:r>
              <a:rPr lang="en-US" sz="1400" b="0" i="0" dirty="0">
                <a:solidFill>
                  <a:srgbClr val="0000FF"/>
                </a:solidFill>
                <a:latin typeface="Arial"/>
                <a:ea typeface="Times New Roman"/>
                <a:cs typeface="Arial"/>
              </a:rPr>
              <a:t>1. First, make sure you've included the jQuery and jQuery UI libraries in your HTML document, just like in the previous example. </a:t>
            </a:r>
          </a:p>
          <a:p>
            <a:pPr algn="l">
              <a:lnSpc>
                <a:spcPct val="100000"/>
              </a:lnSpc>
            </a:pPr>
            <a:r>
              <a:rPr lang="en-US" sz="1400" b="0" i="0" dirty="0">
                <a:solidFill>
                  <a:srgbClr val="0000FF"/>
                </a:solidFill>
                <a:latin typeface="Arial"/>
                <a:ea typeface="Times New Roman"/>
                <a:cs typeface="Arial"/>
              </a:rPr>
              <a:t> </a:t>
            </a:r>
          </a:p>
          <a:p>
            <a:pPr algn="l">
              <a:lnSpc>
                <a:spcPct val="100000"/>
              </a:lnSpc>
            </a:pPr>
            <a:r>
              <a:rPr lang="en-US" sz="1400" b="0" i="0" dirty="0">
                <a:solidFill>
                  <a:srgbClr val="0000FF"/>
                </a:solidFill>
                <a:latin typeface="Arial"/>
                <a:ea typeface="Times New Roman"/>
                <a:cs typeface="Arial"/>
              </a:rPr>
              <a:t>2. Create an HTML element that you want to make droppable: </a:t>
            </a:r>
          </a:p>
          <a:p>
            <a:pPr algn="l">
              <a:lnSpc>
                <a:spcPct val="100000"/>
              </a:lnSpc>
            </a:pPr>
            <a:r>
              <a:rPr lang="en-US" sz="1400" b="0" i="0" dirty="0">
                <a:solidFill>
                  <a:srgbClr val="0000FF"/>
                </a:solidFill>
                <a:latin typeface="Arial"/>
                <a:ea typeface="Times New Roman"/>
                <a:cs typeface="Arial"/>
              </a:rPr>
              <a:t> </a:t>
            </a:r>
          </a:p>
          <a:p>
            <a:pPr algn="l">
              <a:lnSpc>
                <a:spcPct val="100000"/>
              </a:lnSpc>
            </a:pPr>
            <a:r>
              <a:rPr lang="en-US" sz="1400" b="0" i="0" dirty="0">
                <a:solidFill>
                  <a:srgbClr val="222222"/>
                </a:solidFill>
                <a:latin typeface="Arial"/>
                <a:ea typeface="Times New Roman"/>
                <a:cs typeface="Arial"/>
              </a:rPr>
              <a:t>&lt;div id="droppable-area"&gt;Drop here!&lt;/div&gt; </a:t>
            </a:r>
          </a:p>
          <a:p>
            <a:pPr algn="l">
              <a:lnSpc>
                <a:spcPct val="100000"/>
              </a:lnSpc>
            </a:pPr>
            <a:r>
              <a:rPr lang="en-US" sz="1400" b="0" i="0" dirty="0">
                <a:solidFill>
                  <a:srgbClr val="222222"/>
                </a:solidFill>
                <a:latin typeface="Arial"/>
                <a:ea typeface="Times New Roman"/>
                <a:cs typeface="Arial"/>
              </a:rPr>
              <a:t> </a:t>
            </a:r>
          </a:p>
          <a:p>
            <a:pPr algn="l">
              <a:lnSpc>
                <a:spcPct val="100000"/>
              </a:lnSpc>
            </a:pPr>
            <a:r>
              <a:rPr lang="en-US" sz="1400" b="0" i="0" dirty="0">
                <a:solidFill>
                  <a:srgbClr val="0000FF"/>
                </a:solidFill>
                <a:latin typeface="Arial"/>
                <a:ea typeface="Times New Roman"/>
                <a:cs typeface="Arial"/>
              </a:rPr>
              <a:t>3. Create an HTML element that you want to make draggable, as shown in the previous example. </a:t>
            </a:r>
          </a:p>
          <a:p>
            <a:pPr algn="l">
              <a:lnSpc>
                <a:spcPct val="100000"/>
              </a:lnSpc>
            </a:pPr>
            <a:r>
              <a:rPr lang="en-US" sz="1400" b="0" i="0" dirty="0">
                <a:solidFill>
                  <a:srgbClr val="0000FF"/>
                </a:solidFill>
                <a:latin typeface="Arial"/>
                <a:ea typeface="Times New Roman"/>
                <a:cs typeface="Arial"/>
              </a:rPr>
              <a:t> </a:t>
            </a:r>
          </a:p>
          <a:p>
            <a:pPr algn="l">
              <a:lnSpc>
                <a:spcPct val="100000"/>
              </a:lnSpc>
            </a:pPr>
            <a:r>
              <a:rPr lang="en-US" sz="1400" b="0" i="0" dirty="0">
                <a:solidFill>
                  <a:srgbClr val="0000FF"/>
                </a:solidFill>
                <a:latin typeface="Arial"/>
                <a:ea typeface="Times New Roman"/>
                <a:cs typeface="Arial"/>
              </a:rPr>
              <a:t>4. Use jQuery to make the "droppable-area" element droppable and specify the behavior when elements are dropped into it: </a:t>
            </a:r>
          </a:p>
          <a:p>
            <a:pPr algn="l">
              <a:lnSpc>
                <a:spcPct val="100000"/>
              </a:lnSpc>
            </a:pPr>
            <a:r>
              <a:rPr lang="en-US" sz="1400" b="0" i="0" dirty="0">
                <a:solidFill>
                  <a:srgbClr val="222222"/>
                </a:solidFill>
                <a:latin typeface="Arial"/>
                <a:ea typeface="Times New Roman"/>
                <a:cs typeface="Arial"/>
              </a:rPr>
              <a:t> </a:t>
            </a:r>
          </a:p>
          <a:p>
            <a:pPr algn="l">
              <a:lnSpc>
                <a:spcPct val="100000"/>
              </a:lnSpc>
            </a:pPr>
            <a:r>
              <a:rPr lang="en-US" sz="1400" b="0" i="0" dirty="0">
                <a:solidFill>
                  <a:srgbClr val="222222"/>
                </a:solidFill>
                <a:latin typeface="Arial"/>
                <a:ea typeface="Times New Roman"/>
                <a:cs typeface="Arial"/>
              </a:rPr>
              <a:t>$( “#draggable”).draggable(); </a:t>
            </a:r>
          </a:p>
          <a:p>
            <a:pPr algn="l">
              <a:lnSpc>
                <a:spcPct val="100000"/>
              </a:lnSpc>
            </a:pPr>
            <a:r>
              <a:rPr lang="en-US" sz="1400" b="0" i="0" dirty="0">
                <a:solidFill>
                  <a:srgbClr val="222222"/>
                </a:solidFill>
                <a:latin typeface="Arial"/>
                <a:ea typeface="Times New Roman"/>
                <a:cs typeface="Arial"/>
              </a:rPr>
              <a:t>  $("#droppable").droppable({ </a:t>
            </a:r>
          </a:p>
          <a:p>
            <a:pPr algn="l">
              <a:lnSpc>
                <a:spcPct val="100000"/>
              </a:lnSpc>
            </a:pPr>
            <a:r>
              <a:rPr lang="en-US" sz="1400" b="0" i="0" dirty="0">
                <a:solidFill>
                  <a:srgbClr val="222222"/>
                </a:solidFill>
                <a:latin typeface="Arial"/>
                <a:ea typeface="Times New Roman"/>
                <a:cs typeface="Arial"/>
              </a:rPr>
              <a:t>    drop: function(event, </a:t>
            </a:r>
            <a:r>
              <a:rPr lang="en-US" sz="1400" b="0" i="0" dirty="0" err="1">
                <a:solidFill>
                  <a:srgbClr val="222222"/>
                </a:solidFill>
                <a:latin typeface="Arial"/>
                <a:ea typeface="Times New Roman"/>
                <a:cs typeface="Arial"/>
              </a:rPr>
              <a:t>ui</a:t>
            </a:r>
            <a:r>
              <a:rPr lang="en-US" sz="1400" b="0" i="0" dirty="0">
                <a:solidFill>
                  <a:srgbClr val="222222"/>
                </a:solidFill>
                <a:latin typeface="Arial"/>
                <a:ea typeface="Times New Roman"/>
                <a:cs typeface="Arial"/>
              </a:rPr>
              <a:t>) { </a:t>
            </a:r>
          </a:p>
          <a:p>
            <a:pPr algn="l">
              <a:lnSpc>
                <a:spcPct val="100000"/>
              </a:lnSpc>
            </a:pPr>
            <a:r>
              <a:rPr lang="en-US" sz="1400" b="0" i="0" dirty="0">
                <a:solidFill>
                  <a:srgbClr val="222222"/>
                </a:solidFill>
                <a:latin typeface="Arial"/>
                <a:ea typeface="Times New Roman"/>
                <a:cs typeface="Arial"/>
              </a:rPr>
              <a:t>      // Code to execute when an element is dropped into the droppable area. </a:t>
            </a:r>
          </a:p>
          <a:p>
            <a:pPr algn="l">
              <a:lnSpc>
                <a:spcPct val="100000"/>
              </a:lnSpc>
            </a:pPr>
            <a:r>
              <a:rPr lang="en-US" sz="1400" b="0" i="0" dirty="0">
                <a:solidFill>
                  <a:srgbClr val="222222"/>
                </a:solidFill>
                <a:latin typeface="Arial"/>
                <a:ea typeface="Times New Roman"/>
                <a:cs typeface="Arial"/>
              </a:rPr>
              <a:t>      // 'event' contains information about the drop event, and '</a:t>
            </a:r>
            <a:r>
              <a:rPr lang="en-US" sz="1400" b="0" i="0" dirty="0" err="1">
                <a:solidFill>
                  <a:srgbClr val="222222"/>
                </a:solidFill>
                <a:latin typeface="Arial"/>
                <a:ea typeface="Times New Roman"/>
                <a:cs typeface="Arial"/>
              </a:rPr>
              <a:t>ui</a:t>
            </a:r>
            <a:r>
              <a:rPr lang="en-US" sz="1400" b="0" i="0" dirty="0">
                <a:solidFill>
                  <a:srgbClr val="222222"/>
                </a:solidFill>
                <a:latin typeface="Arial"/>
                <a:ea typeface="Times New Roman"/>
                <a:cs typeface="Arial"/>
              </a:rPr>
              <a:t>' refers to the draggable element. </a:t>
            </a:r>
          </a:p>
          <a:p>
            <a:pPr algn="l">
              <a:lnSpc>
                <a:spcPct val="100000"/>
              </a:lnSpc>
            </a:pPr>
            <a:r>
              <a:rPr lang="en-US" sz="1400" b="0" i="0" dirty="0">
                <a:solidFill>
                  <a:srgbClr val="222222"/>
                </a:solidFill>
                <a:latin typeface="Arial"/>
                <a:ea typeface="Times New Roman"/>
                <a:cs typeface="Arial"/>
              </a:rPr>
              <a:t>} </a:t>
            </a:r>
          </a:p>
          <a:p>
            <a:pPr algn="l">
              <a:lnSpc>
                <a:spcPct val="100000"/>
              </a:lnSpc>
            </a:pPr>
            <a:r>
              <a:rPr lang="en-US" sz="1400" b="0" i="0" dirty="0">
                <a:solidFill>
                  <a:srgbClr val="222222"/>
                </a:solidFill>
                <a:latin typeface="Arial"/>
                <a:ea typeface="Times New Roman"/>
                <a:cs typeface="Arial"/>
              </a:rPr>
              <a:t>  }); </a:t>
            </a:r>
          </a:p>
          <a:p>
            <a:pPr algn="l">
              <a:lnSpc>
                <a:spcPct val="100000"/>
              </a:lnSpc>
            </a:pPr>
            <a:r>
              <a:rPr lang="en-US" sz="1400" b="0" i="0" dirty="0">
                <a:solidFill>
                  <a:srgbClr val="222222"/>
                </a:solidFill>
                <a:latin typeface="Arial"/>
                <a:ea typeface="Times New Roman"/>
                <a:cs typeface="Arial"/>
              </a:rPr>
              <a:t> </a:t>
            </a:r>
            <a:endParaRPr lang="en-US" sz="1400" b="0" i="0" dirty="0">
              <a:solidFill>
                <a:srgbClr val="008000"/>
              </a:solidFill>
              <a:latin typeface="Arial"/>
              <a:ea typeface="Times New Roman"/>
              <a:cs typeface="Arial"/>
            </a:endParaRPr>
          </a:p>
          <a:p>
            <a:pPr algn="l">
              <a:lnSpc>
                <a:spcPct val="100000"/>
              </a:lnSpc>
            </a:pPr>
            <a:r>
              <a:rPr lang="en-US" sz="1400" b="0" i="0" dirty="0">
                <a:solidFill>
                  <a:srgbClr val="008000"/>
                </a:solidFill>
                <a:latin typeface="Arial"/>
                <a:ea typeface="Times New Roman"/>
                <a:cs typeface="Arial"/>
              </a:rPr>
              <a:t>In this code, when you drop the "draggable-element" into the "droppable-area," the code inside the `drop` function will be executed. You can customize the behavior of the droppable area by adding your own logic within the `drop` function. </a:t>
            </a:r>
          </a:p>
          <a:p>
            <a:pPr algn="l">
              <a:lnSpc>
                <a:spcPct val="100000"/>
              </a:lnSpc>
            </a:pPr>
            <a:r>
              <a:rPr lang="en-US" sz="1400" b="0" i="0" dirty="0">
                <a:solidFill>
                  <a:srgbClr val="008000"/>
                </a:solidFill>
                <a:latin typeface="Arial"/>
                <a:ea typeface="Times New Roman"/>
                <a:cs typeface="Arial"/>
              </a:rPr>
              <a:t>The "droppable" feature in jQuery UI provides various options and callbacks to control the behavior and appearance of the droppable areas and the elements being dropped.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9" name="组合 7"/>
          <p:cNvGrpSpPr/>
          <p:nvPr/>
        </p:nvGrpSpPr>
        <p:grpSpPr>
          <a:xfrm>
            <a:off x="1523999" y="431799"/>
            <a:ext cx="9144000" cy="495300"/>
            <a:chOff x="1" y="321273"/>
            <a:chExt cx="9144000" cy="494273"/>
          </a:xfrm>
        </p:grpSpPr>
        <p:sp>
          <p:nvSpPr>
            <p:cNvPr id="1049268" name="矩形 4"/>
            <p:cNvSpPr/>
            <p:nvPr/>
          </p:nvSpPr>
          <p:spPr>
            <a:xfrm flipV="1">
              <a:off x="1" y="321273"/>
              <a:ext cx="9144000" cy="45719"/>
            </a:xfrm>
            <a:prstGeom prst="rect">
              <a:avLst/>
            </a:prstGeom>
            <a:solidFill>
              <a:srgbClr val="234370"/>
            </a:solidFill>
            <a:ln w="12700" cap="flat" cmpd="sng" algn="ctr">
              <a:solidFill>
                <a:srgbClr val="41719C"/>
              </a:solidFill>
              <a:prstDash val="solid"/>
              <a:miter lim="800000"/>
            </a:ln>
          </p:spPr>
          <p:txBody>
            <a:bodyPr rtlCol="0"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049269" name="矩形 3"/>
            <p:cNvSpPr/>
            <p:nvPr/>
          </p:nvSpPr>
          <p:spPr>
            <a:xfrm>
              <a:off x="1" y="321275"/>
              <a:ext cx="2298356" cy="494271"/>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txBody>
            <a:bodyPr rtlCol="0"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en-US" sz="1800" b="1" i="0" u="none" strike="noStrike" kern="1200" cap="none" spc="0" normalizeH="0" baseline="0" noProof="0">
                  <a:ln>
                    <a:noFill/>
                  </a:ln>
                  <a:solidFill>
                    <a:srgbClr val="FFFF00"/>
                  </a:solidFill>
                  <a:effectLst/>
                  <a:latin typeface="Calibri"/>
                  <a:ea typeface="+mn-ea"/>
                  <a:cs typeface="+mn-cs"/>
                </a:rPr>
                <a:t>hide/show</a:t>
              </a:r>
              <a:endParaRPr kumimoji="0" lang="zh-CN" altLang="en-US" sz="1800" b="1" i="0" u="none" strike="noStrike" kern="1200" cap="none" spc="0" normalizeH="0" baseline="0" noProof="0">
                <a:ln>
                  <a:noFill/>
                </a:ln>
                <a:solidFill>
                  <a:srgbClr val="FFFF00"/>
                </a:solidFill>
                <a:effectLst/>
                <a:uLnTx/>
                <a:uFillTx/>
                <a:latin typeface="+mn-lt"/>
                <a:ea typeface="+mn-ea"/>
                <a:cs typeface="+mn-cs"/>
              </a:endParaRPr>
            </a:p>
          </p:txBody>
        </p:sp>
      </p:grpSp>
      <p:sp>
        <p:nvSpPr>
          <p:cNvPr id="1049271" name="Freeform 105"/>
          <p:cNvSpPr>
            <a:spLocks noEditPoints="1"/>
          </p:cNvSpPr>
          <p:nvPr/>
        </p:nvSpPr>
        <p:spPr bwMode="auto">
          <a:xfrm>
            <a:off x="1630363" y="528638"/>
            <a:ext cx="320675" cy="301625"/>
          </a:xfrm>
          <a:custGeom>
            <a:avLst/>
            <a:gdLst>
              <a:gd name="T0" fmla="*/ 68 w 80"/>
              <a:gd name="T1" fmla="*/ 9 h 76"/>
              <a:gd name="T2" fmla="*/ 45 w 80"/>
              <a:gd name="T3" fmla="*/ 0 h 76"/>
              <a:gd name="T4" fmla="*/ 22 w 80"/>
              <a:gd name="T5" fmla="*/ 9 h 76"/>
              <a:gd name="T6" fmla="*/ 13 w 80"/>
              <a:gd name="T7" fmla="*/ 32 h 76"/>
              <a:gd name="T8" fmla="*/ 16 w 80"/>
              <a:gd name="T9" fmla="*/ 47 h 76"/>
              <a:gd name="T10" fmla="*/ 16 w 80"/>
              <a:gd name="T11" fmla="*/ 47 h 76"/>
              <a:gd name="T12" fmla="*/ 4 w 80"/>
              <a:gd name="T13" fmla="*/ 59 h 76"/>
              <a:gd name="T14" fmla="*/ 4 w 80"/>
              <a:gd name="T15" fmla="*/ 73 h 76"/>
              <a:gd name="T16" fmla="*/ 11 w 80"/>
              <a:gd name="T17" fmla="*/ 76 h 76"/>
              <a:gd name="T18" fmla="*/ 18 w 80"/>
              <a:gd name="T19" fmla="*/ 73 h 76"/>
              <a:gd name="T20" fmla="*/ 30 w 80"/>
              <a:gd name="T21" fmla="*/ 61 h 76"/>
              <a:gd name="T22" fmla="*/ 30 w 80"/>
              <a:gd name="T23" fmla="*/ 61 h 76"/>
              <a:gd name="T24" fmla="*/ 45 w 80"/>
              <a:gd name="T25" fmla="*/ 64 h 76"/>
              <a:gd name="T26" fmla="*/ 68 w 80"/>
              <a:gd name="T27" fmla="*/ 55 h 76"/>
              <a:gd name="T28" fmla="*/ 68 w 80"/>
              <a:gd name="T29" fmla="*/ 9 h 76"/>
              <a:gd name="T30" fmla="*/ 59 w 80"/>
              <a:gd name="T31" fmla="*/ 46 h 76"/>
              <a:gd name="T32" fmla="*/ 45 w 80"/>
              <a:gd name="T33" fmla="*/ 52 h 76"/>
              <a:gd name="T34" fmla="*/ 30 w 80"/>
              <a:gd name="T35" fmla="*/ 46 h 76"/>
              <a:gd name="T36" fmla="*/ 24 w 80"/>
              <a:gd name="T37" fmla="*/ 32 h 76"/>
              <a:gd name="T38" fmla="*/ 30 w 80"/>
              <a:gd name="T39" fmla="*/ 18 h 76"/>
              <a:gd name="T40" fmla="*/ 45 w 80"/>
              <a:gd name="T41" fmla="*/ 12 h 76"/>
              <a:gd name="T42" fmla="*/ 59 w 80"/>
              <a:gd name="T43" fmla="*/ 18 h 76"/>
              <a:gd name="T44" fmla="*/ 59 w 80"/>
              <a:gd name="T45" fmla="*/ 4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76">
                <a:moveTo>
                  <a:pt x="68" y="9"/>
                </a:moveTo>
                <a:cubicBezTo>
                  <a:pt x="62" y="3"/>
                  <a:pt x="53" y="0"/>
                  <a:pt x="45" y="0"/>
                </a:cubicBezTo>
                <a:cubicBezTo>
                  <a:pt x="36" y="0"/>
                  <a:pt x="28" y="3"/>
                  <a:pt x="22" y="9"/>
                </a:cubicBezTo>
                <a:cubicBezTo>
                  <a:pt x="16" y="15"/>
                  <a:pt x="13" y="23"/>
                  <a:pt x="13" y="32"/>
                </a:cubicBezTo>
                <a:cubicBezTo>
                  <a:pt x="13" y="37"/>
                  <a:pt x="14" y="42"/>
                  <a:pt x="16" y="47"/>
                </a:cubicBezTo>
                <a:cubicBezTo>
                  <a:pt x="16" y="47"/>
                  <a:pt x="16" y="47"/>
                  <a:pt x="16" y="47"/>
                </a:cubicBezTo>
                <a:cubicBezTo>
                  <a:pt x="4" y="59"/>
                  <a:pt x="4" y="59"/>
                  <a:pt x="4" y="59"/>
                </a:cubicBezTo>
                <a:cubicBezTo>
                  <a:pt x="0" y="63"/>
                  <a:pt x="0" y="69"/>
                  <a:pt x="4" y="73"/>
                </a:cubicBezTo>
                <a:cubicBezTo>
                  <a:pt x="6" y="75"/>
                  <a:pt x="8" y="76"/>
                  <a:pt x="11" y="76"/>
                </a:cubicBezTo>
                <a:cubicBezTo>
                  <a:pt x="13" y="76"/>
                  <a:pt x="16" y="75"/>
                  <a:pt x="18" y="73"/>
                </a:cubicBezTo>
                <a:cubicBezTo>
                  <a:pt x="30" y="61"/>
                  <a:pt x="30" y="61"/>
                  <a:pt x="30" y="61"/>
                </a:cubicBezTo>
                <a:cubicBezTo>
                  <a:pt x="30" y="61"/>
                  <a:pt x="30" y="61"/>
                  <a:pt x="30" y="61"/>
                </a:cubicBezTo>
                <a:cubicBezTo>
                  <a:pt x="35" y="63"/>
                  <a:pt x="40" y="64"/>
                  <a:pt x="45" y="64"/>
                </a:cubicBezTo>
                <a:cubicBezTo>
                  <a:pt x="53" y="64"/>
                  <a:pt x="62" y="61"/>
                  <a:pt x="68" y="55"/>
                </a:cubicBezTo>
                <a:cubicBezTo>
                  <a:pt x="80" y="42"/>
                  <a:pt x="80" y="22"/>
                  <a:pt x="68" y="9"/>
                </a:cubicBezTo>
                <a:close/>
                <a:moveTo>
                  <a:pt x="59" y="46"/>
                </a:moveTo>
                <a:cubicBezTo>
                  <a:pt x="55" y="50"/>
                  <a:pt x="50" y="52"/>
                  <a:pt x="45" y="52"/>
                </a:cubicBezTo>
                <a:cubicBezTo>
                  <a:pt x="39" y="52"/>
                  <a:pt x="34" y="50"/>
                  <a:pt x="30" y="46"/>
                </a:cubicBezTo>
                <a:cubicBezTo>
                  <a:pt x="27" y="43"/>
                  <a:pt x="24" y="37"/>
                  <a:pt x="24" y="32"/>
                </a:cubicBezTo>
                <a:cubicBezTo>
                  <a:pt x="24" y="27"/>
                  <a:pt x="27" y="21"/>
                  <a:pt x="30" y="18"/>
                </a:cubicBezTo>
                <a:cubicBezTo>
                  <a:pt x="34" y="14"/>
                  <a:pt x="39" y="12"/>
                  <a:pt x="45" y="12"/>
                </a:cubicBezTo>
                <a:cubicBezTo>
                  <a:pt x="50" y="12"/>
                  <a:pt x="55" y="14"/>
                  <a:pt x="59" y="18"/>
                </a:cubicBezTo>
                <a:cubicBezTo>
                  <a:pt x="67" y="26"/>
                  <a:pt x="67" y="38"/>
                  <a:pt x="59" y="46"/>
                </a:cubicBezTo>
                <a:close/>
              </a:path>
            </a:pathLst>
          </a:custGeom>
          <a:solidFill>
            <a:srgbClr val="FFFFFF"/>
          </a:solidFill>
          <a:ln>
            <a:noFill/>
          </a:ln>
        </p:spPr>
        <p:txBody>
          <a:bodyPr vert="horz" wrap="square" lIns="68580" tIns="34290" rIns="68580" bIns="34290" numCol="1" anchor="t" anchorCtr="0" compatLnSpc="1"/>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dirty="0">
              <a:ln>
                <a:noFill/>
              </a:ln>
              <a:solidFill>
                <a:prstClr val="black"/>
              </a:solidFill>
              <a:effectLst/>
              <a:uLnTx/>
              <a:uFillTx/>
              <a:latin typeface="+mn-lt"/>
              <a:ea typeface="+mn-ea"/>
              <a:cs typeface="+mn-cs"/>
            </a:endParaRPr>
          </a:p>
        </p:txBody>
      </p:sp>
      <p:sp>
        <p:nvSpPr>
          <p:cNvPr id="1049272" name="TextBox 1049271"/>
          <p:cNvSpPr txBox="1"/>
          <p:nvPr/>
        </p:nvSpPr>
        <p:spPr>
          <a:xfrm>
            <a:off x="1523998" y="1023936"/>
            <a:ext cx="9143999" cy="1699248"/>
          </a:xfrm>
          <a:prstGeom prst="rect">
            <a:avLst/>
          </a:prstGeom>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70C0"/>
                </a:solidFill>
                <a:effectLst/>
                <a:latin typeface="Arial" panose="020B0604020202020204" pitchFamily="34" charset="0"/>
                <a:cs typeface="Arial" panose="020B0604020202020204" pitchFamily="34" charset="0"/>
              </a:rPr>
              <a:t>In jQuery, you can create hide and show effects to manipulate the visibility of HTML elements.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70C0"/>
                </a:solidFill>
                <a:effectLst/>
                <a:latin typeface="Arial" panose="020B0604020202020204" pitchFamily="34" charset="0"/>
                <a:cs typeface="Arial" panose="020B0604020202020204" pitchFamily="34" charset="0"/>
              </a:rPr>
              <a:t>Here's a basic example of how to use these effects:</a:t>
            </a:r>
            <a:endParaRPr kumimoji="0" lang="en-US" altLang="en-US" b="0" i="0" u="none" strike="noStrike" cap="none" normalizeH="0" baseline="0" dirty="0">
              <a:ln>
                <a:noFill/>
              </a:ln>
              <a:solidFill>
                <a:srgbClr val="0070C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rgbClr val="3333CC"/>
                </a:solidFill>
                <a:effectLst/>
                <a:latin typeface="Arial" panose="020B0604020202020204" pitchFamily="34" charset="0"/>
                <a:cs typeface="Arial" panose="020B0604020202020204" pitchFamily="34" charset="0"/>
              </a:rPr>
            </a:br>
            <a:endParaRPr kumimoji="0" lang="en-US" altLang="en-US" b="0" i="0" u="none" strike="noStrike" cap="none" normalizeH="0" baseline="0" dirty="0">
              <a:ln>
                <a:noFill/>
              </a:ln>
              <a:solidFill>
                <a:srgbClr val="3333CC"/>
              </a:solidFill>
              <a:effectLst/>
            </a:endParaRPr>
          </a:p>
          <a:p>
            <a:pPr algn="l">
              <a:lnSpc>
                <a:spcPct val="108000"/>
              </a:lnSpc>
              <a:spcAft>
                <a:spcPts val="800"/>
              </a:spcAft>
            </a:pPr>
            <a:endParaRPr lang="en-US" sz="1400" b="1" i="0" dirty="0">
              <a:solidFill>
                <a:srgbClr val="0070C0"/>
              </a:solidFill>
              <a:latin typeface="Calibri"/>
              <a:ea typeface="Calibri"/>
              <a:cs typeface="宋体"/>
            </a:endParaRPr>
          </a:p>
        </p:txBody>
      </p:sp>
      <p:sp>
        <p:nvSpPr>
          <p:cNvPr id="2" name="Rectangle 1">
            <a:extLst>
              <a:ext uri="{FF2B5EF4-FFF2-40B4-BE49-F238E27FC236}">
                <a16:creationId xmlns:a16="http://schemas.microsoft.com/office/drawing/2014/main" id="{6E3F4C29-DCCA-E5A7-06C2-A3AC80A95761}"/>
              </a:ext>
            </a:extLst>
          </p:cNvPr>
          <p:cNvSpPr>
            <a:spLocks noChangeArrowheads="1"/>
          </p:cNvSpPr>
          <p:nvPr/>
        </p:nvSpPr>
        <p:spPr bwMode="auto">
          <a:xfrm>
            <a:off x="1325366" y="2310680"/>
            <a:ext cx="958704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hangingPunct="0">
              <a:defRPr>
                <a:solidFill>
                  <a:schemeClr val="tx1"/>
                </a:solidFill>
                <a:latin typeface="Arial" panose="020B0604020202020204" pitchFamily="34" charset="0"/>
              </a:defRPr>
            </a:lvl6pPr>
            <a:lvl7pPr eaLnBrk="0" hangingPunct="0">
              <a:defRPr>
                <a:solidFill>
                  <a:schemeClr val="tx1"/>
                </a:solidFill>
                <a:latin typeface="Arial" panose="020B0604020202020204" pitchFamily="34" charset="0"/>
              </a:defRPr>
            </a:lvl7pPr>
            <a:lvl8pPr eaLnBrk="0" hangingPunct="0">
              <a:defRPr>
                <a:solidFill>
                  <a:schemeClr val="tx1"/>
                </a:solidFill>
                <a:latin typeface="Arial" panose="020B0604020202020204" pitchFamily="34" charset="0"/>
              </a:defRPr>
            </a:lvl8pPr>
            <a:lvl9pPr eaLnBrk="0" hangingPunc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CC"/>
                </a:solidFill>
                <a:effectLst/>
                <a:latin typeface="Arial" panose="020B0604020202020204" pitchFamily="34" charset="0"/>
                <a:cs typeface="Arial" panose="020B0604020202020204" pitchFamily="34" charset="0"/>
              </a:rPr>
              <a:t>1. Hiding an Element:</a:t>
            </a:r>
            <a:endParaRPr kumimoji="0" lang="en-US" altLang="en-US" sz="1800" b="0" i="0" u="none" strike="noStrike" cap="none" normalizeH="0" baseline="0" dirty="0">
              <a:ln>
                <a:noFill/>
              </a:ln>
              <a:solidFill>
                <a:srgbClr val="3333CC"/>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To hide an element, you can use the `.hide()` method. For example:</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22222"/>
                </a:solidFill>
                <a:cs typeface="Arial" panose="020B0604020202020204" pitchFamily="34" charset="0"/>
              </a:rPr>
              <a:t>    </a:t>
            </a: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$(document).ready(function()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elementToHide</a:t>
            </a: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").hide(); // This will hide the element with the id "</a:t>
            </a:r>
            <a:r>
              <a:rPr kumimoji="0" lang="en-US" altLang="en-US" sz="1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elementToHide</a:t>
            </a: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CC"/>
                </a:solidFill>
                <a:effectLst/>
                <a:latin typeface="Arial" panose="020B0604020202020204" pitchFamily="34" charset="0"/>
                <a:cs typeface="Arial" panose="020B0604020202020204" pitchFamily="34" charset="0"/>
              </a:rPr>
              <a:t>2. Showing an Element:</a:t>
            </a:r>
            <a:endParaRPr kumimoji="0" lang="en-US" altLang="en-US" sz="1800" b="0" i="0" u="none" strike="noStrike" cap="none" normalizeH="0" baseline="0" dirty="0">
              <a:ln>
                <a:noFill/>
              </a:ln>
              <a:solidFill>
                <a:srgbClr val="3333CC"/>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To show a hidden element, you can use the `.show()` method. For example:</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$(document).ready(function()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elementToShow</a:t>
            </a: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").show(); // This will show the element with the id "</a:t>
            </a:r>
            <a:r>
              <a:rPr kumimoji="0" lang="en-US" altLang="en-US" sz="1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elementToShow</a:t>
            </a: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组合 7"/>
          <p:cNvGrpSpPr/>
          <p:nvPr/>
        </p:nvGrpSpPr>
        <p:grpSpPr>
          <a:xfrm>
            <a:off x="1523999" y="431799"/>
            <a:ext cx="9144000" cy="495300"/>
            <a:chOff x="1" y="321273"/>
            <a:chExt cx="9144000" cy="494273"/>
          </a:xfrm>
        </p:grpSpPr>
        <p:sp>
          <p:nvSpPr>
            <p:cNvPr id="1049276" name="矩形 4"/>
            <p:cNvSpPr/>
            <p:nvPr/>
          </p:nvSpPr>
          <p:spPr>
            <a:xfrm flipV="1">
              <a:off x="1" y="321273"/>
              <a:ext cx="9144000" cy="45719"/>
            </a:xfrm>
            <a:prstGeom prst="rect">
              <a:avLst/>
            </a:prstGeom>
            <a:solidFill>
              <a:srgbClr val="234370"/>
            </a:solidFill>
            <a:ln w="12700" cap="flat" cmpd="sng" algn="ctr">
              <a:solidFill>
                <a:srgbClr val="41719C"/>
              </a:solidFill>
              <a:prstDash val="solid"/>
              <a:miter lim="800000"/>
            </a:ln>
          </p:spPr>
          <p:txBody>
            <a:bodyPr rtlCol="0"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049277" name="矩形 3"/>
            <p:cNvSpPr/>
            <p:nvPr/>
          </p:nvSpPr>
          <p:spPr>
            <a:xfrm>
              <a:off x="1" y="321275"/>
              <a:ext cx="2298356" cy="494271"/>
            </a:xfrm>
            <a:custGeom>
              <a:avLst/>
              <a:gdLst>
                <a:gd name="connsiteX0" fmla="*/ 0 w 1940011"/>
                <a:gd name="connsiteY0" fmla="*/ 0 h 654908"/>
                <a:gd name="connsiteX1" fmla="*/ 1940011 w 1940011"/>
                <a:gd name="connsiteY1" fmla="*/ 0 h 654908"/>
                <a:gd name="connsiteX2" fmla="*/ 1940011 w 1940011"/>
                <a:gd name="connsiteY2" fmla="*/ 654908 h 654908"/>
                <a:gd name="connsiteX3" fmla="*/ 0 w 1940011"/>
                <a:gd name="connsiteY3" fmla="*/ 654908 h 654908"/>
                <a:gd name="connsiteX4" fmla="*/ 0 w 1940011"/>
                <a:gd name="connsiteY4" fmla="*/ 0 h 654908"/>
                <a:gd name="connsiteX0-1" fmla="*/ 0 w 2446638"/>
                <a:gd name="connsiteY0-2" fmla="*/ 0 h 654908"/>
                <a:gd name="connsiteX1-3" fmla="*/ 2446638 w 2446638"/>
                <a:gd name="connsiteY1-4" fmla="*/ 0 h 654908"/>
                <a:gd name="connsiteX2-5" fmla="*/ 1940011 w 2446638"/>
                <a:gd name="connsiteY2-6" fmla="*/ 654908 h 654908"/>
                <a:gd name="connsiteX3-7" fmla="*/ 0 w 2446638"/>
                <a:gd name="connsiteY3-8" fmla="*/ 654908 h 654908"/>
                <a:gd name="connsiteX4-9" fmla="*/ 0 w 2446638"/>
                <a:gd name="connsiteY4-10" fmla="*/ 0 h 6549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638" h="654908">
                  <a:moveTo>
                    <a:pt x="0" y="0"/>
                  </a:moveTo>
                  <a:lnTo>
                    <a:pt x="2446638" y="0"/>
                  </a:lnTo>
                  <a:lnTo>
                    <a:pt x="1940011" y="654908"/>
                  </a:lnTo>
                  <a:lnTo>
                    <a:pt x="0" y="654908"/>
                  </a:lnTo>
                  <a:lnTo>
                    <a:pt x="0" y="0"/>
                  </a:lnTo>
                  <a:close/>
                </a:path>
              </a:pathLst>
            </a:custGeom>
            <a:solidFill>
              <a:srgbClr val="234370"/>
            </a:solidFill>
            <a:ln>
              <a:noFill/>
            </a:ln>
          </p:spPr>
          <p:txBody>
            <a:bodyPr rtlCol="0" anchor="ctr"/>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FFFFFF"/>
                  </a:solidFill>
                  <a:latin typeface="Calibri" panose="020F050202020403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en-US" sz="1800" b="1" i="0" u="none" strike="noStrike" kern="1200" cap="none" spc="0" normalizeH="0" baseline="0" noProof="0">
                  <a:ln>
                    <a:noFill/>
                  </a:ln>
                  <a:solidFill>
                    <a:srgbClr val="FFFF00"/>
                  </a:solidFill>
                  <a:effectLst/>
                  <a:latin typeface="+mn-lt"/>
                  <a:ea typeface="+mn-ea"/>
                  <a:cs typeface="+mn-cs"/>
                </a:rPr>
                <a:t>slider</a:t>
              </a:r>
              <a:endParaRPr kumimoji="0" lang="zh-CN" altLang="en-US" sz="1800" b="1" i="0" u="none" strike="noStrike" kern="1200" cap="none" spc="0" normalizeH="0" baseline="0" noProof="0">
                <a:ln>
                  <a:noFill/>
                </a:ln>
                <a:solidFill>
                  <a:srgbClr val="FFFF00"/>
                </a:solidFill>
                <a:effectLst/>
                <a:uLnTx/>
                <a:uFillTx/>
                <a:latin typeface="+mn-lt"/>
                <a:ea typeface="+mn-ea"/>
                <a:cs typeface="+mn-cs"/>
              </a:endParaRPr>
            </a:p>
          </p:txBody>
        </p:sp>
      </p:grpSp>
      <p:sp>
        <p:nvSpPr>
          <p:cNvPr id="1049279" name="Freeform 105"/>
          <p:cNvSpPr>
            <a:spLocks noEditPoints="1"/>
          </p:cNvSpPr>
          <p:nvPr/>
        </p:nvSpPr>
        <p:spPr bwMode="auto">
          <a:xfrm>
            <a:off x="1630363" y="528638"/>
            <a:ext cx="320675" cy="301625"/>
          </a:xfrm>
          <a:custGeom>
            <a:avLst/>
            <a:gdLst>
              <a:gd name="T0" fmla="*/ 68 w 80"/>
              <a:gd name="T1" fmla="*/ 9 h 76"/>
              <a:gd name="T2" fmla="*/ 45 w 80"/>
              <a:gd name="T3" fmla="*/ 0 h 76"/>
              <a:gd name="T4" fmla="*/ 22 w 80"/>
              <a:gd name="T5" fmla="*/ 9 h 76"/>
              <a:gd name="T6" fmla="*/ 13 w 80"/>
              <a:gd name="T7" fmla="*/ 32 h 76"/>
              <a:gd name="T8" fmla="*/ 16 w 80"/>
              <a:gd name="T9" fmla="*/ 47 h 76"/>
              <a:gd name="T10" fmla="*/ 16 w 80"/>
              <a:gd name="T11" fmla="*/ 47 h 76"/>
              <a:gd name="T12" fmla="*/ 4 w 80"/>
              <a:gd name="T13" fmla="*/ 59 h 76"/>
              <a:gd name="T14" fmla="*/ 4 w 80"/>
              <a:gd name="T15" fmla="*/ 73 h 76"/>
              <a:gd name="T16" fmla="*/ 11 w 80"/>
              <a:gd name="T17" fmla="*/ 76 h 76"/>
              <a:gd name="T18" fmla="*/ 18 w 80"/>
              <a:gd name="T19" fmla="*/ 73 h 76"/>
              <a:gd name="T20" fmla="*/ 30 w 80"/>
              <a:gd name="T21" fmla="*/ 61 h 76"/>
              <a:gd name="T22" fmla="*/ 30 w 80"/>
              <a:gd name="T23" fmla="*/ 61 h 76"/>
              <a:gd name="T24" fmla="*/ 45 w 80"/>
              <a:gd name="T25" fmla="*/ 64 h 76"/>
              <a:gd name="T26" fmla="*/ 68 w 80"/>
              <a:gd name="T27" fmla="*/ 55 h 76"/>
              <a:gd name="T28" fmla="*/ 68 w 80"/>
              <a:gd name="T29" fmla="*/ 9 h 76"/>
              <a:gd name="T30" fmla="*/ 59 w 80"/>
              <a:gd name="T31" fmla="*/ 46 h 76"/>
              <a:gd name="T32" fmla="*/ 45 w 80"/>
              <a:gd name="T33" fmla="*/ 52 h 76"/>
              <a:gd name="T34" fmla="*/ 30 w 80"/>
              <a:gd name="T35" fmla="*/ 46 h 76"/>
              <a:gd name="T36" fmla="*/ 24 w 80"/>
              <a:gd name="T37" fmla="*/ 32 h 76"/>
              <a:gd name="T38" fmla="*/ 30 w 80"/>
              <a:gd name="T39" fmla="*/ 18 h 76"/>
              <a:gd name="T40" fmla="*/ 45 w 80"/>
              <a:gd name="T41" fmla="*/ 12 h 76"/>
              <a:gd name="T42" fmla="*/ 59 w 80"/>
              <a:gd name="T43" fmla="*/ 18 h 76"/>
              <a:gd name="T44" fmla="*/ 59 w 80"/>
              <a:gd name="T45" fmla="*/ 4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76">
                <a:moveTo>
                  <a:pt x="68" y="9"/>
                </a:moveTo>
                <a:cubicBezTo>
                  <a:pt x="62" y="3"/>
                  <a:pt x="53" y="0"/>
                  <a:pt x="45" y="0"/>
                </a:cubicBezTo>
                <a:cubicBezTo>
                  <a:pt x="36" y="0"/>
                  <a:pt x="28" y="3"/>
                  <a:pt x="22" y="9"/>
                </a:cubicBezTo>
                <a:cubicBezTo>
                  <a:pt x="16" y="15"/>
                  <a:pt x="13" y="23"/>
                  <a:pt x="13" y="32"/>
                </a:cubicBezTo>
                <a:cubicBezTo>
                  <a:pt x="13" y="37"/>
                  <a:pt x="14" y="42"/>
                  <a:pt x="16" y="47"/>
                </a:cubicBezTo>
                <a:cubicBezTo>
                  <a:pt x="16" y="47"/>
                  <a:pt x="16" y="47"/>
                  <a:pt x="16" y="47"/>
                </a:cubicBezTo>
                <a:cubicBezTo>
                  <a:pt x="4" y="59"/>
                  <a:pt x="4" y="59"/>
                  <a:pt x="4" y="59"/>
                </a:cubicBezTo>
                <a:cubicBezTo>
                  <a:pt x="0" y="63"/>
                  <a:pt x="0" y="69"/>
                  <a:pt x="4" y="73"/>
                </a:cubicBezTo>
                <a:cubicBezTo>
                  <a:pt x="6" y="75"/>
                  <a:pt x="8" y="76"/>
                  <a:pt x="11" y="76"/>
                </a:cubicBezTo>
                <a:cubicBezTo>
                  <a:pt x="13" y="76"/>
                  <a:pt x="16" y="75"/>
                  <a:pt x="18" y="73"/>
                </a:cubicBezTo>
                <a:cubicBezTo>
                  <a:pt x="30" y="61"/>
                  <a:pt x="30" y="61"/>
                  <a:pt x="30" y="61"/>
                </a:cubicBezTo>
                <a:cubicBezTo>
                  <a:pt x="30" y="61"/>
                  <a:pt x="30" y="61"/>
                  <a:pt x="30" y="61"/>
                </a:cubicBezTo>
                <a:cubicBezTo>
                  <a:pt x="35" y="63"/>
                  <a:pt x="40" y="64"/>
                  <a:pt x="45" y="64"/>
                </a:cubicBezTo>
                <a:cubicBezTo>
                  <a:pt x="53" y="64"/>
                  <a:pt x="62" y="61"/>
                  <a:pt x="68" y="55"/>
                </a:cubicBezTo>
                <a:cubicBezTo>
                  <a:pt x="80" y="42"/>
                  <a:pt x="80" y="22"/>
                  <a:pt x="68" y="9"/>
                </a:cubicBezTo>
                <a:close/>
                <a:moveTo>
                  <a:pt x="59" y="46"/>
                </a:moveTo>
                <a:cubicBezTo>
                  <a:pt x="55" y="50"/>
                  <a:pt x="50" y="52"/>
                  <a:pt x="45" y="52"/>
                </a:cubicBezTo>
                <a:cubicBezTo>
                  <a:pt x="39" y="52"/>
                  <a:pt x="34" y="50"/>
                  <a:pt x="30" y="46"/>
                </a:cubicBezTo>
                <a:cubicBezTo>
                  <a:pt x="27" y="43"/>
                  <a:pt x="24" y="37"/>
                  <a:pt x="24" y="32"/>
                </a:cubicBezTo>
                <a:cubicBezTo>
                  <a:pt x="24" y="27"/>
                  <a:pt x="27" y="21"/>
                  <a:pt x="30" y="18"/>
                </a:cubicBezTo>
                <a:cubicBezTo>
                  <a:pt x="34" y="14"/>
                  <a:pt x="39" y="12"/>
                  <a:pt x="45" y="12"/>
                </a:cubicBezTo>
                <a:cubicBezTo>
                  <a:pt x="50" y="12"/>
                  <a:pt x="55" y="14"/>
                  <a:pt x="59" y="18"/>
                </a:cubicBezTo>
                <a:cubicBezTo>
                  <a:pt x="67" y="26"/>
                  <a:pt x="67" y="38"/>
                  <a:pt x="59" y="46"/>
                </a:cubicBezTo>
                <a:close/>
              </a:path>
            </a:pathLst>
          </a:custGeom>
          <a:solidFill>
            <a:srgbClr val="FFFFFF"/>
          </a:solidFill>
          <a:ln>
            <a:noFill/>
          </a:ln>
        </p:spPr>
        <p:txBody>
          <a:bodyPr vert="horz" wrap="square" lIns="68580" tIns="34290" rIns="68580" bIns="34290" numCol="1" anchor="t" anchorCtr="0" compatLnSpc="1"/>
          <a:ls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rgbClr val="000000"/>
                </a:solidFill>
                <a:latin typeface="Calibri" panose="020F0502020204030204" pitchFamily="34" charset="0"/>
                <a:ea typeface="宋体"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dirty="0">
              <a:ln>
                <a:noFill/>
              </a:ln>
              <a:solidFill>
                <a:prstClr val="black"/>
              </a:solidFill>
              <a:effectLst/>
              <a:uLnTx/>
              <a:uFillTx/>
              <a:latin typeface="+mn-lt"/>
              <a:ea typeface="+mn-ea"/>
              <a:cs typeface="+mn-cs"/>
            </a:endParaRPr>
          </a:p>
        </p:txBody>
      </p:sp>
      <p:sp>
        <p:nvSpPr>
          <p:cNvPr id="1049284" name="TextBox 1049283"/>
          <p:cNvSpPr txBox="1"/>
          <p:nvPr/>
        </p:nvSpPr>
        <p:spPr>
          <a:xfrm>
            <a:off x="1630363" y="1126924"/>
            <a:ext cx="9270952" cy="5295424"/>
          </a:xfrm>
          <a:prstGeom prst="rect">
            <a:avLst/>
          </a:prstGeom>
        </p:spPr>
        <p:txBody>
          <a:bodyPr wrap="square" rtlCol="0">
            <a:spAutoFit/>
          </a:bodyPr>
          <a:lstStyle/>
          <a:p>
            <a:pPr algn="l">
              <a:lnSpc>
                <a:spcPct val="108000"/>
              </a:lnSpc>
              <a:spcAft>
                <a:spcPts val="800"/>
              </a:spcAft>
            </a:pPr>
            <a:r>
              <a:rPr lang="en-US" sz="1400" b="1" i="0" dirty="0">
                <a:solidFill>
                  <a:srgbClr val="0070C0"/>
                </a:solidFill>
                <a:highlight>
                  <a:srgbClr val="FFFFFF"/>
                </a:highlight>
                <a:latin typeface="Arial"/>
                <a:ea typeface="Calibri"/>
                <a:cs typeface="Arial"/>
              </a:rPr>
              <a:t>Certainly! You can create a slider widget in jQuery UI to allow users to select a value within a specified range. Here's how to create a basic slider:</a:t>
            </a:r>
            <a:r>
              <a:rPr lang="en-US" sz="1400" b="1" i="0" dirty="0">
                <a:solidFill>
                  <a:srgbClr val="0070C0"/>
                </a:solidFill>
                <a:latin typeface="Calibri"/>
                <a:ea typeface="Calibri"/>
                <a:cs typeface="宋体"/>
              </a:rPr>
              <a:t> </a:t>
            </a:r>
          </a:p>
          <a:p>
            <a:pPr algn="l">
              <a:lnSpc>
                <a:spcPct val="108000"/>
              </a:lnSpc>
              <a:spcAft>
                <a:spcPts val="800"/>
              </a:spcAft>
            </a:pPr>
            <a:r>
              <a:rPr lang="en-US" sz="1200" b="0" i="0" dirty="0">
                <a:solidFill>
                  <a:srgbClr val="222222"/>
                </a:solidFill>
                <a:latin typeface="Arial"/>
                <a:ea typeface="Calibri"/>
                <a:cs typeface="Arial"/>
              </a:rPr>
              <a:t> </a:t>
            </a:r>
          </a:p>
          <a:p>
            <a:pPr algn="l">
              <a:lnSpc>
                <a:spcPct val="108000"/>
              </a:lnSpc>
              <a:spcAft>
                <a:spcPts val="800"/>
              </a:spcAft>
            </a:pPr>
            <a:r>
              <a:rPr lang="en-US" sz="1600" b="0" i="0" dirty="0">
                <a:solidFill>
                  <a:srgbClr val="0000FF"/>
                </a:solidFill>
                <a:latin typeface="Arial"/>
                <a:ea typeface="Calibri"/>
                <a:cs typeface="Arial"/>
              </a:rPr>
              <a:t>1. First, include the jQuery and jQuery UI libraries in your HTML file. You can include them using a CDN or host them locally: </a:t>
            </a:r>
          </a:p>
          <a:p>
            <a:pPr algn="l">
              <a:lnSpc>
                <a:spcPct val="108000"/>
              </a:lnSpc>
              <a:spcAft>
                <a:spcPts val="800"/>
              </a:spcAft>
            </a:pPr>
            <a:r>
              <a:rPr lang="en-US" sz="1600" b="0" i="0" dirty="0">
                <a:solidFill>
                  <a:srgbClr val="222222"/>
                </a:solidFill>
                <a:latin typeface="Arial"/>
                <a:ea typeface="Calibri"/>
                <a:cs typeface="Arial"/>
              </a:rPr>
              <a:t>&lt;!-- Include jQuery --&gt; </a:t>
            </a:r>
          </a:p>
          <a:p>
            <a:pPr algn="l">
              <a:lnSpc>
                <a:spcPct val="108000"/>
              </a:lnSpc>
              <a:spcAft>
                <a:spcPts val="800"/>
              </a:spcAft>
            </a:pPr>
            <a:r>
              <a:rPr lang="en-US" sz="1600" b="0" i="0" dirty="0">
                <a:solidFill>
                  <a:srgbClr val="222222"/>
                </a:solidFill>
                <a:latin typeface="Arial"/>
                <a:ea typeface="Calibri"/>
                <a:cs typeface="Arial"/>
              </a:rPr>
              <a:t>&lt;script </a:t>
            </a:r>
            <a:r>
              <a:rPr lang="en-US" sz="1600" b="0" i="0" dirty="0" err="1">
                <a:solidFill>
                  <a:srgbClr val="222222"/>
                </a:solidFill>
                <a:latin typeface="Arial"/>
                <a:ea typeface="Calibri"/>
                <a:cs typeface="Arial"/>
              </a:rPr>
              <a:t>src</a:t>
            </a:r>
            <a:r>
              <a:rPr lang="en-US" sz="1600" b="0" i="0" dirty="0">
                <a:solidFill>
                  <a:srgbClr val="222222"/>
                </a:solidFill>
                <a:latin typeface="Arial"/>
                <a:ea typeface="Calibri"/>
                <a:cs typeface="Arial"/>
              </a:rPr>
              <a:t>="</a:t>
            </a:r>
            <a:r>
              <a:rPr lang="en-US" sz="1600" b="0" i="0" u="sng" dirty="0">
                <a:solidFill>
                  <a:srgbClr val="1155CC"/>
                </a:solidFill>
                <a:latin typeface="Arial"/>
                <a:ea typeface="Calibri"/>
                <a:cs typeface="Arial"/>
                <a:hlinkClick r:id="rId2"/>
              </a:rPr>
              <a:t>https://code.jquery.com/jquery-3.6.0.min.js</a:t>
            </a:r>
            <a:r>
              <a:rPr lang="en-US" sz="1600" b="0" i="0" dirty="0">
                <a:solidFill>
                  <a:srgbClr val="222222"/>
                </a:solidFill>
                <a:latin typeface="Arial"/>
                <a:ea typeface="Calibri"/>
                <a:cs typeface="Arial"/>
              </a:rPr>
              <a:t>"&gt;&lt;/script&gt; </a:t>
            </a:r>
          </a:p>
          <a:p>
            <a:pPr algn="l">
              <a:lnSpc>
                <a:spcPct val="108000"/>
              </a:lnSpc>
              <a:spcAft>
                <a:spcPts val="800"/>
              </a:spcAft>
            </a:pPr>
            <a:r>
              <a:rPr lang="en-US" sz="1600" b="0" i="0" dirty="0">
                <a:solidFill>
                  <a:srgbClr val="222222"/>
                </a:solidFill>
                <a:latin typeface="Arial"/>
                <a:ea typeface="Calibri"/>
                <a:cs typeface="Arial"/>
              </a:rPr>
              <a:t>&lt;!-- Include jQuery UI with the slider widget --&gt; </a:t>
            </a:r>
          </a:p>
          <a:p>
            <a:pPr algn="l">
              <a:lnSpc>
                <a:spcPct val="108000"/>
              </a:lnSpc>
              <a:spcAft>
                <a:spcPts val="800"/>
              </a:spcAft>
            </a:pPr>
            <a:r>
              <a:rPr lang="en-US" sz="1600" b="0" i="0" dirty="0">
                <a:solidFill>
                  <a:srgbClr val="222222"/>
                </a:solidFill>
                <a:latin typeface="Arial"/>
                <a:ea typeface="Calibri"/>
                <a:cs typeface="Arial"/>
              </a:rPr>
              <a:t>&lt;link </a:t>
            </a:r>
            <a:r>
              <a:rPr lang="en-US" sz="1600" b="0" i="0" dirty="0" err="1">
                <a:solidFill>
                  <a:srgbClr val="222222"/>
                </a:solidFill>
                <a:latin typeface="Arial"/>
                <a:ea typeface="Calibri"/>
                <a:cs typeface="Arial"/>
              </a:rPr>
              <a:t>rel</a:t>
            </a:r>
            <a:r>
              <a:rPr lang="en-US" sz="1600" b="0" i="0" dirty="0">
                <a:solidFill>
                  <a:srgbClr val="222222"/>
                </a:solidFill>
                <a:latin typeface="Arial"/>
                <a:ea typeface="Calibri"/>
                <a:cs typeface="Arial"/>
              </a:rPr>
              <a:t>="stylesheet" </a:t>
            </a:r>
            <a:r>
              <a:rPr lang="en-US" sz="1600" b="0" i="0" dirty="0" err="1">
                <a:solidFill>
                  <a:srgbClr val="222222"/>
                </a:solidFill>
                <a:latin typeface="Arial"/>
                <a:ea typeface="Calibri"/>
                <a:cs typeface="Arial"/>
              </a:rPr>
              <a:t>href</a:t>
            </a:r>
            <a:r>
              <a:rPr lang="en-US" sz="1600" b="0" i="0" dirty="0">
                <a:solidFill>
                  <a:srgbClr val="222222"/>
                </a:solidFill>
                <a:latin typeface="Arial"/>
                <a:ea typeface="Calibri"/>
                <a:cs typeface="Arial"/>
              </a:rPr>
              <a:t>="</a:t>
            </a:r>
            <a:r>
              <a:rPr lang="en-US" sz="1600" b="0" i="0" u="sng" dirty="0">
                <a:solidFill>
                  <a:srgbClr val="1155CC"/>
                </a:solidFill>
                <a:latin typeface="Arial"/>
                <a:ea typeface="Calibri"/>
                <a:cs typeface="Arial"/>
                <a:hlinkClick r:id="rId3"/>
              </a:rPr>
              <a:t>https://code.jquery.com/</a:t>
            </a:r>
            <a:r>
              <a:rPr lang="en-US" sz="1600" b="0" i="0" u="sng" dirty="0" err="1">
                <a:solidFill>
                  <a:srgbClr val="1155CC"/>
                </a:solidFill>
                <a:latin typeface="Arial"/>
                <a:ea typeface="Calibri"/>
                <a:cs typeface="Arial"/>
                <a:hlinkClick r:id="rId3"/>
              </a:rPr>
              <a:t>ui</a:t>
            </a:r>
            <a:r>
              <a:rPr lang="en-US" sz="1600" b="0" i="0" u="sng" dirty="0">
                <a:solidFill>
                  <a:srgbClr val="1155CC"/>
                </a:solidFill>
                <a:latin typeface="Arial"/>
                <a:ea typeface="Calibri"/>
                <a:cs typeface="Arial"/>
                <a:hlinkClick r:id="rId3"/>
              </a:rPr>
              <a:t>/1.12.1/themes/base/jquery-ui.css</a:t>
            </a:r>
            <a:r>
              <a:rPr lang="en-US" sz="1600" b="0" i="0" dirty="0">
                <a:solidFill>
                  <a:srgbClr val="222222"/>
                </a:solidFill>
                <a:latin typeface="Arial"/>
                <a:ea typeface="Calibri"/>
                <a:cs typeface="Arial"/>
              </a:rPr>
              <a:t>"&gt; </a:t>
            </a:r>
          </a:p>
          <a:p>
            <a:pPr algn="l">
              <a:lnSpc>
                <a:spcPct val="108000"/>
              </a:lnSpc>
              <a:spcAft>
                <a:spcPts val="800"/>
              </a:spcAft>
            </a:pPr>
            <a:r>
              <a:rPr lang="en-US" sz="1600" b="0" i="0" dirty="0">
                <a:solidFill>
                  <a:srgbClr val="222222"/>
                </a:solidFill>
                <a:latin typeface="Arial"/>
                <a:ea typeface="Calibri"/>
                <a:cs typeface="Arial"/>
              </a:rPr>
              <a:t>&lt;script </a:t>
            </a:r>
            <a:r>
              <a:rPr lang="en-US" sz="1600" b="0" i="0" dirty="0" err="1">
                <a:solidFill>
                  <a:srgbClr val="222222"/>
                </a:solidFill>
                <a:latin typeface="Arial"/>
                <a:ea typeface="Calibri"/>
                <a:cs typeface="Arial"/>
              </a:rPr>
              <a:t>src</a:t>
            </a:r>
            <a:r>
              <a:rPr lang="en-US" sz="1600" b="0" i="0" dirty="0">
                <a:solidFill>
                  <a:srgbClr val="222222"/>
                </a:solidFill>
                <a:latin typeface="Arial"/>
                <a:ea typeface="Calibri"/>
                <a:cs typeface="Arial"/>
              </a:rPr>
              <a:t>="</a:t>
            </a:r>
            <a:r>
              <a:rPr lang="en-US" sz="1600" b="0" i="0" u="sng" dirty="0">
                <a:solidFill>
                  <a:srgbClr val="1155CC"/>
                </a:solidFill>
                <a:latin typeface="Arial"/>
                <a:ea typeface="Calibri"/>
                <a:cs typeface="Arial"/>
                <a:hlinkClick r:id="rId4"/>
              </a:rPr>
              <a:t>https://code.jquery.com/</a:t>
            </a:r>
            <a:r>
              <a:rPr lang="en-US" sz="1600" b="0" i="0" u="sng" dirty="0" err="1">
                <a:solidFill>
                  <a:srgbClr val="1155CC"/>
                </a:solidFill>
                <a:latin typeface="Arial"/>
                <a:ea typeface="Calibri"/>
                <a:cs typeface="Arial"/>
                <a:hlinkClick r:id="rId4"/>
              </a:rPr>
              <a:t>ui</a:t>
            </a:r>
            <a:r>
              <a:rPr lang="en-US" sz="1600" b="0" i="0" u="sng" dirty="0">
                <a:solidFill>
                  <a:srgbClr val="1155CC"/>
                </a:solidFill>
                <a:latin typeface="Arial"/>
                <a:ea typeface="Calibri"/>
                <a:cs typeface="Arial"/>
                <a:hlinkClick r:id="rId4"/>
              </a:rPr>
              <a:t>/1.12.1/jquery-ui.js</a:t>
            </a:r>
            <a:r>
              <a:rPr lang="en-US" sz="1600" b="0" i="0" dirty="0">
                <a:solidFill>
                  <a:srgbClr val="222222"/>
                </a:solidFill>
                <a:latin typeface="Arial"/>
                <a:ea typeface="Calibri"/>
                <a:cs typeface="Arial"/>
              </a:rPr>
              <a:t>"&gt;&lt;/script&gt; </a:t>
            </a:r>
          </a:p>
          <a:p>
            <a:pPr algn="l">
              <a:lnSpc>
                <a:spcPct val="108000"/>
              </a:lnSpc>
              <a:spcAft>
                <a:spcPts val="800"/>
              </a:spcAft>
            </a:pPr>
            <a:endParaRPr lang="zh-CN" altLang="en-US" sz="2800" dirty="0"/>
          </a:p>
          <a:p>
            <a:pPr algn="l">
              <a:lnSpc>
                <a:spcPct val="108000"/>
              </a:lnSpc>
              <a:spcAft>
                <a:spcPts val="800"/>
              </a:spcAft>
            </a:pPr>
            <a:r>
              <a:rPr lang="en-US" sz="1600" b="0" i="0" dirty="0">
                <a:solidFill>
                  <a:srgbClr val="0000FF"/>
                </a:solidFill>
                <a:latin typeface="Arial"/>
                <a:ea typeface="Calibri"/>
                <a:cs typeface="Arial"/>
              </a:rPr>
              <a:t>2. Create an HTML element, typically a `&lt;div&gt;`, where you want the slider to appear and give it an `id`: </a:t>
            </a:r>
            <a:endParaRPr lang="zh-CN" altLang="en-US" sz="2800" dirty="0"/>
          </a:p>
          <a:p>
            <a:pPr algn="l">
              <a:lnSpc>
                <a:spcPct val="108000"/>
              </a:lnSpc>
              <a:spcAft>
                <a:spcPts val="800"/>
              </a:spcAft>
            </a:pPr>
            <a:r>
              <a:rPr lang="en-US" altLang="en-US" sz="1600" b="0" i="0" dirty="0">
                <a:solidFill>
                  <a:srgbClr val="222222"/>
                </a:solidFill>
                <a:latin typeface="Arial"/>
                <a:ea typeface="Calibri"/>
                <a:cs typeface="Arial"/>
              </a:rPr>
              <a:t>&lt;div id="slider"&gt;&lt;/div&gt;</a:t>
            </a:r>
            <a:endParaRPr lang="zh-CN" altLang="en-US" sz="2800" dirty="0"/>
          </a:p>
          <a:p>
            <a:pPr algn="l">
              <a:lnSpc>
                <a:spcPct val="108000"/>
              </a:lnSpc>
              <a:spcAft>
                <a:spcPts val="800"/>
              </a:spcAft>
            </a:pP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384</TotalTime>
  <Words>2197</Words>
  <Application>Microsoft Office PowerPoint</Application>
  <PresentationFormat>Widescreen</PresentationFormat>
  <Paragraphs>231</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Gulim</vt:lpstr>
      <vt:lpstr>微软雅黑</vt:lpstr>
      <vt:lpstr>Arial</vt:lpstr>
      <vt:lpstr>Calibri</vt:lpstr>
      <vt:lpstr>Calibri Light</vt:lpstr>
      <vt:lpstr>Impact</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topppt.cn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Sitha, Arpita</cp:lastModifiedBy>
  <cp:revision>18</cp:revision>
  <dcterms:created xsi:type="dcterms:W3CDTF">2015-12-22T02:25:00Z</dcterms:created>
  <dcterms:modified xsi:type="dcterms:W3CDTF">2023-11-06T08:36:39Z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1033-11.2.0.10351</vt:lpwstr>
  </property>
  <property fmtid="{D5CDD505-2E9C-101B-9397-08002B2CF9AE}" pid="3" name="ICV">
    <vt:lpwstr>742bb40cb86a41aeb3f65092a74daecf</vt:lpwstr>
  </property>
  <property fmtid="{D5CDD505-2E9C-101B-9397-08002B2CF9AE}" pid="4" name="MSIP_Label_ea60d57e-af5b-4752-ac57-3e4f28ca11dc_Enabled">
    <vt:lpwstr>true</vt:lpwstr>
  </property>
  <property fmtid="{D5CDD505-2E9C-101B-9397-08002B2CF9AE}" pid="5" name="MSIP_Label_ea60d57e-af5b-4752-ac57-3e4f28ca11dc_SetDate">
    <vt:lpwstr>2023-11-05T11:30:56Z</vt:lpwstr>
  </property>
  <property fmtid="{D5CDD505-2E9C-101B-9397-08002B2CF9AE}" pid="6" name="MSIP_Label_ea60d57e-af5b-4752-ac57-3e4f28ca11dc_Method">
    <vt:lpwstr>Standard</vt:lpwstr>
  </property>
  <property fmtid="{D5CDD505-2E9C-101B-9397-08002B2CF9AE}" pid="7" name="MSIP_Label_ea60d57e-af5b-4752-ac57-3e4f28ca11dc_Name">
    <vt:lpwstr>ea60d57e-af5b-4752-ac57-3e4f28ca11dc</vt:lpwstr>
  </property>
  <property fmtid="{D5CDD505-2E9C-101B-9397-08002B2CF9AE}" pid="8" name="MSIP_Label_ea60d57e-af5b-4752-ac57-3e4f28ca11dc_SiteId">
    <vt:lpwstr>36da45f1-dd2c-4d1f-af13-5abe46b99921</vt:lpwstr>
  </property>
  <property fmtid="{D5CDD505-2E9C-101B-9397-08002B2CF9AE}" pid="9" name="MSIP_Label_ea60d57e-af5b-4752-ac57-3e4f28ca11dc_ActionId">
    <vt:lpwstr>424d9478-5ca1-4f4a-b374-bc97f688f6ec</vt:lpwstr>
  </property>
  <property fmtid="{D5CDD505-2E9C-101B-9397-08002B2CF9AE}" pid="10" name="MSIP_Label_ea60d57e-af5b-4752-ac57-3e4f28ca11dc_ContentBits">
    <vt:lpwstr>0</vt:lpwstr>
  </property>
</Properties>
</file>