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9E6EC-3622-4B19-8C25-15DFF997B9B0}" v="670" dt="2022-08-04T11:55:15.649"/>
    <p1510:client id="{40CF4301-1B1A-4791-8796-5E1291A9B71B}" v="1656" dt="2022-11-07T12:31:48.042"/>
    <p1510:client id="{B778DF1E-6C91-4A63-93CE-89F7FEAC1CF8}" v="1272" dt="2022-08-05T11:05:37.846"/>
    <p1510:client id="{E1CE9ECF-9ABE-438D-868D-F42E8B2FFB93}" v="605" dt="2022-08-08T07:54:48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sood Ansari" userId="075677fd3482852b" providerId="Windows Live" clId="Web-{E1CE9ECF-9ABE-438D-868D-F42E8B2FFB93}"/>
    <pc:docChg chg="addSld modSld">
      <pc:chgData name="Mohammed Masood Ansari" userId="075677fd3482852b" providerId="Windows Live" clId="Web-{E1CE9ECF-9ABE-438D-868D-F42E8B2FFB93}" dt="2022-08-08T07:54:48.566" v="603" actId="20577"/>
      <pc:docMkLst>
        <pc:docMk/>
      </pc:docMkLst>
      <pc:sldChg chg="modSp">
        <pc:chgData name="Mohammed Masood Ansari" userId="075677fd3482852b" providerId="Windows Live" clId="Web-{E1CE9ECF-9ABE-438D-868D-F42E8B2FFB93}" dt="2022-08-08T04:04:53.755" v="183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E1CE9ECF-9ABE-438D-868D-F42E8B2FFB93}" dt="2022-08-08T04:04:53.755" v="183" actId="20577"/>
          <ac:spMkLst>
            <pc:docMk/>
            <pc:sldMk cId="4052334788" sldId="264"/>
            <ac:spMk id="3" creationId="{8BC722B4-4D2D-A3CA-0E66-A9D72AFA7D86}"/>
          </ac:spMkLst>
        </pc:spChg>
      </pc:sldChg>
      <pc:sldChg chg="modSp new">
        <pc:chgData name="Mohammed Masood Ansari" userId="075677fd3482852b" providerId="Windows Live" clId="Web-{E1CE9ECF-9ABE-438D-868D-F42E8B2FFB93}" dt="2022-08-08T07:54:48.566" v="603" actId="20577"/>
        <pc:sldMkLst>
          <pc:docMk/>
          <pc:sldMk cId="3209223145" sldId="265"/>
        </pc:sldMkLst>
        <pc:spChg chg="mod">
          <ac:chgData name="Mohammed Masood Ansari" userId="075677fd3482852b" providerId="Windows Live" clId="Web-{E1CE9ECF-9ABE-438D-868D-F42E8B2FFB93}" dt="2022-08-08T04:05:35.647" v="203" actId="20577"/>
          <ac:spMkLst>
            <pc:docMk/>
            <pc:sldMk cId="3209223145" sldId="265"/>
            <ac:spMk id="2" creationId="{26D16D1F-275E-CCE7-D9DD-D1EFC0A5EC60}"/>
          </ac:spMkLst>
        </pc:spChg>
        <pc:spChg chg="mod">
          <ac:chgData name="Mohammed Masood Ansari" userId="075677fd3482852b" providerId="Windows Live" clId="Web-{E1CE9ECF-9ABE-438D-868D-F42E8B2FFB93}" dt="2022-08-08T07:54:48.566" v="603" actId="20577"/>
          <ac:spMkLst>
            <pc:docMk/>
            <pc:sldMk cId="3209223145" sldId="265"/>
            <ac:spMk id="3" creationId="{A5DE50C6-B886-E8F5-27A4-B2D7E1DF0A9E}"/>
          </ac:spMkLst>
        </pc:spChg>
      </pc:sldChg>
      <pc:sldChg chg="modSp new">
        <pc:chgData name="Mohammed Masood Ansari" userId="075677fd3482852b" providerId="Windows Live" clId="Web-{E1CE9ECF-9ABE-438D-868D-F42E8B2FFB93}" dt="2022-08-08T06:58:33.622" v="520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E1CE9ECF-9ABE-438D-868D-F42E8B2FFB93}" dt="2022-08-08T04:17:11.835" v="476" actId="20577"/>
          <ac:spMkLst>
            <pc:docMk/>
            <pc:sldMk cId="1322588503" sldId="266"/>
            <ac:spMk id="2" creationId="{9DF49210-1E42-BE17-9513-665967BA2C58}"/>
          </ac:spMkLst>
        </pc:spChg>
        <pc:spChg chg="mod">
          <ac:chgData name="Mohammed Masood Ansari" userId="075677fd3482852b" providerId="Windows Live" clId="Web-{E1CE9ECF-9ABE-438D-868D-F42E8B2FFB93}" dt="2022-08-08T06:58:33.622" v="520" actId="20577"/>
          <ac:spMkLst>
            <pc:docMk/>
            <pc:sldMk cId="1322588503" sldId="266"/>
            <ac:spMk id="3" creationId="{F6A0C89E-395F-19B4-8BE8-400EB350D486}"/>
          </ac:spMkLst>
        </pc:spChg>
      </pc:sldChg>
    </pc:docChg>
  </pc:docChgLst>
  <pc:docChgLst>
    <pc:chgData name="Mohammed Masood Ansari" userId="075677fd3482852b" providerId="Windows Live" clId="Web-{40CF4301-1B1A-4791-8796-5E1291A9B71B}"/>
    <pc:docChg chg="addSld modSld">
      <pc:chgData name="Mohammed Masood Ansari" userId="075677fd3482852b" providerId="Windows Live" clId="Web-{40CF4301-1B1A-4791-8796-5E1291A9B71B}" dt="2022-11-07T12:31:48.042" v="1650" actId="20577"/>
      <pc:docMkLst>
        <pc:docMk/>
      </pc:docMkLst>
      <pc:sldChg chg="modSp">
        <pc:chgData name="Mohammed Masood Ansari" userId="075677fd3482852b" providerId="Windows Live" clId="Web-{40CF4301-1B1A-4791-8796-5E1291A9B71B}" dt="2022-11-07T11:38:20.102" v="823" actId="20577"/>
        <pc:sldMkLst>
          <pc:docMk/>
          <pc:sldMk cId="1322588503" sldId="266"/>
        </pc:sldMkLst>
        <pc:spChg chg="mod">
          <ac:chgData name="Mohammed Masood Ansari" userId="075677fd3482852b" providerId="Windows Live" clId="Web-{40CF4301-1B1A-4791-8796-5E1291A9B71B}" dt="2022-11-07T11:38:20.102" v="823" actId="20577"/>
          <ac:spMkLst>
            <pc:docMk/>
            <pc:sldMk cId="1322588503" sldId="266"/>
            <ac:spMk id="3" creationId="{F6A0C89E-395F-19B4-8BE8-400EB350D486}"/>
          </ac:spMkLst>
        </pc:spChg>
      </pc:sldChg>
      <pc:sldChg chg="modSp new">
        <pc:chgData name="Mohammed Masood Ansari" userId="075677fd3482852b" providerId="Windows Live" clId="Web-{40CF4301-1B1A-4791-8796-5E1291A9B71B}" dt="2022-11-07T11:09:53.504" v="427" actId="20577"/>
        <pc:sldMkLst>
          <pc:docMk/>
          <pc:sldMk cId="1187072544" sldId="267"/>
        </pc:sldMkLst>
        <pc:spChg chg="mod">
          <ac:chgData name="Mohammed Masood Ansari" userId="075677fd3482852b" providerId="Windows Live" clId="Web-{40CF4301-1B1A-4791-8796-5E1291A9B71B}" dt="2022-11-07T09:52:16.435" v="255" actId="20577"/>
          <ac:spMkLst>
            <pc:docMk/>
            <pc:sldMk cId="1187072544" sldId="267"/>
            <ac:spMk id="2" creationId="{8145F5EA-3EC8-0460-8618-83EABBC027EC}"/>
          </ac:spMkLst>
        </pc:spChg>
        <pc:spChg chg="mod">
          <ac:chgData name="Mohammed Masood Ansari" userId="075677fd3482852b" providerId="Windows Live" clId="Web-{40CF4301-1B1A-4791-8796-5E1291A9B71B}" dt="2022-11-07T11:09:53.504" v="427" actId="20577"/>
          <ac:spMkLst>
            <pc:docMk/>
            <pc:sldMk cId="1187072544" sldId="267"/>
            <ac:spMk id="3" creationId="{1FD3B234-305D-143B-2BDB-E98AB1EDF0CE}"/>
          </ac:spMkLst>
        </pc:spChg>
      </pc:sldChg>
      <pc:sldChg chg="modSp new">
        <pc:chgData name="Mohammed Masood Ansari" userId="075677fd3482852b" providerId="Windows Live" clId="Web-{40CF4301-1B1A-4791-8796-5E1291A9B71B}" dt="2022-11-07T11:32:39.298" v="759" actId="20577"/>
        <pc:sldMkLst>
          <pc:docMk/>
          <pc:sldMk cId="2692320168" sldId="268"/>
        </pc:sldMkLst>
        <pc:spChg chg="mod">
          <ac:chgData name="Mohammed Masood Ansari" userId="075677fd3482852b" providerId="Windows Live" clId="Web-{40CF4301-1B1A-4791-8796-5E1291A9B71B}" dt="2022-11-07T11:10:57.006" v="449" actId="20577"/>
          <ac:spMkLst>
            <pc:docMk/>
            <pc:sldMk cId="2692320168" sldId="268"/>
            <ac:spMk id="2" creationId="{61365F11-D091-007A-120D-136E8F6FB350}"/>
          </ac:spMkLst>
        </pc:spChg>
        <pc:spChg chg="mod">
          <ac:chgData name="Mohammed Masood Ansari" userId="075677fd3482852b" providerId="Windows Live" clId="Web-{40CF4301-1B1A-4791-8796-5E1291A9B71B}" dt="2022-11-07T11:32:39.298" v="759" actId="20577"/>
          <ac:spMkLst>
            <pc:docMk/>
            <pc:sldMk cId="2692320168" sldId="268"/>
            <ac:spMk id="3" creationId="{326DF66B-8B4E-A185-243E-3467DFDB3363}"/>
          </ac:spMkLst>
        </pc:spChg>
      </pc:sldChg>
      <pc:sldChg chg="modSp new">
        <pc:chgData name="Mohammed Masood Ansari" userId="075677fd3482852b" providerId="Windows Live" clId="Web-{40CF4301-1B1A-4791-8796-5E1291A9B71B}" dt="2022-11-07T12:09:59.156" v="1256" actId="20577"/>
        <pc:sldMkLst>
          <pc:docMk/>
          <pc:sldMk cId="919257806" sldId="269"/>
        </pc:sldMkLst>
        <pc:spChg chg="mod">
          <ac:chgData name="Mohammed Masood Ansari" userId="075677fd3482852b" providerId="Windows Live" clId="Web-{40CF4301-1B1A-4791-8796-5E1291A9B71B}" dt="2022-11-07T11:41:13.652" v="907" actId="20577"/>
          <ac:spMkLst>
            <pc:docMk/>
            <pc:sldMk cId="919257806" sldId="269"/>
            <ac:spMk id="2" creationId="{12F182A4-8039-BB44-DCB7-AF36C60690BA}"/>
          </ac:spMkLst>
        </pc:spChg>
        <pc:spChg chg="mod">
          <ac:chgData name="Mohammed Masood Ansari" userId="075677fd3482852b" providerId="Windows Live" clId="Web-{40CF4301-1B1A-4791-8796-5E1291A9B71B}" dt="2022-11-07T12:09:59.156" v="1256" actId="20577"/>
          <ac:spMkLst>
            <pc:docMk/>
            <pc:sldMk cId="919257806" sldId="269"/>
            <ac:spMk id="3" creationId="{E5D7AF2C-5D56-BD53-B56A-90B133EF0737}"/>
          </ac:spMkLst>
        </pc:spChg>
      </pc:sldChg>
      <pc:sldChg chg="modSp new">
        <pc:chgData name="Mohammed Masood Ansari" userId="075677fd3482852b" providerId="Windows Live" clId="Web-{40CF4301-1B1A-4791-8796-5E1291A9B71B}" dt="2022-11-07T12:31:48.042" v="1650" actId="20577"/>
        <pc:sldMkLst>
          <pc:docMk/>
          <pc:sldMk cId="1484725787" sldId="270"/>
        </pc:sldMkLst>
        <pc:spChg chg="mod">
          <ac:chgData name="Mohammed Masood Ansari" userId="075677fd3482852b" providerId="Windows Live" clId="Web-{40CF4301-1B1A-4791-8796-5E1291A9B71B}" dt="2022-11-07T12:11:21.298" v="1290" actId="20577"/>
          <ac:spMkLst>
            <pc:docMk/>
            <pc:sldMk cId="1484725787" sldId="270"/>
            <ac:spMk id="2" creationId="{2FCFF765-4C2F-9B4F-2810-F1AA1B90933C}"/>
          </ac:spMkLst>
        </pc:spChg>
        <pc:spChg chg="mod">
          <ac:chgData name="Mohammed Masood Ansari" userId="075677fd3482852b" providerId="Windows Live" clId="Web-{40CF4301-1B1A-4791-8796-5E1291A9B71B}" dt="2022-11-07T12:31:48.042" v="1650" actId="20577"/>
          <ac:spMkLst>
            <pc:docMk/>
            <pc:sldMk cId="1484725787" sldId="270"/>
            <ac:spMk id="3" creationId="{3AAF99AF-34D1-6DDD-34DF-C3C11F321257}"/>
          </ac:spMkLst>
        </pc:spChg>
      </pc:sldChg>
    </pc:docChg>
  </pc:docChgLst>
  <pc:docChgLst>
    <pc:chgData name="Mohammed Masood Ansari" userId="075677fd3482852b" providerId="Windows Live" clId="Web-{2AF9E6EC-3622-4B19-8C25-15DFF997B9B0}"/>
    <pc:docChg chg="addSld modSld addMainMaster delMainMaster">
      <pc:chgData name="Mohammed Masood Ansari" userId="075677fd3482852b" providerId="Windows Live" clId="Web-{2AF9E6EC-3622-4B19-8C25-15DFF997B9B0}" dt="2022-08-04T11:55:15.649" v="635" actId="20577"/>
      <pc:docMkLst>
        <pc:docMk/>
      </pc:docMkLst>
      <pc:sldChg chg="addSp delSp modSp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109857222" sldId="256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ohammed Masood Ansari" userId="075677fd3482852b" providerId="Windows Live" clId="Web-{2AF9E6EC-3622-4B19-8C25-15DFF997B9B0}" dt="2022-08-04T07:17:26.237" v="209" actId="20577"/>
          <ac:spMkLst>
            <pc:docMk/>
            <pc:sldMk cId="109857222" sldId="256"/>
            <ac:spMk id="4" creationId="{46C27F05-2DC0-DA54-3AC3-83666ED675FC}"/>
          </ac:spMkLst>
        </pc:spChg>
        <pc:spChg chg="add mod">
          <ac:chgData name="Mohammed Masood Ansari" userId="075677fd3482852b" providerId="Windows Live" clId="Web-{2AF9E6EC-3622-4B19-8C25-15DFF997B9B0}" dt="2022-08-04T07:36:09.256" v="240" actId="1076"/>
          <ac:spMkLst>
            <pc:docMk/>
            <pc:sldMk cId="109857222" sldId="256"/>
            <ac:spMk id="5" creationId="{EE1FA70C-201A-DAA1-9A12-D90F0BB4F1C6}"/>
          </ac:spMkLst>
        </pc:spChg>
        <pc:spChg chg="add mod">
          <ac:chgData name="Mohammed Masood Ansari" userId="075677fd3482852b" providerId="Windows Live" clId="Web-{2AF9E6EC-3622-4B19-8C25-15DFF997B9B0}" dt="2022-08-04T07:34:37.473" v="225" actId="20577"/>
          <ac:spMkLst>
            <pc:docMk/>
            <pc:sldMk cId="109857222" sldId="256"/>
            <ac:spMk id="6" creationId="{D14F77D7-17DB-5875-11BB-322E4EF0DB0E}"/>
          </ac:spMkLst>
        </pc:spChg>
        <pc:spChg chg="add del mod">
          <ac:chgData name="Mohammed Masood Ansari" userId="075677fd3482852b" providerId="Windows Live" clId="Web-{2AF9E6EC-3622-4B19-8C25-15DFF997B9B0}" dt="2022-08-04T07:35:04.864" v="230"/>
          <ac:spMkLst>
            <pc:docMk/>
            <pc:sldMk cId="109857222" sldId="256"/>
            <ac:spMk id="7" creationId="{FD7AC04D-5769-036E-AB8E-2BF05E397C17}"/>
          </ac:spMkLst>
        </pc:spChg>
        <pc:cxnChg chg="add mod">
          <ac:chgData name="Mohammed Masood Ansari" userId="075677fd3482852b" providerId="Windows Live" clId="Web-{2AF9E6EC-3622-4B19-8C25-15DFF997B9B0}" dt="2022-08-04T07:37:00.007" v="245" actId="14100"/>
          <ac:cxnSpMkLst>
            <pc:docMk/>
            <pc:sldMk cId="109857222" sldId="256"/>
            <ac:cxnSpMk id="8" creationId="{67624B92-8D49-CC86-D920-ABC284EBC8D9}"/>
          </ac:cxnSpMkLst>
        </pc:cxnChg>
        <pc:cxnChg chg="add mod">
          <ac:chgData name="Mohammed Masood Ansari" userId="075677fd3482852b" providerId="Windows Live" clId="Web-{2AF9E6EC-3622-4B19-8C25-15DFF997B9B0}" dt="2022-08-04T07:36:39.882" v="243" actId="14100"/>
          <ac:cxnSpMkLst>
            <pc:docMk/>
            <pc:sldMk cId="109857222" sldId="256"/>
            <ac:cxnSpMk id="9" creationId="{37FA52C6-02D1-3240-2DA5-CB84601EA6FD}"/>
          </ac:cxnSpMkLst>
        </pc:cxnChg>
      </pc:sldChg>
      <pc:sldChg chg="modSp new mod modClrScheme chgLayout">
        <pc:chgData name="Mohammed Masood Ansari" userId="075677fd3482852b" providerId="Windows Live" clId="Web-{2AF9E6EC-3622-4B19-8C25-15DFF997B9B0}" dt="2022-08-04T08:44:53.966" v="425"/>
        <pc:sldMkLst>
          <pc:docMk/>
          <pc:sldMk cId="4030387786" sldId="257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2" creationId="{4FC7D4D7-D808-5AB1-22E9-2D14C77FC39A}"/>
          </ac:spMkLst>
        </pc:spChg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4030387786" sldId="257"/>
            <ac:spMk id="3" creationId="{2880C589-0BEF-3C3A-E5C0-B9D07A297507}"/>
          </ac:spMkLst>
        </pc:spChg>
      </pc:sldChg>
      <pc:sldChg chg="delSp modSp new mod modClrScheme chgLayout">
        <pc:chgData name="Mohammed Masood Ansari" userId="075677fd3482852b" providerId="Windows Live" clId="Web-{2AF9E6EC-3622-4B19-8C25-15DFF997B9B0}" dt="2022-08-04T11:55:15.649" v="635" actId="20577"/>
        <pc:sldMkLst>
          <pc:docMk/>
          <pc:sldMk cId="1399817423" sldId="258"/>
        </pc:sldMkLst>
        <pc:spChg chg="del mod ord">
          <ac:chgData name="Mohammed Masood Ansari" userId="075677fd3482852b" providerId="Windows Live" clId="Web-{2AF9E6EC-3622-4B19-8C25-15DFF997B9B0}" dt="2022-08-04T11:07:17.126" v="613"/>
          <ac:spMkLst>
            <pc:docMk/>
            <pc:sldMk cId="1399817423" sldId="258"/>
            <ac:spMk id="2" creationId="{156B6410-C739-75E7-4D8C-2A13749C0D0B}"/>
          </ac:spMkLst>
        </pc:spChg>
        <pc:spChg chg="mod ord">
          <ac:chgData name="Mohammed Masood Ansari" userId="075677fd3482852b" providerId="Windows Live" clId="Web-{2AF9E6EC-3622-4B19-8C25-15DFF997B9B0}" dt="2022-08-04T11:55:15.649" v="635" actId="20577"/>
          <ac:spMkLst>
            <pc:docMk/>
            <pc:sldMk cId="1399817423" sldId="258"/>
            <ac:spMk id="3" creationId="{D960A595-A659-1EEA-A239-F914E77D4EA9}"/>
          </ac:spMkLst>
        </pc:spChg>
      </pc:sldChg>
      <pc:sldChg chg="addSp delSp modSp new mod modClrScheme chgLayout">
        <pc:chgData name="Mohammed Masood Ansari" userId="075677fd3482852b" providerId="Windows Live" clId="Web-{2AF9E6EC-3622-4B19-8C25-15DFF997B9B0}" dt="2022-08-04T09:56:57.224" v="612" actId="1076"/>
        <pc:sldMkLst>
          <pc:docMk/>
          <pc:sldMk cId="2504253863" sldId="259"/>
        </pc:sldMkLst>
        <pc:spChg chg="mod ord">
          <ac:chgData name="Mohammed Masood Ansari" userId="075677fd3482852b" providerId="Windows Live" clId="Web-{2AF9E6EC-3622-4B19-8C25-15DFF997B9B0}" dt="2022-08-04T08:44:53.966" v="425"/>
          <ac:spMkLst>
            <pc:docMk/>
            <pc:sldMk cId="2504253863" sldId="259"/>
            <ac:spMk id="2" creationId="{51605BF5-CF34-9B42-E3C9-4D3F2F1348C8}"/>
          </ac:spMkLst>
        </pc:spChg>
        <pc:spChg chg="add del mod">
          <ac:chgData name="Mohammed Masood Ansari" userId="075677fd3482852b" providerId="Windows Live" clId="Web-{2AF9E6EC-3622-4B19-8C25-15DFF997B9B0}" dt="2022-08-04T08:44:18.074" v="420"/>
          <ac:spMkLst>
            <pc:docMk/>
            <pc:sldMk cId="2504253863" sldId="259"/>
            <ac:spMk id="3" creationId="{19F9CF53-46AF-0AB5-81FC-97EB000BDECA}"/>
          </ac:spMkLst>
        </pc:spChg>
        <pc:spChg chg="add del mod">
          <ac:chgData name="Mohammed Masood Ansari" userId="075677fd3482852b" providerId="Windows Live" clId="Web-{2AF9E6EC-3622-4B19-8C25-15DFF997B9B0}" dt="2022-08-04T08:45:16.232" v="426"/>
          <ac:spMkLst>
            <pc:docMk/>
            <pc:sldMk cId="2504253863" sldId="259"/>
            <ac:spMk id="4" creationId="{B1969C1B-B8D5-78FA-840B-6D80C3F25C6F}"/>
          </ac:spMkLst>
        </pc:spChg>
        <pc:spChg chg="add del">
          <ac:chgData name="Mohammed Masood Ansari" userId="075677fd3482852b" providerId="Windows Live" clId="Web-{2AF9E6EC-3622-4B19-8C25-15DFF997B9B0}" dt="2022-08-04T09:55:52.254" v="584"/>
          <ac:spMkLst>
            <pc:docMk/>
            <pc:sldMk cId="2504253863" sldId="259"/>
            <ac:spMk id="9" creationId="{6A268609-8B99-ED28-8757-0FF279D41C81}"/>
          </ac:spMkLst>
        </pc:spChg>
        <pc:spChg chg="add mod">
          <ac:chgData name="Mohammed Masood Ansari" userId="075677fd3482852b" providerId="Windows Live" clId="Web-{2AF9E6EC-3622-4B19-8C25-15DFF997B9B0}" dt="2022-08-04T09:56:15.364" v="600" actId="20577"/>
          <ac:spMkLst>
            <pc:docMk/>
            <pc:sldMk cId="2504253863" sldId="259"/>
            <ac:spMk id="10" creationId="{55CF9581-2F4C-7CE7-D56A-39838E7DE36D}"/>
          </ac:spMkLst>
        </pc:spChg>
        <pc:spChg chg="add mod">
          <ac:chgData name="Mohammed Masood Ansari" userId="075677fd3482852b" providerId="Windows Live" clId="Web-{2AF9E6EC-3622-4B19-8C25-15DFF997B9B0}" dt="2022-08-04T09:56:57.224" v="612" actId="1076"/>
          <ac:spMkLst>
            <pc:docMk/>
            <pc:sldMk cId="2504253863" sldId="259"/>
            <ac:spMk id="11" creationId="{2FF737D5-0F98-FEBC-EF62-2AED98FF2510}"/>
          </ac:spMkLst>
        </pc:spChg>
        <pc:spChg chg="add mod">
          <ac:chgData name="Mohammed Masood Ansari" userId="075677fd3482852b" providerId="Windows Live" clId="Web-{2AF9E6EC-3622-4B19-8C25-15DFF997B9B0}" dt="2022-08-04T08:46:00.609" v="437" actId="1076"/>
          <ac:spMkLst>
            <pc:docMk/>
            <pc:sldMk cId="2504253863" sldId="259"/>
            <ac:spMk id="12" creationId="{3B7B9789-6D5B-C91D-E4FA-78BF0BD2FB02}"/>
          </ac:spMkLst>
        </pc:spChg>
        <pc:spChg chg="add mod">
          <ac:chgData name="Mohammed Masood Ansari" userId="075677fd3482852b" providerId="Windows Live" clId="Web-{2AF9E6EC-3622-4B19-8C25-15DFF997B9B0}" dt="2022-08-04T08:47:18.939" v="451" actId="20577"/>
          <ac:spMkLst>
            <pc:docMk/>
            <pc:sldMk cId="2504253863" sldId="259"/>
            <ac:spMk id="13" creationId="{7A7648F8-20A3-8F6D-B0F7-6A69D81D271F}"/>
          </ac:spMkLst>
        </pc:spChg>
        <pc:spChg chg="add mod">
          <ac:chgData name="Mohammed Masood Ansari" userId="075677fd3482852b" providerId="Windows Live" clId="Web-{2AF9E6EC-3622-4B19-8C25-15DFF997B9B0}" dt="2022-08-04T08:48:53.005" v="465" actId="1076"/>
          <ac:spMkLst>
            <pc:docMk/>
            <pc:sldMk cId="2504253863" sldId="259"/>
            <ac:spMk id="14" creationId="{AA075D3B-437F-6F77-1609-0BB9DAC8C5EC}"/>
          </ac:spMkLst>
        </pc:spChg>
        <pc:spChg chg="add mod">
          <ac:chgData name="Mohammed Masood Ansari" userId="075677fd3482852b" providerId="Windows Live" clId="Web-{2AF9E6EC-3622-4B19-8C25-15DFF997B9B0}" dt="2022-08-04T09:56:54.052" v="611" actId="1076"/>
          <ac:spMkLst>
            <pc:docMk/>
            <pc:sldMk cId="2504253863" sldId="259"/>
            <ac:spMk id="16" creationId="{3E235ED5-984F-EFFA-D6BD-4583609774CD}"/>
          </ac:spMkLst>
        </pc:spChg>
        <pc:spChg chg="add mod">
          <ac:chgData name="Mohammed Masood Ansari" userId="075677fd3482852b" providerId="Windows Live" clId="Web-{2AF9E6EC-3622-4B19-8C25-15DFF997B9B0}" dt="2022-08-04T08:53:25.515" v="527"/>
          <ac:spMkLst>
            <pc:docMk/>
            <pc:sldMk cId="2504253863" sldId="259"/>
            <ac:spMk id="18" creationId="{12E49CE9-EF51-A4D5-0ED5-FE30410DBCEF}"/>
          </ac:spMkLst>
        </pc:spChg>
        <pc:spChg chg="add mod">
          <ac:chgData name="Mohammed Masood Ansari" userId="075677fd3482852b" providerId="Windows Live" clId="Web-{2AF9E6EC-3622-4B19-8C25-15DFF997B9B0}" dt="2022-08-04T08:53:29.312" v="528"/>
          <ac:spMkLst>
            <pc:docMk/>
            <pc:sldMk cId="2504253863" sldId="259"/>
            <ac:spMk id="19" creationId="{00C0EC31-4868-0350-0A6B-566018AF7D51}"/>
          </ac:spMkLst>
        </pc:spChg>
        <pc:spChg chg="add mod">
          <ac:chgData name="Mohammed Masood Ansari" userId="075677fd3482852b" providerId="Windows Live" clId="Web-{2AF9E6EC-3622-4B19-8C25-15DFF997B9B0}" dt="2022-08-04T08:53:33.577" v="529"/>
          <ac:spMkLst>
            <pc:docMk/>
            <pc:sldMk cId="2504253863" sldId="259"/>
            <ac:spMk id="20" creationId="{9EF2064C-3F46-2756-2703-68B151C10F55}"/>
          </ac:spMkLst>
        </pc:spChg>
        <pc:spChg chg="add mod">
          <ac:chgData name="Mohammed Masood Ansari" userId="075677fd3482852b" providerId="Windows Live" clId="Web-{2AF9E6EC-3622-4B19-8C25-15DFF997B9B0}" dt="2022-08-04T09:28:32.534" v="551" actId="14100"/>
          <ac:spMkLst>
            <pc:docMk/>
            <pc:sldMk cId="2504253863" sldId="259"/>
            <ac:spMk id="21" creationId="{E37F631F-1BAA-B5CA-13AD-FFA64EA45B43}"/>
          </ac:spMkLst>
        </pc:spChg>
        <pc:spChg chg="add mod">
          <ac:chgData name="Mohammed Masood Ansari" userId="075677fd3482852b" providerId="Windows Live" clId="Web-{2AF9E6EC-3622-4B19-8C25-15DFF997B9B0}" dt="2022-08-04T09:28:28.596" v="550" actId="20577"/>
          <ac:spMkLst>
            <pc:docMk/>
            <pc:sldMk cId="2504253863" sldId="259"/>
            <ac:spMk id="22" creationId="{552B1DFC-DF1C-67C0-40CB-576B12AE40F2}"/>
          </ac:spMkLst>
        </pc:spChg>
        <pc:spChg chg="add mod">
          <ac:chgData name="Mohammed Masood Ansari" userId="075677fd3482852b" providerId="Windows Live" clId="Web-{2AF9E6EC-3622-4B19-8C25-15DFF997B9B0}" dt="2022-08-04T09:28:49.457" v="562" actId="20577"/>
          <ac:spMkLst>
            <pc:docMk/>
            <pc:sldMk cId="2504253863" sldId="259"/>
            <ac:spMk id="23" creationId="{50695356-C409-12A2-B8A4-F94B21B27641}"/>
          </ac:spMkLst>
        </pc:spChg>
        <pc:graphicFrameChg chg="add del mod ord modGraphic">
          <ac:chgData name="Mohammed Masood Ansari" userId="075677fd3482852b" providerId="Windows Live" clId="Web-{2AF9E6EC-3622-4B19-8C25-15DFF997B9B0}" dt="2022-08-04T08:44:04.792" v="418"/>
          <ac:graphicFrameMkLst>
            <pc:docMk/>
            <pc:sldMk cId="2504253863" sldId="259"/>
            <ac:graphicFrameMk id="5" creationId="{B4B36105-CB5F-0402-82DB-4FB0532925C7}"/>
          </ac:graphicFrameMkLst>
        </pc:graphicFrameChg>
        <pc:cxnChg chg="add mod">
          <ac:chgData name="Mohammed Masood Ansari" userId="075677fd3482852b" providerId="Windows Live" clId="Web-{2AF9E6EC-3622-4B19-8C25-15DFF997B9B0}" dt="2022-08-04T09:29:31.442" v="566"/>
          <ac:cxnSpMkLst>
            <pc:docMk/>
            <pc:sldMk cId="2504253863" sldId="259"/>
            <ac:cxnSpMk id="3" creationId="{E1E0E12C-742D-FA36-3E32-C38CE5EC33F3}"/>
          </ac:cxnSpMkLst>
        </pc:cxnChg>
        <pc:cxnChg chg="add mod">
          <ac:chgData name="Mohammed Masood Ansari" userId="075677fd3482852b" providerId="Windows Live" clId="Web-{2AF9E6EC-3622-4B19-8C25-15DFF997B9B0}" dt="2022-08-04T09:30:31.960" v="573"/>
          <ac:cxnSpMkLst>
            <pc:docMk/>
            <pc:sldMk cId="2504253863" sldId="259"/>
            <ac:cxnSpMk id="4" creationId="{85E35BA8-0AB4-C0C0-914C-CF6DA1BEE2F4}"/>
          </ac:cxnSpMkLst>
        </pc:cxnChg>
        <pc:cxnChg chg="add mod">
          <ac:chgData name="Mohammed Masood Ansari" userId="075677fd3482852b" providerId="Windows Live" clId="Web-{2AF9E6EC-3622-4B19-8C25-15DFF997B9B0}" dt="2022-08-04T09:30:37.710" v="574"/>
          <ac:cxnSpMkLst>
            <pc:docMk/>
            <pc:sldMk cId="2504253863" sldId="259"/>
            <ac:cxnSpMk id="5" creationId="{D35B1532-C5EA-90C3-568A-AC29091EAE6F}"/>
          </ac:cxnSpMkLst>
        </pc:cxnChg>
        <pc:cxnChg chg="add mod">
          <ac:chgData name="Mohammed Masood Ansari" userId="075677fd3482852b" providerId="Windows Live" clId="Web-{2AF9E6EC-3622-4B19-8C25-15DFF997B9B0}" dt="2022-08-04T09:31:08.164" v="578"/>
          <ac:cxnSpMkLst>
            <pc:docMk/>
            <pc:sldMk cId="2504253863" sldId="259"/>
            <ac:cxnSpMk id="6" creationId="{0C7E41C1-BA16-5FEA-879C-86DC0CA3F79A}"/>
          </ac:cxnSpMkLst>
        </pc:cxnChg>
        <pc:cxnChg chg="add mod">
          <ac:chgData name="Mohammed Masood Ansari" userId="075677fd3482852b" providerId="Windows Live" clId="Web-{2AF9E6EC-3622-4B19-8C25-15DFF997B9B0}" dt="2022-08-04T09:31:22.165" v="582" actId="1076"/>
          <ac:cxnSpMkLst>
            <pc:docMk/>
            <pc:sldMk cId="2504253863" sldId="259"/>
            <ac:cxnSpMk id="7" creationId="{A9194799-39C7-8663-5856-962A8C659D6F}"/>
          </ac:cxnSpMkLst>
        </pc:cxnChg>
        <pc:cxnChg chg="add mod">
          <ac:chgData name="Mohammed Masood Ansari" userId="075677fd3482852b" providerId="Windows Live" clId="Web-{2AF9E6EC-3622-4B19-8C25-15DFF997B9B0}" dt="2022-08-04T09:31:17.696" v="581" actId="1076"/>
          <ac:cxnSpMkLst>
            <pc:docMk/>
            <pc:sldMk cId="2504253863" sldId="259"/>
            <ac:cxnSpMk id="8" creationId="{8C2EEAE9-BC52-F5AF-FC48-2B9B7018F52A}"/>
          </ac:cxnSpMkLst>
        </pc:cxnChg>
        <pc:cxnChg chg="add mod">
          <ac:chgData name="Mohammed Masood Ansari" userId="075677fd3482852b" providerId="Windows Live" clId="Web-{2AF9E6EC-3622-4B19-8C25-15DFF997B9B0}" dt="2022-08-04T08:48:48.521" v="464" actId="14100"/>
          <ac:cxnSpMkLst>
            <pc:docMk/>
            <pc:sldMk cId="2504253863" sldId="259"/>
            <ac:cxnSpMk id="15" creationId="{9A264AEB-97E1-D9D9-6E00-B3B2FDA81783}"/>
          </ac:cxnSpMkLst>
        </pc:cxnChg>
        <pc:cxnChg chg="add del mod">
          <ac:chgData name="Mohammed Masood Ansari" userId="075677fd3482852b" providerId="Windows Live" clId="Web-{2AF9E6EC-3622-4B19-8C25-15DFF997B9B0}" dt="2022-08-04T08:49:25.194" v="469"/>
          <ac:cxnSpMkLst>
            <pc:docMk/>
            <pc:sldMk cId="2504253863" sldId="259"/>
            <ac:cxnSpMk id="16" creationId="{17C82638-19D6-E16B-FB64-5467A7B050A7}"/>
          </ac:cxnSpMkLst>
        </pc:cxnChg>
        <pc:cxnChg chg="add mod">
          <ac:chgData name="Mohammed Masood Ansari" userId="075677fd3482852b" providerId="Windows Live" clId="Web-{2AF9E6EC-3622-4B19-8C25-15DFF997B9B0}" dt="2022-08-04T08:50:17.133" v="476"/>
          <ac:cxnSpMkLst>
            <pc:docMk/>
            <pc:sldMk cId="2504253863" sldId="259"/>
            <ac:cxnSpMk id="17" creationId="{AEE615D9-46D8-BA5B-4369-E3743B0B6056}"/>
          </ac:cxnSpMkLst>
        </pc:cxnChg>
      </pc:sldChg>
      <pc:sldMasterChg chg="del del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460954070" sldId="2147483660"/>
        </pc:sldMasterMkLst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Mohammed Masood Ansari" userId="075677fd3482852b" providerId="Windows Live" clId="Web-{2AF9E6EC-3622-4B19-8C25-15DFF997B9B0}" dt="2022-08-04T08:44:53.966" v="425"/>
        <pc:sldMasterMkLst>
          <pc:docMk/>
          <pc:sldMasterMk cId="2136466707" sldId="2147483672"/>
        </pc:sldMasterMkLst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66077408" sldId="2147483673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696763542" sldId="2147483674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2321445412" sldId="2147483675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513541302" sldId="2147483676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484015037" sldId="2147483677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216686545" sldId="2147483678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134948162" sldId="2147483679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461063514" sldId="2147483680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824170470" sldId="2147483681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1604407785" sldId="2147483682"/>
          </pc:sldLayoutMkLst>
        </pc:sldLayoutChg>
        <pc:sldLayoutChg chg="add mod replId">
          <pc:chgData name="Mohammed Masood Ansari" userId="075677fd3482852b" providerId="Windows Live" clId="Web-{2AF9E6EC-3622-4B19-8C25-15DFF997B9B0}" dt="2022-08-04T08:44:53.966" v="425"/>
          <pc:sldLayoutMkLst>
            <pc:docMk/>
            <pc:sldMasterMk cId="2136466707" sldId="2147483672"/>
            <pc:sldLayoutMk cId="3426420588" sldId="2147483683"/>
          </pc:sldLayoutMkLst>
        </pc:sldLayoutChg>
      </pc:sldMasterChg>
    </pc:docChg>
  </pc:docChgLst>
  <pc:docChgLst>
    <pc:chgData name="Mohammed Masood Ansari" userId="075677fd3482852b" providerId="Windows Live" clId="Web-{B778DF1E-6C91-4A63-93CE-89F7FEAC1CF8}"/>
    <pc:docChg chg="addSld modSld sldOrd">
      <pc:chgData name="Mohammed Masood Ansari" userId="075677fd3482852b" providerId="Windows Live" clId="Web-{B778DF1E-6C91-4A63-93CE-89F7FEAC1CF8}" dt="2022-08-05T11:05:37.846" v="1195" actId="20577"/>
      <pc:docMkLst>
        <pc:docMk/>
      </pc:docMkLst>
      <pc:sldChg chg="modSp">
        <pc:chgData name="Mohammed Masood Ansari" userId="075677fd3482852b" providerId="Windows Live" clId="Web-{B778DF1E-6C91-4A63-93CE-89F7FEAC1CF8}" dt="2022-08-05T10:06:53.285" v="877" actId="20577"/>
        <pc:sldMkLst>
          <pc:docMk/>
          <pc:sldMk cId="4030387786" sldId="257"/>
        </pc:sldMkLst>
        <pc:spChg chg="mod">
          <ac:chgData name="Mohammed Masood Ansari" userId="075677fd3482852b" providerId="Windows Live" clId="Web-{B778DF1E-6C91-4A63-93CE-89F7FEAC1CF8}" dt="2022-08-05T10:06:53.285" v="877" actId="20577"/>
          <ac:spMkLst>
            <pc:docMk/>
            <pc:sldMk cId="4030387786" sldId="257"/>
            <ac:spMk id="3" creationId="{2880C589-0BEF-3C3A-E5C0-B9D07A297507}"/>
          </ac:spMkLst>
        </pc:spChg>
      </pc:sldChg>
      <pc:sldChg chg="addSp modSp ord">
        <pc:chgData name="Mohammed Masood Ansari" userId="075677fd3482852b" providerId="Windows Live" clId="Web-{B778DF1E-6C91-4A63-93CE-89F7FEAC1CF8}" dt="2022-08-05T10:07:39.223" v="878"/>
        <pc:sldMkLst>
          <pc:docMk/>
          <pc:sldMk cId="1399817423" sldId="258"/>
        </pc:sldMkLst>
        <pc:spChg chg="add mod">
          <ac:chgData name="Mohammed Masood Ansari" userId="075677fd3482852b" providerId="Windows Live" clId="Web-{B778DF1E-6C91-4A63-93CE-89F7FEAC1CF8}" dt="2022-08-05T06:12:29.142" v="229" actId="14100"/>
          <ac:spMkLst>
            <pc:docMk/>
            <pc:sldMk cId="1399817423" sldId="258"/>
            <ac:spMk id="2" creationId="{B2C01246-A247-E794-D2FE-F5F166C93D89}"/>
          </ac:spMkLst>
        </pc:spChg>
        <pc:spChg chg="mod">
          <ac:chgData name="Mohammed Masood Ansari" userId="075677fd3482852b" providerId="Windows Live" clId="Web-{B778DF1E-6C91-4A63-93CE-89F7FEAC1CF8}" dt="2022-08-05T06:11:43.422" v="219" actId="20577"/>
          <ac:spMkLst>
            <pc:docMk/>
            <pc:sldMk cId="1399817423" sldId="258"/>
            <ac:spMk id="3" creationId="{D960A595-A659-1EEA-A239-F914E77D4EA9}"/>
          </ac:spMkLst>
        </pc:spChg>
        <pc:spChg chg="add mod">
          <ac:chgData name="Mohammed Masood Ansari" userId="075677fd3482852b" providerId="Windows Live" clId="Web-{B778DF1E-6C91-4A63-93CE-89F7FEAC1CF8}" dt="2022-08-05T06:13:27.565" v="251" actId="14100"/>
          <ac:spMkLst>
            <pc:docMk/>
            <pc:sldMk cId="1399817423" sldId="258"/>
            <ac:spMk id="5" creationId="{F328D8C7-513A-136E-3234-C0DB00AC1F01}"/>
          </ac:spMkLst>
        </pc:spChg>
        <pc:spChg chg="add mod">
          <ac:chgData name="Mohammed Masood Ansari" userId="075677fd3482852b" providerId="Windows Live" clId="Web-{B778DF1E-6C91-4A63-93CE-89F7FEAC1CF8}" dt="2022-08-05T06:14:53.286" v="259" actId="1076"/>
          <ac:spMkLst>
            <pc:docMk/>
            <pc:sldMk cId="1399817423" sldId="258"/>
            <ac:spMk id="7" creationId="{DB77A5D7-586E-FD3B-8D8A-7A106492C8DE}"/>
          </ac:spMkLst>
        </pc:spChg>
        <pc:spChg chg="add mod">
          <ac:chgData name="Mohammed Masood Ansari" userId="075677fd3482852b" providerId="Windows Live" clId="Web-{B778DF1E-6C91-4A63-93CE-89F7FEAC1CF8}" dt="2022-08-05T06:18:19.962" v="293" actId="1076"/>
          <ac:spMkLst>
            <pc:docMk/>
            <pc:sldMk cId="1399817423" sldId="258"/>
            <ac:spMk id="10" creationId="{5D9A7768-EAE9-9B17-5B1F-58BCFF0A075D}"/>
          </ac:spMkLst>
        </pc:spChg>
        <pc:spChg chg="add mod">
          <ac:chgData name="Mohammed Masood Ansari" userId="075677fd3482852b" providerId="Windows Live" clId="Web-{B778DF1E-6C91-4A63-93CE-89F7FEAC1CF8}" dt="2022-08-05T06:18:40.384" v="300" actId="20577"/>
          <ac:spMkLst>
            <pc:docMk/>
            <pc:sldMk cId="1399817423" sldId="258"/>
            <ac:spMk id="11" creationId="{3C3A5F21-C631-E53B-0672-3DF27F8AA25D}"/>
          </ac:spMkLst>
        </pc:spChg>
        <pc:spChg chg="add mod">
          <ac:chgData name="Mohammed Masood Ansari" userId="075677fd3482852b" providerId="Windows Live" clId="Web-{B778DF1E-6C91-4A63-93CE-89F7FEAC1CF8}" dt="2022-08-05T06:19:00.791" v="306" actId="20577"/>
          <ac:spMkLst>
            <pc:docMk/>
            <pc:sldMk cId="1399817423" sldId="258"/>
            <ac:spMk id="12" creationId="{91A74C6C-90F0-6D90-B9E2-1ED699E1713C}"/>
          </ac:spMkLst>
        </pc:spChg>
        <pc:picChg chg="add mod">
          <ac:chgData name="Mohammed Masood Ansari" userId="075677fd3482852b" providerId="Windows Live" clId="Web-{B778DF1E-6C91-4A63-93CE-89F7FEAC1CF8}" dt="2022-08-05T06:12:42.501" v="233" actId="14100"/>
          <ac:picMkLst>
            <pc:docMk/>
            <pc:sldMk cId="1399817423" sldId="258"/>
            <ac:picMk id="4" creationId="{65CB3B97-C71B-B82C-0BFE-2A1BA44E86CD}"/>
          </ac:picMkLst>
        </pc:picChg>
        <pc:picChg chg="add mod">
          <ac:chgData name="Mohammed Masood Ansari" userId="075677fd3482852b" providerId="Windows Live" clId="Web-{B778DF1E-6C91-4A63-93CE-89F7FEAC1CF8}" dt="2022-08-05T06:15:04.145" v="262" actId="1076"/>
          <ac:picMkLst>
            <pc:docMk/>
            <pc:sldMk cId="1399817423" sldId="258"/>
            <ac:picMk id="8" creationId="{DFC7A1AF-4C7E-7A8C-C3B7-4CA9501AA6BF}"/>
          </ac:picMkLst>
        </pc:picChg>
        <pc:cxnChg chg="add mod">
          <ac:chgData name="Mohammed Masood Ansari" userId="075677fd3482852b" providerId="Windows Live" clId="Web-{B778DF1E-6C91-4A63-93CE-89F7FEAC1CF8}" dt="2022-08-05T06:13:55.331" v="255"/>
          <ac:cxnSpMkLst>
            <pc:docMk/>
            <pc:sldMk cId="1399817423" sldId="258"/>
            <ac:cxnSpMk id="6" creationId="{6ADF0A1C-A005-0167-FB98-6DC94BA241C2}"/>
          </ac:cxnSpMkLst>
        </pc:cxnChg>
        <pc:cxnChg chg="add mod">
          <ac:chgData name="Mohammed Masood Ansari" userId="075677fd3482852b" providerId="Windows Live" clId="Web-{B778DF1E-6C91-4A63-93CE-89F7FEAC1CF8}" dt="2022-08-05T06:15:18.786" v="265" actId="14100"/>
          <ac:cxnSpMkLst>
            <pc:docMk/>
            <pc:sldMk cId="1399817423" sldId="258"/>
            <ac:cxnSpMk id="9" creationId="{5F4863DE-CBB2-DB08-552A-F408B8CCD8C1}"/>
          </ac:cxnSpMkLst>
        </pc:cxnChg>
      </pc:sldChg>
      <pc:sldChg chg="modSp ord">
        <pc:chgData name="Mohammed Masood Ansari" userId="075677fd3482852b" providerId="Windows Live" clId="Web-{B778DF1E-6C91-4A63-93CE-89F7FEAC1CF8}" dt="2022-08-05T09:51:28.983" v="555"/>
        <pc:sldMkLst>
          <pc:docMk/>
          <pc:sldMk cId="2504253863" sldId="259"/>
        </pc:sldMkLst>
        <pc:spChg chg="mod">
          <ac:chgData name="Mohammed Masood Ansari" userId="075677fd3482852b" providerId="Windows Live" clId="Web-{B778DF1E-6C91-4A63-93CE-89F7FEAC1CF8}" dt="2022-08-05T06:19:28.323" v="308" actId="20577"/>
          <ac:spMkLst>
            <pc:docMk/>
            <pc:sldMk cId="2504253863" sldId="259"/>
            <ac:spMk id="11" creationId="{2FF737D5-0F98-FEBC-EF62-2AED98FF2510}"/>
          </ac:spMkLst>
        </pc:spChg>
        <pc:spChg chg="mod">
          <ac:chgData name="Mohammed Masood Ansari" userId="075677fd3482852b" providerId="Windows Live" clId="Web-{B778DF1E-6C91-4A63-93CE-89F7FEAC1CF8}" dt="2022-08-05T06:19:24.104" v="307" actId="20577"/>
          <ac:spMkLst>
            <pc:docMk/>
            <pc:sldMk cId="2504253863" sldId="259"/>
            <ac:spMk id="16" creationId="{3E235ED5-984F-EFFA-D6BD-4583609774CD}"/>
          </ac:spMkLst>
        </pc:spChg>
      </pc:sldChg>
      <pc:sldChg chg="addSp modSp new">
        <pc:chgData name="Mohammed Masood Ansari" userId="075677fd3482852b" providerId="Windows Live" clId="Web-{B778DF1E-6C91-4A63-93CE-89F7FEAC1CF8}" dt="2022-08-05T09:26:31.122" v="554"/>
        <pc:sldMkLst>
          <pc:docMk/>
          <pc:sldMk cId="1039903420" sldId="260"/>
        </pc:sldMkLst>
        <pc:spChg chg="mod">
          <ac:chgData name="Mohammed Masood Ansari" userId="075677fd3482852b" providerId="Windows Live" clId="Web-{B778DF1E-6C91-4A63-93CE-89F7FEAC1CF8}" dt="2022-08-05T06:17:33.430" v="281" actId="20577"/>
          <ac:spMkLst>
            <pc:docMk/>
            <pc:sldMk cId="1039903420" sldId="260"/>
            <ac:spMk id="2" creationId="{4583A3D1-B86E-9C23-A95F-744BF289E7D3}"/>
          </ac:spMkLst>
        </pc:spChg>
        <pc:spChg chg="mod">
          <ac:chgData name="Mohammed Masood Ansari" userId="075677fd3482852b" providerId="Windows Live" clId="Web-{B778DF1E-6C91-4A63-93CE-89F7FEAC1CF8}" dt="2022-08-05T06:25:01.377" v="405" actId="20577"/>
          <ac:spMkLst>
            <pc:docMk/>
            <pc:sldMk cId="1039903420" sldId="260"/>
            <ac:spMk id="3" creationId="{D89F5917-8653-EA5D-FA68-317710514552}"/>
          </ac:spMkLst>
        </pc:spChg>
        <pc:spChg chg="add">
          <ac:chgData name="Mohammed Masood Ansari" userId="075677fd3482852b" providerId="Windows Live" clId="Web-{B778DF1E-6C91-4A63-93CE-89F7FEAC1CF8}" dt="2022-08-05T06:27:01.333" v="480"/>
          <ac:spMkLst>
            <pc:docMk/>
            <pc:sldMk cId="1039903420" sldId="260"/>
            <ac:spMk id="5" creationId="{3309BA29-9DD1-3287-89E9-677B92790E22}"/>
          </ac:spMkLst>
        </pc:spChg>
        <pc:spChg chg="add mod">
          <ac:chgData name="Mohammed Masood Ansari" userId="075677fd3482852b" providerId="Windows Live" clId="Web-{B778DF1E-6C91-4A63-93CE-89F7FEAC1CF8}" dt="2022-08-05T06:27:29.583" v="493" actId="1076"/>
          <ac:spMkLst>
            <pc:docMk/>
            <pc:sldMk cId="1039903420" sldId="260"/>
            <ac:spMk id="6" creationId="{D7F83C5B-5F24-9296-FF64-2177044AA1E8}"/>
          </ac:spMkLst>
        </pc:spChg>
        <pc:spChg chg="add mod">
          <ac:chgData name="Mohammed Masood Ansari" userId="075677fd3482852b" providerId="Windows Live" clId="Web-{B778DF1E-6C91-4A63-93CE-89F7FEAC1CF8}" dt="2022-08-05T06:27:53.506" v="505" actId="1076"/>
          <ac:spMkLst>
            <pc:docMk/>
            <pc:sldMk cId="1039903420" sldId="260"/>
            <ac:spMk id="7" creationId="{D0DF7BCE-E63D-F561-09AA-0CDF4317174F}"/>
          </ac:spMkLst>
        </pc:spChg>
        <pc:spChg chg="add mod">
          <ac:chgData name="Mohammed Masood Ansari" userId="075677fd3482852b" providerId="Windows Live" clId="Web-{B778DF1E-6C91-4A63-93CE-89F7FEAC1CF8}" dt="2022-08-05T06:28:03.193" v="513" actId="1076"/>
          <ac:spMkLst>
            <pc:docMk/>
            <pc:sldMk cId="1039903420" sldId="260"/>
            <ac:spMk id="8" creationId="{8A414B4E-D265-A383-F60D-E01186E80E76}"/>
          </ac:spMkLst>
        </pc:spChg>
        <pc:spChg chg="add mod">
          <ac:chgData name="Mohammed Masood Ansari" userId="075677fd3482852b" providerId="Windows Live" clId="Web-{B778DF1E-6C91-4A63-93CE-89F7FEAC1CF8}" dt="2022-08-05T07:03:32.067" v="527" actId="1076"/>
          <ac:spMkLst>
            <pc:docMk/>
            <pc:sldMk cId="1039903420" sldId="260"/>
            <ac:spMk id="9" creationId="{DE9FCED9-FB05-78F4-168F-3408ED970F31}"/>
          </ac:spMkLst>
        </pc:spChg>
        <pc:spChg chg="add mod">
          <ac:chgData name="Mohammed Masood Ansari" userId="075677fd3482852b" providerId="Windows Live" clId="Web-{B778DF1E-6C91-4A63-93CE-89F7FEAC1CF8}" dt="2022-08-05T07:03:11.988" v="522" actId="1076"/>
          <ac:spMkLst>
            <pc:docMk/>
            <pc:sldMk cId="1039903420" sldId="260"/>
            <ac:spMk id="10" creationId="{0A3EB290-1051-65E3-7624-3402804D8C8E}"/>
          </ac:spMkLst>
        </pc:spChg>
        <pc:spChg chg="add mod">
          <ac:chgData name="Mohammed Masood Ansari" userId="075677fd3482852b" providerId="Windows Live" clId="Web-{B778DF1E-6C91-4A63-93CE-89F7FEAC1CF8}" dt="2022-08-05T09:25:12.480" v="536" actId="20577"/>
          <ac:spMkLst>
            <pc:docMk/>
            <pc:sldMk cId="1039903420" sldId="260"/>
            <ac:spMk id="11" creationId="{60321E23-1D59-7452-2C2B-4356A43A1B4A}"/>
          </ac:spMkLst>
        </pc:spChg>
        <pc:spChg chg="add mod">
          <ac:chgData name="Mohammed Masood Ansari" userId="075677fd3482852b" providerId="Windows Live" clId="Web-{B778DF1E-6C91-4A63-93CE-89F7FEAC1CF8}" dt="2022-08-05T09:25:41.621" v="543" actId="1076"/>
          <ac:spMkLst>
            <pc:docMk/>
            <pc:sldMk cId="1039903420" sldId="260"/>
            <ac:spMk id="12" creationId="{21A1B2BB-4D63-0BE2-37CF-D682BF943CBF}"/>
          </ac:spMkLst>
        </pc:spChg>
        <pc:spChg chg="add mod">
          <ac:chgData name="Mohammed Masood Ansari" userId="075677fd3482852b" providerId="Windows Live" clId="Web-{B778DF1E-6C91-4A63-93CE-89F7FEAC1CF8}" dt="2022-08-05T09:26:00.622" v="548" actId="20577"/>
          <ac:spMkLst>
            <pc:docMk/>
            <pc:sldMk cId="1039903420" sldId="260"/>
            <ac:spMk id="13" creationId="{C4543F3A-2F37-4696-D561-38BA98FFB66D}"/>
          </ac:spMkLst>
        </pc:spChg>
        <pc:graphicFrameChg chg="add mod modGraphic">
          <ac:chgData name="Mohammed Masood Ansari" userId="075677fd3482852b" providerId="Windows Live" clId="Web-{B778DF1E-6C91-4A63-93CE-89F7FEAC1CF8}" dt="2022-08-05T06:26:50.520" v="479" actId="1076"/>
          <ac:graphicFrameMkLst>
            <pc:docMk/>
            <pc:sldMk cId="1039903420" sldId="260"/>
            <ac:graphicFrameMk id="4" creationId="{F76DFC7F-19B6-F23F-2B18-3D44F95E2873}"/>
          </ac:graphicFrameMkLst>
        </pc:graphicFrameChg>
        <pc:cxnChg chg="add mod">
          <ac:chgData name="Mohammed Masood Ansari" userId="075677fd3482852b" providerId="Windows Live" clId="Web-{B778DF1E-6C91-4A63-93CE-89F7FEAC1CF8}" dt="2022-08-05T09:26:31.122" v="554"/>
          <ac:cxnSpMkLst>
            <pc:docMk/>
            <pc:sldMk cId="1039903420" sldId="260"/>
            <ac:cxnSpMk id="14" creationId="{FD32916F-0D1D-6848-24B5-94B0C25138F0}"/>
          </ac:cxnSpMkLst>
        </pc:cxnChg>
      </pc:sldChg>
      <pc:sldChg chg="modSp new">
        <pc:chgData name="Mohammed Masood Ansari" userId="075677fd3482852b" providerId="Windows Live" clId="Web-{B778DF1E-6C91-4A63-93CE-89F7FEAC1CF8}" dt="2022-08-05T10:05:11.330" v="856" actId="20577"/>
        <pc:sldMkLst>
          <pc:docMk/>
          <pc:sldMk cId="3217435947" sldId="261"/>
        </pc:sldMkLst>
        <pc:spChg chg="mod">
          <ac:chgData name="Mohammed Masood Ansari" userId="075677fd3482852b" providerId="Windows Live" clId="Web-{B778DF1E-6C91-4A63-93CE-89F7FEAC1CF8}" dt="2022-08-05T10:05:11.330" v="856" actId="20577"/>
          <ac:spMkLst>
            <pc:docMk/>
            <pc:sldMk cId="3217435947" sldId="261"/>
            <ac:spMk id="2" creationId="{064B9099-A6AD-67E7-3655-821D3BB7BA98}"/>
          </ac:spMkLst>
        </pc:spChg>
        <pc:spChg chg="mod">
          <ac:chgData name="Mohammed Masood Ansari" userId="075677fd3482852b" providerId="Windows Live" clId="Web-{B778DF1E-6C91-4A63-93CE-89F7FEAC1CF8}" dt="2022-08-05T10:05:06.611" v="854" actId="20577"/>
          <ac:spMkLst>
            <pc:docMk/>
            <pc:sldMk cId="3217435947" sldId="261"/>
            <ac:spMk id="3" creationId="{38F2615D-172E-A75B-9AFA-9DD948C804CA}"/>
          </ac:spMkLst>
        </pc:spChg>
      </pc:sldChg>
      <pc:sldChg chg="modSp new">
        <pc:chgData name="Mohammed Masood Ansari" userId="075677fd3482852b" providerId="Windows Live" clId="Web-{B778DF1E-6C91-4A63-93CE-89F7FEAC1CF8}" dt="2022-08-05T10:29:33.518" v="1027" actId="20577"/>
        <pc:sldMkLst>
          <pc:docMk/>
          <pc:sldMk cId="2724605823" sldId="262"/>
        </pc:sldMkLst>
        <pc:spChg chg="mod">
          <ac:chgData name="Mohammed Masood Ansari" userId="075677fd3482852b" providerId="Windows Live" clId="Web-{B778DF1E-6C91-4A63-93CE-89F7FEAC1CF8}" dt="2022-08-05T10:09:22.913" v="905" actId="20577"/>
          <ac:spMkLst>
            <pc:docMk/>
            <pc:sldMk cId="2724605823" sldId="262"/>
            <ac:spMk id="2" creationId="{09B42873-4333-D780-181B-39055E534654}"/>
          </ac:spMkLst>
        </pc:spChg>
        <pc:spChg chg="mod">
          <ac:chgData name="Mohammed Masood Ansari" userId="075677fd3482852b" providerId="Windows Live" clId="Web-{B778DF1E-6C91-4A63-93CE-89F7FEAC1CF8}" dt="2022-08-05T10:29:33.518" v="1027" actId="20577"/>
          <ac:spMkLst>
            <pc:docMk/>
            <pc:sldMk cId="2724605823" sldId="262"/>
            <ac:spMk id="3" creationId="{D434DC2C-ADFE-7E89-7177-4B7DCA872359}"/>
          </ac:spMkLst>
        </pc:spChg>
      </pc:sldChg>
      <pc:sldChg chg="modSp new">
        <pc:chgData name="Mohammed Masood Ansari" userId="075677fd3482852b" providerId="Windows Live" clId="Web-{B778DF1E-6C91-4A63-93CE-89F7FEAC1CF8}" dt="2022-08-05T11:03:13.103" v="1182" actId="20577"/>
        <pc:sldMkLst>
          <pc:docMk/>
          <pc:sldMk cId="676323948" sldId="263"/>
        </pc:sldMkLst>
        <pc:spChg chg="mod">
          <ac:chgData name="Mohammed Masood Ansari" userId="075677fd3482852b" providerId="Windows Live" clId="Web-{B778DF1E-6C91-4A63-93CE-89F7FEAC1CF8}" dt="2022-08-05T11:03:13.103" v="1182" actId="20577"/>
          <ac:spMkLst>
            <pc:docMk/>
            <pc:sldMk cId="676323948" sldId="263"/>
            <ac:spMk id="2" creationId="{3C5B9455-5A03-509C-B451-8368FFDA52DA}"/>
          </ac:spMkLst>
        </pc:spChg>
        <pc:spChg chg="mod">
          <ac:chgData name="Mohammed Masood Ansari" userId="075677fd3482852b" providerId="Windows Live" clId="Web-{B778DF1E-6C91-4A63-93CE-89F7FEAC1CF8}" dt="2022-08-05T11:03:05.946" v="1181" actId="20577"/>
          <ac:spMkLst>
            <pc:docMk/>
            <pc:sldMk cId="676323948" sldId="263"/>
            <ac:spMk id="3" creationId="{679DCA80-EAA2-9767-8F31-D21A7BC3D801}"/>
          </ac:spMkLst>
        </pc:spChg>
      </pc:sldChg>
      <pc:sldChg chg="modSp new">
        <pc:chgData name="Mohammed Masood Ansari" userId="075677fd3482852b" providerId="Windows Live" clId="Web-{B778DF1E-6C91-4A63-93CE-89F7FEAC1CF8}" dt="2022-08-05T11:05:37.846" v="1195" actId="20577"/>
        <pc:sldMkLst>
          <pc:docMk/>
          <pc:sldMk cId="4052334788" sldId="264"/>
        </pc:sldMkLst>
        <pc:spChg chg="mod">
          <ac:chgData name="Mohammed Masood Ansari" userId="075677fd3482852b" providerId="Windows Live" clId="Web-{B778DF1E-6C91-4A63-93CE-89F7FEAC1CF8}" dt="2022-08-05T11:05:37.846" v="1195" actId="20577"/>
          <ac:spMkLst>
            <pc:docMk/>
            <pc:sldMk cId="4052334788" sldId="264"/>
            <ac:spMk id="2" creationId="{8657F4AB-BD24-1B85-4019-E3FD1EC42697}"/>
          </ac:spMkLst>
        </pc:spChg>
        <pc:spChg chg="mod">
          <ac:chgData name="Mohammed Masood Ansari" userId="075677fd3482852b" providerId="Windows Live" clId="Web-{B778DF1E-6C91-4A63-93CE-89F7FEAC1CF8}" dt="2022-08-05T11:05:17.939" v="1190" actId="14100"/>
          <ac:spMkLst>
            <pc:docMk/>
            <pc:sldMk cId="4052334788" sldId="264"/>
            <ac:spMk id="3" creationId="{8BC722B4-4D2D-A3CA-0E66-A9D72AFA7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6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8" y="-4978"/>
            <a:ext cx="12045861" cy="800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JDBC – Java Database Connectivity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37" y="741929"/>
            <a:ext cx="11857972" cy="6029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stands for java database connectivity  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 is a java API(Application Programming Interface) which helps to connect java application 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JDBC is only one API in the market which connect java application with database.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27F05-2DC0-DA54-3AC3-83666ED675FC}"/>
              </a:ext>
            </a:extLst>
          </p:cNvPr>
          <p:cNvSpPr/>
          <p:nvPr/>
        </p:nvSpPr>
        <p:spPr>
          <a:xfrm>
            <a:off x="936458" y="4285247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FA70C-201A-DAA1-9A12-D90F0BB4F1C6}"/>
              </a:ext>
            </a:extLst>
          </p:cNvPr>
          <p:cNvSpPr/>
          <p:nvPr/>
        </p:nvSpPr>
        <p:spPr>
          <a:xfrm>
            <a:off x="4455694" y="4245142"/>
            <a:ext cx="1714499" cy="121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14F77D7-17DB-5875-11BB-322E4EF0DB0E}"/>
              </a:ext>
            </a:extLst>
          </p:cNvPr>
          <p:cNvSpPr/>
          <p:nvPr/>
        </p:nvSpPr>
        <p:spPr>
          <a:xfrm>
            <a:off x="8538912" y="4176984"/>
            <a:ext cx="1804736" cy="13234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DataBase</a:t>
            </a:r>
            <a:endParaRPr lang="en-US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624B92-8D49-CC86-D920-ABC284EBC8D9}"/>
              </a:ext>
            </a:extLst>
          </p:cNvPr>
          <p:cNvCxnSpPr/>
          <p:nvPr/>
        </p:nvCxnSpPr>
        <p:spPr>
          <a:xfrm flipV="1">
            <a:off x="2648451" y="4816142"/>
            <a:ext cx="1856872" cy="4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A52C6-02D1-3240-2DA5-CB84601EA6FD}"/>
              </a:ext>
            </a:extLst>
          </p:cNvPr>
          <p:cNvCxnSpPr>
            <a:cxnSpLocks/>
          </p:cNvCxnSpPr>
          <p:nvPr/>
        </p:nvCxnSpPr>
        <p:spPr>
          <a:xfrm>
            <a:off x="6167688" y="4834187"/>
            <a:ext cx="2378241" cy="1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6D1F-275E-CCE7-D9DD-D1EFC0A5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64336"/>
            <a:ext cx="12059651" cy="744036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Connection Interface: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50C6-B886-E8F5-27A4-B2D7E1DF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7"/>
            <a:ext cx="12059651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A Connection is a session between a java application and a database.</a:t>
            </a:r>
          </a:p>
          <a:p>
            <a:r>
              <a:rPr lang="en-US" dirty="0">
                <a:latin typeface="Times New Roman"/>
                <a:cs typeface="Calibri"/>
              </a:rPr>
              <a:t>It helps to establish a connection with the database.</a:t>
            </a:r>
          </a:p>
          <a:p>
            <a:r>
              <a:rPr lang="en-US" dirty="0">
                <a:latin typeface="Times New Roman"/>
                <a:cs typeface="Calibri"/>
              </a:rPr>
              <a:t>Here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dirty="0">
                <a:latin typeface="Times New Roman"/>
                <a:cs typeface="Calibri"/>
              </a:rPr>
              <a:t> is an interface and </a:t>
            </a:r>
            <a:r>
              <a:rPr lang="en-US" b="1" dirty="0" err="1">
                <a:solidFill>
                  <a:srgbClr val="FFC000"/>
                </a:solidFill>
                <a:latin typeface="Times New Roman"/>
                <a:cs typeface="Calibri"/>
              </a:rPr>
              <a:t>DriverManager</a:t>
            </a:r>
            <a:r>
              <a:rPr lang="en-US" b="1" dirty="0">
                <a:solidFill>
                  <a:srgbClr val="FFC000"/>
                </a:solidFill>
                <a:latin typeface="Times New Roman"/>
                <a:cs typeface="Calibri"/>
              </a:rPr>
              <a:t> </a:t>
            </a:r>
            <a:r>
              <a:rPr lang="en-US" dirty="0">
                <a:latin typeface="Times New Roman"/>
                <a:cs typeface="Calibri"/>
              </a:rPr>
              <a:t>is a helper class.</a:t>
            </a:r>
          </a:p>
          <a:p>
            <a:r>
              <a:rPr lang="en-US" b="1" dirty="0" err="1">
                <a:solidFill>
                  <a:schemeClr val="accent6"/>
                </a:solidFill>
                <a:latin typeface="Times New Roman"/>
                <a:cs typeface="Calibri"/>
              </a:rPr>
              <a:t>DriverManager</a:t>
            </a:r>
            <a:r>
              <a:rPr lang="en-US" dirty="0">
                <a:latin typeface="Times New Roman"/>
                <a:cs typeface="Calibri"/>
              </a:rPr>
              <a:t> class is having static  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getConnection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Times New Roman"/>
                <a:cs typeface="Calibri"/>
              </a:rPr>
              <a:t>url,username,password</a:t>
            </a:r>
            <a:r>
              <a:rPr lang="en-US" b="1" dirty="0">
                <a:solidFill>
                  <a:srgbClr val="00B050"/>
                </a:solidFill>
                <a:latin typeface="Times New Roman"/>
                <a:cs typeface="Calibri"/>
              </a:rPr>
              <a:t>)</a:t>
            </a:r>
            <a:r>
              <a:rPr lang="en-US" dirty="0">
                <a:latin typeface="Times New Roman"/>
                <a:cs typeface="Calibri"/>
              </a:rPr>
              <a:t> method which return type is Connection  interface that’s why we can call this by using its class name.</a:t>
            </a:r>
          </a:p>
          <a:p>
            <a:r>
              <a:rPr lang="en-US" dirty="0">
                <a:latin typeface="Times New Roman"/>
                <a:cs typeface="Calibri"/>
              </a:rPr>
              <a:t>Note: We can make our own class for </a:t>
            </a:r>
            <a:r>
              <a:rPr lang="en-US" dirty="0" err="1">
                <a:latin typeface="Times New Roman"/>
                <a:cs typeface="Calibri"/>
              </a:rPr>
              <a:t>jdbc</a:t>
            </a:r>
            <a:r>
              <a:rPr lang="en-US" dirty="0">
                <a:latin typeface="Times New Roman"/>
                <a:cs typeface="Calibri"/>
              </a:rPr>
              <a:t> connection.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22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9210-1E42-BE17-9513-665967BA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19809" cy="703931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Create Statements: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89E-395F-19B4-8BE8-400EB350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4" y="612441"/>
            <a:ext cx="11869151" cy="61661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Once a connection is established you can interact with the database.</a:t>
            </a:r>
          </a:p>
          <a:p>
            <a:r>
              <a:rPr lang="en-US" sz="2400" dirty="0">
                <a:latin typeface="Times New Roman"/>
                <a:cs typeface="Calibri"/>
              </a:rPr>
              <a:t>We have Multiple Interface which will help us to execute the query.</a:t>
            </a:r>
          </a:p>
          <a:p>
            <a:r>
              <a:rPr lang="en-US" sz="2400" dirty="0">
                <a:latin typeface="Times New Roman"/>
                <a:cs typeface="Calibri"/>
              </a:rPr>
              <a:t>1)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2)PreparedStatement.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3)</a:t>
            </a:r>
            <a:r>
              <a:rPr lang="en-US" sz="2400" dirty="0" err="1">
                <a:latin typeface="Times New Roman"/>
                <a:cs typeface="Calibri"/>
              </a:rPr>
              <a:t>CallableStatement</a:t>
            </a:r>
            <a:r>
              <a:rPr lang="en-US" sz="2400" dirty="0">
                <a:latin typeface="Times New Roman"/>
                <a:cs typeface="Calibri"/>
              </a:rPr>
              <a:t>.</a:t>
            </a:r>
          </a:p>
          <a:p>
            <a:r>
              <a:rPr lang="en-US" sz="2400" b="1" dirty="0">
                <a:latin typeface="Times New Roman"/>
                <a:cs typeface="Calibri"/>
              </a:rPr>
              <a:t>Statements:</a:t>
            </a:r>
          </a:p>
          <a:p>
            <a:r>
              <a:rPr lang="en-US" sz="2400" dirty="0">
                <a:latin typeface="Times New Roman"/>
                <a:cs typeface="Calibri"/>
              </a:rPr>
              <a:t>*It is an interface which is present in </a:t>
            </a:r>
            <a:r>
              <a:rPr lang="en-US" sz="2400" dirty="0" err="1">
                <a:latin typeface="Times New Roman"/>
                <a:cs typeface="Calibri"/>
              </a:rPr>
              <a:t>java.sql</a:t>
            </a:r>
            <a:r>
              <a:rPr lang="en-US" sz="2400" dirty="0">
                <a:latin typeface="Times New Roman"/>
                <a:cs typeface="Calibri"/>
              </a:rPr>
              <a:t> package.</a:t>
            </a:r>
          </a:p>
          <a:p>
            <a:r>
              <a:rPr lang="en-US" sz="2400" dirty="0">
                <a:latin typeface="Times New Roman"/>
                <a:cs typeface="Calibri"/>
              </a:rPr>
              <a:t>*It is used to create SQL basic statements.</a:t>
            </a:r>
          </a:p>
          <a:p>
            <a:r>
              <a:rPr lang="en-US" sz="2400" dirty="0">
                <a:latin typeface="Times New Roman"/>
                <a:cs typeface="Calibri"/>
              </a:rPr>
              <a:t>*It provides three methods to execute the </a:t>
            </a:r>
            <a:r>
              <a:rPr lang="en-US" sz="2400" dirty="0" err="1">
                <a:latin typeface="Times New Roman"/>
                <a:cs typeface="Calibri"/>
              </a:rPr>
              <a:t>sql</a:t>
            </a:r>
            <a:r>
              <a:rPr lang="en-US" sz="2400" dirty="0">
                <a:latin typeface="Times New Roman"/>
                <a:cs typeface="Calibri"/>
              </a:rPr>
              <a:t> query.</a:t>
            </a:r>
          </a:p>
          <a:p>
            <a:r>
              <a:rPr lang="en-US" sz="2400" dirty="0">
                <a:latin typeface="Times New Roman"/>
                <a:cs typeface="Calibri"/>
              </a:rPr>
              <a:t>*We use Statement for static data if we want to persist dynamic data we will go for prepared statement.</a:t>
            </a:r>
          </a:p>
          <a:p>
            <a:r>
              <a:rPr lang="en-US" sz="2400" dirty="0">
                <a:latin typeface="Times New Roman"/>
                <a:cs typeface="Calibri"/>
              </a:rPr>
              <a:t>execute(String str):</a:t>
            </a:r>
            <a:r>
              <a:rPr lang="en-US" sz="2400" dirty="0" err="1">
                <a:latin typeface="Times New Roman"/>
                <a:cs typeface="Calibri"/>
              </a:rPr>
              <a:t>boolean</a:t>
            </a:r>
            <a:endParaRPr lang="en-US" sz="2400" dirty="0">
              <a:latin typeface="Times New Roman"/>
              <a:cs typeface="Calibri"/>
            </a:endParaRPr>
          </a:p>
          <a:p>
            <a:r>
              <a:rPr lang="en-US" sz="2400" dirty="0" err="1">
                <a:latin typeface="Times New Roman"/>
                <a:cs typeface="Calibri"/>
              </a:rPr>
              <a:t>executeUpdate</a:t>
            </a:r>
            <a:r>
              <a:rPr lang="en-US" sz="2400" dirty="0">
                <a:latin typeface="Times New Roman"/>
                <a:cs typeface="Calibri"/>
              </a:rPr>
              <a:t>(String str):int</a:t>
            </a:r>
          </a:p>
          <a:p>
            <a:r>
              <a:rPr lang="en-US" sz="2400" dirty="0" err="1">
                <a:latin typeface="Times New Roman"/>
                <a:cs typeface="Calibri"/>
              </a:rPr>
              <a:t>executeQuery</a:t>
            </a:r>
            <a:r>
              <a:rPr lang="en-US" sz="2400" dirty="0">
                <a:latin typeface="Times New Roman"/>
                <a:cs typeface="Calibri"/>
              </a:rPr>
              <a:t>(String str):</a:t>
            </a:r>
            <a:r>
              <a:rPr lang="en-US" sz="2400" dirty="0" err="1">
                <a:latin typeface="Times New Roman"/>
                <a:cs typeface="Calibri"/>
              </a:rPr>
              <a:t>Resultset</a:t>
            </a:r>
            <a:r>
              <a:rPr lang="en-US" sz="2400" dirty="0">
                <a:latin typeface="Times New Roman"/>
                <a:cs typeface="Calibri"/>
              </a:rPr>
              <a:t>(I)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5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5EA-3EC8-0460-8618-83EABBC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" y="51975"/>
            <a:ext cx="11976969" cy="730576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execute(String </a:t>
            </a:r>
            <a:r>
              <a:rPr lang="en-US" b="1" dirty="0" err="1">
                <a:ea typeface="Calibri Light"/>
                <a:cs typeface="Calibri Light"/>
              </a:rPr>
              <a:t>sql</a:t>
            </a:r>
            <a:r>
              <a:rPr lang="en-US" b="1" dirty="0">
                <a:ea typeface="Calibri Light"/>
                <a:cs typeface="Calibri Light"/>
              </a:rPr>
              <a:t>): </a:t>
            </a:r>
            <a:r>
              <a:rPr lang="en-US" b="1" dirty="0" err="1">
                <a:ea typeface="Calibri Light"/>
                <a:cs typeface="Calibri Light"/>
              </a:rPr>
              <a:t>boolean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B234-305D-143B-2BDB-E98AB1E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7" y="833982"/>
            <a:ext cx="11976969" cy="5969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use this method when we insert one data and we retrieve only one row.</a:t>
            </a:r>
          </a:p>
          <a:p>
            <a:r>
              <a:rPr lang="en-US" dirty="0">
                <a:ea typeface="Calibri"/>
                <a:cs typeface="Calibri"/>
              </a:rPr>
              <a:t>For Insert and select query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int 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for delete and update query. 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*in where clause it will check whether particular id is present.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*if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id</a:t>
            </a:r>
            <a:r>
              <a:rPr lang="en-US" dirty="0">
                <a:latin typeface="Times New Roman"/>
                <a:ea typeface="Calibri"/>
                <a:cs typeface="Calibri"/>
              </a:rPr>
              <a:t> will be present it will return 1 otherwise int will return their default value.</a:t>
            </a:r>
          </a:p>
          <a:p>
            <a:pPr marL="0" indent="0">
              <a:buNone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b="1" dirty="0">
                <a:latin typeface="Times New Roman"/>
                <a:ea typeface="Calibri"/>
                <a:cs typeface="Calibri"/>
              </a:rPr>
              <a:t>(String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b="1" dirty="0">
                <a:latin typeface="Times New Roman"/>
                <a:ea typeface="Calibri"/>
                <a:cs typeface="Calibri"/>
              </a:rPr>
              <a:t>(I)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Calibri"/>
                <a:cs typeface="Calibri"/>
              </a:rPr>
              <a:t>*</a:t>
            </a:r>
            <a:r>
              <a:rPr lang="en-US" dirty="0">
                <a:latin typeface="Times New Roman"/>
                <a:ea typeface="Calibri"/>
                <a:cs typeface="Calibri"/>
              </a:rPr>
              <a:t>We use this method when we want to retrieve all the data from the particular table.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*this method return type is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ResultSet</a:t>
            </a:r>
            <a:r>
              <a:rPr lang="en-US" dirty="0">
                <a:latin typeface="Times New Roman"/>
                <a:ea typeface="Calibri"/>
                <a:cs typeface="Calibri"/>
              </a:rPr>
              <a:t> interface.</a:t>
            </a:r>
          </a:p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07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5F11-D091-007A-120D-136E8F6F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" y="62413"/>
            <a:ext cx="12133544" cy="66794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/>
                <a:ea typeface="Calibri Light"/>
                <a:cs typeface="Calibri Light"/>
              </a:rPr>
              <a:t>ResultSet</a:t>
            </a:r>
            <a:r>
              <a:rPr lang="en-US" b="1" dirty="0">
                <a:latin typeface="Times New Roman"/>
                <a:ea typeface="Calibri Light"/>
                <a:cs typeface="Calibri Light"/>
              </a:rPr>
              <a:t>(Interface):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F66B-8B4E-A185-243E-3467DFDB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4" y="792228"/>
            <a:ext cx="12133544" cy="6000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*This is an interface which is present inside the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 </a:t>
            </a:r>
          </a:p>
          <a:p>
            <a:r>
              <a:rPr lang="en-US" dirty="0">
                <a:ea typeface="Calibri"/>
                <a:cs typeface="Calibri"/>
              </a:rPr>
              <a:t>*Inside this interface we have multiple methods which help us to display all the data from the particular table. Thos methods are mentioned below.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getInt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getString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index), </a:t>
            </a:r>
            <a:r>
              <a:rPr lang="en-US" b="1" dirty="0" err="1">
                <a:latin typeface="Times New Roman"/>
                <a:ea typeface="Calibri"/>
                <a:cs typeface="Calibri"/>
              </a:rPr>
              <a:t>getLong</a:t>
            </a:r>
            <a:r>
              <a:rPr lang="en-US" b="1" dirty="0">
                <a:latin typeface="Times New Roman"/>
                <a:ea typeface="Calibri"/>
                <a:cs typeface="Calibri"/>
              </a:rPr>
              <a:t>(column index)</a:t>
            </a:r>
          </a:p>
          <a:p>
            <a:pPr marL="0" indent="0">
              <a:buNone/>
            </a:pPr>
            <a:endParaRPr lang="en-US" b="1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Where column index belongs to table column number 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ea typeface="Calibri"/>
                <a:cs typeface="Calibri"/>
              </a:rPr>
              <a:t> We have one more method in </a:t>
            </a:r>
            <a:r>
              <a:rPr lang="en-US" dirty="0" err="1">
                <a:ea typeface="Calibri"/>
                <a:cs typeface="Calibri"/>
              </a:rPr>
              <a:t>ResultSet</a:t>
            </a:r>
            <a:r>
              <a:rPr lang="en-US" dirty="0">
                <a:ea typeface="Calibri"/>
                <a:cs typeface="Calibri"/>
              </a:rPr>
              <a:t> that is next() method: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next(): 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this method will check whether next row is present or not if next row is present then it will make the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dirty="0">
                <a:latin typeface="Times New Roman"/>
                <a:ea typeface="Calibri"/>
                <a:cs typeface="Calibri"/>
              </a:rPr>
              <a:t> value as true and move the cursor to next row.</a:t>
            </a: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Note:</a:t>
            </a:r>
            <a:r>
              <a:rPr lang="en-US" dirty="0">
                <a:latin typeface="Times New Roman"/>
                <a:ea typeface="Calibri"/>
                <a:cs typeface="Calibri"/>
              </a:rPr>
              <a:t> but if we have multiple row in table then we should use while loop as we discussed while writing the program.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3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82A4-8039-BB44-DCB7-AF36C606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2143983" cy="74101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ea typeface="Calibri Light"/>
                <a:cs typeface="Calibri Light"/>
              </a:rPr>
              <a:t>PreparedStatement(Interface):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F2C-5D56-BD53-B56A-90B133EF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5" y="781790"/>
            <a:ext cx="12102230" cy="6031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It is an interface which present in </a:t>
            </a:r>
            <a:r>
              <a:rPr lang="en-US" dirty="0" err="1">
                <a:ea typeface="Calibri"/>
                <a:cs typeface="Calibri"/>
              </a:rPr>
              <a:t>java.sql</a:t>
            </a:r>
            <a:r>
              <a:rPr lang="en-US" dirty="0">
                <a:ea typeface="Calibri"/>
                <a:cs typeface="Calibri"/>
              </a:rPr>
              <a:t> package.</a:t>
            </a:r>
          </a:p>
          <a:p>
            <a:r>
              <a:rPr lang="en-US" dirty="0">
                <a:ea typeface="Calibri"/>
                <a:cs typeface="Calibri"/>
              </a:rPr>
              <a:t>We use this interface for dynamic value by using place holder.</a:t>
            </a:r>
          </a:p>
          <a:p>
            <a:r>
              <a:rPr lang="en-US" b="1" dirty="0" err="1">
                <a:latin typeface="Times New Roman"/>
                <a:ea typeface="Calibri"/>
                <a:cs typeface="Calibri"/>
              </a:rPr>
              <a:t>PlaceHolder</a:t>
            </a:r>
            <a:r>
              <a:rPr lang="en-US" b="1" dirty="0">
                <a:latin typeface="Times New Roman"/>
                <a:ea typeface="Calibri"/>
                <a:cs typeface="Calibri"/>
              </a:rPr>
              <a:t>:</a:t>
            </a:r>
          </a:p>
          <a:p>
            <a:r>
              <a:rPr lang="en-US" sz="2400" dirty="0" err="1">
                <a:latin typeface="Times New Roman"/>
                <a:ea typeface="Calibri"/>
                <a:cs typeface="Calibri"/>
              </a:rPr>
              <a:t>Intead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of passing any variable name in the query we pass directly (?) question mark that is called place holder.</a:t>
            </a:r>
          </a:p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Example: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insert into user values(?,?,?);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At the position of placeholder we have to pass the column number of table and then we use the set methods of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PreparedStatement(Interface).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Those methods are 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setInt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int,int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where first int will be position of column and second int will be data/value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Same like this above method we have to use all the methods like 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setString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sz="2400" b="1" dirty="0" err="1">
                <a:latin typeface="Times New Roman"/>
                <a:ea typeface="Calibri"/>
                <a:cs typeface="Times New Roman"/>
              </a:rPr>
              <a:t>int,String</a:t>
            </a:r>
            <a:r>
              <a:rPr lang="en-US" sz="2400" b="1" dirty="0">
                <a:latin typeface="Times New Roman"/>
                <a:ea typeface="Calibri"/>
                <a:cs typeface="Times New Roman"/>
              </a:rPr>
              <a:t>)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We have multiple methods in PreparedStatement interface. Those methods are  </a:t>
            </a:r>
            <a:endParaRPr lang="en-US" sz="2400" b="1" dirty="0"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25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765-4C2F-9B4F-2810-F1AA1B90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83290"/>
            <a:ext cx="12060476" cy="64706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ea typeface="Calibri Light"/>
                <a:cs typeface="Calibri Light"/>
              </a:rPr>
              <a:t>Methods In </a:t>
            </a:r>
            <a:r>
              <a:rPr lang="en-US" sz="2400" b="1" dirty="0" err="1">
                <a:latin typeface="Times New Roman"/>
                <a:ea typeface="Calibri Light"/>
                <a:cs typeface="Calibri Light"/>
              </a:rPr>
              <a:t>PreparedStatements</a:t>
            </a:r>
            <a:r>
              <a:rPr lang="en-US" sz="2400" b="1" dirty="0">
                <a:latin typeface="Times New Roman"/>
                <a:ea typeface="Calibri Light"/>
                <a:cs typeface="Calibri Light"/>
              </a:rPr>
              <a:t>: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9AF-34D1-6DDD-34DF-C3C11F32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2" y="823543"/>
            <a:ext cx="12060476" cy="5948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execute():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boolean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there is no parameter in this execute method it will work same as Statement interface methods.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But we have to pass the query in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prapareStatement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(String 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sql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):PreparedStatement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which is present in 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Connection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 interface.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executeUpdate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():int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executeQuery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</a:t>
            </a:r>
            <a:r>
              <a:rPr lang="en-US" sz="2400" b="1" dirty="0" err="1">
                <a:latin typeface="Times New Roman"/>
                <a:ea typeface="Calibri"/>
                <a:cs typeface="Calibri"/>
              </a:rPr>
              <a:t>ResultSet</a:t>
            </a:r>
          </a:p>
          <a:p>
            <a:r>
              <a:rPr lang="en-US" sz="2400" b="1" dirty="0" err="1">
                <a:latin typeface="Times New Roman"/>
                <a:ea typeface="Calibri"/>
                <a:cs typeface="Calibri"/>
              </a:rPr>
              <a:t>addBatch</a:t>
            </a:r>
            <a:r>
              <a:rPr lang="en-US" sz="2400" b="1" dirty="0">
                <a:latin typeface="Times New Roman"/>
                <a:ea typeface="Calibri"/>
                <a:cs typeface="Calibri"/>
              </a:rPr>
              <a:t>():void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we use this method to add multiple data by using insert query and then we use one more method called executeBatch() to execute insert query and persist multiple data at a time.</a:t>
            </a:r>
          </a:p>
          <a:p>
            <a:endParaRPr lang="en-US" sz="2400" b="1" dirty="0">
              <a:latin typeface="Times New Roman"/>
              <a:ea typeface="Calibri"/>
              <a:cs typeface="Calibri"/>
            </a:endParaRPr>
          </a:p>
          <a:p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7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D4D7-D808-5AB1-22E9-2D14C77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3" y="54310"/>
            <a:ext cx="11588414" cy="573589"/>
          </a:xfrm>
        </p:spPr>
        <p:txBody>
          <a:bodyPr>
            <a:normAutofit fontScale="90000"/>
          </a:bodyPr>
          <a:lstStyle/>
          <a:p>
            <a:pPr algn="just"/>
            <a:br>
              <a:rPr lang="en-US" b="1" dirty="0">
                <a:latin typeface="Times New Roman"/>
              </a:rPr>
            </a:br>
            <a:r>
              <a:rPr lang="en-US" b="1" dirty="0">
                <a:latin typeface="Times New Roman"/>
                <a:cs typeface="Times New Roman"/>
              </a:rPr>
              <a:t>Tools and Software Required: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C589-0BEF-3C3A-E5C0-B9D07A29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32" y="772862"/>
            <a:ext cx="11949362" cy="59856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To learn JDBC we need some set of software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1.Eclipse</a:t>
            </a:r>
          </a:p>
          <a:p>
            <a:r>
              <a:rPr lang="en-US" dirty="0">
                <a:cs typeface="Calibri"/>
              </a:rPr>
              <a:t>2.Mysql,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WorkBench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3.mysql-connector jar file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use any database it depends on requirement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3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A3D1-B86E-9C23-A95F-744BF289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49889" cy="87437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Database: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5917-8653-EA5D-FA68-31771051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993441"/>
            <a:ext cx="12069678" cy="571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Database is a software where we store collection of data in organized way. </a:t>
            </a:r>
          </a:p>
          <a:p>
            <a:r>
              <a:rPr lang="en-US" dirty="0">
                <a:cs typeface="Calibri"/>
              </a:rPr>
              <a:t>In Database we store the data in the form of table.</a:t>
            </a:r>
          </a:p>
          <a:p>
            <a:r>
              <a:rPr lang="en-US" dirty="0">
                <a:cs typeface="Calibri"/>
              </a:rPr>
              <a:t>In table we store the data in the form of rows and column.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6DFC7F-19B6-F23F-2B18-3D44F95E2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87441"/>
              </p:ext>
            </p:extLst>
          </p:nvPr>
        </p:nvGraphicFramePr>
        <p:xfrm>
          <a:off x="2947736" y="2927684"/>
          <a:ext cx="4834758" cy="18724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11586">
                  <a:extLst>
                    <a:ext uri="{9D8B030D-6E8A-4147-A177-3AD203B41FA5}">
                      <a16:colId xmlns:a16="http://schemas.microsoft.com/office/drawing/2014/main" val="1359817490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3345885731"/>
                    </a:ext>
                  </a:extLst>
                </a:gridCol>
                <a:gridCol w="1611586">
                  <a:extLst>
                    <a:ext uri="{9D8B030D-6E8A-4147-A177-3AD203B41FA5}">
                      <a16:colId xmlns:a16="http://schemas.microsoft.com/office/drawing/2014/main" val="2508023519"/>
                    </a:ext>
                  </a:extLst>
                </a:gridCol>
              </a:tblGrid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34590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37297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latin typeface="Times New Roman"/>
                        </a:rPr>
                        <a:t>bhay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79562"/>
                  </a:ext>
                </a:extLst>
              </a:tr>
              <a:tr h="46811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56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9BA29-9DD1-3287-89E9-677B92790E22}"/>
              </a:ext>
            </a:extLst>
          </p:cNvPr>
          <p:cNvSpPr txBox="1"/>
          <p:nvPr/>
        </p:nvSpPr>
        <p:spPr>
          <a:xfrm>
            <a:off x="3133223" y="2594309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83C5B-5F24-9296-FF64-2177044AA1E8}"/>
              </a:ext>
            </a:extLst>
          </p:cNvPr>
          <p:cNvSpPr txBox="1"/>
          <p:nvPr/>
        </p:nvSpPr>
        <p:spPr>
          <a:xfrm>
            <a:off x="3053012" y="2594309"/>
            <a:ext cx="1208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F7BCE-E63D-F561-09AA-0CDF4317174F}"/>
              </a:ext>
            </a:extLst>
          </p:cNvPr>
          <p:cNvSpPr txBox="1"/>
          <p:nvPr/>
        </p:nvSpPr>
        <p:spPr>
          <a:xfrm>
            <a:off x="4757486" y="2594308"/>
            <a:ext cx="1258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14B4E-D265-A383-F60D-E01186E80E76}"/>
              </a:ext>
            </a:extLst>
          </p:cNvPr>
          <p:cNvSpPr txBox="1"/>
          <p:nvPr/>
        </p:nvSpPr>
        <p:spPr>
          <a:xfrm>
            <a:off x="6622381" y="2594309"/>
            <a:ext cx="1168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Column-3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FCED9-FB05-78F4-168F-3408ED970F31}"/>
              </a:ext>
            </a:extLst>
          </p:cNvPr>
          <p:cNvSpPr txBox="1"/>
          <p:nvPr/>
        </p:nvSpPr>
        <p:spPr>
          <a:xfrm>
            <a:off x="1960143" y="3476623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Row-1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EB290-1051-65E3-7624-3402804D8C8E}"/>
              </a:ext>
            </a:extLst>
          </p:cNvPr>
          <p:cNvSpPr txBox="1"/>
          <p:nvPr/>
        </p:nvSpPr>
        <p:spPr>
          <a:xfrm>
            <a:off x="2070433" y="3486651"/>
            <a:ext cx="777039" cy="25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21E23-1D59-7452-2C2B-4356A43A1B4A}"/>
              </a:ext>
            </a:extLst>
          </p:cNvPr>
          <p:cNvSpPr txBox="1"/>
          <p:nvPr/>
        </p:nvSpPr>
        <p:spPr>
          <a:xfrm>
            <a:off x="2010275" y="4449177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1B2BB-4D63-0BE2-37CF-D682BF943CBF}"/>
              </a:ext>
            </a:extLst>
          </p:cNvPr>
          <p:cNvSpPr txBox="1"/>
          <p:nvPr/>
        </p:nvSpPr>
        <p:spPr>
          <a:xfrm>
            <a:off x="1960144" y="3937835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Row-2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43F3A-2F37-4696-D561-38BA98FFB66D}"/>
              </a:ext>
            </a:extLst>
          </p:cNvPr>
          <p:cNvSpPr txBox="1"/>
          <p:nvPr/>
        </p:nvSpPr>
        <p:spPr>
          <a:xfrm>
            <a:off x="9179090" y="3235992"/>
            <a:ext cx="77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Cell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2916F-0D1D-6848-24B5-94B0C25138F0}"/>
              </a:ext>
            </a:extLst>
          </p:cNvPr>
          <p:cNvCxnSpPr/>
          <p:nvPr/>
        </p:nvCxnSpPr>
        <p:spPr>
          <a:xfrm flipV="1">
            <a:off x="7335754" y="3387392"/>
            <a:ext cx="1907005" cy="25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0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099-A6AD-67E7-3655-821D3BB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7" y="4178"/>
            <a:ext cx="12109783" cy="804194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Database Providers: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615D-172E-A75B-9AFA-9DD948C8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7" y="652547"/>
            <a:ext cx="12029573" cy="61961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have multiple databases available in the market.</a:t>
            </a:r>
            <a:endParaRPr lang="en-US" dirty="0"/>
          </a:p>
          <a:p>
            <a:r>
              <a:rPr lang="en-US" b="1" dirty="0" err="1">
                <a:cs typeface="Calibri"/>
              </a:rPr>
              <a:t>Mysql</a:t>
            </a:r>
            <a:r>
              <a:rPr lang="en-US" b="1" dirty="0">
                <a:cs typeface="Calibri"/>
              </a:rPr>
              <a:t>:</a:t>
            </a:r>
            <a:r>
              <a:rPr lang="en-US" dirty="0">
                <a:cs typeface="Calibri"/>
              </a:rPr>
              <a:t> Database provided by oracle</a:t>
            </a:r>
          </a:p>
          <a:p>
            <a:r>
              <a:rPr lang="en-US" b="1" dirty="0">
                <a:cs typeface="Calibri"/>
              </a:rPr>
              <a:t>Oracle: </a:t>
            </a:r>
            <a:r>
              <a:rPr lang="en-US" dirty="0">
                <a:cs typeface="Calibri"/>
              </a:rPr>
              <a:t>Database provided by</a:t>
            </a:r>
            <a:r>
              <a:rPr lang="en-US" b="1" dirty="0">
                <a:cs typeface="Calibri"/>
              </a:rPr>
              <a:t> </a:t>
            </a:r>
            <a:r>
              <a:rPr lang="en-US" dirty="0">
                <a:cs typeface="Calibri"/>
              </a:rPr>
              <a:t>oracle</a:t>
            </a:r>
          </a:p>
          <a:p>
            <a:r>
              <a:rPr lang="en-US" b="1" dirty="0">
                <a:cs typeface="Calibri"/>
              </a:rPr>
              <a:t>DB2: </a:t>
            </a:r>
            <a:r>
              <a:rPr lang="en-US" dirty="0">
                <a:cs typeface="Calibri"/>
              </a:rPr>
              <a:t>Database provided by  IBM</a:t>
            </a:r>
          </a:p>
          <a:p>
            <a:r>
              <a:rPr lang="en-US" b="1" dirty="0" err="1">
                <a:ea typeface="+mn-lt"/>
                <a:cs typeface="+mn-lt"/>
              </a:rPr>
              <a:t>MSsql</a:t>
            </a:r>
            <a:r>
              <a:rPr lang="en-US" b="1" dirty="0">
                <a:cs typeface="Calibri"/>
              </a:rPr>
              <a:t>: </a:t>
            </a:r>
            <a:r>
              <a:rPr lang="en-US" dirty="0">
                <a:cs typeface="Calibri"/>
              </a:rPr>
              <a:t>Database provided by </a:t>
            </a:r>
            <a:r>
              <a:rPr lang="en-US" dirty="0">
                <a:ea typeface="+mn-lt"/>
                <a:cs typeface="+mn-lt"/>
              </a:rPr>
              <a:t>Microsoft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etc.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Note: So here Mysql,oracle,db2 and </a:t>
            </a:r>
            <a:r>
              <a:rPr lang="en-US" dirty="0" err="1">
                <a:cs typeface="Calibri"/>
              </a:rPr>
              <a:t>Mssql</a:t>
            </a:r>
            <a:r>
              <a:rPr lang="en-US" dirty="0">
                <a:cs typeface="Calibri"/>
              </a:rPr>
              <a:t> are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vendors who provide databases.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Each database vendors provide driver software for that database.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If we want to connect java application with database we should have driver software installed in our project.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A595-A659-1EEA-A239-F914E77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1047"/>
            <a:ext cx="12009519" cy="670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Driver Software:</a:t>
            </a:r>
            <a:endParaRPr lang="en-US" b="1" dirty="0">
              <a:latin typeface="Times New Roman"/>
              <a:cs typeface="Calibri"/>
            </a:endParaRPr>
          </a:p>
          <a:p>
            <a:r>
              <a:rPr lang="en-US" dirty="0">
                <a:latin typeface="Times New Roman"/>
                <a:cs typeface="Calibri"/>
              </a:rPr>
              <a:t>Driver software is a type of software program that controls a hardware device. On any computer, tablet, smartphone different hardware components that are part of the computer and attached devices need to communicate with each other for a computer to function and work. </a:t>
            </a: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01246-A247-E794-D2FE-F5F166C93D89}"/>
              </a:ext>
            </a:extLst>
          </p:cNvPr>
          <p:cNvSpPr/>
          <p:nvPr/>
        </p:nvSpPr>
        <p:spPr>
          <a:xfrm>
            <a:off x="575511" y="2620879"/>
            <a:ext cx="3799972" cy="22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, display, computer&#10;&#10;Description automatically generated">
            <a:extLst>
              <a:ext uri="{FF2B5EF4-FFF2-40B4-BE49-F238E27FC236}">
                <a16:creationId xmlns:a16="http://schemas.microsoft.com/office/drawing/2014/main" id="{65CB3B97-C71B-B82C-0BFE-2A1BA44E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" y="2621380"/>
            <a:ext cx="3794458" cy="2226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8D8C7-513A-136E-3234-C0DB00AC1F01}"/>
              </a:ext>
            </a:extLst>
          </p:cNvPr>
          <p:cNvSpPr/>
          <p:nvPr/>
        </p:nvSpPr>
        <p:spPr>
          <a:xfrm>
            <a:off x="5761623" y="3204912"/>
            <a:ext cx="1513971" cy="91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HP Driver Software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DF0A1C-A005-0167-FB98-6DC94BA241C2}"/>
              </a:ext>
            </a:extLst>
          </p:cNvPr>
          <p:cNvCxnSpPr/>
          <p:nvPr/>
        </p:nvCxnSpPr>
        <p:spPr>
          <a:xfrm flipV="1">
            <a:off x="4370471" y="3650582"/>
            <a:ext cx="1425742" cy="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77A5D7-586E-FD3B-8D8A-7A106492C8DE}"/>
              </a:ext>
            </a:extLst>
          </p:cNvPr>
          <p:cNvSpPr/>
          <p:nvPr/>
        </p:nvSpPr>
        <p:spPr>
          <a:xfrm>
            <a:off x="8604083" y="2638426"/>
            <a:ext cx="3007894" cy="191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text, electronics, printer, white&#10;&#10;Description automatically generated">
            <a:extLst>
              <a:ext uri="{FF2B5EF4-FFF2-40B4-BE49-F238E27FC236}">
                <a16:creationId xmlns:a16="http://schemas.microsoft.com/office/drawing/2014/main" id="{DFC7A1AF-4C7E-7A8C-C3B7-4CA9501A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137" y="2560721"/>
            <a:ext cx="2743200" cy="2057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4863DE-CBB2-DB08-552A-F408B8CCD8C1}"/>
              </a:ext>
            </a:extLst>
          </p:cNvPr>
          <p:cNvCxnSpPr>
            <a:cxnSpLocks/>
          </p:cNvCxnSpPr>
          <p:nvPr/>
        </p:nvCxnSpPr>
        <p:spPr>
          <a:xfrm>
            <a:off x="7278102" y="3658603"/>
            <a:ext cx="1325479" cy="2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9A7768-EAE9-9B17-5B1F-58BCFF0A075D}"/>
              </a:ext>
            </a:extLst>
          </p:cNvPr>
          <p:cNvSpPr txBox="1"/>
          <p:nvPr/>
        </p:nvSpPr>
        <p:spPr>
          <a:xfrm>
            <a:off x="1481388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A5F21-C631-E53B-0672-3DF27F8AA25D}"/>
              </a:ext>
            </a:extLst>
          </p:cNvPr>
          <p:cNvSpPr txBox="1"/>
          <p:nvPr/>
        </p:nvSpPr>
        <p:spPr>
          <a:xfrm>
            <a:off x="5762624" y="5000624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Driver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74C6C-90F0-6D90-B9E2-1ED699E1713C}"/>
              </a:ext>
            </a:extLst>
          </p:cNvPr>
          <p:cNvSpPr txBox="1"/>
          <p:nvPr/>
        </p:nvSpPr>
        <p:spPr>
          <a:xfrm>
            <a:off x="9071309" y="4950491"/>
            <a:ext cx="199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HP Printer</a:t>
            </a:r>
          </a:p>
        </p:txBody>
      </p:sp>
    </p:spTree>
    <p:extLst>
      <p:ext uri="{BB962C8B-B14F-4D97-AF65-F5344CB8AC3E}">
        <p14:creationId xmlns:p14="http://schemas.microsoft.com/office/powerpoint/2010/main" val="139981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5BF5-CF34-9B42-E3C9-4D3F2F1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124494"/>
            <a:ext cx="12049625" cy="874378"/>
          </a:xfrm>
        </p:spPr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Architecture Of JDBC:</a:t>
            </a:r>
            <a:endParaRPr lang="en-US" b="1" dirty="0">
              <a:latin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B9789-6D5B-C91D-E4FA-78BF0BD2FB02}"/>
              </a:ext>
            </a:extLst>
          </p:cNvPr>
          <p:cNvSpPr/>
          <p:nvPr/>
        </p:nvSpPr>
        <p:spPr>
          <a:xfrm>
            <a:off x="214564" y="2640931"/>
            <a:ext cx="3479130" cy="3218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48F8-20A3-8F6D-B0F7-6A69D81D271F}"/>
              </a:ext>
            </a:extLst>
          </p:cNvPr>
          <p:cNvSpPr/>
          <p:nvPr/>
        </p:nvSpPr>
        <p:spPr>
          <a:xfrm>
            <a:off x="1189621" y="3234990"/>
            <a:ext cx="922421" cy="86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75D3B-437F-6F77-1609-0BB9DAC8C5EC}"/>
              </a:ext>
            </a:extLst>
          </p:cNvPr>
          <p:cNvSpPr/>
          <p:nvPr/>
        </p:nvSpPr>
        <p:spPr>
          <a:xfrm>
            <a:off x="2152147" y="4618621"/>
            <a:ext cx="922421" cy="862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JDBC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264AEB-97E1-D9D9-6E00-B3B2FDA81783}"/>
              </a:ext>
            </a:extLst>
          </p:cNvPr>
          <p:cNvCxnSpPr/>
          <p:nvPr/>
        </p:nvCxnSpPr>
        <p:spPr>
          <a:xfrm>
            <a:off x="1242258" y="4099761"/>
            <a:ext cx="914400" cy="1235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EE615D9-46D8-BA5B-4369-E3743B0B6056}"/>
              </a:ext>
            </a:extLst>
          </p:cNvPr>
          <p:cNvCxnSpPr/>
          <p:nvPr/>
        </p:nvCxnSpPr>
        <p:spPr>
          <a:xfrm flipH="1" flipV="1">
            <a:off x="2111543" y="3805988"/>
            <a:ext cx="729916" cy="8201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49CE9-EF51-A4D5-0ED5-FE30410DBCEF}"/>
              </a:ext>
            </a:extLst>
          </p:cNvPr>
          <p:cNvSpPr/>
          <p:nvPr/>
        </p:nvSpPr>
        <p:spPr>
          <a:xfrm>
            <a:off x="6313070" y="2643438"/>
            <a:ext cx="1313445" cy="451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/>
                <a:cs typeface="Calibri"/>
              </a:rPr>
              <a:t>Mysql</a:t>
            </a:r>
            <a:endParaRPr lang="en-US">
              <a:latin typeface="Times New Roman"/>
              <a:cs typeface="Calibri"/>
            </a:endParaRPr>
          </a:p>
          <a:p>
            <a:pPr algn="ctr"/>
            <a:r>
              <a:rPr lang="en-US" dirty="0">
                <a:latin typeface="Times New Roman"/>
                <a:cs typeface="Calibri"/>
              </a:rPr>
              <a:t>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C0EC31-4868-0350-0A6B-566018AF7D51}"/>
              </a:ext>
            </a:extLst>
          </p:cNvPr>
          <p:cNvSpPr/>
          <p:nvPr/>
        </p:nvSpPr>
        <p:spPr>
          <a:xfrm>
            <a:off x="6313070" y="3986964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2064C-3F46-2756-2703-68B151C10F55}"/>
              </a:ext>
            </a:extLst>
          </p:cNvPr>
          <p:cNvSpPr/>
          <p:nvPr/>
        </p:nvSpPr>
        <p:spPr>
          <a:xfrm>
            <a:off x="6313069" y="5170069"/>
            <a:ext cx="1313445" cy="451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Driver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37F631F-1BAA-B5CA-13AD-FFA64EA45B43}"/>
              </a:ext>
            </a:extLst>
          </p:cNvPr>
          <p:cNvSpPr/>
          <p:nvPr/>
        </p:nvSpPr>
        <p:spPr>
          <a:xfrm>
            <a:off x="10436391" y="2344674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Mysql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52B1DFC-DF1C-67C0-40CB-576B12AE40F2}"/>
              </a:ext>
            </a:extLst>
          </p:cNvPr>
          <p:cNvSpPr/>
          <p:nvPr/>
        </p:nvSpPr>
        <p:spPr>
          <a:xfrm>
            <a:off x="10476496" y="3668147"/>
            <a:ext cx="862263" cy="89234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Oracle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0695356-C409-12A2-B8A4-F94B21B27641}"/>
              </a:ext>
            </a:extLst>
          </p:cNvPr>
          <p:cNvSpPr/>
          <p:nvPr/>
        </p:nvSpPr>
        <p:spPr>
          <a:xfrm>
            <a:off x="10476496" y="4951515"/>
            <a:ext cx="942473" cy="90236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 SQL</a:t>
            </a:r>
          </a:p>
          <a:p>
            <a:pPr algn="ctr"/>
            <a:r>
              <a:rPr lang="en-US" dirty="0">
                <a:cs typeface="Calibri"/>
              </a:rPr>
              <a:t>DB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1E0E12C-742D-FA36-3E32-C38CE5EC33F3}"/>
              </a:ext>
            </a:extLst>
          </p:cNvPr>
          <p:cNvCxnSpPr/>
          <p:nvPr/>
        </p:nvCxnSpPr>
        <p:spPr>
          <a:xfrm flipV="1">
            <a:off x="2999373" y="4254667"/>
            <a:ext cx="3320715" cy="7900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E35BA8-0AB4-C0C0-914C-CF6DA1BEE2F4}"/>
              </a:ext>
            </a:extLst>
          </p:cNvPr>
          <p:cNvCxnSpPr/>
          <p:nvPr/>
        </p:nvCxnSpPr>
        <p:spPr>
          <a:xfrm flipV="1">
            <a:off x="5327984" y="2853490"/>
            <a:ext cx="984584" cy="14117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35B1532-C5EA-90C3-568A-AC29091EAE6F}"/>
              </a:ext>
            </a:extLst>
          </p:cNvPr>
          <p:cNvCxnSpPr/>
          <p:nvPr/>
        </p:nvCxnSpPr>
        <p:spPr>
          <a:xfrm>
            <a:off x="5370596" y="4257675"/>
            <a:ext cx="944478" cy="1145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E41C1-BA16-5FEA-879C-86DC0CA3F79A}"/>
              </a:ext>
            </a:extLst>
          </p:cNvPr>
          <p:cNvCxnSpPr/>
          <p:nvPr/>
        </p:nvCxnSpPr>
        <p:spPr>
          <a:xfrm flipV="1">
            <a:off x="7578892" y="282842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194799-39C7-8663-5856-962A8C659D6F}"/>
              </a:ext>
            </a:extLst>
          </p:cNvPr>
          <p:cNvCxnSpPr>
            <a:cxnSpLocks/>
          </p:cNvCxnSpPr>
          <p:nvPr/>
        </p:nvCxnSpPr>
        <p:spPr>
          <a:xfrm flipV="1">
            <a:off x="7629023" y="4242134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EAE9-BC52-F5AF-FC48-2B9B7018F52A}"/>
              </a:ext>
            </a:extLst>
          </p:cNvPr>
          <p:cNvCxnSpPr>
            <a:cxnSpLocks/>
          </p:cNvCxnSpPr>
          <p:nvPr/>
        </p:nvCxnSpPr>
        <p:spPr>
          <a:xfrm flipV="1">
            <a:off x="7629023" y="5445292"/>
            <a:ext cx="2909636" cy="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CF9581-2F4C-7CE7-D56A-39838E7DE36D}"/>
              </a:ext>
            </a:extLst>
          </p:cNvPr>
          <p:cNvSpPr txBox="1"/>
          <p:nvPr/>
        </p:nvSpPr>
        <p:spPr>
          <a:xfrm>
            <a:off x="501315" y="607845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JAVA Application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37D5-0F98-FEBC-EF62-2AED98FF2510}"/>
              </a:ext>
            </a:extLst>
          </p:cNvPr>
          <p:cNvSpPr txBox="1"/>
          <p:nvPr/>
        </p:nvSpPr>
        <p:spPr>
          <a:xfrm>
            <a:off x="6246393" y="597819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Database Drivers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ED5-984F-EFFA-D6BD-4583609774CD}"/>
              </a:ext>
            </a:extLst>
          </p:cNvPr>
          <p:cNvSpPr txBox="1"/>
          <p:nvPr/>
        </p:nvSpPr>
        <p:spPr>
          <a:xfrm>
            <a:off x="10437393" y="5938084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DataBases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0425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873-4333-D780-181B-39055E5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" y="54310"/>
            <a:ext cx="12099757" cy="683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Calibri Light"/>
              </a:rPr>
              <a:t>How to connect Java Application with database: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DC2C-ADFE-7E89-7177-4B7DCA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6" y="893178"/>
            <a:ext cx="12099756" cy="5865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cs typeface="Calibri"/>
              </a:rPr>
              <a:t>There are 5 step what we have to follow to connect with database.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Load/Register Driver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Establish Connection[</a:t>
            </a:r>
            <a:r>
              <a:rPr lang="en-US" b="1" dirty="0" err="1">
                <a:latin typeface="Times New Roman"/>
                <a:cs typeface="Calibri"/>
              </a:rPr>
              <a:t>url</a:t>
            </a:r>
            <a:r>
              <a:rPr lang="en-US" b="1" dirty="0">
                <a:latin typeface="Times New Roman"/>
                <a:cs typeface="Calibri"/>
              </a:rPr>
              <a:t>, username, password]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Create Statement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Execute Query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b="1" dirty="0">
                <a:latin typeface="Times New Roman"/>
                <a:cs typeface="Calibri"/>
              </a:rPr>
              <a:t>Close Connection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6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455-5A03-509C-B451-8368FFDA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4178"/>
            <a:ext cx="12189994" cy="824247"/>
          </a:xfrm>
        </p:spPr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Load/Register Driver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A80-EAA2-9767-8F31-D21A7BC3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722731"/>
            <a:ext cx="12039599" cy="60959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Load or register the driver in two ways.</a:t>
            </a:r>
          </a:p>
          <a:p>
            <a:r>
              <a:rPr lang="en-US" sz="2400" b="1" dirty="0">
                <a:latin typeface="Times New Roman"/>
                <a:cs typeface="Calibri"/>
              </a:rPr>
              <a:t>1. By creating an object of Driver class.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Driver driver = new Driver();</a:t>
            </a:r>
          </a:p>
          <a:p>
            <a:r>
              <a:rPr lang="en-US" dirty="0" err="1">
                <a:ea typeface="+mn-lt"/>
                <a:cs typeface="+mn-lt"/>
              </a:rPr>
              <a:t>DriverManager.registerDriver</a:t>
            </a:r>
            <a:r>
              <a:rPr lang="en-US" dirty="0">
                <a:ea typeface="+mn-lt"/>
                <a:cs typeface="+mn-lt"/>
              </a:rPr>
              <a:t>(driver);</a:t>
            </a:r>
          </a:p>
          <a:p>
            <a:endParaRPr lang="en-US" dirty="0">
              <a:cs typeface="Calibri"/>
            </a:endParaRPr>
          </a:p>
          <a:p>
            <a:r>
              <a:rPr lang="en-US" sz="2400" b="1" dirty="0">
                <a:latin typeface="Times New Roman"/>
                <a:cs typeface="Calibri"/>
              </a:rPr>
              <a:t>2.By calling </a:t>
            </a:r>
            <a:r>
              <a:rPr lang="en-US" sz="2400" b="1" dirty="0" err="1">
                <a:latin typeface="Times New Roman"/>
                <a:cs typeface="Calibri"/>
              </a:rPr>
              <a:t>forName</a:t>
            </a:r>
            <a:r>
              <a:rPr lang="en-US" sz="2400" b="1" dirty="0">
                <a:latin typeface="Times New Roman"/>
                <a:cs typeface="Calibri"/>
              </a:rPr>
              <a:t>(Fully qualified name of Driver class) method of Class </a:t>
            </a:r>
            <a:r>
              <a:rPr lang="en-US" sz="2400" b="1" dirty="0" err="1">
                <a:latin typeface="Times New Roman"/>
                <a:cs typeface="Calibri"/>
              </a:rPr>
              <a:t>class</a:t>
            </a:r>
            <a:r>
              <a:rPr lang="en-US" sz="2400" b="1" dirty="0">
                <a:latin typeface="Times New Roman"/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Class.forName</a:t>
            </a:r>
            <a:r>
              <a:rPr lang="en-US" dirty="0">
                <a:cs typeface="Calibri"/>
              </a:rPr>
              <a:t>("</a:t>
            </a:r>
            <a:r>
              <a:rPr lang="en-US" dirty="0" err="1">
                <a:cs typeface="Calibri"/>
              </a:rPr>
              <a:t>com.mysql.cj.jdbc.Driver</a:t>
            </a:r>
            <a:r>
              <a:rPr lang="en-US" dirty="0">
                <a:cs typeface="Calibri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763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F4AB-BD24-1B85-4019-E3FD1EC4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" y="4178"/>
            <a:ext cx="12149888" cy="84430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Establish 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22B4-4D2D-A3CA-0E66-A9D72AF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2" y="923258"/>
            <a:ext cx="12099756" cy="5855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latin typeface="Times New Roman"/>
                <a:ea typeface="+mn-lt"/>
                <a:cs typeface="+mn-lt"/>
              </a:rPr>
              <a:t>Establish a connection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 using </a:t>
            </a:r>
            <a:r>
              <a:rPr lang="en-US" b="1" dirty="0">
                <a:latin typeface="Times New Roman"/>
                <a:ea typeface="+mn-lt"/>
                <a:cs typeface="+mn-lt"/>
              </a:rPr>
              <a:t>the </a:t>
            </a:r>
            <a:r>
              <a:rPr lang="en-US" b="1" i="1" dirty="0">
                <a:latin typeface="Times New Roman"/>
                <a:ea typeface="+mn-lt"/>
                <a:cs typeface="+mn-lt"/>
              </a:rPr>
              <a:t>Connection class object: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Calibri"/>
              </a:rPr>
              <a:t>After loading the driver we have to establish the connection by using the Connection interface.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 "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jdbc:mysql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://localhost-3306/database-name";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username = "…..";</a:t>
            </a: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String password = "…...";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Connection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 =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DriverManager.getConnection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(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Calibri"/>
              </a:rPr>
              <a:t>url,user,password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Calibri"/>
              </a:rPr>
              <a:t>);</a:t>
            </a:r>
          </a:p>
          <a:p>
            <a:endParaRPr lang="en-US" b="1" i="1" dirty="0">
              <a:solidFill>
                <a:srgbClr val="FF0000"/>
              </a:solidFill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  <a:p>
            <a:endParaRPr lang="en-US" b="1" i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3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JDBC – Java Database Connectivity</vt:lpstr>
      <vt:lpstr> Tools and Software Required: </vt:lpstr>
      <vt:lpstr>Database:</vt:lpstr>
      <vt:lpstr>Database Providers:</vt:lpstr>
      <vt:lpstr>PowerPoint Presentation</vt:lpstr>
      <vt:lpstr>Architecture Of JDBC:</vt:lpstr>
      <vt:lpstr>How to connect Java Application with database:</vt:lpstr>
      <vt:lpstr>Load/Register Driver</vt:lpstr>
      <vt:lpstr>Establish Connection:</vt:lpstr>
      <vt:lpstr>Connection Interface:</vt:lpstr>
      <vt:lpstr>Create Statements:</vt:lpstr>
      <vt:lpstr>execute(String sql): boolean</vt:lpstr>
      <vt:lpstr>ResultSet(Interface):</vt:lpstr>
      <vt:lpstr>PreparedStatement(Interface):</vt:lpstr>
      <vt:lpstr>Methods In PreparedStatements: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1025</cp:revision>
  <dcterms:created xsi:type="dcterms:W3CDTF">2022-08-04T04:09:43Z</dcterms:created>
  <dcterms:modified xsi:type="dcterms:W3CDTF">2022-11-07T12:31:48Z</dcterms:modified>
</cp:coreProperties>
</file>