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el\Desktop\DataMining\DataMiningProject4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Sheet1!$C$33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Sheet1!$C$34:$C$37</c:f>
              <c:numCache>
                <c:formatCode>General</c:formatCode>
                <c:ptCount val="4"/>
                <c:pt idx="0">
                  <c:v>82.5</c:v>
                </c:pt>
                <c:pt idx="1">
                  <c:v>89.16</c:v>
                </c:pt>
                <c:pt idx="2">
                  <c:v>91.67</c:v>
                </c:pt>
                <c:pt idx="3">
                  <c:v>92.91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Sheet1!$D$33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Sheet1!$D$34:$D$37</c:f>
              <c:numCache>
                <c:formatCode>General</c:formatCode>
                <c:ptCount val="4"/>
                <c:pt idx="0">
                  <c:v>80.5</c:v>
                </c:pt>
                <c:pt idx="1">
                  <c:v>89</c:v>
                </c:pt>
                <c:pt idx="2">
                  <c:v>91.75</c:v>
                </c:pt>
                <c:pt idx="3">
                  <c:v>95.25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Sheet1!$E$33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Sheet1!$E$34:$E$37</c:f>
              <c:numCache>
                <c:formatCode>General</c:formatCode>
                <c:ptCount val="4"/>
                <c:pt idx="0">
                  <c:v>64.75</c:v>
                </c:pt>
                <c:pt idx="1">
                  <c:v>78</c:v>
                </c:pt>
                <c:pt idx="2">
                  <c:v>88.25</c:v>
                </c:pt>
                <c:pt idx="3">
                  <c:v>95.75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Sheet1!$F$33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Sheet1!$F$34:$F$37</c:f>
              <c:numCache>
                <c:formatCode>General</c:formatCode>
                <c:ptCount val="4"/>
                <c:pt idx="0">
                  <c:v>93.25</c:v>
                </c:pt>
                <c:pt idx="1">
                  <c:v>96</c:v>
                </c:pt>
                <c:pt idx="2">
                  <c:v>97.25</c:v>
                </c:pt>
                <c:pt idx="3">
                  <c:v>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92715600"/>
        <c:axId val="-792716688"/>
      </c:lineChart>
      <c:catAx>
        <c:axId val="-79271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2716688"/>
        <c:crosses val="autoZero"/>
        <c:auto val="1"/>
        <c:lblAlgn val="ctr"/>
        <c:lblOffset val="100"/>
        <c:noMultiLvlLbl val="0"/>
      </c:catAx>
      <c:valAx>
        <c:axId val="-79271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271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Sheet1!$L$3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Sheet1!$L$4:$L$7</c:f>
              <c:numCache>
                <c:formatCode>General</c:formatCode>
                <c:ptCount val="4"/>
                <c:pt idx="0">
                  <c:v>94.5</c:v>
                </c:pt>
                <c:pt idx="1">
                  <c:v>94.5</c:v>
                </c:pt>
                <c:pt idx="2">
                  <c:v>94.5</c:v>
                </c:pt>
                <c:pt idx="3">
                  <c:v>94.5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Sheet1!$M$3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Sheet1!$M$4:$M$7</c:f>
              <c:numCache>
                <c:formatCode>General</c:formatCode>
                <c:ptCount val="4"/>
                <c:pt idx="0">
                  <c:v>93.75</c:v>
                </c:pt>
                <c:pt idx="1">
                  <c:v>93.75</c:v>
                </c:pt>
                <c:pt idx="2">
                  <c:v>93.75</c:v>
                </c:pt>
                <c:pt idx="3">
                  <c:v>93.75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Sheet1!$N$3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Sheet1!$N$4:$N$7</c:f>
              <c:numCache>
                <c:formatCode>General</c:formatCode>
                <c:ptCount val="4"/>
                <c:pt idx="0">
                  <c:v>91.25</c:v>
                </c:pt>
                <c:pt idx="1">
                  <c:v>91.25</c:v>
                </c:pt>
                <c:pt idx="2">
                  <c:v>91.25</c:v>
                </c:pt>
                <c:pt idx="3">
                  <c:v>91.25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Sheet1!$O$3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Sheet1!$O$4:$O$7</c:f>
              <c:numCache>
                <c:formatCode>General</c:formatCode>
                <c:ptCount val="4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92708528"/>
        <c:axId val="-792713968"/>
      </c:lineChart>
      <c:catAx>
        <c:axId val="-79270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2713968"/>
        <c:crosses val="autoZero"/>
        <c:auto val="1"/>
        <c:lblAlgn val="ctr"/>
        <c:lblOffset val="100"/>
        <c:noMultiLvlLbl val="0"/>
      </c:catAx>
      <c:valAx>
        <c:axId val="-79271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270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Sheet1!$C$73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Sheet1!$C$74:$C$77</c:f>
              <c:numCache>
                <c:formatCode>General</c:formatCode>
                <c:ptCount val="4"/>
                <c:pt idx="0">
                  <c:v>69.450500000000005</c:v>
                </c:pt>
                <c:pt idx="1">
                  <c:v>77.802199999999999</c:v>
                </c:pt>
                <c:pt idx="2">
                  <c:v>78.351600000000005</c:v>
                </c:pt>
                <c:pt idx="3">
                  <c:v>77.252700000000004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Sheet1!$D$73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Sheet1!$D$74:$D$77</c:f>
              <c:numCache>
                <c:formatCode>General</c:formatCode>
                <c:ptCount val="4"/>
                <c:pt idx="0">
                  <c:v>63.5</c:v>
                </c:pt>
                <c:pt idx="1">
                  <c:v>70.329700000000003</c:v>
                </c:pt>
                <c:pt idx="2">
                  <c:v>71.428600000000003</c:v>
                </c:pt>
                <c:pt idx="3">
                  <c:v>71.538499999999999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Sheet1!$E$73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Sheet1!$E$74:$E$77</c:f>
              <c:numCache>
                <c:formatCode>General</c:formatCode>
                <c:ptCount val="4"/>
                <c:pt idx="0">
                  <c:v>58.02</c:v>
                </c:pt>
                <c:pt idx="1">
                  <c:v>67.47</c:v>
                </c:pt>
                <c:pt idx="2">
                  <c:v>67.47</c:v>
                </c:pt>
                <c:pt idx="3">
                  <c:v>66.260000000000005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Sheet1!$F$73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Sheet1!$F$74:$F$77</c:f>
              <c:numCache>
                <c:formatCode>General</c:formatCode>
                <c:ptCount val="4"/>
                <c:pt idx="0">
                  <c:v>59.89</c:v>
                </c:pt>
                <c:pt idx="1">
                  <c:v>70.88</c:v>
                </c:pt>
                <c:pt idx="2">
                  <c:v>71.97</c:v>
                </c:pt>
                <c:pt idx="3">
                  <c:v>73.08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3062416"/>
        <c:axId val="-663061328"/>
      </c:lineChart>
      <c:catAx>
        <c:axId val="-66306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61328"/>
        <c:crosses val="autoZero"/>
        <c:auto val="1"/>
        <c:lblAlgn val="ctr"/>
        <c:lblOffset val="100"/>
        <c:noMultiLvlLbl val="0"/>
      </c:catAx>
      <c:valAx>
        <c:axId val="-66306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6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Sheet1!$L$12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Sheet1!$L$13:$L$16</c:f>
              <c:numCache>
                <c:formatCode>General</c:formatCode>
                <c:ptCount val="4"/>
                <c:pt idx="0">
                  <c:v>74.94</c:v>
                </c:pt>
                <c:pt idx="1">
                  <c:v>74.94</c:v>
                </c:pt>
                <c:pt idx="2">
                  <c:v>74.94</c:v>
                </c:pt>
                <c:pt idx="3">
                  <c:v>74.94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Sheet1!$M$12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Sheet1!$M$13:$M$16</c:f>
              <c:numCache>
                <c:formatCode>General</c:formatCode>
                <c:ptCount val="4"/>
                <c:pt idx="0">
                  <c:v>71.75</c:v>
                </c:pt>
                <c:pt idx="1">
                  <c:v>71.75</c:v>
                </c:pt>
                <c:pt idx="2">
                  <c:v>71.75</c:v>
                </c:pt>
                <c:pt idx="3">
                  <c:v>71.75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Sheet1!$N$12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Sheet1!$N$13:$N$16</c:f>
              <c:numCache>
                <c:formatCode>General</c:formatCode>
                <c:ptCount val="4"/>
                <c:pt idx="0">
                  <c:v>43.73</c:v>
                </c:pt>
                <c:pt idx="1">
                  <c:v>43.73</c:v>
                </c:pt>
                <c:pt idx="2">
                  <c:v>43.73</c:v>
                </c:pt>
                <c:pt idx="3">
                  <c:v>43.73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Sheet1!$O$12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Sheet1!$O$13:$O$16</c:f>
              <c:numCache>
                <c:formatCode>General</c:formatCode>
                <c:ptCount val="4"/>
                <c:pt idx="0">
                  <c:v>69.23</c:v>
                </c:pt>
                <c:pt idx="1">
                  <c:v>69.23</c:v>
                </c:pt>
                <c:pt idx="2">
                  <c:v>69.23</c:v>
                </c:pt>
                <c:pt idx="3">
                  <c:v>69.23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2066656"/>
        <c:axId val="-662065568"/>
      </c:lineChart>
      <c:catAx>
        <c:axId val="-66206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065568"/>
        <c:crosses val="autoZero"/>
        <c:auto val="1"/>
        <c:lblAlgn val="ctr"/>
        <c:lblOffset val="100"/>
        <c:noMultiLvlLbl val="0"/>
      </c:catAx>
      <c:valAx>
        <c:axId val="-66206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06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Sheet1!$C$2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Sheet1!$C$3:$C$6</c:f>
              <c:numCache>
                <c:formatCode>General</c:formatCode>
                <c:ptCount val="4"/>
                <c:pt idx="0">
                  <c:v>66.75</c:v>
                </c:pt>
                <c:pt idx="1">
                  <c:v>80.25</c:v>
                </c:pt>
                <c:pt idx="2">
                  <c:v>83.75</c:v>
                </c:pt>
                <c:pt idx="3">
                  <c:v>87.5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Sheet1!$D$2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Sheet1!$D$3:$D$6</c:f>
              <c:numCache>
                <c:formatCode>General</c:formatCode>
                <c:ptCount val="4"/>
                <c:pt idx="0">
                  <c:v>47.5</c:v>
                </c:pt>
                <c:pt idx="1">
                  <c:v>62.75</c:v>
                </c:pt>
                <c:pt idx="2">
                  <c:v>68.5</c:v>
                </c:pt>
                <c:pt idx="3">
                  <c:v>71.5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Sheet1!$E$2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Sheet1!$E$3:$E$6</c:f>
              <c:numCache>
                <c:formatCode>General</c:formatCode>
                <c:ptCount val="4"/>
                <c:pt idx="0">
                  <c:v>19.75</c:v>
                </c:pt>
                <c:pt idx="1">
                  <c:v>38.75</c:v>
                </c:pt>
                <c:pt idx="2">
                  <c:v>53</c:v>
                </c:pt>
                <c:pt idx="3">
                  <c:v>62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Sheet1!$F$2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Sheet1!$F$3:$F$6</c:f>
              <c:numCache>
                <c:formatCode>General</c:formatCode>
                <c:ptCount val="4"/>
                <c:pt idx="0">
                  <c:v>67.5</c:v>
                </c:pt>
                <c:pt idx="1">
                  <c:v>82</c:v>
                </c:pt>
                <c:pt idx="2">
                  <c:v>85.25</c:v>
                </c:pt>
                <c:pt idx="3">
                  <c:v>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3055344"/>
        <c:axId val="-663058608"/>
      </c:lineChart>
      <c:catAx>
        <c:axId val="-66305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8608"/>
        <c:crosses val="autoZero"/>
        <c:auto val="1"/>
        <c:lblAlgn val="ctr"/>
        <c:lblOffset val="100"/>
        <c:noMultiLvlLbl val="0"/>
      </c:catAx>
      <c:valAx>
        <c:axId val="-66305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Sheet1!$L$3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Sheet1!$L$4:$L$7</c:f>
              <c:numCache>
                <c:formatCode>General</c:formatCode>
                <c:ptCount val="4"/>
                <c:pt idx="0">
                  <c:v>94.5</c:v>
                </c:pt>
                <c:pt idx="1">
                  <c:v>94.5</c:v>
                </c:pt>
                <c:pt idx="2">
                  <c:v>94.5</c:v>
                </c:pt>
                <c:pt idx="3">
                  <c:v>94.5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Sheet1!$M$3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Sheet1!$M$4:$M$7</c:f>
              <c:numCache>
                <c:formatCode>General</c:formatCode>
                <c:ptCount val="4"/>
                <c:pt idx="0">
                  <c:v>93.75</c:v>
                </c:pt>
                <c:pt idx="1">
                  <c:v>93.75</c:v>
                </c:pt>
                <c:pt idx="2">
                  <c:v>93.75</c:v>
                </c:pt>
                <c:pt idx="3">
                  <c:v>93.75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Sheet1!$N$3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Sheet1!$N$4:$N$7</c:f>
              <c:numCache>
                <c:formatCode>General</c:formatCode>
                <c:ptCount val="4"/>
                <c:pt idx="0">
                  <c:v>91.25</c:v>
                </c:pt>
                <c:pt idx="1">
                  <c:v>91.25</c:v>
                </c:pt>
                <c:pt idx="2">
                  <c:v>91.25</c:v>
                </c:pt>
                <c:pt idx="3">
                  <c:v>91.25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Sheet1!$O$3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Sheet1!$O$4:$O$7</c:f>
              <c:numCache>
                <c:formatCode>General</c:formatCode>
                <c:ptCount val="4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36218464"/>
        <c:axId val="-636224992"/>
      </c:lineChart>
      <c:catAx>
        <c:axId val="-63621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224992"/>
        <c:crosses val="autoZero"/>
        <c:auto val="1"/>
        <c:lblAlgn val="ctr"/>
        <c:lblOffset val="100"/>
        <c:noMultiLvlLbl val="0"/>
      </c:catAx>
      <c:valAx>
        <c:axId val="-63622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21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Sheet1!$C$10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Sheet1!$C$11:$C$14</c:f>
              <c:numCache>
                <c:formatCode>General</c:formatCode>
                <c:ptCount val="4"/>
                <c:pt idx="0">
                  <c:v>17.350000000000001</c:v>
                </c:pt>
                <c:pt idx="1">
                  <c:v>33.03</c:v>
                </c:pt>
                <c:pt idx="2">
                  <c:v>44.37</c:v>
                </c:pt>
                <c:pt idx="3">
                  <c:v>50.78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Sheet1!$D$10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Sheet1!$D$11:$D$14</c:f>
              <c:numCache>
                <c:formatCode>General</c:formatCode>
                <c:ptCount val="4"/>
                <c:pt idx="0">
                  <c:v>12.63</c:v>
                </c:pt>
                <c:pt idx="1">
                  <c:v>33.51</c:v>
                </c:pt>
                <c:pt idx="2">
                  <c:v>45.05</c:v>
                </c:pt>
                <c:pt idx="3">
                  <c:v>51.2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Sheet1!$E$10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Sheet1!$E$11:$E$14</c:f>
              <c:numCache>
                <c:formatCode>General</c:formatCode>
                <c:ptCount val="4"/>
                <c:pt idx="0">
                  <c:v>12.08</c:v>
                </c:pt>
                <c:pt idx="1">
                  <c:v>28.46</c:v>
                </c:pt>
                <c:pt idx="2">
                  <c:v>38.130000000000003</c:v>
                </c:pt>
                <c:pt idx="3">
                  <c:v>39.840000000000003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Sheet1!$F$10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Sheet1!$F$11:$F$14</c:f>
              <c:numCache>
                <c:formatCode>General</c:formatCode>
                <c:ptCount val="4"/>
                <c:pt idx="0">
                  <c:v>15.12</c:v>
                </c:pt>
                <c:pt idx="1">
                  <c:v>23.23</c:v>
                </c:pt>
                <c:pt idx="2">
                  <c:v>26.82</c:v>
                </c:pt>
                <c:pt idx="3">
                  <c:v>43.02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3057520"/>
        <c:axId val="-663055888"/>
      </c:lineChart>
      <c:catAx>
        <c:axId val="-66305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5888"/>
        <c:crosses val="autoZero"/>
        <c:auto val="1"/>
        <c:lblAlgn val="ctr"/>
        <c:lblOffset val="100"/>
        <c:noMultiLvlLbl val="0"/>
      </c:catAx>
      <c:valAx>
        <c:axId val="-66305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Sheet1!$L$12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Sheet1!$L$13:$L$16</c:f>
              <c:numCache>
                <c:formatCode>General</c:formatCode>
                <c:ptCount val="4"/>
                <c:pt idx="0">
                  <c:v>74.94</c:v>
                </c:pt>
                <c:pt idx="1">
                  <c:v>74.94</c:v>
                </c:pt>
                <c:pt idx="2">
                  <c:v>74.94</c:v>
                </c:pt>
                <c:pt idx="3">
                  <c:v>74.94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Sheet1!$M$12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Sheet1!$M$13:$M$16</c:f>
              <c:numCache>
                <c:formatCode>General</c:formatCode>
                <c:ptCount val="4"/>
                <c:pt idx="0">
                  <c:v>71.75</c:v>
                </c:pt>
                <c:pt idx="1">
                  <c:v>71.75</c:v>
                </c:pt>
                <c:pt idx="2">
                  <c:v>71.75</c:v>
                </c:pt>
                <c:pt idx="3">
                  <c:v>71.75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Sheet1!$N$12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Sheet1!$N$13:$N$16</c:f>
              <c:numCache>
                <c:formatCode>General</c:formatCode>
                <c:ptCount val="4"/>
                <c:pt idx="0">
                  <c:v>43.73</c:v>
                </c:pt>
                <c:pt idx="1">
                  <c:v>43.73</c:v>
                </c:pt>
                <c:pt idx="2">
                  <c:v>43.73</c:v>
                </c:pt>
                <c:pt idx="3">
                  <c:v>43.73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Sheet1!$O$12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Sheet1!$O$13:$O$16</c:f>
              <c:numCache>
                <c:formatCode>General</c:formatCode>
                <c:ptCount val="4"/>
                <c:pt idx="0">
                  <c:v>69.23</c:v>
                </c:pt>
                <c:pt idx="1">
                  <c:v>69.23</c:v>
                </c:pt>
                <c:pt idx="2">
                  <c:v>69.23</c:v>
                </c:pt>
                <c:pt idx="3">
                  <c:v>69.23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2061760"/>
        <c:axId val="-662068288"/>
      </c:lineChart>
      <c:catAx>
        <c:axId val="-66206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068288"/>
        <c:crosses val="autoZero"/>
        <c:auto val="1"/>
        <c:lblAlgn val="ctr"/>
        <c:lblOffset val="100"/>
        <c:noMultiLvlLbl val="0"/>
      </c:catAx>
      <c:valAx>
        <c:axId val="-66206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06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Sheet1!$C$18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Sheet1!$C$19:$C$22</c:f>
              <c:numCache>
                <c:formatCode>General</c:formatCode>
                <c:ptCount val="4"/>
                <c:pt idx="0">
                  <c:v>83.75</c:v>
                </c:pt>
                <c:pt idx="1">
                  <c:v>86.75</c:v>
                </c:pt>
                <c:pt idx="2">
                  <c:v>86.75</c:v>
                </c:pt>
                <c:pt idx="3">
                  <c:v>86.75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Sheet1!$D$18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Sheet1!$D$19:$D$22</c:f>
              <c:numCache>
                <c:formatCode>General</c:formatCode>
                <c:ptCount val="4"/>
                <c:pt idx="0">
                  <c:v>71.5</c:v>
                </c:pt>
                <c:pt idx="1">
                  <c:v>73.25</c:v>
                </c:pt>
                <c:pt idx="2">
                  <c:v>74</c:v>
                </c:pt>
                <c:pt idx="3">
                  <c:v>74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Sheet1!$E$18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Sheet1!$E$19:$E$22</c:f>
              <c:numCache>
                <c:formatCode>General</c:formatCode>
                <c:ptCount val="4"/>
                <c:pt idx="0">
                  <c:v>68.25</c:v>
                </c:pt>
                <c:pt idx="1">
                  <c:v>86</c:v>
                </c:pt>
                <c:pt idx="2">
                  <c:v>92.5</c:v>
                </c:pt>
                <c:pt idx="3">
                  <c:v>97.25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Sheet1!$F$18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Sheet1!$F$19:$F$22</c:f>
              <c:numCache>
                <c:formatCode>General</c:formatCode>
                <c:ptCount val="4"/>
                <c:pt idx="0">
                  <c:v>95.25</c:v>
                </c:pt>
                <c:pt idx="1">
                  <c:v>96.5</c:v>
                </c:pt>
                <c:pt idx="2">
                  <c:v>97.5</c:v>
                </c:pt>
                <c:pt idx="3">
                  <c:v>97.5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86475664"/>
        <c:axId val="-986476752"/>
      </c:lineChart>
      <c:catAx>
        <c:axId val="-98647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6476752"/>
        <c:crosses val="autoZero"/>
        <c:auto val="1"/>
        <c:lblAlgn val="ctr"/>
        <c:lblOffset val="100"/>
        <c:noMultiLvlLbl val="0"/>
      </c:catAx>
      <c:valAx>
        <c:axId val="-98647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647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Sheet1!$L$3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Sheet1!$L$4:$L$7</c:f>
              <c:numCache>
                <c:formatCode>General</c:formatCode>
                <c:ptCount val="4"/>
                <c:pt idx="0">
                  <c:v>94.5</c:v>
                </c:pt>
                <c:pt idx="1">
                  <c:v>94.5</c:v>
                </c:pt>
                <c:pt idx="2">
                  <c:v>94.5</c:v>
                </c:pt>
                <c:pt idx="3">
                  <c:v>94.5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Sheet1!$M$3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Sheet1!$M$4:$M$7</c:f>
              <c:numCache>
                <c:formatCode>General</c:formatCode>
                <c:ptCount val="4"/>
                <c:pt idx="0">
                  <c:v>93.75</c:v>
                </c:pt>
                <c:pt idx="1">
                  <c:v>93.75</c:v>
                </c:pt>
                <c:pt idx="2">
                  <c:v>93.75</c:v>
                </c:pt>
                <c:pt idx="3">
                  <c:v>93.75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Sheet1!$N$3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Sheet1!$N$4:$N$7</c:f>
              <c:numCache>
                <c:formatCode>General</c:formatCode>
                <c:ptCount val="4"/>
                <c:pt idx="0">
                  <c:v>91.25</c:v>
                </c:pt>
                <c:pt idx="1">
                  <c:v>91.25</c:v>
                </c:pt>
                <c:pt idx="2">
                  <c:v>91.25</c:v>
                </c:pt>
                <c:pt idx="3">
                  <c:v>91.25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Sheet1!$O$3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Sheet1!$O$4:$O$7</c:f>
              <c:numCache>
                <c:formatCode>General</c:formatCode>
                <c:ptCount val="4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36220096"/>
        <c:axId val="-636225536"/>
      </c:lineChart>
      <c:catAx>
        <c:axId val="-63622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225536"/>
        <c:crosses val="autoZero"/>
        <c:auto val="1"/>
        <c:lblAlgn val="ctr"/>
        <c:lblOffset val="100"/>
        <c:noMultiLvlLbl val="0"/>
      </c:catAx>
      <c:valAx>
        <c:axId val="-63622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22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Sheet1!$C$25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Sheet1!$C$26:$C$29</c:f>
              <c:numCache>
                <c:formatCode>General</c:formatCode>
                <c:ptCount val="4"/>
                <c:pt idx="0">
                  <c:v>69.52</c:v>
                </c:pt>
                <c:pt idx="1">
                  <c:v>77.02</c:v>
                </c:pt>
                <c:pt idx="2">
                  <c:v>77.209999999999994</c:v>
                </c:pt>
                <c:pt idx="3">
                  <c:v>77.150000000000006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Sheet1!$D$25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Sheet1!$D$26:$D$29</c:f>
              <c:numCache>
                <c:formatCode>General</c:formatCode>
                <c:ptCount val="4"/>
                <c:pt idx="0">
                  <c:v>58.97</c:v>
                </c:pt>
                <c:pt idx="1">
                  <c:v>66.17</c:v>
                </c:pt>
                <c:pt idx="2">
                  <c:v>66.37</c:v>
                </c:pt>
                <c:pt idx="3">
                  <c:v>66.27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Sheet1!$E$25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Sheet1!$E$26:$E$29</c:f>
              <c:numCache>
                <c:formatCode>General</c:formatCode>
                <c:ptCount val="4"/>
                <c:pt idx="0">
                  <c:v>60.84</c:v>
                </c:pt>
                <c:pt idx="1">
                  <c:v>67.55</c:v>
                </c:pt>
                <c:pt idx="2">
                  <c:v>67.94</c:v>
                </c:pt>
                <c:pt idx="3">
                  <c:v>65.77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Sheet1!$F$25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Sheet1!$F$26:$F$29</c:f>
              <c:numCache>
                <c:formatCode>General</c:formatCode>
                <c:ptCount val="4"/>
                <c:pt idx="0">
                  <c:v>70.48</c:v>
                </c:pt>
                <c:pt idx="1">
                  <c:v>79.38</c:v>
                </c:pt>
                <c:pt idx="2">
                  <c:v>80.86</c:v>
                </c:pt>
                <c:pt idx="3">
                  <c:v>78.94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92709072"/>
        <c:axId val="-792722128"/>
      </c:lineChart>
      <c:catAx>
        <c:axId val="-79270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2722128"/>
        <c:crosses val="autoZero"/>
        <c:auto val="1"/>
        <c:lblAlgn val="ctr"/>
        <c:lblOffset val="100"/>
        <c:noMultiLvlLbl val="0"/>
      </c:catAx>
      <c:valAx>
        <c:axId val="-79272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270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Sheet1!$L$3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Sheet1!$L$4:$L$7</c:f>
              <c:numCache>
                <c:formatCode>General</c:formatCode>
                <c:ptCount val="4"/>
                <c:pt idx="0">
                  <c:v>94.5</c:v>
                </c:pt>
                <c:pt idx="1">
                  <c:v>94.5</c:v>
                </c:pt>
                <c:pt idx="2">
                  <c:v>94.5</c:v>
                </c:pt>
                <c:pt idx="3">
                  <c:v>94.5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Sheet1!$M$3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Sheet1!$M$4:$M$7</c:f>
              <c:numCache>
                <c:formatCode>General</c:formatCode>
                <c:ptCount val="4"/>
                <c:pt idx="0">
                  <c:v>93.75</c:v>
                </c:pt>
                <c:pt idx="1">
                  <c:v>93.75</c:v>
                </c:pt>
                <c:pt idx="2">
                  <c:v>93.75</c:v>
                </c:pt>
                <c:pt idx="3">
                  <c:v>93.75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Sheet1!$N$3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Sheet1!$N$4:$N$7</c:f>
              <c:numCache>
                <c:formatCode>General</c:formatCode>
                <c:ptCount val="4"/>
                <c:pt idx="0">
                  <c:v>91.25</c:v>
                </c:pt>
                <c:pt idx="1">
                  <c:v>91.25</c:v>
                </c:pt>
                <c:pt idx="2">
                  <c:v>91.25</c:v>
                </c:pt>
                <c:pt idx="3">
                  <c:v>91.25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Sheet1!$O$3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Sheet1!$O$4:$O$7</c:f>
              <c:numCache>
                <c:formatCode>General</c:formatCode>
                <c:ptCount val="4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86473488"/>
        <c:axId val="-986471312"/>
      </c:lineChart>
      <c:catAx>
        <c:axId val="-98647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6471312"/>
        <c:crosses val="autoZero"/>
        <c:auto val="1"/>
        <c:lblAlgn val="ctr"/>
        <c:lblOffset val="100"/>
        <c:noMultiLvlLbl val="0"/>
      </c:catAx>
      <c:valAx>
        <c:axId val="-98647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647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Sheet1!$L$12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Sheet1!$L$13:$L$16</c:f>
              <c:numCache>
                <c:formatCode>General</c:formatCode>
                <c:ptCount val="4"/>
                <c:pt idx="0">
                  <c:v>74.94</c:v>
                </c:pt>
                <c:pt idx="1">
                  <c:v>74.94</c:v>
                </c:pt>
                <c:pt idx="2">
                  <c:v>74.94</c:v>
                </c:pt>
                <c:pt idx="3">
                  <c:v>74.94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Sheet1!$M$12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Sheet1!$M$13:$M$16</c:f>
              <c:numCache>
                <c:formatCode>General</c:formatCode>
                <c:ptCount val="4"/>
                <c:pt idx="0">
                  <c:v>71.75</c:v>
                </c:pt>
                <c:pt idx="1">
                  <c:v>71.75</c:v>
                </c:pt>
                <c:pt idx="2">
                  <c:v>71.75</c:v>
                </c:pt>
                <c:pt idx="3">
                  <c:v>71.75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Sheet1!$N$12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Sheet1!$N$13:$N$16</c:f>
              <c:numCache>
                <c:formatCode>General</c:formatCode>
                <c:ptCount val="4"/>
                <c:pt idx="0">
                  <c:v>43.73</c:v>
                </c:pt>
                <c:pt idx="1">
                  <c:v>43.73</c:v>
                </c:pt>
                <c:pt idx="2">
                  <c:v>43.73</c:v>
                </c:pt>
                <c:pt idx="3">
                  <c:v>43.73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Sheet1!$O$12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Sheet1!$O$13:$O$16</c:f>
              <c:numCache>
                <c:formatCode>General</c:formatCode>
                <c:ptCount val="4"/>
                <c:pt idx="0">
                  <c:v>69.23</c:v>
                </c:pt>
                <c:pt idx="1">
                  <c:v>69.23</c:v>
                </c:pt>
                <c:pt idx="2">
                  <c:v>69.23</c:v>
                </c:pt>
                <c:pt idx="3">
                  <c:v>69.23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36219008"/>
        <c:axId val="-636228800"/>
      </c:lineChart>
      <c:catAx>
        <c:axId val="-63621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228800"/>
        <c:crosses val="autoZero"/>
        <c:auto val="1"/>
        <c:lblAlgn val="ctr"/>
        <c:lblOffset val="100"/>
        <c:noMultiLvlLbl val="0"/>
      </c:catAx>
      <c:valAx>
        <c:axId val="-63622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62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Sheet1!$C$41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Sheet1!$C$42:$C$45</c:f>
              <c:numCache>
                <c:formatCode>General</c:formatCode>
                <c:ptCount val="4"/>
                <c:pt idx="0">
                  <c:v>68.86</c:v>
                </c:pt>
                <c:pt idx="1">
                  <c:v>75.819999999999993</c:v>
                </c:pt>
                <c:pt idx="2">
                  <c:v>74.72</c:v>
                </c:pt>
                <c:pt idx="3">
                  <c:v>71.42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Sheet1!$D$41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Sheet1!$D$42:$D$45</c:f>
              <c:numCache>
                <c:formatCode>General</c:formatCode>
                <c:ptCount val="4"/>
                <c:pt idx="0">
                  <c:v>62.85</c:v>
                </c:pt>
                <c:pt idx="1">
                  <c:v>68.790000000000006</c:v>
                </c:pt>
                <c:pt idx="2">
                  <c:v>69.89</c:v>
                </c:pt>
                <c:pt idx="3">
                  <c:v>69.78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Sheet1!$E$41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Sheet1!$E$42:$E$45</c:f>
              <c:numCache>
                <c:formatCode>General</c:formatCode>
                <c:ptCount val="4"/>
                <c:pt idx="0">
                  <c:v>59.56</c:v>
                </c:pt>
                <c:pt idx="1">
                  <c:v>66.7</c:v>
                </c:pt>
                <c:pt idx="2">
                  <c:v>69.23</c:v>
                </c:pt>
                <c:pt idx="3">
                  <c:v>69.23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Sheet1!$F$41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Sheet1!$F$42:$F$45</c:f>
              <c:numCache>
                <c:formatCode>General</c:formatCode>
                <c:ptCount val="4"/>
                <c:pt idx="0">
                  <c:v>53.84</c:v>
                </c:pt>
                <c:pt idx="1">
                  <c:v>69.23</c:v>
                </c:pt>
                <c:pt idx="2">
                  <c:v>75.52</c:v>
                </c:pt>
                <c:pt idx="3">
                  <c:v>69.78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92718864"/>
        <c:axId val="-792722672"/>
      </c:lineChart>
      <c:catAx>
        <c:axId val="-79271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2722672"/>
        <c:crosses val="autoZero"/>
        <c:auto val="1"/>
        <c:lblAlgn val="ctr"/>
        <c:lblOffset val="100"/>
        <c:noMultiLvlLbl val="0"/>
      </c:catAx>
      <c:valAx>
        <c:axId val="-79272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271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Sheet1!$L$12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Sheet1!$L$13:$L$16</c:f>
              <c:numCache>
                <c:formatCode>General</c:formatCode>
                <c:ptCount val="4"/>
                <c:pt idx="0">
                  <c:v>74.94</c:v>
                </c:pt>
                <c:pt idx="1">
                  <c:v>74.94</c:v>
                </c:pt>
                <c:pt idx="2">
                  <c:v>74.94</c:v>
                </c:pt>
                <c:pt idx="3">
                  <c:v>74.94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Sheet1!$M$12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Sheet1!$M$13:$M$16</c:f>
              <c:numCache>
                <c:formatCode>General</c:formatCode>
                <c:ptCount val="4"/>
                <c:pt idx="0">
                  <c:v>71.75</c:v>
                </c:pt>
                <c:pt idx="1">
                  <c:v>71.75</c:v>
                </c:pt>
                <c:pt idx="2">
                  <c:v>71.75</c:v>
                </c:pt>
                <c:pt idx="3">
                  <c:v>71.75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Sheet1!$N$12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Sheet1!$N$13:$N$16</c:f>
              <c:numCache>
                <c:formatCode>General</c:formatCode>
                <c:ptCount val="4"/>
                <c:pt idx="0">
                  <c:v>43.73</c:v>
                </c:pt>
                <c:pt idx="1">
                  <c:v>43.73</c:v>
                </c:pt>
                <c:pt idx="2">
                  <c:v>43.73</c:v>
                </c:pt>
                <c:pt idx="3">
                  <c:v>43.73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Sheet1!$O$12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Sheet1!$O$13:$O$16</c:f>
              <c:numCache>
                <c:formatCode>General</c:formatCode>
                <c:ptCount val="4"/>
                <c:pt idx="0">
                  <c:v>69.23</c:v>
                </c:pt>
                <c:pt idx="1">
                  <c:v>69.23</c:v>
                </c:pt>
                <c:pt idx="2">
                  <c:v>69.23</c:v>
                </c:pt>
                <c:pt idx="3">
                  <c:v>69.23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3060784"/>
        <c:axId val="-662062848"/>
      </c:lineChart>
      <c:catAx>
        <c:axId val="-66306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062848"/>
        <c:crosses val="autoZero"/>
        <c:auto val="1"/>
        <c:lblAlgn val="ctr"/>
        <c:lblOffset val="100"/>
        <c:noMultiLvlLbl val="0"/>
      </c:catAx>
      <c:valAx>
        <c:axId val="-66206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6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Sheet1!$C$49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Sheet1!$C$50:$C$53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Sheet1!$D$49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Sheet1!$D$50:$D$53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Sheet1!$E$49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Sheet1!$E$50:$E$53</c:f>
              <c:numCache>
                <c:formatCode>General</c:formatCode>
                <c:ptCount val="4"/>
                <c:pt idx="0">
                  <c:v>95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Sheet1!$F$49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Sheet1!$F$50:$F$53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3052624"/>
        <c:axId val="-663050992"/>
      </c:lineChart>
      <c:catAx>
        <c:axId val="-66305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0992"/>
        <c:crosses val="autoZero"/>
        <c:auto val="1"/>
        <c:lblAlgn val="ctr"/>
        <c:lblOffset val="100"/>
        <c:noMultiLvlLbl val="0"/>
      </c:catAx>
      <c:valAx>
        <c:axId val="-6630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Sheet1!$L$3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Sheet1!$L$4:$L$7</c:f>
              <c:numCache>
                <c:formatCode>General</c:formatCode>
                <c:ptCount val="4"/>
                <c:pt idx="0">
                  <c:v>94.5</c:v>
                </c:pt>
                <c:pt idx="1">
                  <c:v>94.5</c:v>
                </c:pt>
                <c:pt idx="2">
                  <c:v>94.5</c:v>
                </c:pt>
                <c:pt idx="3">
                  <c:v>94.5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Sheet1!$M$3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Sheet1!$M$4:$M$7</c:f>
              <c:numCache>
                <c:formatCode>General</c:formatCode>
                <c:ptCount val="4"/>
                <c:pt idx="0">
                  <c:v>93.75</c:v>
                </c:pt>
                <c:pt idx="1">
                  <c:v>93.75</c:v>
                </c:pt>
                <c:pt idx="2">
                  <c:v>93.75</c:v>
                </c:pt>
                <c:pt idx="3">
                  <c:v>93.75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Sheet1!$N$3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Sheet1!$N$4:$N$7</c:f>
              <c:numCache>
                <c:formatCode>General</c:formatCode>
                <c:ptCount val="4"/>
                <c:pt idx="0">
                  <c:v>91.25</c:v>
                </c:pt>
                <c:pt idx="1">
                  <c:v>91.25</c:v>
                </c:pt>
                <c:pt idx="2">
                  <c:v>91.25</c:v>
                </c:pt>
                <c:pt idx="3">
                  <c:v>91.25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Sheet1!$O$3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Sheet1!$O$4:$O$7</c:f>
              <c:numCache>
                <c:formatCode>General</c:formatCode>
                <c:ptCount val="4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2072096"/>
        <c:axId val="-662071552"/>
      </c:lineChart>
      <c:catAx>
        <c:axId val="-66207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071552"/>
        <c:crosses val="autoZero"/>
        <c:auto val="1"/>
        <c:lblAlgn val="ctr"/>
        <c:lblOffset val="100"/>
        <c:noMultiLvlLbl val="0"/>
      </c:catAx>
      <c:valAx>
        <c:axId val="-66207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07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Sheet1!$C$57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Sheet1!$C$58:$C$61</c:f>
              <c:numCache>
                <c:formatCode>General</c:formatCode>
                <c:ptCount val="4"/>
                <c:pt idx="0">
                  <c:v>58.021999999999998</c:v>
                </c:pt>
                <c:pt idx="1">
                  <c:v>67.47</c:v>
                </c:pt>
                <c:pt idx="2">
                  <c:v>67.47</c:v>
                </c:pt>
                <c:pt idx="3">
                  <c:v>66.260000000000005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Sheet1!$D$57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Sheet1!$D$58:$D$61</c:f>
              <c:numCache>
                <c:formatCode>General</c:formatCode>
                <c:ptCount val="4"/>
                <c:pt idx="0">
                  <c:v>94.62</c:v>
                </c:pt>
                <c:pt idx="1">
                  <c:v>98.35</c:v>
                </c:pt>
                <c:pt idx="2">
                  <c:v>98.46</c:v>
                </c:pt>
                <c:pt idx="3">
                  <c:v>98.46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Sheet1!$E$57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Sheet1!$E$58:$E$61</c:f>
              <c:numCache>
                <c:formatCode>General</c:formatCode>
                <c:ptCount val="4"/>
                <c:pt idx="0">
                  <c:v>58.021999999999998</c:v>
                </c:pt>
                <c:pt idx="1">
                  <c:v>67.47</c:v>
                </c:pt>
                <c:pt idx="2">
                  <c:v>67.47</c:v>
                </c:pt>
                <c:pt idx="3">
                  <c:v>66.260000000000005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Sheet1!$F$57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Sheet1!$F$58:$F$61</c:f>
              <c:numCache>
                <c:formatCode>General</c:formatCode>
                <c:ptCount val="4"/>
                <c:pt idx="0">
                  <c:v>93.04</c:v>
                </c:pt>
                <c:pt idx="1">
                  <c:v>96.15</c:v>
                </c:pt>
                <c:pt idx="2">
                  <c:v>96.15</c:v>
                </c:pt>
                <c:pt idx="3">
                  <c:v>96.15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3053168"/>
        <c:axId val="-663051536"/>
      </c:lineChart>
      <c:catAx>
        <c:axId val="-66305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1536"/>
        <c:crosses val="autoZero"/>
        <c:auto val="1"/>
        <c:lblAlgn val="ctr"/>
        <c:lblOffset val="100"/>
        <c:noMultiLvlLbl val="0"/>
      </c:catAx>
      <c:valAx>
        <c:axId val="-66305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Sheet1!$L$12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Sheet1!$L$13:$L$16</c:f>
              <c:numCache>
                <c:formatCode>General</c:formatCode>
                <c:ptCount val="4"/>
                <c:pt idx="0">
                  <c:v>74.94</c:v>
                </c:pt>
                <c:pt idx="1">
                  <c:v>74.94</c:v>
                </c:pt>
                <c:pt idx="2">
                  <c:v>74.94</c:v>
                </c:pt>
                <c:pt idx="3">
                  <c:v>74.94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Sheet1!$M$12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Sheet1!$M$13:$M$16</c:f>
              <c:numCache>
                <c:formatCode>General</c:formatCode>
                <c:ptCount val="4"/>
                <c:pt idx="0">
                  <c:v>71.75</c:v>
                </c:pt>
                <c:pt idx="1">
                  <c:v>71.75</c:v>
                </c:pt>
                <c:pt idx="2">
                  <c:v>71.75</c:v>
                </c:pt>
                <c:pt idx="3">
                  <c:v>71.75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Sheet1!$N$12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Sheet1!$N$13:$N$16</c:f>
              <c:numCache>
                <c:formatCode>General</c:formatCode>
                <c:ptCount val="4"/>
                <c:pt idx="0">
                  <c:v>43.73</c:v>
                </c:pt>
                <c:pt idx="1">
                  <c:v>43.73</c:v>
                </c:pt>
                <c:pt idx="2">
                  <c:v>43.73</c:v>
                </c:pt>
                <c:pt idx="3">
                  <c:v>43.73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Sheet1!$O$12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Sheet1!$O$13:$O$16</c:f>
              <c:numCache>
                <c:formatCode>General</c:formatCode>
                <c:ptCount val="4"/>
                <c:pt idx="0">
                  <c:v>69.23</c:v>
                </c:pt>
                <c:pt idx="1">
                  <c:v>69.23</c:v>
                </c:pt>
                <c:pt idx="2">
                  <c:v>69.23</c:v>
                </c:pt>
                <c:pt idx="3">
                  <c:v>69.23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2063936"/>
        <c:axId val="-662063392"/>
      </c:lineChart>
      <c:catAx>
        <c:axId val="-66206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063392"/>
        <c:crosses val="autoZero"/>
        <c:auto val="1"/>
        <c:lblAlgn val="ctr"/>
        <c:lblOffset val="100"/>
        <c:noMultiLvlLbl val="0"/>
      </c:catAx>
      <c:valAx>
        <c:axId val="-66206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206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Sheet1!$C$65</c:f>
              <c:strCache>
                <c:ptCount val="1"/>
                <c:pt idx="0">
                  <c:v>KNN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Sheet1!$C$66:$C$69</c:f>
              <c:numCache>
                <c:formatCode>General</c:formatCode>
                <c:ptCount val="4"/>
                <c:pt idx="0">
                  <c:v>90.5</c:v>
                </c:pt>
                <c:pt idx="1">
                  <c:v>92</c:v>
                </c:pt>
                <c:pt idx="2">
                  <c:v>94.75</c:v>
                </c:pt>
                <c:pt idx="3">
                  <c:v>95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Sheet1!$D$65</c:f>
              <c:strCache>
                <c:ptCount val="1"/>
                <c:pt idx="0">
                  <c:v>Centroid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Sheet1!$D$66:$D$69</c:f>
              <c:numCache>
                <c:formatCode>General</c:formatCode>
                <c:ptCount val="4"/>
                <c:pt idx="0">
                  <c:v>81.75</c:v>
                </c:pt>
                <c:pt idx="1">
                  <c:v>89</c:v>
                </c:pt>
                <c:pt idx="2">
                  <c:v>93.25</c:v>
                </c:pt>
                <c:pt idx="3">
                  <c:v>94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Sheet1!$E$65</c:f>
              <c:strCache>
                <c:ptCount val="1"/>
                <c:pt idx="0">
                  <c:v>Linear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Sheet1!$E$66:$E$69</c:f>
              <c:numCache>
                <c:formatCode>General</c:formatCode>
                <c:ptCount val="4"/>
                <c:pt idx="0">
                  <c:v>61.5</c:v>
                </c:pt>
                <c:pt idx="1">
                  <c:v>82.75</c:v>
                </c:pt>
                <c:pt idx="2">
                  <c:v>93.5</c:v>
                </c:pt>
                <c:pt idx="3">
                  <c:v>94.75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Sheet1!$F$65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Lit>
              <c:formatCode>General</c:formatCode>
              <c:ptCount val="4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50</c:v>
              </c:pt>
            </c:numLit>
          </c:cat>
          <c:val>
            <c:numRef>
              <c:f>Sheet1!$F$66:$F$69</c:f>
              <c:numCache>
                <c:formatCode>General</c:formatCode>
                <c:ptCount val="4"/>
                <c:pt idx="0">
                  <c:v>85.75</c:v>
                </c:pt>
                <c:pt idx="1">
                  <c:v>94.25</c:v>
                </c:pt>
                <c:pt idx="2">
                  <c:v>97</c:v>
                </c:pt>
                <c:pt idx="3">
                  <c:v>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63053712"/>
        <c:axId val="-663054800"/>
      </c:lineChart>
      <c:catAx>
        <c:axId val="-66305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4800"/>
        <c:crosses val="autoZero"/>
        <c:auto val="1"/>
        <c:lblAlgn val="ctr"/>
        <c:lblOffset val="100"/>
        <c:noMultiLvlLbl val="0"/>
      </c:catAx>
      <c:valAx>
        <c:axId val="-66305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6305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0B7B-9511-4046-B19B-4F0BD4116E38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E7FD-1AC5-4FD5-8B50-21B15808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Name:</a:t>
            </a:r>
          </a:p>
          <a:p>
            <a:r>
              <a:rPr lang="en-US" dirty="0" smtClean="0"/>
              <a:t>Arpitha Patel B S(1001104361)</a:t>
            </a:r>
          </a:p>
          <a:p>
            <a:r>
              <a:rPr lang="en-US" dirty="0" smtClean="0"/>
              <a:t>Harshith Mahesh(1001110610)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468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CMD </a:t>
            </a:r>
            <a:r>
              <a:rPr lang="en-US" sz="2800" b="1" dirty="0" err="1" smtClean="0"/>
              <a:t>ATnTDatSet</a:t>
            </a:r>
            <a:r>
              <a:rPr lang="en-US" sz="2800" b="1" dirty="0" smtClean="0"/>
              <a:t> Results: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099051"/>
              </p:ext>
            </p:extLst>
          </p:nvPr>
        </p:nvGraphicFramePr>
        <p:xfrm>
          <a:off x="313899" y="736978"/>
          <a:ext cx="5308979" cy="586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173858"/>
              </p:ext>
            </p:extLst>
          </p:nvPr>
        </p:nvGraphicFramePr>
        <p:xfrm>
          <a:off x="6482687" y="1006228"/>
          <a:ext cx="5090614" cy="532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7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468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CMD </a:t>
            </a:r>
            <a:r>
              <a:rPr lang="en-US" sz="2800" b="1" dirty="0" err="1" smtClean="0"/>
              <a:t>HandWritten</a:t>
            </a:r>
            <a:r>
              <a:rPr lang="en-US" sz="2800" b="1" dirty="0" smtClean="0"/>
              <a:t> Results: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997122"/>
              </p:ext>
            </p:extLst>
          </p:nvPr>
        </p:nvGraphicFramePr>
        <p:xfrm>
          <a:off x="341194" y="846161"/>
          <a:ext cx="5336275" cy="574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380072"/>
              </p:ext>
            </p:extLst>
          </p:nvPr>
        </p:nvGraphicFramePr>
        <p:xfrm>
          <a:off x="6291618" y="1142999"/>
          <a:ext cx="5349922" cy="5326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60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79" y="106878"/>
            <a:ext cx="10515600" cy="745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Laplacian </a:t>
            </a:r>
            <a:r>
              <a:rPr lang="en-US" sz="2800" b="1" dirty="0" err="1" smtClean="0"/>
              <a:t>ATnT</a:t>
            </a:r>
            <a:r>
              <a:rPr lang="en-US" sz="2800" b="1" dirty="0" smtClean="0"/>
              <a:t> Results</a:t>
            </a:r>
            <a:endParaRPr lang="en-US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421124"/>
              </p:ext>
            </p:extLst>
          </p:nvPr>
        </p:nvGraphicFramePr>
        <p:xfrm>
          <a:off x="470065" y="1006228"/>
          <a:ext cx="5207404" cy="532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189945"/>
              </p:ext>
            </p:extLst>
          </p:nvPr>
        </p:nvGraphicFramePr>
        <p:xfrm>
          <a:off x="6482687" y="1006228"/>
          <a:ext cx="5090614" cy="532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57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36897"/>
            <a:ext cx="10515600" cy="97958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Laplacian </a:t>
            </a:r>
            <a:r>
              <a:rPr lang="en-US" sz="2800" b="1" dirty="0" err="1" smtClean="0"/>
              <a:t>HandWritten</a:t>
            </a:r>
            <a:r>
              <a:rPr lang="en-US" sz="3200" b="1" dirty="0" smtClean="0"/>
              <a:t> Results: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05993"/>
              </p:ext>
            </p:extLst>
          </p:nvPr>
        </p:nvGraphicFramePr>
        <p:xfrm>
          <a:off x="228601" y="842682"/>
          <a:ext cx="5694528" cy="5683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982458"/>
              </p:ext>
            </p:extLst>
          </p:nvPr>
        </p:nvGraphicFramePr>
        <p:xfrm>
          <a:off x="6291618" y="1142999"/>
          <a:ext cx="5349922" cy="5326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9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9" y="119465"/>
            <a:ext cx="10515600" cy="65845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LDA </a:t>
            </a:r>
            <a:r>
              <a:rPr lang="en-US" sz="2800" b="1" dirty="0" err="1" smtClean="0"/>
              <a:t>ATnT</a:t>
            </a:r>
            <a:r>
              <a:rPr lang="en-US" sz="2800" b="1" dirty="0" smtClean="0"/>
              <a:t> Results: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16942"/>
              </p:ext>
            </p:extLst>
          </p:nvPr>
        </p:nvGraphicFramePr>
        <p:xfrm>
          <a:off x="360363" y="1047750"/>
          <a:ext cx="5412640" cy="544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73134"/>
              </p:ext>
            </p:extLst>
          </p:nvPr>
        </p:nvGraphicFramePr>
        <p:xfrm>
          <a:off x="6482687" y="1006228"/>
          <a:ext cx="5090614" cy="532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3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215001"/>
            <a:ext cx="10515600" cy="46738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LDA </a:t>
            </a:r>
            <a:r>
              <a:rPr lang="en-US" sz="2800" b="1" dirty="0" err="1" smtClean="0"/>
              <a:t>HandWritten</a:t>
            </a:r>
            <a:r>
              <a:rPr lang="en-US" sz="2800" b="1" dirty="0" smtClean="0"/>
              <a:t> Set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960038"/>
              </p:ext>
            </p:extLst>
          </p:nvPr>
        </p:nvGraphicFramePr>
        <p:xfrm>
          <a:off x="210403" y="883929"/>
          <a:ext cx="5671782" cy="577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49388"/>
              </p:ext>
            </p:extLst>
          </p:nvPr>
        </p:nvGraphicFramePr>
        <p:xfrm>
          <a:off x="6291618" y="1142999"/>
          <a:ext cx="5349922" cy="5326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17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33114"/>
            <a:ext cx="10515600" cy="71304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PCA </a:t>
            </a:r>
            <a:r>
              <a:rPr lang="en-US" sz="2800" b="1" dirty="0" err="1" smtClean="0"/>
              <a:t>ATnTDataSet</a:t>
            </a:r>
            <a:r>
              <a:rPr lang="en-US" sz="2800" b="1" dirty="0" smtClean="0"/>
              <a:t> Result: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340319"/>
              </p:ext>
            </p:extLst>
          </p:nvPr>
        </p:nvGraphicFramePr>
        <p:xfrm>
          <a:off x="333375" y="846138"/>
          <a:ext cx="5180321" cy="5650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308964"/>
              </p:ext>
            </p:extLst>
          </p:nvPr>
        </p:nvGraphicFramePr>
        <p:xfrm>
          <a:off x="6482687" y="1006228"/>
          <a:ext cx="5090614" cy="532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93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33113"/>
            <a:ext cx="10515600" cy="53562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PCA </a:t>
            </a:r>
            <a:r>
              <a:rPr lang="en-US" sz="2800" b="1" dirty="0" err="1" smtClean="0"/>
              <a:t>HandWritten</a:t>
            </a:r>
            <a:r>
              <a:rPr lang="en-US" sz="2800" b="1" dirty="0" smtClean="0"/>
              <a:t> Result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656468"/>
              </p:ext>
            </p:extLst>
          </p:nvPr>
        </p:nvGraphicFramePr>
        <p:xfrm>
          <a:off x="327546" y="900752"/>
          <a:ext cx="5431809" cy="5554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5020"/>
              </p:ext>
            </p:extLst>
          </p:nvPr>
        </p:nvGraphicFramePr>
        <p:xfrm>
          <a:off x="6291618" y="1142999"/>
          <a:ext cx="5349922" cy="5326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56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0"/>
            <a:ext cx="10515600" cy="5049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F-Statistics </a:t>
            </a:r>
            <a:r>
              <a:rPr lang="en-US" sz="2800" b="1" dirty="0" err="1" smtClean="0"/>
              <a:t>ATnT</a:t>
            </a:r>
            <a:r>
              <a:rPr lang="en-US" sz="2800" b="1" dirty="0" smtClean="0"/>
              <a:t> Results: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20491"/>
              </p:ext>
            </p:extLst>
          </p:nvPr>
        </p:nvGraphicFramePr>
        <p:xfrm>
          <a:off x="491320" y="709684"/>
          <a:ext cx="5322626" cy="558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464743"/>
              </p:ext>
            </p:extLst>
          </p:nvPr>
        </p:nvGraphicFramePr>
        <p:xfrm>
          <a:off x="6482687" y="1006228"/>
          <a:ext cx="5090614" cy="532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07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22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F-Statistics </a:t>
            </a:r>
            <a:r>
              <a:rPr lang="en-US" sz="2800" b="1" dirty="0" err="1" smtClean="0"/>
              <a:t>HandWritten</a:t>
            </a:r>
            <a:r>
              <a:rPr lang="en-US" sz="2800" b="1" dirty="0" smtClean="0"/>
              <a:t> Results: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49949"/>
              </p:ext>
            </p:extLst>
          </p:nvPr>
        </p:nvGraphicFramePr>
        <p:xfrm>
          <a:off x="409434" y="736979"/>
          <a:ext cx="5254387" cy="574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828551"/>
              </p:ext>
            </p:extLst>
          </p:nvPr>
        </p:nvGraphicFramePr>
        <p:xfrm>
          <a:off x="6291618" y="1142999"/>
          <a:ext cx="5349922" cy="5326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68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4</vt:lpstr>
      <vt:lpstr>Laplacian ATnT Results</vt:lpstr>
      <vt:lpstr>Laplacian HandWritten Results:</vt:lpstr>
      <vt:lpstr>LDA ATnT Results:</vt:lpstr>
      <vt:lpstr>LDA HandWritten Set</vt:lpstr>
      <vt:lpstr>PCA ATnTDataSet Result:</vt:lpstr>
      <vt:lpstr>PCA HandWritten Result</vt:lpstr>
      <vt:lpstr>F-Statistics ATnT Results:</vt:lpstr>
      <vt:lpstr>F-Statistics HandWritten Results:</vt:lpstr>
      <vt:lpstr>CMD ATnTDatSet Results:</vt:lpstr>
      <vt:lpstr>CMD HandWritten Results: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Windows User</dc:creator>
  <cp:lastModifiedBy>Windows User</cp:lastModifiedBy>
  <cp:revision>24</cp:revision>
  <dcterms:created xsi:type="dcterms:W3CDTF">2016-05-08T17:35:17Z</dcterms:created>
  <dcterms:modified xsi:type="dcterms:W3CDTF">2016-05-08T18:39:49Z</dcterms:modified>
</cp:coreProperties>
</file>