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pit Yadav" initials="AY" lastIdx="1" clrIdx="0">
    <p:extLst>
      <p:ext uri="{19B8F6BF-5375-455C-9EA6-DF929625EA0E}">
        <p15:presenceInfo xmlns:p15="http://schemas.microsoft.com/office/powerpoint/2012/main" userId="Arpit Yad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64168" y="176009"/>
            <a:ext cx="25553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HOME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52" b="9444"/>
          <a:stretch/>
        </p:blipFill>
        <p:spPr>
          <a:xfrm>
            <a:off x="2619479" y="0"/>
            <a:ext cx="9572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45120" y="1090411"/>
            <a:ext cx="322647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Updated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0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Delete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0" y="0"/>
            <a:ext cx="943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Form-1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0" y="0"/>
            <a:ext cx="928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Form-2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0"/>
            <a:ext cx="948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2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Form-3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1" y="18134"/>
            <a:ext cx="9288379" cy="68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0" y="1090411"/>
            <a:ext cx="29677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Typing A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Form-4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0" y="0"/>
            <a:ext cx="928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9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126329" y="1109461"/>
            <a:ext cx="326457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Show </a:t>
            </a:r>
          </a:p>
          <a:p>
            <a:pPr algn="ctr"/>
            <a:r>
              <a:rPr lang="en-US" sz="5400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54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Expenses</a:t>
            </a:r>
            <a:endParaRPr lang="en-US" sz="54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98" y="0"/>
            <a:ext cx="880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2" y="1090411"/>
            <a:ext cx="355032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Edit 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0"/>
            <a:ext cx="8943975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79698">
            <a:off x="9810751" y="3390900"/>
            <a:ext cx="6858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3100" y="2971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9008896">
            <a:off x="10830565" y="3390900"/>
            <a:ext cx="6858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90571" y="296305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7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134"/>
            <a:ext cx="8953500" cy="731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-64172" y="1090411"/>
            <a:ext cx="355032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Edit 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Expenses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 &amp; Can Update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24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-64171" y="1090411"/>
            <a:ext cx="341697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Update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Expenses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0"/>
            <a:ext cx="9010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628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40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Yadav</dc:creator>
  <cp:lastModifiedBy>arpit</cp:lastModifiedBy>
  <cp:revision>56</cp:revision>
  <dcterms:created xsi:type="dcterms:W3CDTF">2022-09-23T16:41:45Z</dcterms:created>
  <dcterms:modified xsi:type="dcterms:W3CDTF">2023-01-29T16:03:24Z</dcterms:modified>
</cp:coreProperties>
</file>