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it Yadav" initials="AY" lastIdx="1" clrIdx="0">
    <p:extLst>
      <p:ext uri="{19B8F6BF-5375-455C-9EA6-DF929625EA0E}">
        <p15:presenceInfo xmlns:p15="http://schemas.microsoft.com/office/powerpoint/2012/main" userId="Arpit Yad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64168" y="176009"/>
            <a:ext cx="25553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7A59D-97CB-CA3C-6B6D-5C45F88E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78" y="1673"/>
            <a:ext cx="9572521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Chat-1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50086-D064-8A6A-E957-DA609E88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18" y="1673"/>
            <a:ext cx="9545782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Chat-2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3515F-65AB-1453-516A-04BC284D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1673"/>
            <a:ext cx="9559635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0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Chat-3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9D498-89E7-8FE9-1FC4-A21F2705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08" y="1673"/>
            <a:ext cx="9573491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-16042" y="1058326"/>
            <a:ext cx="25553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2C3B2-BDC2-B4C6-0517-BB5B24DF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268" y="1673"/>
            <a:ext cx="9652731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-64170" y="1090411"/>
            <a:ext cx="29677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Chat-1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3370E-E67F-4300-437E-3D76DA31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4" y="1673"/>
            <a:ext cx="9615055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Chat-2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7F3F1-3CCC-4DA9-4953-5C14BA5A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6" y="1673"/>
            <a:ext cx="9462654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Chat-2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79BE6-2DE2-763F-2E54-4CB9464E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1673"/>
            <a:ext cx="9559636" cy="68546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43BF5B47-04F4-9A48-165B-2447F6E17B22}"/>
              </a:ext>
            </a:extLst>
          </p:cNvPr>
          <p:cNvSpPr/>
          <p:nvPr/>
        </p:nvSpPr>
        <p:spPr>
          <a:xfrm rot="2019304">
            <a:off x="3674363" y="4733566"/>
            <a:ext cx="618853" cy="1185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Chat-2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43B50-D692-8F83-BB88-177E9C18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18" y="1673"/>
            <a:ext cx="9545782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9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Chat-1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95A3A-264C-B20A-59F7-D2699CD9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73"/>
            <a:ext cx="9448800" cy="68546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48F92A8-1DF7-9534-9D35-B6BB43F4E87E}"/>
              </a:ext>
            </a:extLst>
          </p:cNvPr>
          <p:cNvSpPr/>
          <p:nvPr/>
        </p:nvSpPr>
        <p:spPr>
          <a:xfrm rot="2320621">
            <a:off x="3644396" y="4831874"/>
            <a:ext cx="582771" cy="113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6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Chat-1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165EA-655A-BF86-BC12-744441AD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2" y="1673"/>
            <a:ext cx="9656618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Chat-3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B0E55-41C1-5344-0ADD-7EC91E07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6" y="1673"/>
            <a:ext cx="9670473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405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37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Yadav</dc:creator>
  <cp:lastModifiedBy>Arpit Yadav</cp:lastModifiedBy>
  <cp:revision>44</cp:revision>
  <dcterms:created xsi:type="dcterms:W3CDTF">2022-09-23T16:41:45Z</dcterms:created>
  <dcterms:modified xsi:type="dcterms:W3CDTF">2023-01-10T18:18:16Z</dcterms:modified>
</cp:coreProperties>
</file>