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6" r:id="rId3"/>
    <p:sldId id="272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74D6D-679C-4745-8CCE-309DFD5CF8E3}" v="15" dt="2020-02-05T18:21:45.569"/>
    <p1510:client id="{0817F3BA-7571-A7EE-C054-3290CEAD6A9A}" v="508" dt="2020-02-09T21:02:54.255"/>
    <p1510:client id="{73ECAC64-0A30-40A1-A63E-2EE9361B9616}" v="76" dt="2020-02-05T18:24:44.348"/>
    <p1510:client id="{7C9FDD0B-AD4D-D16C-31A9-C7AC6E706FA7}" v="1398" dt="2020-02-07T03:34:08.551"/>
    <p1510:client id="{7F44704F-8D55-ED07-61F8-9163FA7CCA47}" v="50" dt="2020-02-10T22:32:44.442"/>
    <p1510:client id="{9D475673-387E-33A6-1585-57B4CA44C78D}" v="8" dt="2020-02-10T20:23:24.922"/>
    <p1510:client id="{C4405B9B-7A48-97C4-BAD3-FC710C8C6B8B}" v="15" dt="2020-02-08T05:20:55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456-6BFF-444C-8787-DA64C8C5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8128-F4F4-43BE-9774-555CDE86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A897-5FFE-409B-8C7F-787D9AEC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D080-1FFB-496C-B70E-14362074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0C37-A4A1-4816-9259-C97B71C6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C77D-3CFA-4C29-A26C-2B8D46F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EF3BD-316E-431A-9518-352294AE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D166-8C5F-451B-BF7C-BAFC6A52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55B0-48D6-4B2F-94ED-B2C18C4B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3A26-F1CD-41BD-A9D0-48154AF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3B3C2-174D-49C8-9814-DF2118A5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DE82-0A6A-491C-A99D-2A8D8929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FBDA-BF77-4179-A97E-AA46F50B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1883-A354-4120-9EBC-445D3EDB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A2A2-6511-4AE8-A0A4-C5270F8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9234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13234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98C5-7817-43F4-A610-B5D0591B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99D0-6B21-4A90-AC7E-DA104FB2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4F92-6B50-4DBC-BF42-337EB46B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91B6-04D9-481C-BFBD-796BB602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5521-36E9-4ECB-9537-A7C02208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80C8-CF46-4F6C-835B-CEAE5BC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AF34-C3B8-41D4-ABFE-C202B68A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29EC-60D7-44CE-B68A-A8AA4CD6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905F-40DA-44E8-955C-E331F9D0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E094-9849-421B-99BE-7ACE2B00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B9A7-90BF-4A1E-8C15-7ED75304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6AE1-4B32-4ADD-B5C4-6557A2294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9013-7712-4093-A0FC-6F47B243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66E2-2E82-4EAB-BC4B-83D3D377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EC45E-5972-4CA0-B542-F2F446DB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6E3C-7619-4A21-9298-93FBAEE4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B842-1D38-479A-A2AE-6D343F96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815E-A694-44F7-B5B2-86C06F18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771B-86F2-4434-B735-6DE9B113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B4EAF-CEDC-44FF-8619-498DAC13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1A29B-3DB0-4457-9CCE-883086AB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0DE28-079F-40BE-8F37-B5B03E3E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55990-0590-41FD-9A8C-B7BEB9BE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AA1C2-FD34-4C46-A876-6A637A3F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122-0B83-4984-B0A0-A00B4BC0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77671-04BB-413D-B9E3-1E1F34F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C980-1695-4789-B990-85A19E52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696C0-5230-4F82-99E8-AFA3A8C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7F448-C4A5-4B96-84AD-AD5979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8727B-E186-40EB-A76D-FA9960F0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1493-7FD7-4B06-84C4-DCAF448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E77E-BE62-46C3-A685-9733AE70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CC31-D91E-45C2-BBD6-4CEC75A7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6DA0E-EAC0-4D83-92EF-D3F19F27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552-2400-4EA0-B652-E9260676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FD21-CEBD-4139-9E59-0C022C6B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4A41-2A42-4FB4-8350-FFBB9C8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C698-A04A-4C86-8857-F3706E71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4C81F-227B-41FE-A394-845755D10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1AC1-E36C-400D-A53F-40370B23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D846-95AB-4C5A-B989-FE4D8FA1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8903-760C-43B0-90B1-2995B46D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0229-6D85-4F80-9212-3758D8E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E8EF1-CE8B-4B49-894E-CDA3224F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F8A2-6C1C-4753-9108-678AC61E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DEE2-8551-46E2-8CE7-6FF8A99B5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184C-48ED-4018-B8B3-1A18CCADC22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65C8-8F77-4ACF-9ADA-2BE4B141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D31D-C424-4966-804C-A7137D95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C316-0B85-478A-9AA5-769E0DC1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E9BD45-851A-6048-B4CF-3CB7632142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4800" b="1">
                <a:ea typeface="+mn-lt"/>
                <a:cs typeface="+mn-lt"/>
              </a:rPr>
              <a:t>Electronic door lock</a:t>
            </a:r>
            <a:br>
              <a:rPr lang="en-US" sz="4800" b="1">
                <a:ea typeface="+mn-lt"/>
                <a:cs typeface="+mn-lt"/>
              </a:rPr>
            </a:br>
            <a:r>
              <a:rPr lang="en-US" sz="2000" b="1" err="1"/>
              <a:t>Arquitectura</a:t>
            </a:r>
            <a:r>
              <a:rPr lang="en-US" sz="2000" b="1"/>
              <a:t> de </a:t>
            </a:r>
            <a:r>
              <a:rPr lang="en-US" sz="2000" b="1" err="1"/>
              <a:t>Microprocesadores</a:t>
            </a:r>
            <a:br>
              <a:rPr lang="en-US" sz="4800" b="1">
                <a:cs typeface="Calibri"/>
              </a:rPr>
            </a:br>
            <a:endParaRPr lang="en-US" sz="4800" b="1">
              <a:cs typeface="Calibri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B59DAB6-242D-A749-BF01-BF2DAE6443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58" b="785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3487C73-395E-0C4F-BDC9-BBDD454A13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5372" b="5372"/>
          <a:stretch>
            <a:fillRect/>
          </a:stretch>
        </p:blipFill>
        <p:spPr>
          <a:xfrm>
            <a:off x="6095999" y="3441192"/>
            <a:ext cx="6095999" cy="3429000"/>
          </a:xfrm>
        </p:spPr>
      </p:pic>
    </p:spTree>
    <p:extLst>
      <p:ext uri="{BB962C8B-B14F-4D97-AF65-F5344CB8AC3E}">
        <p14:creationId xmlns:p14="http://schemas.microsoft.com/office/powerpoint/2010/main" val="2628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F9552-6860-9647-A3EA-E6133EF4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675E3B-B765-4349-80B3-90E23462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Jorge Daniel Núñez</a:t>
            </a:r>
            <a:endParaRPr lang="en-US" dirty="0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Kirath</a:t>
            </a:r>
            <a:r>
              <a:rPr lang="en-US" dirty="0">
                <a:ea typeface="+mn-lt"/>
                <a:cs typeface="+mn-lt"/>
              </a:rPr>
              <a:t> Alejandra Vázquez Muñoz</a:t>
            </a:r>
          </a:p>
          <a:p>
            <a:r>
              <a:rPr lang="en-US" dirty="0">
                <a:cs typeface="Calibri"/>
              </a:rPr>
              <a:t>Roberto Mosqueda</a:t>
            </a:r>
          </a:p>
          <a:p>
            <a:r>
              <a:rPr lang="en-US" dirty="0">
                <a:cs typeface="Calibri"/>
              </a:rPr>
              <a:t>Alejandro Olvera</a:t>
            </a:r>
          </a:p>
          <a:p>
            <a:r>
              <a:rPr lang="en-US" dirty="0">
                <a:cs typeface="Calibri"/>
              </a:rPr>
              <a:t>Alejandro Enriquez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58290-AFEA-084A-8F4C-603D7FB46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4C4FF25-C41C-FB41-BB4E-1F96522CE0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D3CC7-65BF-4044-ACE9-4A36D1CE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Proposed IoT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33A46-4514-7E4A-ACDB-CE7E1AC70A9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/>
              <a:t>Electronic door 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2DB09-7127-234F-8BE4-E3D1A8D07A4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IoT Solution to control door lock using fingerprints</a:t>
            </a:r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880B869-4FC9-AE49-A481-B890F4E4B28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828000" y="1800000"/>
            <a:ext cx="1440000" cy="1440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E0053B-36E9-C846-911B-9C3BA9CDCE72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B139F-8F19-4A44-837D-395FB182622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078624" y="4130926"/>
            <a:ext cx="2741511" cy="158868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000"/>
              <a:t> Locking/unlocking a door via biometrics validation. Door could be at home or to protect critical assets on a company .</a:t>
            </a:r>
            <a:endParaRPr lang="en-US" sz="2000">
              <a:cs typeface="Calibri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43BC416-A25A-AA43-9212-CDCAD45FD3B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/>
          <a:stretch/>
        </p:blipFill>
        <p:spPr>
          <a:xfrm>
            <a:off x="9905940" y="1800000"/>
            <a:ext cx="1440000" cy="1440000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FE95D-2ACA-DE4B-BA6B-4116EB32326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/>
              <a:t>Main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D178D3-9AED-0445-BCEF-9FD470972F5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385980" y="4130926"/>
            <a:ext cx="2561853" cy="14400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000"/>
              <a:t> Microcontroller </a:t>
            </a:r>
            <a:r>
              <a:rPr lang="en-US" sz="2000" dirty="0"/>
              <a:t>stm32 </a:t>
            </a:r>
            <a:r>
              <a:rPr lang="en-US" sz="2000"/>
              <a:t>Blue Pill, using features like: UART, </a:t>
            </a:r>
            <a:r>
              <a:rPr lang="en-US" sz="2000" dirty="0"/>
              <a:t>TIMER, and GPIO</a:t>
            </a:r>
            <a:endParaRPr lang="en-US" sz="2000">
              <a:cs typeface="Calibri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534CDFD-D6E4-234D-A97F-B70E682FF1C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/>
          <a:stretch/>
        </p:blipFill>
        <p:spPr>
          <a:xfrm>
            <a:off x="3853980" y="1800000"/>
            <a:ext cx="1440000" cy="14400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3801DA-7D41-B14E-8BDB-B18AFFC46098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F74273-4B2C-FB40-BF27-B9DBB79ADCFE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6396658" y="4130926"/>
            <a:ext cx="2468926" cy="14400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000"/>
              <a:t> Servo, fingerprint sensor,  several </a:t>
            </a:r>
            <a:r>
              <a:rPr lang="en-US" sz="2000" err="1"/>
              <a:t>leds</a:t>
            </a:r>
            <a:r>
              <a:rPr lang="en-US" sz="2000" dirty="0"/>
              <a:t> </a:t>
            </a:r>
            <a:r>
              <a:rPr lang="en-US" sz="2000"/>
              <a:t>with  a  buzzer, nuts, bolts, etc</a:t>
            </a:r>
            <a:endParaRPr lang="en-US" sz="2000">
              <a:cs typeface="Calibri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EDE5C6C-8E00-224A-84D4-D40CE8603CE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xfrm>
            <a:off x="6868000" y="1800000"/>
            <a:ext cx="1440000" cy="144000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0570EC-D208-FB46-A6B5-0A546ECF632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485-21AB-4834-8E9C-0934B01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024626" cy="993079"/>
          </a:xfrm>
        </p:spPr>
        <p:txBody>
          <a:bodyPr>
            <a:noAutofit/>
          </a:bodyPr>
          <a:lstStyle/>
          <a:p>
            <a:r>
              <a:rPr lang="en-US" sz="4400" dirty="0">
                <a:cs typeface="Calibri Light"/>
              </a:rPr>
              <a:t>Technical specs - Biometric sensor</a:t>
            </a:r>
          </a:p>
        </p:txBody>
      </p:sp>
      <p:pic>
        <p:nvPicPr>
          <p:cNvPr id="5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1CC37C6-5D66-46D4-B3F5-B3EF5D9AF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725" y="1847850"/>
            <a:ext cx="5953125" cy="3152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AB4D-292C-4423-80BF-96451498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Fingerprint Sensor As608 </a:t>
            </a:r>
            <a:endParaRPr lang="en-US" sz="2000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2000" dirty="0">
                <a:cs typeface="Calibri"/>
              </a:rPr>
              <a:t>Interface: Serial (TXRX)</a:t>
            </a:r>
          </a:p>
          <a:p>
            <a:pPr marL="285750" indent="-285750">
              <a:buChar char="•"/>
            </a:pPr>
            <a:r>
              <a:rPr lang="en-US" sz="2000" dirty="0">
                <a:cs typeface="Calibri"/>
              </a:rPr>
              <a:t>Supply Voltage: 3.6-6.0 VDC</a:t>
            </a:r>
          </a:p>
          <a:p>
            <a:pPr marL="285750" indent="-285750">
              <a:buChar char="•"/>
            </a:pPr>
            <a:r>
              <a:rPr lang="en-US" sz="2000" dirty="0">
                <a:cs typeface="Calibri"/>
              </a:rPr>
              <a:t>Peak Current: 150mA</a:t>
            </a:r>
          </a:p>
          <a:p>
            <a:pPr marL="285750" indent="-285750">
              <a:buChar char="•"/>
            </a:pPr>
            <a:r>
              <a:rPr lang="en-US" sz="2000" dirty="0">
                <a:cs typeface="Calibri"/>
              </a:rPr>
              <a:t>Storage Capacity:162 Templates</a:t>
            </a:r>
          </a:p>
          <a:p>
            <a:pPr marL="285750" indent="-285750">
              <a:buChar char="•"/>
            </a:pPr>
            <a:r>
              <a:rPr lang="en-US" sz="2000" dirty="0">
                <a:cs typeface="Calibri"/>
              </a:rPr>
              <a:t>Signature File:256 Bytes</a:t>
            </a:r>
          </a:p>
          <a:p>
            <a:pPr marL="285750" indent="-285750"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44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A619-2BA6-40AE-9CF2-86A85FF7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Technical Specs – Mechanics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AF02-6FE4-4C8D-BB5E-D788D9C5B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6259"/>
            <a:ext cx="5825892" cy="4326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Servo Motor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This will be the one in charge of moving the lock upon successful recognition of the fingerprint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29E2267F-85BA-4B58-BAE7-F46154455B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4852" y="2638829"/>
            <a:ext cx="2790825" cy="226695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DCDF6-F22F-487F-8F2C-A450C289ED39}"/>
              </a:ext>
            </a:extLst>
          </p:cNvPr>
          <p:cNvSpPr txBox="1"/>
          <p:nvPr/>
        </p:nvSpPr>
        <p:spPr>
          <a:xfrm>
            <a:off x="7359267" y="1593773"/>
            <a:ext cx="4276380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Door Latch</a:t>
            </a:r>
          </a:p>
          <a:p>
            <a:r>
              <a:rPr lang="en-US" sz="2000" dirty="0">
                <a:cs typeface="Calibri"/>
              </a:rPr>
              <a:t>The servo will be connected to the latch so it can grant or not access to the person</a:t>
            </a:r>
          </a:p>
          <a:p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C6AD37A8-5DA9-4D7E-A9D2-6889E632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051" y="3512623"/>
            <a:ext cx="2743200" cy="17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1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AEBD-5043-4D74-AA45-F9EA749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Technical specs – Electronic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3EFE-3A8A-4376-814E-9E43B760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this project, a sound alarm is going to be implemented, alarm will consider different sounds for valid or invalid access attempts.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Also for functionality and debugging, </a:t>
            </a:r>
            <a:r>
              <a:rPr lang="en-US" dirty="0" err="1">
                <a:cs typeface="Calibri"/>
              </a:rPr>
              <a:t>leds</a:t>
            </a:r>
            <a:r>
              <a:rPr lang="en-US" dirty="0">
                <a:cs typeface="Calibri"/>
              </a:rPr>
              <a:t> will be used.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A2693E-DC91-4A8C-943E-93F8FE26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75070"/>
            <a:ext cx="2743200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2B67-C899-44F3-ACEF-14023A9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Energy Saving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E4C26-40CC-4456-AEC7-31C298E2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ARM Interrupt handling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1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33744749-26E4-4A79-826D-A91E6C33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88" y="4514167"/>
            <a:ext cx="4401099" cy="15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5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Team Members</vt:lpstr>
      <vt:lpstr>Proposed IoT Solution</vt:lpstr>
      <vt:lpstr>Technical specs - Biometric sensor</vt:lpstr>
      <vt:lpstr>Technical Specs – Mechanics components</vt:lpstr>
      <vt:lpstr>Technical specs – Electronic components</vt:lpstr>
      <vt:lpstr>Energy Saving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Mosqueda</dc:creator>
  <cp:revision>331</cp:revision>
  <dcterms:created xsi:type="dcterms:W3CDTF">2020-02-05T18:10:12Z</dcterms:created>
  <dcterms:modified xsi:type="dcterms:W3CDTF">2020-02-11T00:12:04Z</dcterms:modified>
</cp:coreProperties>
</file>