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DM Sans Bold" charset="1" panose="00000000000000000000"/>
      <p:regular r:id="rId24"/>
    </p:embeddedFont>
    <p:embeddedFont>
      <p:font typeface="DM San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5.pn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908068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HawkTU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01452" y="6624033"/>
            <a:ext cx="9685096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Tabish | Arqam | Danish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5219" y="2488660"/>
            <a:ext cx="16081367" cy="6613462"/>
          </a:xfrm>
          <a:custGeom>
            <a:avLst/>
            <a:gdLst/>
            <a:ahLst/>
            <a:cxnLst/>
            <a:rect r="r" b="b" t="t" l="l"/>
            <a:pathLst>
              <a:path h="6613462" w="16081367">
                <a:moveTo>
                  <a:pt x="0" y="0"/>
                </a:moveTo>
                <a:lnTo>
                  <a:pt x="16081368" y="0"/>
                </a:lnTo>
                <a:lnTo>
                  <a:pt x="16081368" y="6613462"/>
                </a:lnTo>
                <a:lnTo>
                  <a:pt x="0" y="6613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5053" y="535305"/>
            <a:ext cx="130343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Seller Dashboard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95790" y="2833447"/>
            <a:ext cx="10496420" cy="5654946"/>
          </a:xfrm>
          <a:custGeom>
            <a:avLst/>
            <a:gdLst/>
            <a:ahLst/>
            <a:cxnLst/>
            <a:rect r="r" b="b" t="t" l="l"/>
            <a:pathLst>
              <a:path h="5654946" w="10496420">
                <a:moveTo>
                  <a:pt x="0" y="0"/>
                </a:moveTo>
                <a:lnTo>
                  <a:pt x="10496420" y="0"/>
                </a:lnTo>
                <a:lnTo>
                  <a:pt x="10496420" y="5654946"/>
                </a:lnTo>
                <a:lnTo>
                  <a:pt x="0" y="56549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5053" y="535305"/>
            <a:ext cx="130343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Review and Rating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092181"/>
            <a:ext cx="15232689" cy="5255278"/>
          </a:xfrm>
          <a:custGeom>
            <a:avLst/>
            <a:gdLst/>
            <a:ahLst/>
            <a:cxnLst/>
            <a:rect r="r" b="b" t="t" l="l"/>
            <a:pathLst>
              <a:path h="5255278" w="15232689">
                <a:moveTo>
                  <a:pt x="0" y="0"/>
                </a:moveTo>
                <a:lnTo>
                  <a:pt x="15232689" y="0"/>
                </a:lnTo>
                <a:lnTo>
                  <a:pt x="15232689" y="5255278"/>
                </a:lnTo>
                <a:lnTo>
                  <a:pt x="0" y="5255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5053" y="535305"/>
            <a:ext cx="130343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Refunds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5644" y="2062424"/>
            <a:ext cx="12676711" cy="6797886"/>
          </a:xfrm>
          <a:custGeom>
            <a:avLst/>
            <a:gdLst/>
            <a:ahLst/>
            <a:cxnLst/>
            <a:rect r="r" b="b" t="t" l="l"/>
            <a:pathLst>
              <a:path h="6797886" w="12676711">
                <a:moveTo>
                  <a:pt x="0" y="0"/>
                </a:moveTo>
                <a:lnTo>
                  <a:pt x="12676712" y="0"/>
                </a:lnTo>
                <a:lnTo>
                  <a:pt x="12676712" y="6797886"/>
                </a:lnTo>
                <a:lnTo>
                  <a:pt x="0" y="6797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5053" y="535305"/>
            <a:ext cx="130343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Seller Order History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2092160"/>
            <a:ext cx="11301259" cy="6102680"/>
          </a:xfrm>
          <a:custGeom>
            <a:avLst/>
            <a:gdLst/>
            <a:ahLst/>
            <a:cxnLst/>
            <a:rect r="r" b="b" t="t" l="l"/>
            <a:pathLst>
              <a:path h="6102680" w="11301259">
                <a:moveTo>
                  <a:pt x="0" y="0"/>
                </a:moveTo>
                <a:lnTo>
                  <a:pt x="11301258" y="0"/>
                </a:lnTo>
                <a:lnTo>
                  <a:pt x="11301258" y="6102680"/>
                </a:lnTo>
                <a:lnTo>
                  <a:pt x="0" y="61026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5053" y="535305"/>
            <a:ext cx="130343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 Listings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38603" y="1712595"/>
            <a:ext cx="6590606" cy="8529339"/>
          </a:xfrm>
          <a:custGeom>
            <a:avLst/>
            <a:gdLst/>
            <a:ahLst/>
            <a:cxnLst/>
            <a:rect r="r" b="b" t="t" l="l"/>
            <a:pathLst>
              <a:path h="8529339" w="6590606">
                <a:moveTo>
                  <a:pt x="0" y="0"/>
                </a:moveTo>
                <a:lnTo>
                  <a:pt x="6590606" y="0"/>
                </a:lnTo>
                <a:lnTo>
                  <a:pt x="6590606" y="8529339"/>
                </a:lnTo>
                <a:lnTo>
                  <a:pt x="0" y="85293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09" r="0" b="-220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6978" y="1990484"/>
            <a:ext cx="7782743" cy="8122237"/>
          </a:xfrm>
          <a:custGeom>
            <a:avLst/>
            <a:gdLst/>
            <a:ahLst/>
            <a:cxnLst/>
            <a:rect r="r" b="b" t="t" l="l"/>
            <a:pathLst>
              <a:path h="8122237" w="7782743">
                <a:moveTo>
                  <a:pt x="0" y="0"/>
                </a:moveTo>
                <a:lnTo>
                  <a:pt x="7782744" y="0"/>
                </a:lnTo>
                <a:lnTo>
                  <a:pt x="7782744" y="8122237"/>
                </a:lnTo>
                <a:lnTo>
                  <a:pt x="0" y="81222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140" r="0" b="-2929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053" y="535305"/>
            <a:ext cx="18177878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 Case &amp; Sequence Diagram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329976"/>
            <a:ext cx="18288000" cy="7775672"/>
          </a:xfrm>
          <a:custGeom>
            <a:avLst/>
            <a:gdLst/>
            <a:ahLst/>
            <a:cxnLst/>
            <a:rect r="r" b="b" t="t" l="l"/>
            <a:pathLst>
              <a:path h="7775672" w="18288000">
                <a:moveTo>
                  <a:pt x="0" y="0"/>
                </a:moveTo>
                <a:lnTo>
                  <a:pt x="18288000" y="0"/>
                </a:lnTo>
                <a:lnTo>
                  <a:pt x="18288000" y="7775672"/>
                </a:lnTo>
                <a:lnTo>
                  <a:pt x="0" y="7775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88" r="0" b="-43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3108" y="171450"/>
            <a:ext cx="9564737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Package Diagram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7844" y="3930897"/>
            <a:ext cx="17832311" cy="5327403"/>
          </a:xfrm>
          <a:custGeom>
            <a:avLst/>
            <a:gdLst/>
            <a:ahLst/>
            <a:cxnLst/>
            <a:rect r="r" b="b" t="t" l="l"/>
            <a:pathLst>
              <a:path h="5327403" w="17832311">
                <a:moveTo>
                  <a:pt x="0" y="0"/>
                </a:moveTo>
                <a:lnTo>
                  <a:pt x="17832312" y="0"/>
                </a:lnTo>
                <a:lnTo>
                  <a:pt x="17832312" y="5327403"/>
                </a:lnTo>
                <a:lnTo>
                  <a:pt x="0" y="5327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71450"/>
            <a:ext cx="1828800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Deployment Diagram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286250"/>
            <a:ext cx="1828800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59200" y="2186462"/>
            <a:ext cx="534450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35317" y="4788507"/>
            <a:ext cx="10435810" cy="3459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899" spc="17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HawkTU is a comprehensive e-commerce platform designed for seamless interaction between sellers and customers. It features distinct user views—seller dashboards and customer portals—catering to specific needs. HawkTU also includes a tracking page for all users to check order status.</a:t>
            </a:r>
          </a:p>
          <a:p>
            <a:pPr algn="l" marL="0" indent="0" lvl="0">
              <a:lnSpc>
                <a:spcPts val="3914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36221" y="2360565"/>
            <a:ext cx="13765929" cy="6779720"/>
          </a:xfrm>
          <a:custGeom>
            <a:avLst/>
            <a:gdLst/>
            <a:ahLst/>
            <a:cxnLst/>
            <a:rect r="r" b="b" t="t" l="l"/>
            <a:pathLst>
              <a:path h="6779720" w="13765929">
                <a:moveTo>
                  <a:pt x="0" y="0"/>
                </a:moveTo>
                <a:lnTo>
                  <a:pt x="13765929" y="0"/>
                </a:lnTo>
                <a:lnTo>
                  <a:pt x="13765929" y="6779720"/>
                </a:lnTo>
                <a:lnTo>
                  <a:pt x="0" y="6779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4578" y="535305"/>
            <a:ext cx="743249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Landing Page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64631" y="2325249"/>
            <a:ext cx="14794669" cy="7378841"/>
          </a:xfrm>
          <a:custGeom>
            <a:avLst/>
            <a:gdLst/>
            <a:ahLst/>
            <a:cxnLst/>
            <a:rect r="r" b="b" t="t" l="l"/>
            <a:pathLst>
              <a:path h="7378841" w="14794669">
                <a:moveTo>
                  <a:pt x="0" y="0"/>
                </a:moveTo>
                <a:lnTo>
                  <a:pt x="14794669" y="0"/>
                </a:lnTo>
                <a:lnTo>
                  <a:pt x="14794669" y="7378841"/>
                </a:lnTo>
                <a:lnTo>
                  <a:pt x="0" y="73788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4578" y="535305"/>
            <a:ext cx="743249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Tracking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1364" y="2846718"/>
            <a:ext cx="7971373" cy="5968565"/>
          </a:xfrm>
          <a:custGeom>
            <a:avLst/>
            <a:gdLst/>
            <a:ahLst/>
            <a:cxnLst/>
            <a:rect r="r" b="b" t="t" l="l"/>
            <a:pathLst>
              <a:path h="5968565" w="7971373">
                <a:moveTo>
                  <a:pt x="0" y="0"/>
                </a:moveTo>
                <a:lnTo>
                  <a:pt x="7971372" y="0"/>
                </a:lnTo>
                <a:lnTo>
                  <a:pt x="7971372" y="5968565"/>
                </a:lnTo>
                <a:lnTo>
                  <a:pt x="0" y="59685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35007" y="2772235"/>
            <a:ext cx="7064292" cy="6117531"/>
          </a:xfrm>
          <a:custGeom>
            <a:avLst/>
            <a:gdLst/>
            <a:ahLst/>
            <a:cxnLst/>
            <a:rect r="r" b="b" t="t" l="l"/>
            <a:pathLst>
              <a:path h="6117531" w="7064292">
                <a:moveTo>
                  <a:pt x="0" y="0"/>
                </a:moveTo>
                <a:lnTo>
                  <a:pt x="7064292" y="0"/>
                </a:lnTo>
                <a:lnTo>
                  <a:pt x="7064292" y="6117531"/>
                </a:lnTo>
                <a:lnTo>
                  <a:pt x="0" y="611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4578" y="535305"/>
            <a:ext cx="130343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Login and Registration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7328" y="2906624"/>
            <a:ext cx="9961564" cy="4930974"/>
          </a:xfrm>
          <a:custGeom>
            <a:avLst/>
            <a:gdLst/>
            <a:ahLst/>
            <a:cxnLst/>
            <a:rect r="r" b="b" t="t" l="l"/>
            <a:pathLst>
              <a:path h="4930974" w="9961564">
                <a:moveTo>
                  <a:pt x="0" y="0"/>
                </a:moveTo>
                <a:lnTo>
                  <a:pt x="9961565" y="0"/>
                </a:lnTo>
                <a:lnTo>
                  <a:pt x="9961565" y="4930975"/>
                </a:lnTo>
                <a:lnTo>
                  <a:pt x="0" y="49309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49550" y="2317305"/>
            <a:ext cx="6585211" cy="6109612"/>
          </a:xfrm>
          <a:custGeom>
            <a:avLst/>
            <a:gdLst/>
            <a:ahLst/>
            <a:cxnLst/>
            <a:rect r="r" b="b" t="t" l="l"/>
            <a:pathLst>
              <a:path h="6109612" w="6585211">
                <a:moveTo>
                  <a:pt x="0" y="0"/>
                </a:moveTo>
                <a:lnTo>
                  <a:pt x="6585210" y="0"/>
                </a:lnTo>
                <a:lnTo>
                  <a:pt x="6585210" y="6109612"/>
                </a:lnTo>
                <a:lnTo>
                  <a:pt x="0" y="61096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4578" y="535305"/>
            <a:ext cx="130343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Shop and Cart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965021"/>
            <a:ext cx="9785266" cy="5504212"/>
          </a:xfrm>
          <a:custGeom>
            <a:avLst/>
            <a:gdLst/>
            <a:ahLst/>
            <a:cxnLst/>
            <a:rect r="r" b="b" t="t" l="l"/>
            <a:pathLst>
              <a:path h="5504212" w="9785266">
                <a:moveTo>
                  <a:pt x="0" y="0"/>
                </a:moveTo>
                <a:lnTo>
                  <a:pt x="9785266" y="0"/>
                </a:lnTo>
                <a:lnTo>
                  <a:pt x="9785266" y="5504212"/>
                </a:lnTo>
                <a:lnTo>
                  <a:pt x="0" y="55042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96101" y="1780099"/>
            <a:ext cx="6862940" cy="5874057"/>
          </a:xfrm>
          <a:custGeom>
            <a:avLst/>
            <a:gdLst/>
            <a:ahLst/>
            <a:cxnLst/>
            <a:rect r="r" b="b" t="t" l="l"/>
            <a:pathLst>
              <a:path h="5874057" w="6862940">
                <a:moveTo>
                  <a:pt x="0" y="0"/>
                </a:moveTo>
                <a:lnTo>
                  <a:pt x="6862940" y="0"/>
                </a:lnTo>
                <a:lnTo>
                  <a:pt x="6862940" y="5874056"/>
                </a:lnTo>
                <a:lnTo>
                  <a:pt x="0" y="58740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501" t="0" r="-11872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4578" y="535305"/>
            <a:ext cx="130343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Customer Dashboard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17308" y="2658706"/>
            <a:ext cx="13453384" cy="6037206"/>
          </a:xfrm>
          <a:custGeom>
            <a:avLst/>
            <a:gdLst/>
            <a:ahLst/>
            <a:cxnLst/>
            <a:rect r="r" b="b" t="t" l="l"/>
            <a:pathLst>
              <a:path h="6037206" w="13453384">
                <a:moveTo>
                  <a:pt x="0" y="0"/>
                </a:moveTo>
                <a:lnTo>
                  <a:pt x="13453384" y="0"/>
                </a:lnTo>
                <a:lnTo>
                  <a:pt x="13453384" y="6037206"/>
                </a:lnTo>
                <a:lnTo>
                  <a:pt x="0" y="6037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4578" y="535305"/>
            <a:ext cx="130343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Order History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47536" y="2442534"/>
            <a:ext cx="13109457" cy="6325313"/>
          </a:xfrm>
          <a:custGeom>
            <a:avLst/>
            <a:gdLst/>
            <a:ahLst/>
            <a:cxnLst/>
            <a:rect r="r" b="b" t="t" l="l"/>
            <a:pathLst>
              <a:path h="6325313" w="13109457">
                <a:moveTo>
                  <a:pt x="0" y="0"/>
                </a:moveTo>
                <a:lnTo>
                  <a:pt x="13109457" y="0"/>
                </a:lnTo>
                <a:lnTo>
                  <a:pt x="13109457" y="6325313"/>
                </a:lnTo>
                <a:lnTo>
                  <a:pt x="0" y="63253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4578" y="535305"/>
            <a:ext cx="130343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Customer Profile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DAGXmxzE6J8</dc:identifier>
  <dcterms:modified xsi:type="dcterms:W3CDTF">2011-08-01T06:04:30Z</dcterms:modified>
  <cp:revision>1</cp:revision>
  <dc:title>SDA Presenatation</dc:title>
</cp:coreProperties>
</file>