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DM Sans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DMSans-bold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DM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4.png"/><Relationship Id="rId13" Type="http://schemas.openxmlformats.org/officeDocument/2006/relationships/image" Target="../media/image15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9.png"/><Relationship Id="rId15" Type="http://schemas.openxmlformats.org/officeDocument/2006/relationships/image" Target="../media/image3.png"/><Relationship Id="rId14" Type="http://schemas.openxmlformats.org/officeDocument/2006/relationships/image" Target="../media/image5.png"/><Relationship Id="rId17" Type="http://schemas.openxmlformats.org/officeDocument/2006/relationships/image" Target="../media/image1.png"/><Relationship Id="rId16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36.png"/><Relationship Id="rId5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Relationship Id="rId5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-2329398" y="8614893"/>
            <a:ext cx="4899948" cy="3344214"/>
          </a:xfrm>
          <a:custGeom>
            <a:rect b="b" l="l" r="r" t="t"/>
            <a:pathLst>
              <a:path extrusionOk="0"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6030709" y="9258300"/>
            <a:ext cx="3059829" cy="751049"/>
          </a:xfrm>
          <a:custGeom>
            <a:rect b="b" l="l" r="r" t="t"/>
            <a:pathLst>
              <a:path extrusionOk="0"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14236705" y="6409875"/>
            <a:ext cx="724985" cy="920616"/>
          </a:xfrm>
          <a:custGeom>
            <a:rect b="b" l="l" r="r" t="t"/>
            <a:pathLst>
              <a:path extrusionOk="0"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14215205" y="854013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-674156" y="-1072630"/>
            <a:ext cx="4899948" cy="3068592"/>
          </a:xfrm>
          <a:custGeom>
            <a:rect b="b" l="l" r="r" t="t"/>
            <a:pathLst>
              <a:path extrusionOk="0"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3"/>
          <p:cNvSpPr/>
          <p:nvPr/>
        </p:nvSpPr>
        <p:spPr>
          <a:xfrm>
            <a:off x="12686214" y="-2578193"/>
            <a:ext cx="4292424" cy="3870986"/>
          </a:xfrm>
          <a:custGeom>
            <a:rect b="b" l="l" r="r" t="t"/>
            <a:pathLst>
              <a:path extrusionOk="0"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3"/>
          <p:cNvSpPr/>
          <p:nvPr/>
        </p:nvSpPr>
        <p:spPr>
          <a:xfrm>
            <a:off x="10138935" y="9258300"/>
            <a:ext cx="4076270" cy="2863579"/>
          </a:xfrm>
          <a:custGeom>
            <a:rect b="b" l="l" r="r" t="t"/>
            <a:pathLst>
              <a:path extrusionOk="0"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3"/>
          <p:cNvSpPr/>
          <p:nvPr/>
        </p:nvSpPr>
        <p:spPr>
          <a:xfrm>
            <a:off x="7409323" y="-2700100"/>
            <a:ext cx="5493058" cy="4114800"/>
          </a:xfrm>
          <a:custGeom>
            <a:rect b="b" l="l" r="r" t="t"/>
            <a:pathLst>
              <a:path extrusionOk="0"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3"/>
          <p:cNvSpPr/>
          <p:nvPr/>
        </p:nvSpPr>
        <p:spPr>
          <a:xfrm rot="4747568">
            <a:off x="-2972342" y="3665317"/>
            <a:ext cx="4896097" cy="2735694"/>
          </a:xfrm>
          <a:custGeom>
            <a:rect b="b" l="l" r="r" t="t"/>
            <a:pathLst>
              <a:path extrusionOk="0"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3"/>
          <p:cNvSpPr/>
          <p:nvPr/>
        </p:nvSpPr>
        <p:spPr>
          <a:xfrm>
            <a:off x="4831481" y="-1626507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3"/>
          <p:cNvSpPr/>
          <p:nvPr/>
        </p:nvSpPr>
        <p:spPr>
          <a:xfrm>
            <a:off x="17259300" y="2262342"/>
            <a:ext cx="3575541" cy="3575541"/>
          </a:xfrm>
          <a:custGeom>
            <a:rect b="b" l="l" r="r" t="t"/>
            <a:pathLst>
              <a:path extrusionOk="0"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3"/>
          <p:cNvSpPr/>
          <p:nvPr/>
        </p:nvSpPr>
        <p:spPr>
          <a:xfrm>
            <a:off x="2570549" y="9093737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3"/>
          <p:cNvSpPr/>
          <p:nvPr/>
        </p:nvSpPr>
        <p:spPr>
          <a:xfrm rot="-5282649">
            <a:off x="16440369" y="6970869"/>
            <a:ext cx="3382987" cy="1154444"/>
          </a:xfrm>
          <a:custGeom>
            <a:rect b="b" l="l" r="r" t="t"/>
            <a:pathLst>
              <a:path extrusionOk="0"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3"/>
          <p:cNvSpPr/>
          <p:nvPr/>
        </p:nvSpPr>
        <p:spPr>
          <a:xfrm>
            <a:off x="16978638" y="-642644"/>
            <a:ext cx="3104522" cy="3342688"/>
          </a:xfrm>
          <a:custGeom>
            <a:rect b="b" l="l" r="r" t="t"/>
            <a:pathLst>
              <a:path extrusionOk="0"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3"/>
          <p:cNvSpPr txBox="1"/>
          <p:nvPr/>
        </p:nvSpPr>
        <p:spPr>
          <a:xfrm>
            <a:off x="3688802" y="3908068"/>
            <a:ext cx="10910396" cy="165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98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HawkTU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4301452" y="6624033"/>
            <a:ext cx="9685096" cy="578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81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Presented by Tabish | Arqam | Danish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737926" y="2576219"/>
            <a:ext cx="724985" cy="920616"/>
          </a:xfrm>
          <a:custGeom>
            <a:rect b="b" l="l" r="r" t="t"/>
            <a:pathLst>
              <a:path extrusionOk="0"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172" name="Google Shape;172;p22"/>
          <p:cNvSpPr/>
          <p:nvPr/>
        </p:nvSpPr>
        <p:spPr>
          <a:xfrm>
            <a:off x="2347536" y="2442534"/>
            <a:ext cx="13109457" cy="6325313"/>
          </a:xfrm>
          <a:custGeom>
            <a:rect b="b" l="l" r="r" t="t"/>
            <a:pathLst>
              <a:path extrusionOk="0" h="6325313" w="13109457">
                <a:moveTo>
                  <a:pt x="0" y="0"/>
                </a:moveTo>
                <a:lnTo>
                  <a:pt x="13109457" y="0"/>
                </a:lnTo>
                <a:lnTo>
                  <a:pt x="13109457" y="6325313"/>
                </a:lnTo>
                <a:lnTo>
                  <a:pt x="0" y="63253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22"/>
          <p:cNvSpPr txBox="1"/>
          <p:nvPr/>
        </p:nvSpPr>
        <p:spPr>
          <a:xfrm>
            <a:off x="384578" y="535305"/>
            <a:ext cx="13034353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Customer Profile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179" name="Google Shape;179;p23"/>
          <p:cNvSpPr/>
          <p:nvPr/>
        </p:nvSpPr>
        <p:spPr>
          <a:xfrm>
            <a:off x="845219" y="2488660"/>
            <a:ext cx="11027736" cy="4535156"/>
          </a:xfrm>
          <a:custGeom>
            <a:rect b="b" l="l" r="r" t="t"/>
            <a:pathLst>
              <a:path extrusionOk="0" h="4535156" w="11027736">
                <a:moveTo>
                  <a:pt x="0" y="0"/>
                </a:moveTo>
                <a:lnTo>
                  <a:pt x="11027736" y="0"/>
                </a:lnTo>
                <a:lnTo>
                  <a:pt x="11027736" y="4535156"/>
                </a:lnTo>
                <a:lnTo>
                  <a:pt x="0" y="45351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23"/>
          <p:cNvSpPr txBox="1"/>
          <p:nvPr/>
        </p:nvSpPr>
        <p:spPr>
          <a:xfrm>
            <a:off x="375053" y="535305"/>
            <a:ext cx="13034353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Seller Dashboard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186" name="Google Shape;186;p24"/>
          <p:cNvSpPr/>
          <p:nvPr/>
        </p:nvSpPr>
        <p:spPr>
          <a:xfrm>
            <a:off x="3895790" y="2833447"/>
            <a:ext cx="10496420" cy="5654946"/>
          </a:xfrm>
          <a:custGeom>
            <a:rect b="b" l="l" r="r" t="t"/>
            <a:pathLst>
              <a:path extrusionOk="0" h="5654946" w="10496420">
                <a:moveTo>
                  <a:pt x="0" y="0"/>
                </a:moveTo>
                <a:lnTo>
                  <a:pt x="10496420" y="0"/>
                </a:lnTo>
                <a:lnTo>
                  <a:pt x="10496420" y="5654946"/>
                </a:lnTo>
                <a:lnTo>
                  <a:pt x="0" y="56549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7" name="Google Shape;187;p24"/>
          <p:cNvSpPr txBox="1"/>
          <p:nvPr/>
        </p:nvSpPr>
        <p:spPr>
          <a:xfrm>
            <a:off x="375053" y="535305"/>
            <a:ext cx="13034353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Review and Rating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193" name="Google Shape;193;p25"/>
          <p:cNvSpPr/>
          <p:nvPr/>
        </p:nvSpPr>
        <p:spPr>
          <a:xfrm>
            <a:off x="1028700" y="3092181"/>
            <a:ext cx="15232689" cy="5255278"/>
          </a:xfrm>
          <a:custGeom>
            <a:rect b="b" l="l" r="r" t="t"/>
            <a:pathLst>
              <a:path extrusionOk="0" h="5255278" w="15232689">
                <a:moveTo>
                  <a:pt x="0" y="0"/>
                </a:moveTo>
                <a:lnTo>
                  <a:pt x="15232689" y="0"/>
                </a:lnTo>
                <a:lnTo>
                  <a:pt x="15232689" y="5255278"/>
                </a:lnTo>
                <a:lnTo>
                  <a:pt x="0" y="5255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25"/>
          <p:cNvSpPr txBox="1"/>
          <p:nvPr/>
        </p:nvSpPr>
        <p:spPr>
          <a:xfrm>
            <a:off x="375053" y="535305"/>
            <a:ext cx="13034353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Refunds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200" name="Google Shape;200;p26"/>
          <p:cNvSpPr/>
          <p:nvPr/>
        </p:nvSpPr>
        <p:spPr>
          <a:xfrm>
            <a:off x="2805644" y="2062424"/>
            <a:ext cx="12676711" cy="6797886"/>
          </a:xfrm>
          <a:custGeom>
            <a:rect b="b" l="l" r="r" t="t"/>
            <a:pathLst>
              <a:path extrusionOk="0" h="6797886" w="12676711">
                <a:moveTo>
                  <a:pt x="0" y="0"/>
                </a:moveTo>
                <a:lnTo>
                  <a:pt x="12676712" y="0"/>
                </a:lnTo>
                <a:lnTo>
                  <a:pt x="12676712" y="6797886"/>
                </a:lnTo>
                <a:lnTo>
                  <a:pt x="0" y="6797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26"/>
          <p:cNvSpPr txBox="1"/>
          <p:nvPr/>
        </p:nvSpPr>
        <p:spPr>
          <a:xfrm>
            <a:off x="375053" y="535305"/>
            <a:ext cx="13034353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Seller Order History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207" name="Google Shape;207;p27"/>
          <p:cNvSpPr/>
          <p:nvPr/>
        </p:nvSpPr>
        <p:spPr>
          <a:xfrm>
            <a:off x="3493371" y="2092160"/>
            <a:ext cx="11301259" cy="6102680"/>
          </a:xfrm>
          <a:custGeom>
            <a:rect b="b" l="l" r="r" t="t"/>
            <a:pathLst>
              <a:path extrusionOk="0" h="6102680" w="11301259">
                <a:moveTo>
                  <a:pt x="0" y="0"/>
                </a:moveTo>
                <a:lnTo>
                  <a:pt x="11301258" y="0"/>
                </a:lnTo>
                <a:lnTo>
                  <a:pt x="11301258" y="6102680"/>
                </a:lnTo>
                <a:lnTo>
                  <a:pt x="0" y="61026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27"/>
          <p:cNvSpPr txBox="1"/>
          <p:nvPr/>
        </p:nvSpPr>
        <p:spPr>
          <a:xfrm>
            <a:off x="375053" y="535305"/>
            <a:ext cx="13034353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Product Listings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214" name="Google Shape;214;p28"/>
          <p:cNvSpPr/>
          <p:nvPr/>
        </p:nvSpPr>
        <p:spPr>
          <a:xfrm>
            <a:off x="10138603" y="1712595"/>
            <a:ext cx="6590606" cy="8529339"/>
          </a:xfrm>
          <a:custGeom>
            <a:rect b="b" l="l" r="r" t="t"/>
            <a:pathLst>
              <a:path extrusionOk="0" h="8529339" w="6590606">
                <a:moveTo>
                  <a:pt x="0" y="0"/>
                </a:moveTo>
                <a:lnTo>
                  <a:pt x="6590606" y="0"/>
                </a:lnTo>
                <a:lnTo>
                  <a:pt x="6590606" y="8529339"/>
                </a:lnTo>
                <a:lnTo>
                  <a:pt x="0" y="8529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208" l="0" r="0" t="-2207"/>
            </a:stretch>
          </a:blipFill>
          <a:ln>
            <a:noFill/>
          </a:ln>
        </p:spPr>
      </p:sp>
      <p:sp>
        <p:nvSpPr>
          <p:cNvPr id="215" name="Google Shape;215;p28"/>
          <p:cNvSpPr/>
          <p:nvPr/>
        </p:nvSpPr>
        <p:spPr>
          <a:xfrm>
            <a:off x="1216978" y="1990484"/>
            <a:ext cx="7782743" cy="8122237"/>
          </a:xfrm>
          <a:custGeom>
            <a:rect b="b" l="l" r="r" t="t"/>
            <a:pathLst>
              <a:path extrusionOk="0" h="8122237" w="7782743">
                <a:moveTo>
                  <a:pt x="0" y="0"/>
                </a:moveTo>
                <a:lnTo>
                  <a:pt x="7782744" y="0"/>
                </a:lnTo>
                <a:lnTo>
                  <a:pt x="7782744" y="8122237"/>
                </a:lnTo>
                <a:lnTo>
                  <a:pt x="0" y="81222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292" l="0" r="0" t="-6139"/>
            </a:stretch>
          </a:blipFill>
          <a:ln>
            <a:noFill/>
          </a:ln>
        </p:spPr>
      </p:sp>
      <p:sp>
        <p:nvSpPr>
          <p:cNvPr id="216" name="Google Shape;216;p28"/>
          <p:cNvSpPr txBox="1"/>
          <p:nvPr/>
        </p:nvSpPr>
        <p:spPr>
          <a:xfrm>
            <a:off x="375053" y="535305"/>
            <a:ext cx="18177878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 Case &amp; Sequence Diagram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107" name="Google Shape;107;p14"/>
          <p:cNvSpPr txBox="1"/>
          <p:nvPr/>
        </p:nvSpPr>
        <p:spPr>
          <a:xfrm>
            <a:off x="6759200" y="2186462"/>
            <a:ext cx="5344506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Overview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4235317" y="4788507"/>
            <a:ext cx="10435810" cy="3459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HawkTU is a comprehensive e-commerce platform designed for seamless interaction between sellers and customers. It features distinct user views—seller dashboards and customer portals—catering to specific needs. HawkTU also includes a tracking page for all users to check order status.</a:t>
            </a:r>
            <a:endParaRPr/>
          </a:p>
          <a:p>
            <a:pPr indent="0" lvl="0" marL="0" marR="0" rtl="0" algn="l">
              <a:lnSpc>
                <a:spcPct val="135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99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15353489" y="854013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4"/>
          <p:cNvSpPr/>
          <p:nvPr/>
        </p:nvSpPr>
        <p:spPr>
          <a:xfrm>
            <a:off x="-674156" y="-1072630"/>
            <a:ext cx="4899948" cy="3068592"/>
          </a:xfrm>
          <a:custGeom>
            <a:rect b="b" l="l" r="r" t="t"/>
            <a:pathLst>
              <a:path extrusionOk="0"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14"/>
          <p:cNvSpPr/>
          <p:nvPr/>
        </p:nvSpPr>
        <p:spPr>
          <a:xfrm>
            <a:off x="9144000" y="9258300"/>
            <a:ext cx="4076270" cy="2863579"/>
          </a:xfrm>
          <a:custGeom>
            <a:rect b="b" l="l" r="r" t="t"/>
            <a:pathLst>
              <a:path extrusionOk="0"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14"/>
          <p:cNvSpPr/>
          <p:nvPr/>
        </p:nvSpPr>
        <p:spPr>
          <a:xfrm>
            <a:off x="5003948" y="-1890601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14"/>
          <p:cNvSpPr/>
          <p:nvPr/>
        </p:nvSpPr>
        <p:spPr>
          <a:xfrm rot="-5282649">
            <a:off x="16004285" y="265374"/>
            <a:ext cx="4017207" cy="1370872"/>
          </a:xfrm>
          <a:custGeom>
            <a:rect b="b" l="l" r="r" t="t"/>
            <a:pathLst>
              <a:path extrusionOk="0"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119" name="Google Shape;119;p15"/>
          <p:cNvSpPr/>
          <p:nvPr/>
        </p:nvSpPr>
        <p:spPr>
          <a:xfrm>
            <a:off x="3436221" y="2360565"/>
            <a:ext cx="13765929" cy="6779720"/>
          </a:xfrm>
          <a:custGeom>
            <a:rect b="b" l="l" r="r" t="t"/>
            <a:pathLst>
              <a:path extrusionOk="0" h="6779720" w="13765929">
                <a:moveTo>
                  <a:pt x="0" y="0"/>
                </a:moveTo>
                <a:lnTo>
                  <a:pt x="13765929" y="0"/>
                </a:lnTo>
                <a:lnTo>
                  <a:pt x="13765929" y="6779720"/>
                </a:lnTo>
                <a:lnTo>
                  <a:pt x="0" y="67797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15"/>
          <p:cNvSpPr txBox="1"/>
          <p:nvPr/>
        </p:nvSpPr>
        <p:spPr>
          <a:xfrm>
            <a:off x="384578" y="535305"/>
            <a:ext cx="7432494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Landing Page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126" name="Google Shape;126;p16"/>
          <p:cNvSpPr/>
          <p:nvPr/>
        </p:nvSpPr>
        <p:spPr>
          <a:xfrm>
            <a:off x="2464631" y="2325249"/>
            <a:ext cx="14794669" cy="7378841"/>
          </a:xfrm>
          <a:custGeom>
            <a:rect b="b" l="l" r="r" t="t"/>
            <a:pathLst>
              <a:path extrusionOk="0" h="7378841" w="14794669">
                <a:moveTo>
                  <a:pt x="0" y="0"/>
                </a:moveTo>
                <a:lnTo>
                  <a:pt x="14794669" y="0"/>
                </a:lnTo>
                <a:lnTo>
                  <a:pt x="14794669" y="7378841"/>
                </a:lnTo>
                <a:lnTo>
                  <a:pt x="0" y="73788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16"/>
          <p:cNvSpPr txBox="1"/>
          <p:nvPr/>
        </p:nvSpPr>
        <p:spPr>
          <a:xfrm>
            <a:off x="384578" y="535305"/>
            <a:ext cx="7432494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Tracking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133" name="Google Shape;133;p17"/>
          <p:cNvSpPr/>
          <p:nvPr/>
        </p:nvSpPr>
        <p:spPr>
          <a:xfrm>
            <a:off x="651364" y="2846718"/>
            <a:ext cx="7971373" cy="5968565"/>
          </a:xfrm>
          <a:custGeom>
            <a:rect b="b" l="l" r="r" t="t"/>
            <a:pathLst>
              <a:path extrusionOk="0" h="5968565" w="7971373">
                <a:moveTo>
                  <a:pt x="0" y="0"/>
                </a:moveTo>
                <a:lnTo>
                  <a:pt x="7971372" y="0"/>
                </a:lnTo>
                <a:lnTo>
                  <a:pt x="7971372" y="5968565"/>
                </a:lnTo>
                <a:lnTo>
                  <a:pt x="0" y="5968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17"/>
          <p:cNvSpPr/>
          <p:nvPr/>
        </p:nvSpPr>
        <p:spPr>
          <a:xfrm>
            <a:off x="9635007" y="2772235"/>
            <a:ext cx="7064292" cy="6117531"/>
          </a:xfrm>
          <a:custGeom>
            <a:rect b="b" l="l" r="r" t="t"/>
            <a:pathLst>
              <a:path extrusionOk="0" h="6117531" w="7064292">
                <a:moveTo>
                  <a:pt x="0" y="0"/>
                </a:moveTo>
                <a:lnTo>
                  <a:pt x="7064292" y="0"/>
                </a:lnTo>
                <a:lnTo>
                  <a:pt x="7064292" y="6117531"/>
                </a:lnTo>
                <a:lnTo>
                  <a:pt x="0" y="61175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17"/>
          <p:cNvSpPr txBox="1"/>
          <p:nvPr/>
        </p:nvSpPr>
        <p:spPr>
          <a:xfrm>
            <a:off x="384578" y="535305"/>
            <a:ext cx="13034353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Login and Registration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141" name="Google Shape;141;p18"/>
          <p:cNvSpPr/>
          <p:nvPr/>
        </p:nvSpPr>
        <p:spPr>
          <a:xfrm>
            <a:off x="767328" y="2906624"/>
            <a:ext cx="9961564" cy="4930974"/>
          </a:xfrm>
          <a:custGeom>
            <a:rect b="b" l="l" r="r" t="t"/>
            <a:pathLst>
              <a:path extrusionOk="0" h="4930974" w="9961564">
                <a:moveTo>
                  <a:pt x="0" y="0"/>
                </a:moveTo>
                <a:lnTo>
                  <a:pt x="9961565" y="0"/>
                </a:lnTo>
                <a:lnTo>
                  <a:pt x="9961565" y="4930975"/>
                </a:lnTo>
                <a:lnTo>
                  <a:pt x="0" y="49309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18"/>
          <p:cNvSpPr/>
          <p:nvPr/>
        </p:nvSpPr>
        <p:spPr>
          <a:xfrm>
            <a:off x="11249550" y="2317305"/>
            <a:ext cx="6585211" cy="6109612"/>
          </a:xfrm>
          <a:custGeom>
            <a:rect b="b" l="l" r="r" t="t"/>
            <a:pathLst>
              <a:path extrusionOk="0" h="6109612" w="6585211">
                <a:moveTo>
                  <a:pt x="0" y="0"/>
                </a:moveTo>
                <a:lnTo>
                  <a:pt x="6585210" y="0"/>
                </a:lnTo>
                <a:lnTo>
                  <a:pt x="6585210" y="6109612"/>
                </a:lnTo>
                <a:lnTo>
                  <a:pt x="0" y="61096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18"/>
          <p:cNvSpPr txBox="1"/>
          <p:nvPr/>
        </p:nvSpPr>
        <p:spPr>
          <a:xfrm>
            <a:off x="384578" y="535305"/>
            <a:ext cx="13034353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Shop and Cart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149" name="Google Shape;149;p19"/>
          <p:cNvSpPr/>
          <p:nvPr/>
        </p:nvSpPr>
        <p:spPr>
          <a:xfrm>
            <a:off x="767328" y="2906624"/>
            <a:ext cx="9961564" cy="4930974"/>
          </a:xfrm>
          <a:custGeom>
            <a:rect b="b" l="l" r="r" t="t"/>
            <a:pathLst>
              <a:path extrusionOk="0" h="4930974" w="9961564">
                <a:moveTo>
                  <a:pt x="0" y="0"/>
                </a:moveTo>
                <a:lnTo>
                  <a:pt x="9961565" y="0"/>
                </a:lnTo>
                <a:lnTo>
                  <a:pt x="9961565" y="4930975"/>
                </a:lnTo>
                <a:lnTo>
                  <a:pt x="0" y="49309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19"/>
          <p:cNvSpPr/>
          <p:nvPr/>
        </p:nvSpPr>
        <p:spPr>
          <a:xfrm>
            <a:off x="11249550" y="2317305"/>
            <a:ext cx="6585211" cy="6109612"/>
          </a:xfrm>
          <a:custGeom>
            <a:rect b="b" l="l" r="r" t="t"/>
            <a:pathLst>
              <a:path extrusionOk="0" h="6109612" w="6585211">
                <a:moveTo>
                  <a:pt x="0" y="0"/>
                </a:moveTo>
                <a:lnTo>
                  <a:pt x="6585210" y="0"/>
                </a:lnTo>
                <a:lnTo>
                  <a:pt x="6585210" y="6109612"/>
                </a:lnTo>
                <a:lnTo>
                  <a:pt x="0" y="61096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19"/>
          <p:cNvSpPr txBox="1"/>
          <p:nvPr/>
        </p:nvSpPr>
        <p:spPr>
          <a:xfrm>
            <a:off x="384578" y="535305"/>
            <a:ext cx="13034353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Shop and Cart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157" name="Google Shape;157;p20"/>
          <p:cNvSpPr/>
          <p:nvPr/>
        </p:nvSpPr>
        <p:spPr>
          <a:xfrm>
            <a:off x="1028700" y="1965021"/>
            <a:ext cx="9785266" cy="5504212"/>
          </a:xfrm>
          <a:custGeom>
            <a:rect b="b" l="l" r="r" t="t"/>
            <a:pathLst>
              <a:path extrusionOk="0" h="5504212" w="9785266">
                <a:moveTo>
                  <a:pt x="0" y="0"/>
                </a:moveTo>
                <a:lnTo>
                  <a:pt x="9785266" y="0"/>
                </a:lnTo>
                <a:lnTo>
                  <a:pt x="9785266" y="5504212"/>
                </a:lnTo>
                <a:lnTo>
                  <a:pt x="0" y="55042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20"/>
          <p:cNvSpPr/>
          <p:nvPr/>
        </p:nvSpPr>
        <p:spPr>
          <a:xfrm>
            <a:off x="10996101" y="1780099"/>
            <a:ext cx="6862940" cy="5874057"/>
          </a:xfrm>
          <a:custGeom>
            <a:rect b="b" l="l" r="r" t="t"/>
            <a:pathLst>
              <a:path extrusionOk="0" h="5874057" w="6862940">
                <a:moveTo>
                  <a:pt x="0" y="0"/>
                </a:moveTo>
                <a:lnTo>
                  <a:pt x="6862940" y="0"/>
                </a:lnTo>
                <a:lnTo>
                  <a:pt x="6862940" y="5874056"/>
                </a:lnTo>
                <a:lnTo>
                  <a:pt x="0" y="58740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500" r="-11869" t="0"/>
            </a:stretch>
          </a:blipFill>
          <a:ln>
            <a:noFill/>
          </a:ln>
        </p:spPr>
      </p:sp>
      <p:sp>
        <p:nvSpPr>
          <p:cNvPr id="159" name="Google Shape;159;p20"/>
          <p:cNvSpPr txBox="1"/>
          <p:nvPr/>
        </p:nvSpPr>
        <p:spPr>
          <a:xfrm>
            <a:off x="384578" y="535305"/>
            <a:ext cx="13034353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Customer Dashboard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165" name="Google Shape;165;p21"/>
          <p:cNvSpPr/>
          <p:nvPr/>
        </p:nvSpPr>
        <p:spPr>
          <a:xfrm>
            <a:off x="2417308" y="2658706"/>
            <a:ext cx="13453384" cy="6037206"/>
          </a:xfrm>
          <a:custGeom>
            <a:rect b="b" l="l" r="r" t="t"/>
            <a:pathLst>
              <a:path extrusionOk="0" h="6037206" w="13453384">
                <a:moveTo>
                  <a:pt x="0" y="0"/>
                </a:moveTo>
                <a:lnTo>
                  <a:pt x="13453384" y="0"/>
                </a:lnTo>
                <a:lnTo>
                  <a:pt x="13453384" y="6037206"/>
                </a:lnTo>
                <a:lnTo>
                  <a:pt x="0" y="60372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21"/>
          <p:cNvSpPr txBox="1"/>
          <p:nvPr/>
        </p:nvSpPr>
        <p:spPr>
          <a:xfrm>
            <a:off x="384578" y="535305"/>
            <a:ext cx="13034353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Order History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