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9" r:id="rId3"/>
    <p:sldId id="268" r:id="rId4"/>
    <p:sldId id="270" r:id="rId5"/>
    <p:sldId id="261" r:id="rId6"/>
    <p:sldId id="271" r:id="rId7"/>
    <p:sldId id="272" r:id="rId8"/>
    <p:sldId id="260" r:id="rId9"/>
    <p:sldId id="27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707D-1A1E-4321-BE16-3F2D006D6A8E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3FF02-1A9D-4F04-BFD8-41D31F2D4A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5867-A2C1-4878-A677-C6A9D904B584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1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8DEC-A533-4C76-BE8E-CDFED4EC56BF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7064-664B-4209-A76C-D873D01512BC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82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347E-4B98-4D11-AC92-E2F0DB8D5113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84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BE02-8080-41DC-8E5E-B4A4650BFBA3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91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D5B9-08C7-46D8-94A8-00979493CBD8}" type="datetime1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39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55FC-1722-417E-922C-3C8B7747CC7C}" type="datetime1">
              <a:rPr lang="fr-FR" smtClean="0"/>
              <a:t>14/02/2021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51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B573-0DF2-47B9-989A-33A09ECF415E}" type="datetime1">
              <a:rPr lang="fr-FR" smtClean="0"/>
              <a:t>14/02/2021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4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D964D-0187-4DB5-B86B-56828EF507FA}" type="datetime1">
              <a:rPr lang="fr-FR" smtClean="0"/>
              <a:t>14/02/2021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81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11FD-FD11-4F4D-9FFB-B71266E20701}" type="datetime1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D0C7-7BE6-4491-92DC-C35BDABD89CE}" type="datetime1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38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D0AD-3263-4E53-9130-397E0D0E2FE9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F564-CC1C-4421-AA53-75F3EA423F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0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400" dirty="0" smtClean="0"/>
              <a:t>Les Bases scientifiques de l’entraînement:</a:t>
            </a:r>
            <a:br>
              <a:rPr lang="fr-FR" sz="4400" dirty="0" smtClean="0"/>
            </a:br>
            <a:r>
              <a:rPr lang="fr-FR" sz="4400" dirty="0" smtClean="0"/>
              <a:t>Le développement des qualités physiques </a:t>
            </a:r>
            <a:br>
              <a:rPr lang="fr-FR" sz="4400" dirty="0" smtClean="0"/>
            </a:br>
            <a:r>
              <a:rPr lang="fr-FR" sz="4400" dirty="0" smtClean="0"/>
              <a:t>Seconde partie l’Endurance</a:t>
            </a:r>
            <a:endParaRPr lang="fr-FR" sz="4400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2099431" y="3778135"/>
            <a:ext cx="756084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Ph.D</a:t>
            </a:r>
            <a:r>
              <a:rPr lang="fr-FR" dirty="0" smtClean="0"/>
              <a:t> Philippe Germain</a:t>
            </a:r>
          </a:p>
          <a:p>
            <a:r>
              <a:rPr lang="fr-FR" dirty="0" smtClean="0"/>
              <a:t>Pôle STAPS (UFR Sciences &amp; Techniques)</a:t>
            </a:r>
          </a:p>
          <a:p>
            <a:r>
              <a:rPr lang="fr-FR" dirty="0" smtClean="0"/>
              <a:t>Centre de Biophysique Moléculaire (CNRS)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BFA0-247F-4D71-A9EF-EDB1E2647C3D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 1 </a:t>
            </a:r>
            <a:r>
              <a:rPr lang="fr-FR" dirty="0" smtClean="0"/>
              <a:t>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Développer un mode d’approvisionnement en </a:t>
            </a:r>
            <a:r>
              <a:rPr lang="fr-FR" dirty="0" smtClean="0"/>
              <a:t>énergie</a:t>
            </a:r>
            <a:r>
              <a:rPr lang="fr-FR" dirty="0" smtClean="0"/>
              <a:t> dit aérobie pour les cellules musculaires:</a:t>
            </a:r>
          </a:p>
          <a:p>
            <a:r>
              <a:rPr lang="fr-FR" dirty="0" smtClean="0"/>
              <a:t>Car il peux fonctionner de façon équilibrée (équilibre acido</a:t>
            </a:r>
            <a:r>
              <a:rPr lang="fr-FR" dirty="0"/>
              <a:t>-</a:t>
            </a:r>
            <a:r>
              <a:rPr lang="fr-FR" dirty="0" smtClean="0"/>
              <a:t>basique et équilibre de température)</a:t>
            </a:r>
          </a:p>
          <a:p>
            <a:r>
              <a:rPr lang="fr-FR" dirty="0" smtClean="0"/>
              <a:t>Car il peut utiliser des sources d’énergies très abondantes dans l’organisme (Glucides, lipides , </a:t>
            </a:r>
            <a:r>
              <a:rPr lang="fr-FR" strike="dblStrike" dirty="0" smtClean="0"/>
              <a:t>protéines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smtClean="0"/>
              <a:t>Car il peut suffire à approvisionner les cellules musculaire en énergie pour des efforts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Observation / quantité d’Energie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0438-0CF4-40E2-9A89-FC3CC13B1E9C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57" y="517941"/>
            <a:ext cx="6057900" cy="5105400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9148-B547-43E4-BC65-1DC3AE9DD39B}" type="datetime1">
              <a:rPr lang="fr-FR" smtClean="0"/>
              <a:t>14/02/2021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 2 </a:t>
            </a:r>
            <a:r>
              <a:rPr lang="fr-FR" dirty="0" smtClean="0"/>
              <a:t>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3295" y="1973347"/>
            <a:ext cx="6083531" cy="37374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Développer la performance du système cardiovasculaire </a:t>
            </a:r>
            <a:r>
              <a:rPr lang="fr-FR" dirty="0" smtClean="0"/>
              <a:t>car il est la Pompe </a:t>
            </a:r>
            <a:r>
              <a:rPr lang="fr-FR" dirty="0"/>
              <a:t>et </a:t>
            </a:r>
            <a:r>
              <a:rPr lang="fr-FR" dirty="0" smtClean="0"/>
              <a:t>le réseau permettant le transport interne. Il a </a:t>
            </a:r>
            <a:r>
              <a:rPr lang="fr-FR" dirty="0"/>
              <a:t>trois fonctions principales :</a:t>
            </a:r>
          </a:p>
          <a:p>
            <a:r>
              <a:rPr lang="fr-FR" dirty="0" smtClean="0"/>
              <a:t>approvisionner </a:t>
            </a:r>
            <a:r>
              <a:rPr lang="fr-FR" dirty="0"/>
              <a:t>les cellules en O2 et en nutriments pour </a:t>
            </a:r>
            <a:r>
              <a:rPr lang="fr-FR" dirty="0" smtClean="0"/>
              <a:t>exploiter l’énergie biochimique.</a:t>
            </a:r>
            <a:endParaRPr lang="fr-FR" dirty="0"/>
          </a:p>
          <a:p>
            <a:r>
              <a:rPr lang="fr-FR" dirty="0"/>
              <a:t>Transporter les déchets </a:t>
            </a:r>
            <a:r>
              <a:rPr lang="fr-FR" dirty="0" smtClean="0"/>
              <a:t>produits </a:t>
            </a:r>
            <a:r>
              <a:rPr lang="fr-FR" dirty="0"/>
              <a:t>par le métabolisme (Co2, urée, ammoniac)</a:t>
            </a:r>
          </a:p>
          <a:p>
            <a:r>
              <a:rPr lang="fr-FR" dirty="0"/>
              <a:t>Faire circuler les cellules (GR-GB), les hormones et de nombreuses protéines.</a:t>
            </a:r>
          </a:p>
          <a:p>
            <a:endParaRPr lang="fr-FR" dirty="0"/>
          </a:p>
        </p:txBody>
      </p:sp>
      <p:pic>
        <p:nvPicPr>
          <p:cNvPr id="1026" name="Picture 2" descr="Afficher l’image 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826" y="156218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F512-2606-48C5-945B-0B29356325FC}" type="datetime1">
              <a:rPr lang="fr-FR" smtClean="0"/>
              <a:t>14/02/2021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0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21FD-059C-4B0A-8CD6-C7409549D3F2}" type="datetime1">
              <a:rPr lang="fr-FR" smtClean="0"/>
              <a:t>14/02/2021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590800" cy="365125"/>
          </a:xfrm>
        </p:spPr>
        <p:txBody>
          <a:bodyPr/>
          <a:lstStyle/>
          <a:p>
            <a:fld id="{AC69C911-ABCF-7B4B-BB9E-7BA8A30B6167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pic>
        <p:nvPicPr>
          <p:cNvPr id="2050" name="Picture 2" descr="http://deuns.chez.com/jdr/circulation4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704" y="1185458"/>
            <a:ext cx="2171989" cy="18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ficher l’image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328" y="319370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838200" y="365125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Axe 3 de travail</a:t>
            </a:r>
            <a:endParaRPr lang="fr-FR" sz="44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43295" y="1973347"/>
            <a:ext cx="6083531" cy="244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Développer la performance de l’appareil respiratoire.</a:t>
            </a:r>
            <a:r>
              <a:rPr lang="fr-FR" b="1" dirty="0" smtClean="0"/>
              <a:t> </a:t>
            </a:r>
          </a:p>
          <a:p>
            <a:r>
              <a:rPr lang="fr-FR" dirty="0" smtClean="0"/>
              <a:t>Il a deux fonctions principales :</a:t>
            </a:r>
          </a:p>
          <a:p>
            <a:r>
              <a:rPr lang="fr-FR" dirty="0" smtClean="0"/>
              <a:t>Charger le sang en O2.</a:t>
            </a:r>
          </a:p>
          <a:p>
            <a:r>
              <a:rPr lang="fr-FR" dirty="0" smtClean="0"/>
              <a:t>Eliminer le CO2.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7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7426-569F-4399-86FB-0DEDD6A32C62}" type="datetime1">
              <a:rPr lang="fr-FR" smtClean="0"/>
              <a:t>14/02/2021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590800" cy="365125"/>
          </a:xfrm>
        </p:spPr>
        <p:txBody>
          <a:bodyPr/>
          <a:lstStyle/>
          <a:p>
            <a:fld id="{AC69C911-ABCF-7B4B-BB9E-7BA8A30B6167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Cours Bases scientifiques de l'entraînement UEO</a:t>
            </a:r>
            <a:endParaRPr lang="fr-FR" dirty="0"/>
          </a:p>
        </p:txBody>
      </p:sp>
      <p:pic>
        <p:nvPicPr>
          <p:cNvPr id="2050" name="Picture 2" descr="http://deuns.chez.com/jdr/circulation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82" y="2121361"/>
            <a:ext cx="3122815" cy="27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838200" y="365125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Axe 4 de travail</a:t>
            </a:r>
            <a:endParaRPr lang="fr-FR" sz="44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79621" y="2380671"/>
            <a:ext cx="6083531" cy="2440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Développer le transporteur qu’est le sang et notamment son contenu en hémoglobine .</a:t>
            </a:r>
            <a:r>
              <a:rPr lang="fr-FR" b="1" dirty="0" smtClean="0"/>
              <a:t> Le sang a quatre fonctions principales :</a:t>
            </a:r>
            <a:endParaRPr lang="fr-FR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Approvisionner le muscle en O2.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Eliminer le CO2 du muscle.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Approvisionner les tissus en Energie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/>
              <a:t>faire circuler les hormones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5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7426-569F-4399-86FB-0DEDD6A32C62}" type="datetime1">
              <a:rPr lang="fr-FR" smtClean="0"/>
              <a:t>15/02/2021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590800" cy="365125"/>
          </a:xfrm>
        </p:spPr>
        <p:txBody>
          <a:bodyPr/>
          <a:lstStyle/>
          <a:p>
            <a:fld id="{AC69C911-ABCF-7B4B-BB9E-7BA8A30B6167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Cours Bases scientifiques de l'entraînement UEO</a:t>
            </a:r>
            <a:endParaRPr lang="fr-FR" dirty="0"/>
          </a:p>
        </p:txBody>
      </p:sp>
      <p:pic>
        <p:nvPicPr>
          <p:cNvPr id="2050" name="Picture 2" descr="http://deuns.chez.com/jdr/circulation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82" y="2121361"/>
            <a:ext cx="3122815" cy="27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838200" y="365125"/>
            <a:ext cx="51054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Axe 5 de travail</a:t>
            </a:r>
            <a:endParaRPr lang="fr-FR" sz="4400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779621" y="2380671"/>
            <a:ext cx="6083531" cy="2440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 smtClean="0"/>
              <a:t>Développer le second système de transport d’informations qu’est le système endocrinien via le sang et la lymphe </a:t>
            </a:r>
            <a:r>
              <a:rPr lang="fr-FR" b="1" dirty="0" smtClean="0"/>
              <a:t>:</a:t>
            </a:r>
          </a:p>
          <a:p>
            <a:pPr algn="just"/>
            <a:r>
              <a:rPr lang="fr-FR" b="1" dirty="0" smtClean="0"/>
              <a:t>Exemple : Glucocorticoïdes, </a:t>
            </a:r>
            <a:r>
              <a:rPr lang="fr-FR" b="1" dirty="0" err="1" smtClean="0"/>
              <a:t>Erythropoïetine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340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 6 </a:t>
            </a:r>
            <a:r>
              <a:rPr lang="fr-FR" dirty="0" smtClean="0"/>
              <a:t>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1695"/>
            <a:ext cx="4290753" cy="100901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Développer pour cela un moteur le plus compatible / fibres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215-57D4-4055-85C8-4458BFD6BE29}" type="datetime1">
              <a:rPr lang="fr-FR" smtClean="0"/>
              <a:t>14/02/2021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33" y="131584"/>
            <a:ext cx="6367549" cy="62207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03" y="3318301"/>
            <a:ext cx="3591058" cy="258918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70433" y="5907484"/>
            <a:ext cx="352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Des Unités motrices plus adaptées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49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 de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chacun des axes à développer pour l’endurance quelles sont les méthodes ou dopages existantes </a:t>
            </a:r>
            <a:r>
              <a:rPr lang="fr-FR" smtClean="0"/>
              <a:t>(vulgarisé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347E-4B98-4D11-AC92-E2F0DB8D5113}" type="datetime1">
              <a:rPr lang="fr-FR" smtClean="0"/>
              <a:t>15/02/2021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Bases scientifiques de l'entraînement UEO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564-CC1C-4421-AA53-75F3EA423FD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096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21394</TotalTime>
  <Words>373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Les Bases scientifiques de l’entraînement: Le développement des qualités physiques  Seconde partie l’Endurance</vt:lpstr>
      <vt:lpstr>Axe 1 de travail</vt:lpstr>
      <vt:lpstr>Présentation PowerPoint</vt:lpstr>
      <vt:lpstr>Axe 2 de travail</vt:lpstr>
      <vt:lpstr>Présentation PowerPoint</vt:lpstr>
      <vt:lpstr>Présentation PowerPoint</vt:lpstr>
      <vt:lpstr>Présentation PowerPoint</vt:lpstr>
      <vt:lpstr>Axe 6 de travail</vt:lpstr>
      <vt:lpstr>Question de cours</vt:lpstr>
    </vt:vector>
  </TitlesOfParts>
  <Company>CoST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scientifiques de l’entraînement: Le développement des qualités physiques  Première partie la Force</dc:title>
  <dc:creator>philippe germain</dc:creator>
  <cp:lastModifiedBy>philippe germain</cp:lastModifiedBy>
  <cp:revision>18</cp:revision>
  <dcterms:created xsi:type="dcterms:W3CDTF">2021-01-24T15:11:05Z</dcterms:created>
  <dcterms:modified xsi:type="dcterms:W3CDTF">2021-02-15T08:49:38Z</dcterms:modified>
</cp:coreProperties>
</file>