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87EAF-1949-4F74-B6DF-97DD08DBDD2F}" v="626" dt="2021-12-14T20:21:5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52" autoAdjust="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xmlns="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229AF1-735F-4681-99BB-FFFCBB062973}" type="datetime1">
              <a:rPr lang="pl-PL" smtClean="0"/>
              <a:t>22.12.2021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40B476-207D-484E-895A-89E04D25E721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rostokąt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4FCA5-8085-4126-909C-6308792FBB70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3" name="Pole tekstowe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ole tekstowe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C5836-B1F5-4E30-B92E-B8C065154D47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Prostokąt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ole tekstowe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E3853-E641-4928-A07F-5F3214601A86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BAB50B-318C-4FB6-9AED-DA568B829D6D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ole tekstowe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Prostokąt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ole tekstowe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21D01-B186-436D-AD51-A109B3D6F099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rostokąt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9C7640-831E-446C-86EC-39E6D58855B8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Pole tekstowe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Prostokąt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ole tekstowe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2AE03-7397-4306-8150-198A96CCDAD0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Prostokąt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5C51D-E5B7-4C11-89F4-BB0402BD62F0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Pole tekstowe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1ED9FE-F9D6-4209-BEA9-95503D6EE49E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Prostokąt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ole tekstowe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7E780-721B-4566-A76F-73D468FB71EF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Prostokąt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EF2E2D-1928-4A56-A18F-AC6C1D49A0C2}" type="datetime1">
              <a:rPr lang="pl-PL" noProof="0" smtClean="0"/>
              <a:t>22.12.2021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  <a:p>
            <a:pPr lvl="5" rtl="0"/>
            <a:r>
              <a:rPr lang="pl-PL" noProof="0" dirty="0"/>
              <a:t>Szósty poziom</a:t>
            </a:r>
          </a:p>
          <a:p>
            <a:pPr lvl="6" rtl="0"/>
            <a:r>
              <a:rPr lang="pl-PL" noProof="0" dirty="0"/>
              <a:t>Siódmy poziom</a:t>
            </a:r>
          </a:p>
          <a:p>
            <a:pPr lvl="7" rtl="0"/>
            <a:r>
              <a:rPr lang="pl-PL" noProof="0" dirty="0"/>
              <a:t>Ósmy poziom</a:t>
            </a:r>
          </a:p>
          <a:p>
            <a:pPr lvl="8" rtl="0"/>
            <a:r>
              <a:rPr lang="pl-PL" noProof="0" dirty="0"/>
              <a:t>Dziewiąty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2E46BC86-2D9A-4E29-8F80-90D4E6B00101}" type="datetime1">
              <a:rPr lang="pl-PL" noProof="0" smtClean="0"/>
              <a:t>22.12.2021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57" name="Prostokąt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469" y="3414621"/>
            <a:ext cx="6883914" cy="2498596"/>
          </a:xfrm>
        </p:spPr>
        <p:txBody>
          <a:bodyPr rtlCol="0">
            <a:normAutofit/>
          </a:bodyPr>
          <a:lstStyle/>
          <a:p>
            <a:pPr algn="l"/>
            <a:r>
              <a:rPr lang="pl-PL" dirty="0">
                <a:cs typeface="Arial"/>
              </a:rPr>
              <a:t>Naprawa komputera.</a:t>
            </a:r>
            <a:br>
              <a:rPr lang="pl-PL" dirty="0">
                <a:cs typeface="Arial"/>
              </a:rPr>
            </a:br>
            <a:r>
              <a:rPr lang="pl-PL" sz="1800" i="1" dirty="0" smtClean="0">
                <a:solidFill>
                  <a:srgbClr val="FFFF00"/>
                </a:solidFill>
                <a:latin typeface="Century" panose="02040604050505020304" pitchFamily="18" charset="0"/>
                <a:cs typeface="Arial"/>
              </a:rPr>
              <a:t>„Jednostka </a:t>
            </a:r>
            <a:r>
              <a:rPr lang="pl-PL" sz="1800" i="1" dirty="0">
                <a:solidFill>
                  <a:srgbClr val="FFFF00"/>
                </a:solidFill>
                <a:latin typeface="Century" panose="02040604050505020304" pitchFamily="18" charset="0"/>
                <a:cs typeface="Arial"/>
              </a:rPr>
              <a:t>uruchamia się, ale brak reakcji na </a:t>
            </a:r>
            <a:r>
              <a:rPr lang="pl-PL" sz="1800" i="1" dirty="0" smtClean="0">
                <a:solidFill>
                  <a:srgbClr val="FFFF00"/>
                </a:solidFill>
                <a:latin typeface="Century" panose="02040604050505020304" pitchFamily="18" charset="0"/>
                <a:cs typeface="Arial"/>
              </a:rPr>
              <a:t>monitorze”</a:t>
            </a:r>
            <a:endParaRPr lang="pl-PL" sz="1800" i="1" dirty="0">
              <a:solidFill>
                <a:srgbClr val="FFFF00"/>
              </a:solidFill>
              <a:latin typeface="Century" panose="02040604050505020304" pitchFamily="18" charset="0"/>
              <a:cs typeface="Arial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dirty="0">
                <a:cs typeface="Arial"/>
              </a:rPr>
              <a:t>Adrian Kalota 3TIp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39510DF-0C85-4C93-8CB2-5E8DC546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>
                <a:cs typeface="Arial"/>
              </a:rPr>
              <a:t>Możliwe przyczyny: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F45D0E7B-A3D3-4E8B-B2D1-285389BF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Uszkodzony zasilacz</a:t>
            </a:r>
          </a:p>
          <a:p>
            <a:pPr marL="344170" indent="-344170"/>
            <a:r>
              <a:rPr lang="pl-PL" dirty="0">
                <a:cs typeface="Arial"/>
              </a:rPr>
              <a:t>Nieprawidłowo skonfigurowany BIOS</a:t>
            </a:r>
          </a:p>
          <a:p>
            <a:pPr marL="344170" indent="-344170"/>
            <a:r>
              <a:rPr lang="pl-PL" dirty="0">
                <a:cs typeface="Arial"/>
              </a:rPr>
              <a:t>Uszkodzona pamięć operacyjna</a:t>
            </a:r>
          </a:p>
          <a:p>
            <a:pPr marL="344170" indent="-344170"/>
            <a:r>
              <a:rPr lang="pl-PL" dirty="0">
                <a:cs typeface="Arial"/>
              </a:rPr>
              <a:t>Uszkodzona karta graficzna</a:t>
            </a:r>
          </a:p>
          <a:p>
            <a:pPr marL="344170" indent="-344170"/>
            <a:r>
              <a:rPr lang="pl-PL" dirty="0">
                <a:cs typeface="Arial"/>
              </a:rPr>
              <a:t>Uszkodzona płyta główna</a:t>
            </a:r>
          </a:p>
        </p:txBody>
      </p:sp>
    </p:spTree>
    <p:extLst>
      <p:ext uri="{BB962C8B-B14F-4D97-AF65-F5344CB8AC3E}">
        <p14:creationId xmlns:p14="http://schemas.microsoft.com/office/powerpoint/2010/main" val="305093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7382C5-7FA3-4AD7-BE48-0F98E4E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4170" indent="-344170" algn="l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pl-PL" dirty="0">
                <a:ea typeface="+mj-lt"/>
                <a:cs typeface="+mj-lt"/>
              </a:rPr>
              <a:t>Uszkodzony zasilacz</a:t>
            </a:r>
            <a:endParaRPr lang="en-US" dirty="0">
              <a:ea typeface="+mj-lt"/>
              <a:cs typeface="+mj-lt"/>
            </a:endParaRPr>
          </a:p>
          <a:p>
            <a:pPr algn="l"/>
            <a:endParaRPr lang="pl-PL" dirty="0">
              <a:cs typeface="Arial" panose="020B060402020202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97A3A9F-212B-4972-8D5C-5549BD40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cs typeface="Arial" panose="020B0604020202020204"/>
              </a:rPr>
              <a:t>Za pomocą uniwersalnego miernika elektronicznego należy sprawdzić główne napięcie zasilania +5V i +12V we wtyczce </a:t>
            </a:r>
            <a:r>
              <a:rPr lang="pl-PL" dirty="0" err="1">
                <a:cs typeface="Arial" panose="020B0604020202020204"/>
              </a:rPr>
              <a:t>molex</a:t>
            </a:r>
            <a:r>
              <a:rPr lang="pl-PL" dirty="0">
                <a:cs typeface="Arial" panose="020B0604020202020204"/>
              </a:rPr>
              <a:t>-napięcia +5V (między przewodem czerwonym i czarnym), a +12V (między przewodem żółtym i czarnym). Jeżeli napięcia są nieprawidłowe, należy wymienić zasilacz.</a:t>
            </a:r>
          </a:p>
        </p:txBody>
      </p:sp>
    </p:spTree>
    <p:extLst>
      <p:ext uri="{BB962C8B-B14F-4D97-AF65-F5344CB8AC3E}">
        <p14:creationId xmlns:p14="http://schemas.microsoft.com/office/powerpoint/2010/main" val="13453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CB69DDD-AB1C-4106-A4E4-E55EFB3B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>
                <a:ea typeface="+mj-lt"/>
                <a:cs typeface="+mj-lt"/>
              </a:rPr>
              <a:t>Nieprawidłowo skonfigurowany BIOS</a:t>
            </a:r>
            <a:endParaRPr lang="pl-PL" dirty="0">
              <a:cs typeface="Arial" panose="020B060402020202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B9DD2192-EFD4-4283-8098-EF8E4F3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Czasami wystarczy z poziomy BIOS-u przywrócić ustawienia fabryczne. Nie ma wtedy potrzeby rozbierania komputera. Jeżeli niedoświadczona osoba wprowadza zmiany w BIOS-ie, zabezpieczenie komputera nie pozwala na jego prawidłowe uruchomienie. Aby to naprawić, należy skasować pamięć CMOS przy użyciu zworki lub wyjąć na kilka minut baterię.</a:t>
            </a:r>
          </a:p>
        </p:txBody>
      </p:sp>
    </p:spTree>
    <p:extLst>
      <p:ext uri="{BB962C8B-B14F-4D97-AF65-F5344CB8AC3E}">
        <p14:creationId xmlns:p14="http://schemas.microsoft.com/office/powerpoint/2010/main" val="181630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EB11C53-0277-4471-AB52-E7C6475F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>
                <a:ea typeface="+mj-lt"/>
                <a:cs typeface="+mj-lt"/>
              </a:rPr>
              <a:t>Uszkodzona pamięć operacyjna lub karta graficzna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D781FC9-8FEA-4872-A03F-914E6461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448" y="2167135"/>
            <a:ext cx="7796540" cy="3997828"/>
          </a:xfrm>
        </p:spPr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Aby zdiagnozować uszkodzenie pamięci operacyjnej lub karty graficznej, należy mieć głośnik prawidłowo podłączony do płyty głównej. W przypadku uszkodzenia pamięci operacyjnej zazwyczaj głośnik wydaje trzy dźwięki w dłuższych odstępach. Gdy uszkodzona jest karta graficzna, zwykle wydawane są trzy dźwięki w krótkich odstępach czasu.</a:t>
            </a:r>
          </a:p>
        </p:txBody>
      </p:sp>
    </p:spTree>
    <p:extLst>
      <p:ext uri="{BB962C8B-B14F-4D97-AF65-F5344CB8AC3E}">
        <p14:creationId xmlns:p14="http://schemas.microsoft.com/office/powerpoint/2010/main" val="268514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B8EDD5F-DE06-49F3-B4C2-8D9044EE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>
                <a:ea typeface="+mj-lt"/>
                <a:cs typeface="+mj-lt"/>
              </a:rPr>
              <a:t>Uszkodzona płyta główna</a:t>
            </a:r>
            <a:endParaRPr lang="pl-PL" dirty="0">
              <a:cs typeface="Arial" panose="020B060402020202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43D638B-40E2-46DF-B583-4E18B547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Należy postępować jak przypadku uszkodzenia opisanego w przykładzie pierwszym. </a:t>
            </a:r>
            <a:endParaRPr lang="pl-PL" dirty="0"/>
          </a:p>
          <a:p>
            <a:pPr marL="344170" indent="-344170"/>
            <a:r>
              <a:rPr lang="pl-PL" dirty="0">
                <a:cs typeface="Arial"/>
              </a:rPr>
              <a:t>Jednostka z uszkodzoną płytą główną może nie uruchamiać się wcale lub uruchamiać się ciemnym ekranem, w zależności od rodzaju uszkodzenia.</a:t>
            </a:r>
          </a:p>
        </p:txBody>
      </p:sp>
    </p:spTree>
    <p:extLst>
      <p:ext uri="{BB962C8B-B14F-4D97-AF65-F5344CB8AC3E}">
        <p14:creationId xmlns:p14="http://schemas.microsoft.com/office/powerpoint/2010/main" val="420800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2AB98BE-DC2E-4E3E-82D0-7D2BA1A9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4" descr="Obraz zawierający tekst, grafika wektorowa&#10;&#10;Opis wygenerowany automatycznie">
            <a:extLst>
              <a:ext uri="{FF2B5EF4-FFF2-40B4-BE49-F238E27FC236}">
                <a16:creationId xmlns:a16="http://schemas.microsoft.com/office/drawing/2014/main" xmlns="" id="{54D740E9-1F37-4E7A-AF3B-64BA5677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477" y="967177"/>
            <a:ext cx="4382218" cy="5118159"/>
          </a:xfrm>
        </p:spPr>
      </p:pic>
    </p:spTree>
    <p:extLst>
      <p:ext uri="{BB962C8B-B14F-4D97-AF65-F5344CB8AC3E}">
        <p14:creationId xmlns:p14="http://schemas.microsoft.com/office/powerpoint/2010/main" val="2185608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71af3243-3dd4-4a8d-8c0d-dd76da1f02a5"/>
    <ds:schemaRef ds:uri="http://purl.org/dc/dcmitype/"/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</TotalTime>
  <Words>193</Words>
  <Application>Microsoft Office PowerPoint</Application>
  <PresentationFormat>Niestandardowy</PresentationFormat>
  <Paragraphs>18</Paragraphs>
  <Slides>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Madison</vt:lpstr>
      <vt:lpstr>Naprawa komputera. „Jednostka uruchamia się, ale brak reakcji na monitorze”</vt:lpstr>
      <vt:lpstr>Możliwe przyczyny:</vt:lpstr>
      <vt:lpstr>Uszkodzony zasilacz </vt:lpstr>
      <vt:lpstr>Nieprawidłowo skonfigurowany BIOS</vt:lpstr>
      <vt:lpstr>Uszkodzona pamięć operacyjna lub karta graficzna</vt:lpstr>
      <vt:lpstr>Uszkodzona płyta główna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adi</dc:creator>
  <cp:lastModifiedBy>adi</cp:lastModifiedBy>
  <cp:revision>163</cp:revision>
  <dcterms:created xsi:type="dcterms:W3CDTF">2021-12-14T19:49:11Z</dcterms:created>
  <dcterms:modified xsi:type="dcterms:W3CDTF">2021-12-22T00:34:30Z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