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00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7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4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7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0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45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476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6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7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9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A79C-EE21-4ADE-BB29-2D66052DF97D}" type="datetimeFigureOut">
              <a:rPr lang="pl-PL" smtClean="0"/>
              <a:t>11.09.2021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3E4A-F34F-4F41-8263-C83290148E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8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Uszkodzenia urządzeń peryferyjnych.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38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88" y="801873"/>
            <a:ext cx="11773312" cy="4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30" y="662421"/>
            <a:ext cx="7177088" cy="53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4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03" y="426893"/>
            <a:ext cx="7620434" cy="57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183722"/>
            <a:ext cx="11601988" cy="258718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02" y="2638857"/>
            <a:ext cx="5163416" cy="39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2" y="253848"/>
            <a:ext cx="11451076" cy="269717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94" y="2796021"/>
            <a:ext cx="4904942" cy="36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0" y="762002"/>
            <a:ext cx="11327790" cy="17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1" y="379488"/>
            <a:ext cx="11070580" cy="58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2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94" y="332509"/>
            <a:ext cx="10827440" cy="3095825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568036" y="3061855"/>
            <a:ext cx="4447309" cy="734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67" y="3122902"/>
            <a:ext cx="6068989" cy="34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57" y="350805"/>
            <a:ext cx="11230030" cy="190748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7" y="2296410"/>
            <a:ext cx="10993543" cy="28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5" y="271658"/>
            <a:ext cx="11439649" cy="256852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46" y="3087171"/>
            <a:ext cx="5050414" cy="336082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6" y="2806844"/>
            <a:ext cx="5796327" cy="38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9" y="317436"/>
            <a:ext cx="11657613" cy="178845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13" y="2490353"/>
            <a:ext cx="6887441" cy="385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7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4" y="225262"/>
            <a:ext cx="11352377" cy="178364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30" y="2061729"/>
            <a:ext cx="6013306" cy="45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2" y="340930"/>
            <a:ext cx="11495602" cy="261008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36" y="2797753"/>
            <a:ext cx="7959436" cy="35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69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Panoramiczny</PresentationFormat>
  <Paragraphs>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Uszkodzenia urządzeń peryferyjnych.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Uszkodzenia urządzeń peryferyjnych.</dc:title>
  <dc:creator>Jarosław Kania</dc:creator>
  <cp:lastModifiedBy>Jarosław Kania</cp:lastModifiedBy>
  <cp:revision>6</cp:revision>
  <dcterms:created xsi:type="dcterms:W3CDTF">2021-09-11T09:19:39Z</dcterms:created>
  <dcterms:modified xsi:type="dcterms:W3CDTF">2021-09-11T09:40:25Z</dcterms:modified>
</cp:coreProperties>
</file>