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Miriam Libre"/>
      <p:regular r:id="rId17"/>
      <p:bold r:id="rId18"/>
    </p:embeddedFont>
    <p:embeddedFont>
      <p:font typeface="Work Sans"/>
      <p:regular r:id="rId19"/>
      <p:bold r:id="rId20"/>
      <p:italic r:id="rId21"/>
      <p:boldItalic r:id="rId22"/>
    </p:embeddedFont>
    <p:embeddedFont>
      <p:font typeface="Barlow Medium"/>
      <p:regular r:id="rId23"/>
      <p:bold r:id="rId24"/>
      <p:italic r:id="rId25"/>
      <p:boldItalic r:id="rId26"/>
    </p:embeddedFont>
    <p:embeddedFont>
      <p:font typeface="Barlow Light"/>
      <p:regular r:id="rId27"/>
      <p:bold r:id="rId28"/>
      <p:italic r:id="rId29"/>
      <p:boldItalic r:id="rId30"/>
    </p:embeddedFont>
    <p:embeddedFont>
      <p:font typeface="Barlow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WorkSans-bold.fntdata"/><Relationship Id="rId22" Type="http://schemas.openxmlformats.org/officeDocument/2006/relationships/font" Target="fonts/WorkSans-boldItalic.fntdata"/><Relationship Id="rId21" Type="http://schemas.openxmlformats.org/officeDocument/2006/relationships/font" Target="fonts/WorkSans-italic.fntdata"/><Relationship Id="rId24" Type="http://schemas.openxmlformats.org/officeDocument/2006/relationships/font" Target="fonts/BarlowMedium-bold.fntdata"/><Relationship Id="rId23" Type="http://schemas.openxmlformats.org/officeDocument/2006/relationships/font" Target="fonts/BarlowMedium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BarlowMedium-boldItalic.fntdata"/><Relationship Id="rId25" Type="http://schemas.openxmlformats.org/officeDocument/2006/relationships/font" Target="fonts/BarlowMedium-italic.fntdata"/><Relationship Id="rId28" Type="http://schemas.openxmlformats.org/officeDocument/2006/relationships/font" Target="fonts/BarlowLight-bold.fntdata"/><Relationship Id="rId27" Type="http://schemas.openxmlformats.org/officeDocument/2006/relationships/font" Target="fonts/BarlowLight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BarlowLight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Barlow-regular.fntdata"/><Relationship Id="rId30" Type="http://schemas.openxmlformats.org/officeDocument/2006/relationships/font" Target="fonts/BarlowLight-boldItalic.fntdata"/><Relationship Id="rId11" Type="http://schemas.openxmlformats.org/officeDocument/2006/relationships/slide" Target="slides/slide7.xml"/><Relationship Id="rId33" Type="http://schemas.openxmlformats.org/officeDocument/2006/relationships/font" Target="fonts/Barlow-italic.fntdata"/><Relationship Id="rId10" Type="http://schemas.openxmlformats.org/officeDocument/2006/relationships/slide" Target="slides/slide6.xml"/><Relationship Id="rId32" Type="http://schemas.openxmlformats.org/officeDocument/2006/relationships/font" Target="fonts/Barlow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schemas.openxmlformats.org/officeDocument/2006/relationships/font" Target="fonts/Barlow-bold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MiriamLibre-regular.fntdata"/><Relationship Id="rId16" Type="http://schemas.openxmlformats.org/officeDocument/2006/relationships/slide" Target="slides/slide12.xml"/><Relationship Id="rId19" Type="http://schemas.openxmlformats.org/officeDocument/2006/relationships/font" Target="fonts/WorkSans-regular.fntdata"/><Relationship Id="rId18" Type="http://schemas.openxmlformats.org/officeDocument/2006/relationships/font" Target="fonts/MiriamLibre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d2361c0cce_0_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d2361c0cce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d2361c0cce_0_5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d2361c0cce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d2361c0cce_0_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d2361c0cc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d2361c0cce_0_2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d2361c0cce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d2361c0cce_0_3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d2361c0cce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2122525" y="1991825"/>
            <a:ext cx="48990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fmla="val 4376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557947" y="-9"/>
            <a:ext cx="1564584" cy="2825099"/>
            <a:chOff x="0" y="855663"/>
            <a:chExt cx="1257300" cy="2270250"/>
          </a:xfrm>
        </p:grpSpPr>
        <p:sp>
          <p:nvSpPr>
            <p:cNvPr id="13" name="Google Shape;13;p2"/>
            <p:cNvSpPr/>
            <p:nvPr/>
          </p:nvSpPr>
          <p:spPr>
            <a:xfrm>
              <a:off x="277813" y="2616200"/>
              <a:ext cx="230100" cy="20700"/>
            </a:xfrm>
            <a:custGeom>
              <a:rect b="b" l="l" r="r" t="t"/>
              <a:pathLst>
                <a:path extrusionOk="0" h="120000" w="12000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0" y="2208213"/>
              <a:ext cx="1257300" cy="917700"/>
            </a:xfrm>
            <a:custGeom>
              <a:rect b="b" l="l" r="r" t="t"/>
              <a:pathLst>
                <a:path extrusionOk="0" h="120000" w="12000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33350" y="2701925"/>
              <a:ext cx="374700" cy="222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33350" y="2959100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3350" y="2787650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33350" y="2873375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98488" y="2616200"/>
              <a:ext cx="444600" cy="376200"/>
            </a:xfrm>
            <a:custGeom>
              <a:rect b="b" l="l" r="r" t="t"/>
              <a:pathLst>
                <a:path extrusionOk="0" h="120000" w="12000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07963" y="855663"/>
              <a:ext cx="711300" cy="1701900"/>
            </a:xfrm>
            <a:custGeom>
              <a:rect b="b" l="l" r="r" t="t"/>
              <a:pathLst>
                <a:path extrusionOk="0" h="120000" w="12000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" name="Google Shape;21;p2"/>
          <p:cNvGrpSpPr/>
          <p:nvPr/>
        </p:nvGrpSpPr>
        <p:grpSpPr>
          <a:xfrm rot="-5400000">
            <a:off x="7256368" y="-405553"/>
            <a:ext cx="1043197" cy="2732065"/>
            <a:chOff x="7556500" y="3806825"/>
            <a:chExt cx="838313" cy="2195488"/>
          </a:xfrm>
        </p:grpSpPr>
        <p:sp>
          <p:nvSpPr>
            <p:cNvPr id="22" name="Google Shape;22;p2"/>
            <p:cNvSpPr/>
            <p:nvPr/>
          </p:nvSpPr>
          <p:spPr>
            <a:xfrm>
              <a:off x="7839075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800975" y="4070350"/>
              <a:ext cx="327000" cy="219000"/>
            </a:xfrm>
            <a:custGeom>
              <a:rect b="b" l="l" r="r" t="t"/>
              <a:pathLst>
                <a:path extrusionOk="0" h="120000" w="12000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839075" y="4117975"/>
              <a:ext cx="250800" cy="103200"/>
            </a:xfrm>
            <a:custGeom>
              <a:rect b="b" l="l" r="r" t="t"/>
              <a:pathLst>
                <a:path extrusionOk="0" h="120000" w="12000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015288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7699375" y="4440238"/>
              <a:ext cx="525600" cy="273000"/>
            </a:xfrm>
            <a:custGeom>
              <a:rect b="b" l="l" r="r" t="t"/>
              <a:pathLst>
                <a:path extrusionOk="0" h="120000" w="12000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699375" y="3806825"/>
              <a:ext cx="525600" cy="365100"/>
            </a:xfrm>
            <a:custGeom>
              <a:rect b="b" l="l" r="r" t="t"/>
              <a:pathLst>
                <a:path extrusionOk="0" h="120000" w="12000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854950" y="4611688"/>
              <a:ext cx="219000" cy="27000"/>
            </a:xfrm>
            <a:custGeom>
              <a:rect b="b" l="l" r="r" t="t"/>
              <a:pathLst>
                <a:path extrusionOk="0" h="120000" w="12000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929563" y="3865563"/>
              <a:ext cx="65100" cy="65100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556500" y="3984625"/>
              <a:ext cx="282600" cy="638100"/>
            </a:xfrm>
            <a:custGeom>
              <a:rect b="b" l="l" r="r" t="t"/>
              <a:pathLst>
                <a:path extrusionOk="0" h="120000" w="12000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732713" y="4075113"/>
              <a:ext cx="662100" cy="1927200"/>
            </a:xfrm>
            <a:custGeom>
              <a:rect b="b" l="l" r="r" t="t"/>
              <a:pathLst>
                <a:path extrusionOk="0" h="120000" w="12000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886700" y="5111750"/>
              <a:ext cx="65100" cy="588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" name="Google Shape;33;p2"/>
          <p:cNvGrpSpPr/>
          <p:nvPr/>
        </p:nvGrpSpPr>
        <p:grpSpPr>
          <a:xfrm rot="5400000">
            <a:off x="527351" y="2768116"/>
            <a:ext cx="1389642" cy="2444192"/>
            <a:chOff x="4395788" y="4144963"/>
            <a:chExt cx="1058775" cy="1862100"/>
          </a:xfrm>
        </p:grpSpPr>
        <p:sp>
          <p:nvSpPr>
            <p:cNvPr id="34" name="Google Shape;34;p2"/>
            <p:cNvSpPr/>
            <p:nvPr/>
          </p:nvSpPr>
          <p:spPr>
            <a:xfrm>
              <a:off x="5224463" y="4338638"/>
              <a:ext cx="230100" cy="155700"/>
            </a:xfrm>
            <a:custGeom>
              <a:rect b="b" l="l" r="r" t="t"/>
              <a:pathLst>
                <a:path extrusionOk="0" h="120000" w="12000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395788" y="4338638"/>
              <a:ext cx="347700" cy="155700"/>
            </a:xfrm>
            <a:custGeom>
              <a:rect b="b" l="l" r="r" t="t"/>
              <a:pathLst>
                <a:path extrusionOk="0" h="120000" w="12000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630738" y="4144963"/>
              <a:ext cx="593700" cy="1862100"/>
            </a:xfrm>
            <a:custGeom>
              <a:rect b="b" l="l" r="r" t="t"/>
              <a:pathLst>
                <a:path extrusionOk="0" h="120000" w="12000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" name="Google Shape;37;p2"/>
          <p:cNvGrpSpPr/>
          <p:nvPr/>
        </p:nvGrpSpPr>
        <p:grpSpPr>
          <a:xfrm rot="10800000">
            <a:off x="6869501" y="2412068"/>
            <a:ext cx="1768658" cy="2731445"/>
            <a:chOff x="6545263" y="855663"/>
            <a:chExt cx="1469962" cy="2270150"/>
          </a:xfrm>
        </p:grpSpPr>
        <p:sp>
          <p:nvSpPr>
            <p:cNvPr id="38" name="Google Shape;38;p2"/>
            <p:cNvSpPr/>
            <p:nvPr/>
          </p:nvSpPr>
          <p:spPr>
            <a:xfrm>
              <a:off x="6913563" y="2535238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913563" y="2636838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721475" y="2084388"/>
              <a:ext cx="1112700" cy="960300"/>
            </a:xfrm>
            <a:custGeom>
              <a:rect b="b" l="l" r="r" t="t"/>
              <a:pathLst>
                <a:path extrusionOk="0" h="120000" w="12000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913563" y="2740025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854950" y="2519363"/>
              <a:ext cx="96900" cy="96900"/>
            </a:xfrm>
            <a:custGeom>
              <a:rect b="b" l="l" r="r" t="t"/>
              <a:pathLst>
                <a:path extrusionOk="0" h="120000" w="12000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635750" y="2417763"/>
              <a:ext cx="27000" cy="300000"/>
            </a:xfrm>
            <a:custGeom>
              <a:rect b="b" l="l" r="r" t="t"/>
              <a:pathLst>
                <a:path extrusionOk="0" h="120000" w="12000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218363" y="2325688"/>
              <a:ext cx="444600" cy="441300"/>
            </a:xfrm>
            <a:custGeom>
              <a:rect b="b" l="l" r="r" t="t"/>
              <a:pathLst>
                <a:path extrusionOk="0" h="120000" w="12000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6550025" y="2005013"/>
              <a:ext cx="1465200" cy="1120800"/>
            </a:xfrm>
            <a:custGeom>
              <a:rect b="b" l="l" r="r" t="t"/>
              <a:pathLst>
                <a:path extrusionOk="0" h="120000" w="12000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545263" y="855663"/>
              <a:ext cx="765300" cy="1444500"/>
            </a:xfrm>
            <a:custGeom>
              <a:rect b="b" l="l" r="r" t="t"/>
              <a:pathLst>
                <a:path extrusionOk="0" h="120000" w="12000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third">
  <p:cSld name="BLANK_1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1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1"/>
          <p:cNvSpPr/>
          <p:nvPr/>
        </p:nvSpPr>
        <p:spPr>
          <a:xfrm flipH="1">
            <a:off x="0" y="0"/>
            <a:ext cx="3048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1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1_1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fmla="val 4376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2"/>
          <p:cNvSpPr/>
          <p:nvPr/>
        </p:nvSpPr>
        <p:spPr>
          <a:xfrm rot="-5400000">
            <a:off x="4403950" y="4519950"/>
            <a:ext cx="336000" cy="91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2"/>
          <p:cNvSpPr txBox="1"/>
          <p:nvPr>
            <p:ph idx="12" type="sldNum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fmla="val 4376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3"/>
          <p:cNvSpPr txBox="1"/>
          <p:nvPr>
            <p:ph type="ctrTitle"/>
          </p:nvPr>
        </p:nvSpPr>
        <p:spPr>
          <a:xfrm>
            <a:off x="2626350" y="1888150"/>
            <a:ext cx="38913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0" name="Google Shape;50;p3"/>
          <p:cNvSpPr txBox="1"/>
          <p:nvPr>
            <p:ph idx="1" type="subTitle"/>
          </p:nvPr>
        </p:nvSpPr>
        <p:spPr>
          <a:xfrm>
            <a:off x="2626350" y="3144854"/>
            <a:ext cx="38913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9pPr>
          </a:lstStyle>
          <a:p/>
        </p:txBody>
      </p:sp>
      <p:grpSp>
        <p:nvGrpSpPr>
          <p:cNvPr id="51" name="Google Shape;51;p3"/>
          <p:cNvGrpSpPr/>
          <p:nvPr/>
        </p:nvGrpSpPr>
        <p:grpSpPr>
          <a:xfrm rot="-5400000">
            <a:off x="7456019" y="290004"/>
            <a:ext cx="1223732" cy="2152215"/>
            <a:chOff x="4395788" y="4144963"/>
            <a:chExt cx="1058775" cy="1862100"/>
          </a:xfrm>
        </p:grpSpPr>
        <p:sp>
          <p:nvSpPr>
            <p:cNvPr id="52" name="Google Shape;52;p3"/>
            <p:cNvSpPr/>
            <p:nvPr/>
          </p:nvSpPr>
          <p:spPr>
            <a:xfrm>
              <a:off x="5224463" y="4338638"/>
              <a:ext cx="230100" cy="155700"/>
            </a:xfrm>
            <a:custGeom>
              <a:rect b="b" l="l" r="r" t="t"/>
              <a:pathLst>
                <a:path extrusionOk="0" h="120000" w="12000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4395788" y="4338638"/>
              <a:ext cx="347700" cy="155700"/>
            </a:xfrm>
            <a:custGeom>
              <a:rect b="b" l="l" r="r" t="t"/>
              <a:pathLst>
                <a:path extrusionOk="0" h="120000" w="12000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4630738" y="4144963"/>
              <a:ext cx="593700" cy="1862100"/>
            </a:xfrm>
            <a:custGeom>
              <a:rect b="b" l="l" r="r" t="t"/>
              <a:pathLst>
                <a:path extrusionOk="0" h="120000" w="12000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" name="Google Shape;55;p3"/>
          <p:cNvGrpSpPr/>
          <p:nvPr/>
        </p:nvGrpSpPr>
        <p:grpSpPr>
          <a:xfrm rot="-5400000">
            <a:off x="721039" y="2564836"/>
            <a:ext cx="1106346" cy="2548423"/>
            <a:chOff x="3357563" y="850900"/>
            <a:chExt cx="957212" cy="2204900"/>
          </a:xfrm>
        </p:grpSpPr>
        <p:sp>
          <p:nvSpPr>
            <p:cNvPr id="56" name="Google Shape;56;p3"/>
            <p:cNvSpPr/>
            <p:nvPr/>
          </p:nvSpPr>
          <p:spPr>
            <a:xfrm>
              <a:off x="3833813" y="2476500"/>
              <a:ext cx="27000" cy="27000"/>
            </a:xfrm>
            <a:custGeom>
              <a:rect b="b" l="l" r="r" t="t"/>
              <a:pathLst>
                <a:path extrusionOk="0" h="120000" w="12000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3736975" y="2476500"/>
              <a:ext cx="577800" cy="579300"/>
            </a:xfrm>
            <a:custGeom>
              <a:rect b="b" l="l" r="r" t="t"/>
              <a:pathLst>
                <a:path extrusionOk="0" h="120000" w="12000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3357563" y="850900"/>
              <a:ext cx="807900" cy="1830300"/>
            </a:xfrm>
            <a:custGeom>
              <a:rect b="b" l="l" r="r" t="t"/>
              <a:pathLst>
                <a:path extrusionOk="0" h="120000" w="12000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/>
          <p:nvPr/>
        </p:nvSpPr>
        <p:spPr>
          <a:xfrm>
            <a:off x="2454800" y="0"/>
            <a:ext cx="42345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4"/>
          <p:cNvSpPr/>
          <p:nvPr/>
        </p:nvSpPr>
        <p:spPr>
          <a:xfrm rot="-5400000">
            <a:off x="4403950" y="4519950"/>
            <a:ext cx="336000" cy="91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4"/>
          <p:cNvSpPr txBox="1"/>
          <p:nvPr>
            <p:ph idx="1" type="body"/>
          </p:nvPr>
        </p:nvSpPr>
        <p:spPr>
          <a:xfrm>
            <a:off x="2848484" y="825425"/>
            <a:ext cx="3447000" cy="34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▹"/>
              <a:defRPr i="1"/>
            </a:lvl1pPr>
            <a:lvl2pPr indent="-381000" lvl="1" marL="914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￭"/>
              <a:defRPr i="1"/>
            </a:lvl2pPr>
            <a:lvl3pPr indent="-381000" lvl="2" marL="1371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⬝"/>
              <a:defRPr i="1"/>
            </a:lvl3pPr>
            <a:lvl4pPr indent="-381000" lvl="3" marL="1828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4pPr>
            <a:lvl5pPr indent="-381000" lvl="4" marL="22860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5pPr>
            <a:lvl6pPr indent="-381000" lvl="5" marL="2743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6pPr>
            <a:lvl7pPr indent="-381000" lvl="6" marL="3200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7pPr>
            <a:lvl8pPr indent="-381000" lvl="7" marL="3657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8pPr>
            <a:lvl9pPr indent="-3810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9pPr>
          </a:lstStyle>
          <a:p/>
        </p:txBody>
      </p:sp>
      <p:sp>
        <p:nvSpPr>
          <p:cNvPr id="63" name="Google Shape;63;p4"/>
          <p:cNvSpPr txBox="1"/>
          <p:nvPr/>
        </p:nvSpPr>
        <p:spPr>
          <a:xfrm>
            <a:off x="3593400" y="193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rgbClr val="A5B0FE"/>
                </a:solidFill>
                <a:latin typeface="Work Sans"/>
                <a:ea typeface="Work Sans"/>
                <a:cs typeface="Work Sans"/>
                <a:sym typeface="Work Sans"/>
              </a:rPr>
              <a:t>“</a:t>
            </a:r>
            <a:endParaRPr b="1" sz="7200">
              <a:solidFill>
                <a:srgbClr val="A5B0FE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4" name="Google Shape;64;p4"/>
          <p:cNvSpPr txBox="1"/>
          <p:nvPr>
            <p:ph idx="12" type="sldNum"/>
          </p:nvPr>
        </p:nvSpPr>
        <p:spPr>
          <a:xfrm>
            <a:off x="4116400" y="4807500"/>
            <a:ext cx="9111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5" name="Google Shape;65;p4"/>
          <p:cNvGrpSpPr/>
          <p:nvPr/>
        </p:nvGrpSpPr>
        <p:grpSpPr>
          <a:xfrm>
            <a:off x="6876950" y="3340125"/>
            <a:ext cx="2267050" cy="1803375"/>
            <a:chOff x="9925050" y="4203700"/>
            <a:chExt cx="2267050" cy="1803375"/>
          </a:xfrm>
        </p:grpSpPr>
        <p:sp>
          <p:nvSpPr>
            <p:cNvPr id="66" name="Google Shape;66;p4"/>
            <p:cNvSpPr/>
            <p:nvPr/>
          </p:nvSpPr>
          <p:spPr>
            <a:xfrm>
              <a:off x="11336338" y="4922838"/>
              <a:ext cx="139800" cy="119100"/>
            </a:xfrm>
            <a:custGeom>
              <a:rect b="b" l="l" r="r" t="t"/>
              <a:pathLst>
                <a:path extrusionOk="0" h="120000" w="120000">
                  <a:moveTo>
                    <a:pt x="110769" y="70909"/>
                  </a:moveTo>
                  <a:cubicBezTo>
                    <a:pt x="18461" y="0"/>
                    <a:pt x="18461" y="0"/>
                    <a:pt x="18461" y="0"/>
                  </a:cubicBezTo>
                  <a:cubicBezTo>
                    <a:pt x="13846" y="0"/>
                    <a:pt x="4615" y="0"/>
                    <a:pt x="4615" y="5454"/>
                  </a:cubicBezTo>
                  <a:cubicBezTo>
                    <a:pt x="0" y="10909"/>
                    <a:pt x="0" y="21818"/>
                    <a:pt x="9230" y="21818"/>
                  </a:cubicBezTo>
                  <a:cubicBezTo>
                    <a:pt x="78461" y="76363"/>
                    <a:pt x="78461" y="76363"/>
                    <a:pt x="78461" y="76363"/>
                  </a:cubicBezTo>
                  <a:cubicBezTo>
                    <a:pt x="9230" y="92727"/>
                    <a:pt x="9230" y="92727"/>
                    <a:pt x="9230" y="92727"/>
                  </a:cubicBezTo>
                  <a:cubicBezTo>
                    <a:pt x="4615" y="98181"/>
                    <a:pt x="0" y="103636"/>
                    <a:pt x="0" y="109090"/>
                  </a:cubicBezTo>
                  <a:cubicBezTo>
                    <a:pt x="4615" y="114545"/>
                    <a:pt x="9230" y="120000"/>
                    <a:pt x="13846" y="120000"/>
                  </a:cubicBezTo>
                  <a:cubicBezTo>
                    <a:pt x="13846" y="120000"/>
                    <a:pt x="13846" y="120000"/>
                    <a:pt x="13846" y="120000"/>
                  </a:cubicBezTo>
                  <a:cubicBezTo>
                    <a:pt x="110769" y="92727"/>
                    <a:pt x="110769" y="92727"/>
                    <a:pt x="110769" y="92727"/>
                  </a:cubicBezTo>
                  <a:cubicBezTo>
                    <a:pt x="115384" y="92727"/>
                    <a:pt x="115384" y="87272"/>
                    <a:pt x="115384" y="81818"/>
                  </a:cubicBezTo>
                  <a:cubicBezTo>
                    <a:pt x="120000" y="76363"/>
                    <a:pt x="115384" y="76363"/>
                    <a:pt x="110769" y="709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11137900" y="4498975"/>
              <a:ext cx="1054200" cy="1508100"/>
            </a:xfrm>
            <a:custGeom>
              <a:rect b="b" l="l" r="r" t="t"/>
              <a:pathLst>
                <a:path extrusionOk="0" h="120000" w="120000">
                  <a:moveTo>
                    <a:pt x="15228" y="70889"/>
                  </a:moveTo>
                  <a:cubicBezTo>
                    <a:pt x="14619" y="71316"/>
                    <a:pt x="14619" y="71316"/>
                    <a:pt x="14619" y="71743"/>
                  </a:cubicBezTo>
                  <a:cubicBezTo>
                    <a:pt x="14619" y="72170"/>
                    <a:pt x="15837" y="82846"/>
                    <a:pt x="42030" y="83274"/>
                  </a:cubicBezTo>
                  <a:cubicBezTo>
                    <a:pt x="42030" y="94804"/>
                    <a:pt x="42030" y="94804"/>
                    <a:pt x="42030" y="94804"/>
                  </a:cubicBezTo>
                  <a:cubicBezTo>
                    <a:pt x="20101" y="120000"/>
                    <a:pt x="20101" y="120000"/>
                    <a:pt x="20101" y="120000"/>
                  </a:cubicBezTo>
                  <a:cubicBezTo>
                    <a:pt x="23147" y="120000"/>
                    <a:pt x="23147" y="120000"/>
                    <a:pt x="23147" y="120000"/>
                  </a:cubicBezTo>
                  <a:cubicBezTo>
                    <a:pt x="44467" y="95658"/>
                    <a:pt x="44467" y="95658"/>
                    <a:pt x="44467" y="95658"/>
                  </a:cubicBezTo>
                  <a:cubicBezTo>
                    <a:pt x="44467" y="95231"/>
                    <a:pt x="44467" y="95231"/>
                    <a:pt x="44467" y="94804"/>
                  </a:cubicBezTo>
                  <a:cubicBezTo>
                    <a:pt x="44467" y="82419"/>
                    <a:pt x="44467" y="82419"/>
                    <a:pt x="44467" y="82419"/>
                  </a:cubicBezTo>
                  <a:cubicBezTo>
                    <a:pt x="44467" y="81565"/>
                    <a:pt x="43857" y="81138"/>
                    <a:pt x="43248" y="81138"/>
                  </a:cubicBezTo>
                  <a:cubicBezTo>
                    <a:pt x="21928" y="81138"/>
                    <a:pt x="18274" y="74306"/>
                    <a:pt x="17664" y="72170"/>
                  </a:cubicBezTo>
                  <a:cubicBezTo>
                    <a:pt x="33502" y="64483"/>
                    <a:pt x="33502" y="64483"/>
                    <a:pt x="33502" y="64483"/>
                  </a:cubicBezTo>
                  <a:cubicBezTo>
                    <a:pt x="34111" y="64056"/>
                    <a:pt x="34111" y="63629"/>
                    <a:pt x="34111" y="63202"/>
                  </a:cubicBezTo>
                  <a:cubicBezTo>
                    <a:pt x="34111" y="63202"/>
                    <a:pt x="33502" y="62775"/>
                    <a:pt x="33502" y="62775"/>
                  </a:cubicBezTo>
                  <a:cubicBezTo>
                    <a:pt x="10964" y="57651"/>
                    <a:pt x="10964" y="57651"/>
                    <a:pt x="10964" y="57651"/>
                  </a:cubicBezTo>
                  <a:cubicBezTo>
                    <a:pt x="13401" y="52526"/>
                    <a:pt x="13401" y="52526"/>
                    <a:pt x="13401" y="52526"/>
                  </a:cubicBezTo>
                  <a:cubicBezTo>
                    <a:pt x="13401" y="52099"/>
                    <a:pt x="13401" y="51672"/>
                    <a:pt x="12791" y="51245"/>
                  </a:cubicBezTo>
                  <a:cubicBezTo>
                    <a:pt x="3654" y="47829"/>
                    <a:pt x="3654" y="47829"/>
                    <a:pt x="3654" y="47829"/>
                  </a:cubicBezTo>
                  <a:cubicBezTo>
                    <a:pt x="14619" y="36725"/>
                    <a:pt x="14619" y="36725"/>
                    <a:pt x="14619" y="36725"/>
                  </a:cubicBezTo>
                  <a:cubicBezTo>
                    <a:pt x="15228" y="36725"/>
                    <a:pt x="15228" y="36298"/>
                    <a:pt x="15228" y="36298"/>
                  </a:cubicBezTo>
                  <a:cubicBezTo>
                    <a:pt x="15228" y="21352"/>
                    <a:pt x="19492" y="17081"/>
                    <a:pt x="19492" y="17081"/>
                  </a:cubicBezTo>
                  <a:cubicBezTo>
                    <a:pt x="20101" y="17081"/>
                    <a:pt x="20101" y="16654"/>
                    <a:pt x="19492" y="16227"/>
                  </a:cubicBezTo>
                  <a:cubicBezTo>
                    <a:pt x="19492" y="15800"/>
                    <a:pt x="18883" y="15800"/>
                    <a:pt x="18274" y="15800"/>
                  </a:cubicBezTo>
                  <a:cubicBezTo>
                    <a:pt x="18274" y="15800"/>
                    <a:pt x="18274" y="15800"/>
                    <a:pt x="18274" y="15800"/>
                  </a:cubicBezTo>
                  <a:cubicBezTo>
                    <a:pt x="14619" y="15800"/>
                    <a:pt x="12182" y="16654"/>
                    <a:pt x="10355" y="17508"/>
                  </a:cubicBezTo>
                  <a:cubicBezTo>
                    <a:pt x="12182" y="14092"/>
                    <a:pt x="15228" y="11103"/>
                    <a:pt x="19492" y="8540"/>
                  </a:cubicBezTo>
                  <a:cubicBezTo>
                    <a:pt x="24974" y="5551"/>
                    <a:pt x="35939" y="2135"/>
                    <a:pt x="55431" y="4270"/>
                  </a:cubicBezTo>
                  <a:cubicBezTo>
                    <a:pt x="101116" y="9822"/>
                    <a:pt x="103553" y="35871"/>
                    <a:pt x="103553" y="36298"/>
                  </a:cubicBezTo>
                  <a:cubicBezTo>
                    <a:pt x="103553" y="36298"/>
                    <a:pt x="103553" y="36298"/>
                    <a:pt x="103553" y="36725"/>
                  </a:cubicBezTo>
                  <a:cubicBezTo>
                    <a:pt x="103553" y="38007"/>
                    <a:pt x="104162" y="52526"/>
                    <a:pt x="104162" y="62348"/>
                  </a:cubicBezTo>
                  <a:cubicBezTo>
                    <a:pt x="103553" y="62775"/>
                    <a:pt x="102944" y="71316"/>
                    <a:pt x="109035" y="75587"/>
                  </a:cubicBezTo>
                  <a:cubicBezTo>
                    <a:pt x="109644" y="76441"/>
                    <a:pt x="110862" y="76868"/>
                    <a:pt x="112081" y="77295"/>
                  </a:cubicBezTo>
                  <a:cubicBezTo>
                    <a:pt x="105380" y="78149"/>
                    <a:pt x="94416" y="79003"/>
                    <a:pt x="87106" y="77722"/>
                  </a:cubicBezTo>
                  <a:cubicBezTo>
                    <a:pt x="86497" y="77722"/>
                    <a:pt x="85888" y="77722"/>
                    <a:pt x="85888" y="78149"/>
                  </a:cubicBezTo>
                  <a:cubicBezTo>
                    <a:pt x="85279" y="78149"/>
                    <a:pt x="85279" y="78576"/>
                    <a:pt x="85279" y="78576"/>
                  </a:cubicBezTo>
                  <a:cubicBezTo>
                    <a:pt x="85279" y="87117"/>
                    <a:pt x="85279" y="87117"/>
                    <a:pt x="85279" y="87117"/>
                  </a:cubicBezTo>
                  <a:cubicBezTo>
                    <a:pt x="85279" y="87544"/>
                    <a:pt x="85279" y="87971"/>
                    <a:pt x="85888" y="87971"/>
                  </a:cubicBezTo>
                  <a:cubicBezTo>
                    <a:pt x="90761" y="91387"/>
                    <a:pt x="90761" y="91387"/>
                    <a:pt x="90761" y="91387"/>
                  </a:cubicBezTo>
                  <a:cubicBezTo>
                    <a:pt x="101725" y="99074"/>
                    <a:pt x="107817" y="109323"/>
                    <a:pt x="108426" y="120000"/>
                  </a:cubicBezTo>
                  <a:cubicBezTo>
                    <a:pt x="111472" y="120000"/>
                    <a:pt x="111472" y="120000"/>
                    <a:pt x="111472" y="120000"/>
                  </a:cubicBezTo>
                  <a:cubicBezTo>
                    <a:pt x="110862" y="108896"/>
                    <a:pt x="104162" y="98220"/>
                    <a:pt x="92588" y="90106"/>
                  </a:cubicBezTo>
                  <a:cubicBezTo>
                    <a:pt x="88324" y="86690"/>
                    <a:pt x="88324" y="86690"/>
                    <a:pt x="88324" y="86690"/>
                  </a:cubicBezTo>
                  <a:cubicBezTo>
                    <a:pt x="88324" y="79857"/>
                    <a:pt x="88324" y="79857"/>
                    <a:pt x="88324" y="79857"/>
                  </a:cubicBezTo>
                  <a:cubicBezTo>
                    <a:pt x="100507" y="81565"/>
                    <a:pt x="118172" y="78576"/>
                    <a:pt x="118781" y="78576"/>
                  </a:cubicBezTo>
                  <a:cubicBezTo>
                    <a:pt x="120000" y="78576"/>
                    <a:pt x="120000" y="78149"/>
                    <a:pt x="120000" y="77295"/>
                  </a:cubicBezTo>
                  <a:cubicBezTo>
                    <a:pt x="120000" y="76868"/>
                    <a:pt x="119390" y="76441"/>
                    <a:pt x="118781" y="76441"/>
                  </a:cubicBezTo>
                  <a:cubicBezTo>
                    <a:pt x="115736" y="76441"/>
                    <a:pt x="113299" y="76014"/>
                    <a:pt x="110862" y="74306"/>
                  </a:cubicBezTo>
                  <a:cubicBezTo>
                    <a:pt x="105989" y="70462"/>
                    <a:pt x="106598" y="62348"/>
                    <a:pt x="106598" y="62348"/>
                  </a:cubicBezTo>
                  <a:cubicBezTo>
                    <a:pt x="106598" y="62348"/>
                    <a:pt x="106598" y="62348"/>
                    <a:pt x="106598" y="62348"/>
                  </a:cubicBezTo>
                  <a:cubicBezTo>
                    <a:pt x="106598" y="62348"/>
                    <a:pt x="106598" y="55943"/>
                    <a:pt x="106598" y="49110"/>
                  </a:cubicBezTo>
                  <a:cubicBezTo>
                    <a:pt x="106598" y="46120"/>
                    <a:pt x="106598" y="42704"/>
                    <a:pt x="106598" y="40569"/>
                  </a:cubicBezTo>
                  <a:cubicBezTo>
                    <a:pt x="106598" y="38434"/>
                    <a:pt x="106598" y="37153"/>
                    <a:pt x="106598" y="36298"/>
                  </a:cubicBezTo>
                  <a:cubicBezTo>
                    <a:pt x="106598" y="36298"/>
                    <a:pt x="106598" y="36298"/>
                    <a:pt x="106598" y="36298"/>
                  </a:cubicBezTo>
                  <a:cubicBezTo>
                    <a:pt x="106598" y="35444"/>
                    <a:pt x="105380" y="28185"/>
                    <a:pt x="98680" y="20925"/>
                  </a:cubicBezTo>
                  <a:cubicBezTo>
                    <a:pt x="92588" y="14092"/>
                    <a:pt x="80406" y="5124"/>
                    <a:pt x="56040" y="2562"/>
                  </a:cubicBezTo>
                  <a:cubicBezTo>
                    <a:pt x="35329" y="0"/>
                    <a:pt x="23756" y="3416"/>
                    <a:pt x="17664" y="7259"/>
                  </a:cubicBezTo>
                  <a:cubicBezTo>
                    <a:pt x="10964" y="10676"/>
                    <a:pt x="7309" y="15373"/>
                    <a:pt x="6700" y="20498"/>
                  </a:cubicBezTo>
                  <a:cubicBezTo>
                    <a:pt x="6700" y="21352"/>
                    <a:pt x="7309" y="21779"/>
                    <a:pt x="7918" y="21779"/>
                  </a:cubicBezTo>
                  <a:cubicBezTo>
                    <a:pt x="8527" y="21779"/>
                    <a:pt x="9137" y="21779"/>
                    <a:pt x="9137" y="21352"/>
                  </a:cubicBezTo>
                  <a:cubicBezTo>
                    <a:pt x="9137" y="21352"/>
                    <a:pt x="11573" y="18790"/>
                    <a:pt x="15837" y="17935"/>
                  </a:cubicBezTo>
                  <a:cubicBezTo>
                    <a:pt x="14619" y="20498"/>
                    <a:pt x="12182" y="25622"/>
                    <a:pt x="12182" y="35871"/>
                  </a:cubicBezTo>
                  <a:cubicBezTo>
                    <a:pt x="609" y="47402"/>
                    <a:pt x="609" y="47402"/>
                    <a:pt x="609" y="47402"/>
                  </a:cubicBezTo>
                  <a:cubicBezTo>
                    <a:pt x="0" y="47829"/>
                    <a:pt x="0" y="47829"/>
                    <a:pt x="0" y="48256"/>
                  </a:cubicBezTo>
                  <a:cubicBezTo>
                    <a:pt x="609" y="48683"/>
                    <a:pt x="609" y="48683"/>
                    <a:pt x="1218" y="49110"/>
                  </a:cubicBezTo>
                  <a:cubicBezTo>
                    <a:pt x="10355" y="52526"/>
                    <a:pt x="10355" y="52526"/>
                    <a:pt x="10355" y="52526"/>
                  </a:cubicBezTo>
                  <a:cubicBezTo>
                    <a:pt x="7309" y="58078"/>
                    <a:pt x="7309" y="58078"/>
                    <a:pt x="7309" y="58078"/>
                  </a:cubicBezTo>
                  <a:cubicBezTo>
                    <a:pt x="7309" y="58078"/>
                    <a:pt x="7309" y="58505"/>
                    <a:pt x="7918" y="58932"/>
                  </a:cubicBezTo>
                  <a:cubicBezTo>
                    <a:pt x="7918" y="58932"/>
                    <a:pt x="7918" y="59359"/>
                    <a:pt x="8527" y="59359"/>
                  </a:cubicBezTo>
                  <a:cubicBezTo>
                    <a:pt x="29847" y="64056"/>
                    <a:pt x="29847" y="64056"/>
                    <a:pt x="29847" y="64056"/>
                  </a:cubicBezTo>
                  <a:lnTo>
                    <a:pt x="15228" y="708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9925050" y="4203700"/>
              <a:ext cx="1133400" cy="1073100"/>
            </a:xfrm>
            <a:custGeom>
              <a:rect b="b" l="l" r="r" t="t"/>
              <a:pathLst>
                <a:path extrusionOk="0" h="120000" w="120000">
                  <a:moveTo>
                    <a:pt x="118301" y="0"/>
                  </a:moveTo>
                  <a:cubicBezTo>
                    <a:pt x="1698" y="0"/>
                    <a:pt x="1698" y="0"/>
                    <a:pt x="1698" y="0"/>
                  </a:cubicBezTo>
                  <a:cubicBezTo>
                    <a:pt x="566" y="0"/>
                    <a:pt x="0" y="600"/>
                    <a:pt x="0" y="1800"/>
                  </a:cubicBezTo>
                  <a:cubicBezTo>
                    <a:pt x="0" y="97200"/>
                    <a:pt x="0" y="97200"/>
                    <a:pt x="0" y="97200"/>
                  </a:cubicBezTo>
                  <a:cubicBezTo>
                    <a:pt x="0" y="97800"/>
                    <a:pt x="566" y="98400"/>
                    <a:pt x="1698" y="98400"/>
                  </a:cubicBezTo>
                  <a:cubicBezTo>
                    <a:pt x="78113" y="98400"/>
                    <a:pt x="78113" y="98400"/>
                    <a:pt x="78113" y="98400"/>
                  </a:cubicBezTo>
                  <a:cubicBezTo>
                    <a:pt x="107547" y="120000"/>
                    <a:pt x="107547" y="120000"/>
                    <a:pt x="107547" y="120000"/>
                  </a:cubicBezTo>
                  <a:cubicBezTo>
                    <a:pt x="108113" y="120000"/>
                    <a:pt x="108113" y="120000"/>
                    <a:pt x="108679" y="120000"/>
                  </a:cubicBezTo>
                  <a:cubicBezTo>
                    <a:pt x="108679" y="120000"/>
                    <a:pt x="109245" y="120000"/>
                    <a:pt x="109245" y="120000"/>
                  </a:cubicBezTo>
                  <a:cubicBezTo>
                    <a:pt x="109811" y="119400"/>
                    <a:pt x="109811" y="118800"/>
                    <a:pt x="109811" y="118200"/>
                  </a:cubicBezTo>
                  <a:cubicBezTo>
                    <a:pt x="100754" y="98400"/>
                    <a:pt x="100754" y="98400"/>
                    <a:pt x="100754" y="98400"/>
                  </a:cubicBezTo>
                  <a:cubicBezTo>
                    <a:pt x="118301" y="98400"/>
                    <a:pt x="118301" y="98400"/>
                    <a:pt x="118301" y="98400"/>
                  </a:cubicBezTo>
                  <a:cubicBezTo>
                    <a:pt x="119433" y="98400"/>
                    <a:pt x="120000" y="97800"/>
                    <a:pt x="120000" y="97200"/>
                  </a:cubicBezTo>
                  <a:cubicBezTo>
                    <a:pt x="120000" y="1800"/>
                    <a:pt x="120000" y="1800"/>
                    <a:pt x="120000" y="1800"/>
                  </a:cubicBezTo>
                  <a:cubicBezTo>
                    <a:pt x="120000" y="600"/>
                    <a:pt x="119433" y="0"/>
                    <a:pt x="118301" y="0"/>
                  </a:cubicBezTo>
                  <a:close/>
                  <a:moveTo>
                    <a:pt x="117169" y="96000"/>
                  </a:moveTo>
                  <a:cubicBezTo>
                    <a:pt x="99056" y="96000"/>
                    <a:pt x="99056" y="96000"/>
                    <a:pt x="99056" y="96000"/>
                  </a:cubicBezTo>
                  <a:cubicBezTo>
                    <a:pt x="98490" y="96000"/>
                    <a:pt x="97924" y="96000"/>
                    <a:pt x="97924" y="96600"/>
                  </a:cubicBezTo>
                  <a:cubicBezTo>
                    <a:pt x="97358" y="96600"/>
                    <a:pt x="97358" y="97200"/>
                    <a:pt x="97358" y="97800"/>
                  </a:cubicBezTo>
                  <a:cubicBezTo>
                    <a:pt x="105283" y="114600"/>
                    <a:pt x="105283" y="114600"/>
                    <a:pt x="105283" y="114600"/>
                  </a:cubicBezTo>
                  <a:cubicBezTo>
                    <a:pt x="79245" y="96000"/>
                    <a:pt x="79245" y="96000"/>
                    <a:pt x="79245" y="96000"/>
                  </a:cubicBezTo>
                  <a:cubicBezTo>
                    <a:pt x="79245" y="96000"/>
                    <a:pt x="78679" y="96000"/>
                    <a:pt x="78679" y="96000"/>
                  </a:cubicBezTo>
                  <a:cubicBezTo>
                    <a:pt x="2830" y="96000"/>
                    <a:pt x="2830" y="96000"/>
                    <a:pt x="2830" y="96000"/>
                  </a:cubicBezTo>
                  <a:cubicBezTo>
                    <a:pt x="2830" y="3000"/>
                    <a:pt x="2830" y="3000"/>
                    <a:pt x="2830" y="3000"/>
                  </a:cubicBezTo>
                  <a:cubicBezTo>
                    <a:pt x="117169" y="3000"/>
                    <a:pt x="117169" y="3000"/>
                    <a:pt x="117169" y="3000"/>
                  </a:cubicBezTo>
                  <a:lnTo>
                    <a:pt x="117169" y="96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10421938" y="4832350"/>
              <a:ext cx="139800" cy="27000"/>
            </a:xfrm>
            <a:custGeom>
              <a:rect b="b" l="l" r="r" t="t"/>
              <a:pathLst>
                <a:path extrusionOk="0" h="120000" w="12000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24000"/>
                    <a:pt x="0" y="48000"/>
                  </a:cubicBezTo>
                  <a:cubicBezTo>
                    <a:pt x="0" y="96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6000"/>
                    <a:pt x="120000" y="48000"/>
                  </a:cubicBezTo>
                  <a:cubicBezTo>
                    <a:pt x="120000" y="24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10421938" y="4875213"/>
              <a:ext cx="139800" cy="20700"/>
            </a:xfrm>
            <a:custGeom>
              <a:rect b="b" l="l" r="r" t="t"/>
              <a:pathLst>
                <a:path extrusionOk="0" h="120000" w="12000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30000"/>
                    <a:pt x="0" y="60000"/>
                  </a:cubicBezTo>
                  <a:cubicBezTo>
                    <a:pt x="0" y="90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0000"/>
                    <a:pt x="120000" y="60000"/>
                  </a:cubicBezTo>
                  <a:cubicBezTo>
                    <a:pt x="120000" y="30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10442575" y="4913313"/>
              <a:ext cx="96900" cy="25500"/>
            </a:xfrm>
            <a:custGeom>
              <a:rect b="b" l="l" r="r" t="t"/>
              <a:pathLst>
                <a:path extrusionOk="0" h="120000" w="120000">
                  <a:moveTo>
                    <a:pt x="100000" y="0"/>
                  </a:moveTo>
                  <a:cubicBezTo>
                    <a:pt x="20000" y="0"/>
                    <a:pt x="20000" y="0"/>
                    <a:pt x="20000" y="0"/>
                  </a:cubicBezTo>
                  <a:cubicBezTo>
                    <a:pt x="6666" y="0"/>
                    <a:pt x="0" y="24000"/>
                    <a:pt x="0" y="48000"/>
                  </a:cubicBezTo>
                  <a:cubicBezTo>
                    <a:pt x="0" y="96000"/>
                    <a:pt x="6666" y="120000"/>
                    <a:pt x="20000" y="120000"/>
                  </a:cubicBezTo>
                  <a:cubicBezTo>
                    <a:pt x="100000" y="120000"/>
                    <a:pt x="100000" y="120000"/>
                    <a:pt x="100000" y="120000"/>
                  </a:cubicBezTo>
                  <a:cubicBezTo>
                    <a:pt x="113333" y="120000"/>
                    <a:pt x="120000" y="96000"/>
                    <a:pt x="120000" y="48000"/>
                  </a:cubicBezTo>
                  <a:cubicBezTo>
                    <a:pt x="120000" y="24000"/>
                    <a:pt x="113333" y="0"/>
                    <a:pt x="1000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10480675" y="4333875"/>
              <a:ext cx="22200" cy="906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90000" y="120000"/>
                    <a:pt x="120000" y="112941"/>
                    <a:pt x="120000" y="105882"/>
                  </a:cubicBezTo>
                  <a:cubicBezTo>
                    <a:pt x="120000" y="14117"/>
                    <a:pt x="120000" y="14117"/>
                    <a:pt x="120000" y="14117"/>
                  </a:cubicBezTo>
                  <a:cubicBezTo>
                    <a:pt x="120000" y="7058"/>
                    <a:pt x="90000" y="0"/>
                    <a:pt x="60000" y="0"/>
                  </a:cubicBezTo>
                  <a:cubicBezTo>
                    <a:pt x="30000" y="0"/>
                    <a:pt x="0" y="7058"/>
                    <a:pt x="0" y="14117"/>
                  </a:cubicBezTo>
                  <a:cubicBezTo>
                    <a:pt x="0" y="105882"/>
                    <a:pt x="0" y="105882"/>
                    <a:pt x="0" y="105882"/>
                  </a:cubicBezTo>
                  <a:cubicBezTo>
                    <a:pt x="0" y="112941"/>
                    <a:pt x="30000" y="120000"/>
                    <a:pt x="60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10679113" y="4602163"/>
              <a:ext cx="74700" cy="2070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cubicBezTo>
                    <a:pt x="0" y="90000"/>
                    <a:pt x="8571" y="120000"/>
                    <a:pt x="17142" y="120000"/>
                  </a:cubicBez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10229850" y="4602163"/>
              <a:ext cx="74700" cy="20700"/>
            </a:xfrm>
            <a:custGeom>
              <a:rect b="b" l="l" r="r" t="t"/>
              <a:pathLst>
                <a:path extrusionOk="0" h="120000" w="120000">
                  <a:moveTo>
                    <a:pt x="17142" y="120000"/>
                  </a:move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ubicBezTo>
                    <a:pt x="0" y="90000"/>
                    <a:pt x="8571" y="120000"/>
                    <a:pt x="17142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10282238" y="4402138"/>
              <a:ext cx="81000" cy="81000"/>
            </a:xfrm>
            <a:custGeom>
              <a:rect b="b" l="l" r="r" t="t"/>
              <a:pathLst>
                <a:path extrusionOk="0" h="120000" w="120000">
                  <a:moveTo>
                    <a:pt x="88000" y="112000"/>
                  </a:moveTo>
                  <a:cubicBezTo>
                    <a:pt x="88000" y="120000"/>
                    <a:pt x="96000" y="120000"/>
                    <a:pt x="104000" y="120000"/>
                  </a:cubicBezTo>
                  <a:cubicBezTo>
                    <a:pt x="104000" y="120000"/>
                    <a:pt x="112000" y="120000"/>
                    <a:pt x="112000" y="112000"/>
                  </a:cubicBezTo>
                  <a:cubicBezTo>
                    <a:pt x="120000" y="112000"/>
                    <a:pt x="120000" y="96000"/>
                    <a:pt x="112000" y="88000"/>
                  </a:cubicBezTo>
                  <a:cubicBezTo>
                    <a:pt x="32000" y="8000"/>
                    <a:pt x="32000" y="8000"/>
                    <a:pt x="32000" y="8000"/>
                  </a:cubicBezTo>
                  <a:cubicBezTo>
                    <a:pt x="32000" y="0"/>
                    <a:pt x="16000" y="0"/>
                    <a:pt x="8000" y="8000"/>
                  </a:cubicBezTo>
                  <a:cubicBezTo>
                    <a:pt x="0" y="16000"/>
                    <a:pt x="0" y="32000"/>
                    <a:pt x="8000" y="40000"/>
                  </a:cubicBezTo>
                  <a:lnTo>
                    <a:pt x="88000" y="112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10620375" y="4402138"/>
              <a:ext cx="79500" cy="81000"/>
            </a:xfrm>
            <a:custGeom>
              <a:rect b="b" l="l" r="r" t="t"/>
              <a:pathLst>
                <a:path extrusionOk="0" h="120000" w="120000">
                  <a:moveTo>
                    <a:pt x="16000" y="120000"/>
                  </a:moveTo>
                  <a:cubicBezTo>
                    <a:pt x="24000" y="120000"/>
                    <a:pt x="32000" y="120000"/>
                    <a:pt x="32000" y="112000"/>
                  </a:cubicBezTo>
                  <a:cubicBezTo>
                    <a:pt x="112000" y="40000"/>
                    <a:pt x="112000" y="40000"/>
                    <a:pt x="112000" y="40000"/>
                  </a:cubicBezTo>
                  <a:cubicBezTo>
                    <a:pt x="120000" y="32000"/>
                    <a:pt x="120000" y="16000"/>
                    <a:pt x="112000" y="8000"/>
                  </a:cubicBezTo>
                  <a:cubicBezTo>
                    <a:pt x="104000" y="0"/>
                    <a:pt x="88000" y="0"/>
                    <a:pt x="88000" y="8000"/>
                  </a:cubicBezTo>
                  <a:cubicBezTo>
                    <a:pt x="8000" y="88000"/>
                    <a:pt x="8000" y="88000"/>
                    <a:pt x="8000" y="88000"/>
                  </a:cubicBezTo>
                  <a:cubicBezTo>
                    <a:pt x="0" y="96000"/>
                    <a:pt x="0" y="112000"/>
                    <a:pt x="8000" y="112000"/>
                  </a:cubicBezTo>
                  <a:cubicBezTo>
                    <a:pt x="8000" y="120000"/>
                    <a:pt x="16000" y="120000"/>
                    <a:pt x="16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10347325" y="4478338"/>
              <a:ext cx="288900" cy="331800"/>
            </a:xfrm>
            <a:custGeom>
              <a:rect b="b" l="l" r="r" t="t"/>
              <a:pathLst>
                <a:path extrusionOk="0" h="120000" w="120000">
                  <a:moveTo>
                    <a:pt x="17777" y="89032"/>
                  </a:moveTo>
                  <a:cubicBezTo>
                    <a:pt x="26666" y="96774"/>
                    <a:pt x="31111" y="106451"/>
                    <a:pt x="31111" y="116129"/>
                  </a:cubicBezTo>
                  <a:cubicBezTo>
                    <a:pt x="31111" y="118064"/>
                    <a:pt x="33333" y="120000"/>
                    <a:pt x="35555" y="120000"/>
                  </a:cubicBezTo>
                  <a:cubicBezTo>
                    <a:pt x="82222" y="120000"/>
                    <a:pt x="82222" y="120000"/>
                    <a:pt x="82222" y="120000"/>
                  </a:cubicBezTo>
                  <a:cubicBezTo>
                    <a:pt x="84444" y="120000"/>
                    <a:pt x="86666" y="118064"/>
                    <a:pt x="86666" y="116129"/>
                  </a:cubicBezTo>
                  <a:cubicBezTo>
                    <a:pt x="86666" y="114193"/>
                    <a:pt x="86666" y="114193"/>
                    <a:pt x="86666" y="114193"/>
                  </a:cubicBezTo>
                  <a:cubicBezTo>
                    <a:pt x="86666" y="106451"/>
                    <a:pt x="91111" y="96774"/>
                    <a:pt x="100000" y="90967"/>
                  </a:cubicBezTo>
                  <a:cubicBezTo>
                    <a:pt x="113333" y="81290"/>
                    <a:pt x="120000" y="67741"/>
                    <a:pt x="120000" y="52258"/>
                  </a:cubicBezTo>
                  <a:cubicBezTo>
                    <a:pt x="120000" y="38709"/>
                    <a:pt x="111111" y="25161"/>
                    <a:pt x="100000" y="15483"/>
                  </a:cubicBezTo>
                  <a:cubicBezTo>
                    <a:pt x="86666" y="3870"/>
                    <a:pt x="68888" y="0"/>
                    <a:pt x="53333" y="1935"/>
                  </a:cubicBezTo>
                  <a:cubicBezTo>
                    <a:pt x="26666" y="3870"/>
                    <a:pt x="4444" y="23225"/>
                    <a:pt x="0" y="46451"/>
                  </a:cubicBezTo>
                  <a:cubicBezTo>
                    <a:pt x="0" y="63870"/>
                    <a:pt x="4444" y="79354"/>
                    <a:pt x="17777" y="89032"/>
                  </a:cubicBezTo>
                  <a:close/>
                  <a:moveTo>
                    <a:pt x="11111" y="48387"/>
                  </a:moveTo>
                  <a:cubicBezTo>
                    <a:pt x="13333" y="29032"/>
                    <a:pt x="31111" y="13548"/>
                    <a:pt x="53333" y="11612"/>
                  </a:cubicBezTo>
                  <a:cubicBezTo>
                    <a:pt x="68888" y="9677"/>
                    <a:pt x="82222" y="13548"/>
                    <a:pt x="93333" y="21290"/>
                  </a:cubicBezTo>
                  <a:cubicBezTo>
                    <a:pt x="102222" y="29032"/>
                    <a:pt x="108888" y="40645"/>
                    <a:pt x="108888" y="52258"/>
                  </a:cubicBezTo>
                  <a:cubicBezTo>
                    <a:pt x="108888" y="65806"/>
                    <a:pt x="102222" y="75483"/>
                    <a:pt x="93333" y="85161"/>
                  </a:cubicBezTo>
                  <a:cubicBezTo>
                    <a:pt x="84444" y="90967"/>
                    <a:pt x="77777" y="102580"/>
                    <a:pt x="77777" y="112258"/>
                  </a:cubicBezTo>
                  <a:cubicBezTo>
                    <a:pt x="40000" y="112258"/>
                    <a:pt x="40000" y="112258"/>
                    <a:pt x="40000" y="112258"/>
                  </a:cubicBezTo>
                  <a:cubicBezTo>
                    <a:pt x="40000" y="100645"/>
                    <a:pt x="33333" y="90967"/>
                    <a:pt x="26666" y="83225"/>
                  </a:cubicBezTo>
                  <a:cubicBezTo>
                    <a:pt x="15555" y="73548"/>
                    <a:pt x="8888" y="61935"/>
                    <a:pt x="11111" y="483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" name="Google Shape;78;p4"/>
          <p:cNvGrpSpPr/>
          <p:nvPr/>
        </p:nvGrpSpPr>
        <p:grpSpPr>
          <a:xfrm>
            <a:off x="0" y="0"/>
            <a:ext cx="2266938" cy="1754200"/>
            <a:chOff x="9598025" y="882650"/>
            <a:chExt cx="2266938" cy="1754200"/>
          </a:xfrm>
        </p:grpSpPr>
        <p:sp>
          <p:nvSpPr>
            <p:cNvPr id="79" name="Google Shape;79;p4"/>
            <p:cNvSpPr/>
            <p:nvPr/>
          </p:nvSpPr>
          <p:spPr>
            <a:xfrm>
              <a:off x="10239375" y="1881188"/>
              <a:ext cx="139800" cy="90600"/>
            </a:xfrm>
            <a:custGeom>
              <a:rect b="b" l="l" r="r" t="t"/>
              <a:pathLst>
                <a:path extrusionOk="0" h="120000" w="120000">
                  <a:moveTo>
                    <a:pt x="106153" y="28235"/>
                  </a:moveTo>
                  <a:cubicBezTo>
                    <a:pt x="50769" y="28235"/>
                    <a:pt x="50769" y="28235"/>
                    <a:pt x="50769" y="28235"/>
                  </a:cubicBezTo>
                  <a:cubicBezTo>
                    <a:pt x="110769" y="91764"/>
                    <a:pt x="110769" y="91764"/>
                    <a:pt x="110769" y="91764"/>
                  </a:cubicBezTo>
                  <a:cubicBezTo>
                    <a:pt x="115384" y="91764"/>
                    <a:pt x="120000" y="105882"/>
                    <a:pt x="115384" y="112941"/>
                  </a:cubicBezTo>
                  <a:cubicBezTo>
                    <a:pt x="110769" y="120000"/>
                    <a:pt x="106153" y="120000"/>
                    <a:pt x="101538" y="120000"/>
                  </a:cubicBezTo>
                  <a:cubicBezTo>
                    <a:pt x="4615" y="28235"/>
                    <a:pt x="4615" y="28235"/>
                    <a:pt x="4615" y="28235"/>
                  </a:cubicBezTo>
                  <a:cubicBezTo>
                    <a:pt x="4615" y="28235"/>
                    <a:pt x="0" y="14117"/>
                    <a:pt x="0" y="7058"/>
                  </a:cubicBezTo>
                  <a:cubicBezTo>
                    <a:pt x="4615" y="0"/>
                    <a:pt x="9230" y="0"/>
                    <a:pt x="13846" y="0"/>
                  </a:cubicBezTo>
                  <a:cubicBezTo>
                    <a:pt x="106153" y="0"/>
                    <a:pt x="106153" y="0"/>
                    <a:pt x="106153" y="0"/>
                  </a:cubicBezTo>
                  <a:cubicBezTo>
                    <a:pt x="110769" y="0"/>
                    <a:pt x="115384" y="7058"/>
                    <a:pt x="115384" y="14117"/>
                  </a:cubicBezTo>
                  <a:cubicBezTo>
                    <a:pt x="115384" y="21176"/>
                    <a:pt x="110769" y="28235"/>
                    <a:pt x="106153" y="282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9598025" y="882650"/>
              <a:ext cx="995400" cy="1546200"/>
            </a:xfrm>
            <a:custGeom>
              <a:rect b="b" l="l" r="r" t="t"/>
              <a:pathLst>
                <a:path extrusionOk="0" h="120000" w="120000">
                  <a:moveTo>
                    <a:pt x="119354" y="70000"/>
                  </a:moveTo>
                  <a:cubicBezTo>
                    <a:pt x="119354" y="69583"/>
                    <a:pt x="120000" y="69166"/>
                    <a:pt x="119354" y="69166"/>
                  </a:cubicBezTo>
                  <a:cubicBezTo>
                    <a:pt x="119354" y="68750"/>
                    <a:pt x="119354" y="68333"/>
                    <a:pt x="118709" y="68333"/>
                  </a:cubicBezTo>
                  <a:cubicBezTo>
                    <a:pt x="107096" y="65833"/>
                    <a:pt x="107096" y="65833"/>
                    <a:pt x="107096" y="65833"/>
                  </a:cubicBezTo>
                  <a:cubicBezTo>
                    <a:pt x="109677" y="60833"/>
                    <a:pt x="109677" y="60833"/>
                    <a:pt x="109677" y="60833"/>
                  </a:cubicBezTo>
                  <a:cubicBezTo>
                    <a:pt x="110322" y="60833"/>
                    <a:pt x="110322" y="60416"/>
                    <a:pt x="109677" y="60416"/>
                  </a:cubicBezTo>
                  <a:cubicBezTo>
                    <a:pt x="109677" y="60000"/>
                    <a:pt x="109032" y="60000"/>
                    <a:pt x="109032" y="59583"/>
                  </a:cubicBezTo>
                  <a:cubicBezTo>
                    <a:pt x="81290" y="55416"/>
                    <a:pt x="81290" y="55416"/>
                    <a:pt x="81290" y="55416"/>
                  </a:cubicBezTo>
                  <a:cubicBezTo>
                    <a:pt x="101935" y="48333"/>
                    <a:pt x="101935" y="48333"/>
                    <a:pt x="101935" y="48333"/>
                  </a:cubicBezTo>
                  <a:cubicBezTo>
                    <a:pt x="101935" y="48333"/>
                    <a:pt x="102580" y="47916"/>
                    <a:pt x="102580" y="47500"/>
                  </a:cubicBezTo>
                  <a:cubicBezTo>
                    <a:pt x="102580" y="47500"/>
                    <a:pt x="103225" y="43333"/>
                    <a:pt x="98064" y="39166"/>
                  </a:cubicBezTo>
                  <a:cubicBezTo>
                    <a:pt x="92903" y="35833"/>
                    <a:pt x="85161" y="33750"/>
                    <a:pt x="73548" y="33750"/>
                  </a:cubicBezTo>
                  <a:cubicBezTo>
                    <a:pt x="73548" y="25416"/>
                    <a:pt x="73548" y="25416"/>
                    <a:pt x="73548" y="25416"/>
                  </a:cubicBezTo>
                  <a:cubicBezTo>
                    <a:pt x="100000" y="0"/>
                    <a:pt x="100000" y="0"/>
                    <a:pt x="100000" y="0"/>
                  </a:cubicBezTo>
                  <a:cubicBezTo>
                    <a:pt x="96129" y="0"/>
                    <a:pt x="96129" y="0"/>
                    <a:pt x="96129" y="0"/>
                  </a:cubicBezTo>
                  <a:cubicBezTo>
                    <a:pt x="70967" y="24166"/>
                    <a:pt x="70967" y="24166"/>
                    <a:pt x="70967" y="24166"/>
                  </a:cubicBezTo>
                  <a:cubicBezTo>
                    <a:pt x="70322" y="24583"/>
                    <a:pt x="70322" y="24583"/>
                    <a:pt x="70322" y="25000"/>
                  </a:cubicBezTo>
                  <a:cubicBezTo>
                    <a:pt x="70322" y="34583"/>
                    <a:pt x="70322" y="34583"/>
                    <a:pt x="70322" y="34583"/>
                  </a:cubicBezTo>
                  <a:cubicBezTo>
                    <a:pt x="70322" y="35416"/>
                    <a:pt x="70967" y="35833"/>
                    <a:pt x="72258" y="35833"/>
                  </a:cubicBezTo>
                  <a:cubicBezTo>
                    <a:pt x="83225" y="35833"/>
                    <a:pt x="90967" y="37500"/>
                    <a:pt x="95483" y="40416"/>
                  </a:cubicBezTo>
                  <a:cubicBezTo>
                    <a:pt x="99354" y="42916"/>
                    <a:pt x="99354" y="45833"/>
                    <a:pt x="99354" y="47083"/>
                  </a:cubicBezTo>
                  <a:cubicBezTo>
                    <a:pt x="76129" y="54583"/>
                    <a:pt x="76129" y="54583"/>
                    <a:pt x="76129" y="54583"/>
                  </a:cubicBezTo>
                  <a:cubicBezTo>
                    <a:pt x="76129" y="55000"/>
                    <a:pt x="75483" y="55416"/>
                    <a:pt x="75483" y="55833"/>
                  </a:cubicBezTo>
                  <a:cubicBezTo>
                    <a:pt x="75483" y="56250"/>
                    <a:pt x="76129" y="56250"/>
                    <a:pt x="76774" y="56666"/>
                  </a:cubicBezTo>
                  <a:cubicBezTo>
                    <a:pt x="106451" y="61250"/>
                    <a:pt x="106451" y="61250"/>
                    <a:pt x="106451" y="61250"/>
                  </a:cubicBezTo>
                  <a:cubicBezTo>
                    <a:pt x="103870" y="66250"/>
                    <a:pt x="103870" y="66250"/>
                    <a:pt x="103870" y="66250"/>
                  </a:cubicBezTo>
                  <a:cubicBezTo>
                    <a:pt x="103870" y="66666"/>
                    <a:pt x="103870" y="66666"/>
                    <a:pt x="103870" y="67083"/>
                  </a:cubicBezTo>
                  <a:cubicBezTo>
                    <a:pt x="104516" y="67500"/>
                    <a:pt x="104516" y="67500"/>
                    <a:pt x="105161" y="67500"/>
                  </a:cubicBezTo>
                  <a:cubicBezTo>
                    <a:pt x="115483" y="70000"/>
                    <a:pt x="115483" y="70000"/>
                    <a:pt x="115483" y="70000"/>
                  </a:cubicBezTo>
                  <a:cubicBezTo>
                    <a:pt x="101935" y="81666"/>
                    <a:pt x="101935" y="81666"/>
                    <a:pt x="101935" y="81666"/>
                  </a:cubicBezTo>
                  <a:cubicBezTo>
                    <a:pt x="101935" y="82083"/>
                    <a:pt x="101935" y="82083"/>
                    <a:pt x="101935" y="82500"/>
                  </a:cubicBezTo>
                  <a:cubicBezTo>
                    <a:pt x="101935" y="96666"/>
                    <a:pt x="97419" y="102083"/>
                    <a:pt x="97419" y="102083"/>
                  </a:cubicBezTo>
                  <a:cubicBezTo>
                    <a:pt x="96774" y="102500"/>
                    <a:pt x="96774" y="102916"/>
                    <a:pt x="96774" y="102916"/>
                  </a:cubicBezTo>
                  <a:cubicBezTo>
                    <a:pt x="97419" y="103333"/>
                    <a:pt x="97419" y="103333"/>
                    <a:pt x="98064" y="103750"/>
                  </a:cubicBezTo>
                  <a:cubicBezTo>
                    <a:pt x="111612" y="105833"/>
                    <a:pt x="113548" y="112916"/>
                    <a:pt x="114193" y="116666"/>
                  </a:cubicBezTo>
                  <a:cubicBezTo>
                    <a:pt x="105806" y="112083"/>
                    <a:pt x="101935" y="112083"/>
                    <a:pt x="89677" y="111666"/>
                  </a:cubicBezTo>
                  <a:cubicBezTo>
                    <a:pt x="82580" y="111666"/>
                    <a:pt x="73548" y="111666"/>
                    <a:pt x="60000" y="110833"/>
                  </a:cubicBezTo>
                  <a:cubicBezTo>
                    <a:pt x="40000" y="109166"/>
                    <a:pt x="25806" y="104166"/>
                    <a:pt x="18709" y="95833"/>
                  </a:cubicBezTo>
                  <a:cubicBezTo>
                    <a:pt x="13548" y="89583"/>
                    <a:pt x="14193" y="83333"/>
                    <a:pt x="14193" y="83333"/>
                  </a:cubicBezTo>
                  <a:cubicBezTo>
                    <a:pt x="14193" y="83333"/>
                    <a:pt x="14193" y="83333"/>
                    <a:pt x="14193" y="83333"/>
                  </a:cubicBezTo>
                  <a:cubicBezTo>
                    <a:pt x="14193" y="83333"/>
                    <a:pt x="14193" y="78333"/>
                    <a:pt x="14193" y="69583"/>
                  </a:cubicBezTo>
                  <a:cubicBezTo>
                    <a:pt x="14193" y="53750"/>
                    <a:pt x="26451" y="49166"/>
                    <a:pt x="27096" y="49166"/>
                  </a:cubicBezTo>
                  <a:cubicBezTo>
                    <a:pt x="27096" y="49166"/>
                    <a:pt x="27741" y="48750"/>
                    <a:pt x="27741" y="48333"/>
                  </a:cubicBezTo>
                  <a:cubicBezTo>
                    <a:pt x="27741" y="32500"/>
                    <a:pt x="27741" y="32500"/>
                    <a:pt x="27741" y="32500"/>
                  </a:cubicBezTo>
                  <a:cubicBezTo>
                    <a:pt x="27741" y="32083"/>
                    <a:pt x="27741" y="32083"/>
                    <a:pt x="27096" y="31666"/>
                  </a:cubicBezTo>
                  <a:cubicBezTo>
                    <a:pt x="21935" y="28333"/>
                    <a:pt x="21935" y="28333"/>
                    <a:pt x="21935" y="28333"/>
                  </a:cubicBezTo>
                  <a:cubicBezTo>
                    <a:pt x="10322" y="20833"/>
                    <a:pt x="3225" y="10833"/>
                    <a:pt x="32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5" y="11250"/>
                    <a:pt x="7096" y="21666"/>
                    <a:pt x="19354" y="29583"/>
                  </a:cubicBezTo>
                  <a:cubicBezTo>
                    <a:pt x="24516" y="32916"/>
                    <a:pt x="24516" y="32916"/>
                    <a:pt x="24516" y="32916"/>
                  </a:cubicBezTo>
                  <a:cubicBezTo>
                    <a:pt x="24516" y="47916"/>
                    <a:pt x="24516" y="47916"/>
                    <a:pt x="24516" y="47916"/>
                  </a:cubicBezTo>
                  <a:cubicBezTo>
                    <a:pt x="21290" y="49166"/>
                    <a:pt x="10967" y="54583"/>
                    <a:pt x="10967" y="69583"/>
                  </a:cubicBezTo>
                  <a:cubicBezTo>
                    <a:pt x="10967" y="77916"/>
                    <a:pt x="10967" y="82916"/>
                    <a:pt x="10967" y="83333"/>
                  </a:cubicBezTo>
                  <a:cubicBezTo>
                    <a:pt x="10967" y="84583"/>
                    <a:pt x="9677" y="109166"/>
                    <a:pt x="60000" y="112500"/>
                  </a:cubicBezTo>
                  <a:cubicBezTo>
                    <a:pt x="73548" y="113333"/>
                    <a:pt x="82580" y="113750"/>
                    <a:pt x="89677" y="113750"/>
                  </a:cubicBezTo>
                  <a:cubicBezTo>
                    <a:pt x="103225" y="114166"/>
                    <a:pt x="105161" y="114166"/>
                    <a:pt x="114193" y="119583"/>
                  </a:cubicBezTo>
                  <a:cubicBezTo>
                    <a:pt x="114838" y="119583"/>
                    <a:pt x="115483" y="120000"/>
                    <a:pt x="116129" y="119583"/>
                  </a:cubicBezTo>
                  <a:cubicBezTo>
                    <a:pt x="116774" y="119583"/>
                    <a:pt x="116774" y="119166"/>
                    <a:pt x="116774" y="118750"/>
                  </a:cubicBezTo>
                  <a:cubicBezTo>
                    <a:pt x="116774" y="118750"/>
                    <a:pt x="118709" y="105833"/>
                    <a:pt x="100645" y="102083"/>
                  </a:cubicBezTo>
                  <a:cubicBezTo>
                    <a:pt x="101935" y="99583"/>
                    <a:pt x="104516" y="93750"/>
                    <a:pt x="105161" y="82500"/>
                  </a:cubicBezTo>
                  <a:lnTo>
                    <a:pt x="119354" y="7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10672763" y="1581150"/>
              <a:ext cx="1192200" cy="1055700"/>
            </a:xfrm>
            <a:custGeom>
              <a:rect b="b" l="l" r="r" t="t"/>
              <a:pathLst>
                <a:path extrusionOk="0" h="120000" w="120000">
                  <a:moveTo>
                    <a:pt x="59730" y="120000"/>
                  </a:moveTo>
                  <a:cubicBezTo>
                    <a:pt x="26905" y="120000"/>
                    <a:pt x="0" y="95025"/>
                    <a:pt x="0" y="64568"/>
                  </a:cubicBezTo>
                  <a:cubicBezTo>
                    <a:pt x="0" y="49949"/>
                    <a:pt x="5919" y="35939"/>
                    <a:pt x="17219" y="25583"/>
                  </a:cubicBezTo>
                  <a:cubicBezTo>
                    <a:pt x="2152" y="2436"/>
                    <a:pt x="2152" y="2436"/>
                    <a:pt x="2152" y="2436"/>
                  </a:cubicBezTo>
                  <a:cubicBezTo>
                    <a:pt x="1614" y="1827"/>
                    <a:pt x="1614" y="1218"/>
                    <a:pt x="2152" y="609"/>
                  </a:cubicBezTo>
                  <a:cubicBezTo>
                    <a:pt x="2152" y="609"/>
                    <a:pt x="2690" y="0"/>
                    <a:pt x="2690" y="0"/>
                  </a:cubicBezTo>
                  <a:cubicBezTo>
                    <a:pt x="3228" y="0"/>
                    <a:pt x="3228" y="0"/>
                    <a:pt x="3228" y="0"/>
                  </a:cubicBezTo>
                  <a:cubicBezTo>
                    <a:pt x="39282" y="12182"/>
                    <a:pt x="39282" y="12182"/>
                    <a:pt x="39282" y="12182"/>
                  </a:cubicBezTo>
                  <a:cubicBezTo>
                    <a:pt x="45739" y="9746"/>
                    <a:pt x="52735" y="9137"/>
                    <a:pt x="59730" y="9137"/>
                  </a:cubicBezTo>
                  <a:cubicBezTo>
                    <a:pt x="93094" y="9137"/>
                    <a:pt x="119999" y="34111"/>
                    <a:pt x="119999" y="64568"/>
                  </a:cubicBezTo>
                  <a:cubicBezTo>
                    <a:pt x="119999" y="95025"/>
                    <a:pt x="93094" y="120000"/>
                    <a:pt x="59730" y="120000"/>
                  </a:cubicBezTo>
                  <a:close/>
                  <a:moveTo>
                    <a:pt x="59730" y="11573"/>
                  </a:moveTo>
                  <a:cubicBezTo>
                    <a:pt x="52735" y="11573"/>
                    <a:pt x="46278" y="12791"/>
                    <a:pt x="39820" y="15228"/>
                  </a:cubicBezTo>
                  <a:cubicBezTo>
                    <a:pt x="39282" y="15228"/>
                    <a:pt x="39282" y="15228"/>
                    <a:pt x="38744" y="15228"/>
                  </a:cubicBezTo>
                  <a:cubicBezTo>
                    <a:pt x="6457" y="4263"/>
                    <a:pt x="6457" y="4263"/>
                    <a:pt x="6457" y="4263"/>
                  </a:cubicBezTo>
                  <a:cubicBezTo>
                    <a:pt x="19910" y="24974"/>
                    <a:pt x="19910" y="24974"/>
                    <a:pt x="19910" y="24974"/>
                  </a:cubicBezTo>
                  <a:cubicBezTo>
                    <a:pt x="19910" y="25583"/>
                    <a:pt x="19910" y="26192"/>
                    <a:pt x="19372" y="26802"/>
                  </a:cubicBezTo>
                  <a:cubicBezTo>
                    <a:pt x="8609" y="37157"/>
                    <a:pt x="2152" y="50558"/>
                    <a:pt x="2152" y="64568"/>
                  </a:cubicBezTo>
                  <a:cubicBezTo>
                    <a:pt x="2152" y="93807"/>
                    <a:pt x="27982" y="117563"/>
                    <a:pt x="59730" y="117563"/>
                  </a:cubicBezTo>
                  <a:cubicBezTo>
                    <a:pt x="91479" y="117563"/>
                    <a:pt x="117309" y="93807"/>
                    <a:pt x="117309" y="64568"/>
                  </a:cubicBezTo>
                  <a:cubicBezTo>
                    <a:pt x="117309" y="35329"/>
                    <a:pt x="91479" y="11573"/>
                    <a:pt x="59730" y="115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10914063" y="1881188"/>
              <a:ext cx="679500" cy="531900"/>
            </a:xfrm>
            <a:custGeom>
              <a:rect b="b" l="l" r="r" t="t"/>
              <a:pathLst>
                <a:path extrusionOk="0" h="120000" w="120000">
                  <a:moveTo>
                    <a:pt x="92598" y="86060"/>
                  </a:moveTo>
                  <a:cubicBezTo>
                    <a:pt x="90708" y="84848"/>
                    <a:pt x="87874" y="84848"/>
                    <a:pt x="85984" y="86060"/>
                  </a:cubicBezTo>
                  <a:cubicBezTo>
                    <a:pt x="79370" y="76363"/>
                    <a:pt x="79370" y="76363"/>
                    <a:pt x="79370" y="76363"/>
                  </a:cubicBezTo>
                  <a:cubicBezTo>
                    <a:pt x="80314" y="73939"/>
                    <a:pt x="82204" y="71515"/>
                    <a:pt x="83149" y="69090"/>
                  </a:cubicBezTo>
                  <a:cubicBezTo>
                    <a:pt x="85039" y="64242"/>
                    <a:pt x="85984" y="59393"/>
                    <a:pt x="85039" y="54545"/>
                  </a:cubicBezTo>
                  <a:cubicBezTo>
                    <a:pt x="104881" y="47272"/>
                    <a:pt x="104881" y="47272"/>
                    <a:pt x="104881" y="47272"/>
                  </a:cubicBezTo>
                  <a:cubicBezTo>
                    <a:pt x="105826" y="48484"/>
                    <a:pt x="106771" y="49696"/>
                    <a:pt x="107716" y="50909"/>
                  </a:cubicBezTo>
                  <a:cubicBezTo>
                    <a:pt x="111496" y="53333"/>
                    <a:pt x="116220" y="50909"/>
                    <a:pt x="118110" y="46060"/>
                  </a:cubicBezTo>
                  <a:cubicBezTo>
                    <a:pt x="120000" y="41212"/>
                    <a:pt x="119055" y="35151"/>
                    <a:pt x="115275" y="32727"/>
                  </a:cubicBezTo>
                  <a:cubicBezTo>
                    <a:pt x="111496" y="30303"/>
                    <a:pt x="106771" y="31515"/>
                    <a:pt x="104881" y="36363"/>
                  </a:cubicBezTo>
                  <a:cubicBezTo>
                    <a:pt x="103937" y="38787"/>
                    <a:pt x="103937" y="40000"/>
                    <a:pt x="103937" y="41212"/>
                  </a:cubicBezTo>
                  <a:cubicBezTo>
                    <a:pt x="84094" y="49696"/>
                    <a:pt x="84094" y="49696"/>
                    <a:pt x="84094" y="49696"/>
                  </a:cubicBezTo>
                  <a:cubicBezTo>
                    <a:pt x="82204" y="44848"/>
                    <a:pt x="79370" y="41212"/>
                    <a:pt x="76535" y="38787"/>
                  </a:cubicBezTo>
                  <a:cubicBezTo>
                    <a:pt x="70866" y="35151"/>
                    <a:pt x="64251" y="36363"/>
                    <a:pt x="58582" y="40000"/>
                  </a:cubicBezTo>
                  <a:cubicBezTo>
                    <a:pt x="44409" y="16969"/>
                    <a:pt x="44409" y="16969"/>
                    <a:pt x="44409" y="16969"/>
                  </a:cubicBezTo>
                  <a:cubicBezTo>
                    <a:pt x="45354" y="16969"/>
                    <a:pt x="45354" y="16969"/>
                    <a:pt x="45354" y="15757"/>
                  </a:cubicBezTo>
                  <a:cubicBezTo>
                    <a:pt x="47244" y="10909"/>
                    <a:pt x="46299" y="4848"/>
                    <a:pt x="42519" y="2424"/>
                  </a:cubicBezTo>
                  <a:cubicBezTo>
                    <a:pt x="37795" y="0"/>
                    <a:pt x="33070" y="1212"/>
                    <a:pt x="31181" y="6060"/>
                  </a:cubicBezTo>
                  <a:cubicBezTo>
                    <a:pt x="29291" y="10909"/>
                    <a:pt x="31181" y="18181"/>
                    <a:pt x="34960" y="20606"/>
                  </a:cubicBezTo>
                  <a:cubicBezTo>
                    <a:pt x="36850" y="21818"/>
                    <a:pt x="38740" y="21818"/>
                    <a:pt x="41574" y="20606"/>
                  </a:cubicBezTo>
                  <a:cubicBezTo>
                    <a:pt x="55748" y="43636"/>
                    <a:pt x="55748" y="43636"/>
                    <a:pt x="55748" y="43636"/>
                  </a:cubicBezTo>
                  <a:cubicBezTo>
                    <a:pt x="54803" y="44848"/>
                    <a:pt x="53858" y="46060"/>
                    <a:pt x="52913" y="48484"/>
                  </a:cubicBezTo>
                  <a:cubicBezTo>
                    <a:pt x="51023" y="53333"/>
                    <a:pt x="50078" y="58181"/>
                    <a:pt x="51023" y="63030"/>
                  </a:cubicBezTo>
                  <a:cubicBezTo>
                    <a:pt x="16062" y="76363"/>
                    <a:pt x="16062" y="76363"/>
                    <a:pt x="16062" y="76363"/>
                  </a:cubicBezTo>
                  <a:cubicBezTo>
                    <a:pt x="15118" y="75151"/>
                    <a:pt x="14173" y="73939"/>
                    <a:pt x="13228" y="72727"/>
                  </a:cubicBezTo>
                  <a:cubicBezTo>
                    <a:pt x="9448" y="70303"/>
                    <a:pt x="4724" y="72727"/>
                    <a:pt x="1889" y="77575"/>
                  </a:cubicBezTo>
                  <a:cubicBezTo>
                    <a:pt x="0" y="82424"/>
                    <a:pt x="1889" y="88484"/>
                    <a:pt x="5669" y="90909"/>
                  </a:cubicBezTo>
                  <a:cubicBezTo>
                    <a:pt x="9448" y="93333"/>
                    <a:pt x="14173" y="92121"/>
                    <a:pt x="16062" y="87272"/>
                  </a:cubicBezTo>
                  <a:cubicBezTo>
                    <a:pt x="17007" y="84848"/>
                    <a:pt x="17007" y="83636"/>
                    <a:pt x="17007" y="82424"/>
                  </a:cubicBezTo>
                  <a:cubicBezTo>
                    <a:pt x="51968" y="67878"/>
                    <a:pt x="51968" y="67878"/>
                    <a:pt x="51968" y="67878"/>
                  </a:cubicBezTo>
                  <a:cubicBezTo>
                    <a:pt x="53858" y="71515"/>
                    <a:pt x="55748" y="75151"/>
                    <a:pt x="57637" y="76363"/>
                  </a:cubicBezTo>
                  <a:cubicBezTo>
                    <a:pt x="49133" y="98181"/>
                    <a:pt x="49133" y="98181"/>
                    <a:pt x="49133" y="98181"/>
                  </a:cubicBezTo>
                  <a:cubicBezTo>
                    <a:pt x="46299" y="96969"/>
                    <a:pt x="42519" y="99393"/>
                    <a:pt x="40629" y="103030"/>
                  </a:cubicBezTo>
                  <a:cubicBezTo>
                    <a:pt x="38740" y="107878"/>
                    <a:pt x="39685" y="113939"/>
                    <a:pt x="44409" y="117575"/>
                  </a:cubicBezTo>
                  <a:cubicBezTo>
                    <a:pt x="48188" y="119999"/>
                    <a:pt x="52913" y="117575"/>
                    <a:pt x="54803" y="112727"/>
                  </a:cubicBezTo>
                  <a:cubicBezTo>
                    <a:pt x="56692" y="109090"/>
                    <a:pt x="55748" y="104242"/>
                    <a:pt x="52913" y="100606"/>
                  </a:cubicBezTo>
                  <a:cubicBezTo>
                    <a:pt x="62362" y="80000"/>
                    <a:pt x="62362" y="80000"/>
                    <a:pt x="62362" y="80000"/>
                  </a:cubicBezTo>
                  <a:cubicBezTo>
                    <a:pt x="66141" y="81212"/>
                    <a:pt x="70866" y="81212"/>
                    <a:pt x="75590" y="78787"/>
                  </a:cubicBezTo>
                  <a:cubicBezTo>
                    <a:pt x="82204" y="89696"/>
                    <a:pt x="82204" y="89696"/>
                    <a:pt x="82204" y="89696"/>
                  </a:cubicBezTo>
                  <a:cubicBezTo>
                    <a:pt x="82204" y="89696"/>
                    <a:pt x="82204" y="90909"/>
                    <a:pt x="82204" y="90909"/>
                  </a:cubicBezTo>
                  <a:cubicBezTo>
                    <a:pt x="80314" y="95757"/>
                    <a:pt x="82204" y="101818"/>
                    <a:pt x="85984" y="104242"/>
                  </a:cubicBezTo>
                  <a:cubicBezTo>
                    <a:pt x="89763" y="106666"/>
                    <a:pt x="94488" y="105454"/>
                    <a:pt x="96377" y="99393"/>
                  </a:cubicBezTo>
                  <a:cubicBezTo>
                    <a:pt x="98267" y="94545"/>
                    <a:pt x="96377" y="88484"/>
                    <a:pt x="92598" y="86060"/>
                  </a:cubicBezTo>
                  <a:close/>
                  <a:moveTo>
                    <a:pt x="36850" y="15757"/>
                  </a:moveTo>
                  <a:cubicBezTo>
                    <a:pt x="34960" y="14545"/>
                    <a:pt x="34015" y="10909"/>
                    <a:pt x="34960" y="9696"/>
                  </a:cubicBezTo>
                  <a:cubicBezTo>
                    <a:pt x="35905" y="7272"/>
                    <a:pt x="38740" y="6060"/>
                    <a:pt x="39685" y="7272"/>
                  </a:cubicBezTo>
                  <a:cubicBezTo>
                    <a:pt x="41574" y="8484"/>
                    <a:pt x="42519" y="10909"/>
                    <a:pt x="41574" y="13333"/>
                  </a:cubicBezTo>
                  <a:cubicBezTo>
                    <a:pt x="40629" y="15757"/>
                    <a:pt x="38740" y="15757"/>
                    <a:pt x="36850" y="15757"/>
                  </a:cubicBezTo>
                  <a:close/>
                  <a:moveTo>
                    <a:pt x="113385" y="37575"/>
                  </a:moveTo>
                  <a:cubicBezTo>
                    <a:pt x="114330" y="38787"/>
                    <a:pt x="115275" y="41212"/>
                    <a:pt x="114330" y="43636"/>
                  </a:cubicBezTo>
                  <a:cubicBezTo>
                    <a:pt x="113385" y="46060"/>
                    <a:pt x="111496" y="47272"/>
                    <a:pt x="109606" y="46060"/>
                  </a:cubicBezTo>
                  <a:cubicBezTo>
                    <a:pt x="107716" y="44848"/>
                    <a:pt x="107716" y="41212"/>
                    <a:pt x="108661" y="40000"/>
                  </a:cubicBezTo>
                  <a:cubicBezTo>
                    <a:pt x="109606" y="37575"/>
                    <a:pt x="111496" y="36363"/>
                    <a:pt x="113385" y="37575"/>
                  </a:cubicBezTo>
                  <a:close/>
                  <a:moveTo>
                    <a:pt x="7559" y="86060"/>
                  </a:moveTo>
                  <a:cubicBezTo>
                    <a:pt x="5669" y="84848"/>
                    <a:pt x="5669" y="82424"/>
                    <a:pt x="6614" y="80000"/>
                  </a:cubicBezTo>
                  <a:cubicBezTo>
                    <a:pt x="6614" y="77575"/>
                    <a:pt x="9448" y="76363"/>
                    <a:pt x="10393" y="77575"/>
                  </a:cubicBezTo>
                  <a:cubicBezTo>
                    <a:pt x="12283" y="78787"/>
                    <a:pt x="13228" y="82424"/>
                    <a:pt x="12283" y="83636"/>
                  </a:cubicBezTo>
                  <a:cubicBezTo>
                    <a:pt x="11338" y="86060"/>
                    <a:pt x="9448" y="87272"/>
                    <a:pt x="7559" y="86060"/>
                  </a:cubicBezTo>
                  <a:close/>
                  <a:moveTo>
                    <a:pt x="51023" y="110303"/>
                  </a:moveTo>
                  <a:cubicBezTo>
                    <a:pt x="50078" y="112727"/>
                    <a:pt x="48188" y="112727"/>
                    <a:pt x="46299" y="111515"/>
                  </a:cubicBezTo>
                  <a:cubicBezTo>
                    <a:pt x="44409" y="110303"/>
                    <a:pt x="43464" y="107878"/>
                    <a:pt x="44409" y="105454"/>
                  </a:cubicBezTo>
                  <a:cubicBezTo>
                    <a:pt x="45354" y="104242"/>
                    <a:pt x="47244" y="103030"/>
                    <a:pt x="49133" y="104242"/>
                  </a:cubicBezTo>
                  <a:cubicBezTo>
                    <a:pt x="51023" y="105454"/>
                    <a:pt x="51968" y="107878"/>
                    <a:pt x="51023" y="110303"/>
                  </a:cubicBezTo>
                  <a:close/>
                  <a:moveTo>
                    <a:pt x="62362" y="73939"/>
                  </a:moveTo>
                  <a:cubicBezTo>
                    <a:pt x="55748" y="69090"/>
                    <a:pt x="52913" y="59393"/>
                    <a:pt x="56692" y="50909"/>
                  </a:cubicBezTo>
                  <a:cubicBezTo>
                    <a:pt x="59527" y="42424"/>
                    <a:pt x="68031" y="40000"/>
                    <a:pt x="73700" y="43636"/>
                  </a:cubicBezTo>
                  <a:cubicBezTo>
                    <a:pt x="80314" y="48484"/>
                    <a:pt x="83149" y="58181"/>
                    <a:pt x="79370" y="66666"/>
                  </a:cubicBezTo>
                  <a:cubicBezTo>
                    <a:pt x="75590" y="75151"/>
                    <a:pt x="68031" y="77575"/>
                    <a:pt x="62362" y="73939"/>
                  </a:cubicBezTo>
                  <a:close/>
                  <a:moveTo>
                    <a:pt x="87874" y="99393"/>
                  </a:moveTo>
                  <a:cubicBezTo>
                    <a:pt x="85984" y="98181"/>
                    <a:pt x="85039" y="95757"/>
                    <a:pt x="85984" y="93333"/>
                  </a:cubicBezTo>
                  <a:cubicBezTo>
                    <a:pt x="86929" y="90909"/>
                    <a:pt x="88818" y="89696"/>
                    <a:pt x="90708" y="90909"/>
                  </a:cubicBezTo>
                  <a:cubicBezTo>
                    <a:pt x="92598" y="92121"/>
                    <a:pt x="93543" y="94545"/>
                    <a:pt x="92598" y="96969"/>
                  </a:cubicBezTo>
                  <a:cubicBezTo>
                    <a:pt x="91653" y="99393"/>
                    <a:pt x="89763" y="100606"/>
                    <a:pt x="87874" y="993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5"/>
          <p:cNvSpPr txBox="1"/>
          <p:nvPr>
            <p:ph idx="12" type="sldNum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5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8" name="Google Shape;88;p5"/>
          <p:cNvSpPr txBox="1"/>
          <p:nvPr>
            <p:ph idx="1" type="body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▹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￭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⬝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grpSp>
        <p:nvGrpSpPr>
          <p:cNvPr id="89" name="Google Shape;89;p5"/>
          <p:cNvGrpSpPr/>
          <p:nvPr/>
        </p:nvGrpSpPr>
        <p:grpSpPr>
          <a:xfrm>
            <a:off x="6422240" y="-62"/>
            <a:ext cx="1652475" cy="2270250"/>
            <a:chOff x="0" y="855663"/>
            <a:chExt cx="1652475" cy="2270250"/>
          </a:xfrm>
        </p:grpSpPr>
        <p:sp>
          <p:nvSpPr>
            <p:cNvPr id="90" name="Google Shape;90;p5"/>
            <p:cNvSpPr/>
            <p:nvPr/>
          </p:nvSpPr>
          <p:spPr>
            <a:xfrm>
              <a:off x="277813" y="2616200"/>
              <a:ext cx="230100" cy="20700"/>
            </a:xfrm>
            <a:custGeom>
              <a:rect b="b" l="l" r="r" t="t"/>
              <a:pathLst>
                <a:path extrusionOk="0" h="120000" w="12000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0" y="2208213"/>
              <a:ext cx="1257300" cy="917700"/>
            </a:xfrm>
            <a:custGeom>
              <a:rect b="b" l="l" r="r" t="t"/>
              <a:pathLst>
                <a:path extrusionOk="0" h="120000" w="12000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133350" y="2701925"/>
              <a:ext cx="374700" cy="222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133350" y="2959100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133350" y="2787650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133350" y="2873375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598488" y="2616200"/>
              <a:ext cx="444600" cy="376200"/>
            </a:xfrm>
            <a:custGeom>
              <a:rect b="b" l="l" r="r" t="t"/>
              <a:pathLst>
                <a:path extrusionOk="0" h="120000" w="12000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1476375" y="2262188"/>
              <a:ext cx="176100" cy="723900"/>
            </a:xfrm>
            <a:custGeom>
              <a:rect b="b" l="l" r="r" t="t"/>
              <a:pathLst>
                <a:path extrusionOk="0" h="120000" w="120000">
                  <a:moveTo>
                    <a:pt x="112727" y="68444"/>
                  </a:moveTo>
                  <a:cubicBezTo>
                    <a:pt x="109090" y="68444"/>
                    <a:pt x="105454" y="69333"/>
                    <a:pt x="105454" y="70222"/>
                  </a:cubicBezTo>
                  <a:cubicBezTo>
                    <a:pt x="105454" y="104888"/>
                    <a:pt x="105454" y="104888"/>
                    <a:pt x="105454" y="104888"/>
                  </a:cubicBezTo>
                  <a:cubicBezTo>
                    <a:pt x="105454" y="107555"/>
                    <a:pt x="98181" y="110222"/>
                    <a:pt x="87272" y="111111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24000"/>
                    <a:pt x="87272" y="24000"/>
                    <a:pt x="87272" y="24000"/>
                  </a:cubicBezTo>
                  <a:cubicBezTo>
                    <a:pt x="87272" y="24000"/>
                    <a:pt x="87272" y="24000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50909" y="1777"/>
                    <a:pt x="50909" y="1777"/>
                    <a:pt x="50909" y="1777"/>
                  </a:cubicBezTo>
                  <a:cubicBezTo>
                    <a:pt x="50909" y="888"/>
                    <a:pt x="47272" y="0"/>
                    <a:pt x="43636" y="0"/>
                  </a:cubicBezTo>
                  <a:cubicBezTo>
                    <a:pt x="40000" y="0"/>
                    <a:pt x="36363" y="888"/>
                    <a:pt x="36363" y="1777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4000"/>
                    <a:pt x="0" y="24000"/>
                    <a:pt x="0" y="24000"/>
                  </a:cubicBezTo>
                  <a:cubicBezTo>
                    <a:pt x="0" y="83555"/>
                    <a:pt x="0" y="83555"/>
                    <a:pt x="0" y="83555"/>
                  </a:cubicBezTo>
                  <a:cubicBezTo>
                    <a:pt x="0" y="117333"/>
                    <a:pt x="0" y="117333"/>
                    <a:pt x="0" y="117333"/>
                  </a:cubicBezTo>
                  <a:cubicBezTo>
                    <a:pt x="0" y="118222"/>
                    <a:pt x="0" y="119111"/>
                    <a:pt x="3636" y="119111"/>
                  </a:cubicBezTo>
                  <a:cubicBezTo>
                    <a:pt x="3636" y="119111"/>
                    <a:pt x="7272" y="120000"/>
                    <a:pt x="7272" y="120000"/>
                  </a:cubicBezTo>
                  <a:cubicBezTo>
                    <a:pt x="76363" y="120000"/>
                    <a:pt x="76363" y="120000"/>
                    <a:pt x="76363" y="120000"/>
                  </a:cubicBezTo>
                  <a:cubicBezTo>
                    <a:pt x="83636" y="120000"/>
                    <a:pt x="87272" y="119111"/>
                    <a:pt x="87272" y="117333"/>
                  </a:cubicBezTo>
                  <a:cubicBezTo>
                    <a:pt x="87272" y="115555"/>
                    <a:pt x="87272" y="115555"/>
                    <a:pt x="87272" y="115555"/>
                  </a:cubicBezTo>
                  <a:cubicBezTo>
                    <a:pt x="105454" y="114666"/>
                    <a:pt x="120000" y="110222"/>
                    <a:pt x="120000" y="104888"/>
                  </a:cubicBezTo>
                  <a:cubicBezTo>
                    <a:pt x="120000" y="70222"/>
                    <a:pt x="120000" y="70222"/>
                    <a:pt x="120000" y="70222"/>
                  </a:cubicBezTo>
                  <a:cubicBezTo>
                    <a:pt x="120000" y="69333"/>
                    <a:pt x="116363" y="68444"/>
                    <a:pt x="112727" y="68444"/>
                  </a:cubicBezTo>
                  <a:close/>
                  <a:moveTo>
                    <a:pt x="69090" y="80888"/>
                  </a:moveTo>
                  <a:cubicBezTo>
                    <a:pt x="18181" y="80888"/>
                    <a:pt x="18181" y="80888"/>
                    <a:pt x="18181" y="80888"/>
                  </a:cubicBezTo>
                  <a:cubicBezTo>
                    <a:pt x="18181" y="25777"/>
                    <a:pt x="18181" y="25777"/>
                    <a:pt x="18181" y="25777"/>
                  </a:cubicBezTo>
                  <a:cubicBezTo>
                    <a:pt x="69090" y="25777"/>
                    <a:pt x="69090" y="25777"/>
                    <a:pt x="69090" y="25777"/>
                  </a:cubicBezTo>
                  <a:lnTo>
                    <a:pt x="69090" y="80888"/>
                  </a:lnTo>
                  <a:close/>
                  <a:moveTo>
                    <a:pt x="43636" y="8000"/>
                  </a:moveTo>
                  <a:cubicBezTo>
                    <a:pt x="65454" y="21333"/>
                    <a:pt x="65454" y="21333"/>
                    <a:pt x="65454" y="21333"/>
                  </a:cubicBezTo>
                  <a:cubicBezTo>
                    <a:pt x="21818" y="21333"/>
                    <a:pt x="21818" y="21333"/>
                    <a:pt x="21818" y="21333"/>
                  </a:cubicBezTo>
                  <a:lnTo>
                    <a:pt x="43636" y="8000"/>
                  </a:lnTo>
                  <a:close/>
                  <a:moveTo>
                    <a:pt x="18181" y="115555"/>
                  </a:moveTo>
                  <a:cubicBezTo>
                    <a:pt x="18181" y="85333"/>
                    <a:pt x="18181" y="85333"/>
                    <a:pt x="18181" y="85333"/>
                  </a:cubicBezTo>
                  <a:cubicBezTo>
                    <a:pt x="69090" y="85333"/>
                    <a:pt x="69090" y="85333"/>
                    <a:pt x="69090" y="85333"/>
                  </a:cubicBezTo>
                  <a:cubicBezTo>
                    <a:pt x="69090" y="115555"/>
                    <a:pt x="69090" y="115555"/>
                    <a:pt x="69090" y="115555"/>
                  </a:cubicBezTo>
                  <a:lnTo>
                    <a:pt x="18181" y="1155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207963" y="855663"/>
              <a:ext cx="711300" cy="1701900"/>
            </a:xfrm>
            <a:custGeom>
              <a:rect b="b" l="l" r="r" t="t"/>
              <a:pathLst>
                <a:path extrusionOk="0" h="120000" w="12000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" name="Google Shape;99;p5"/>
          <p:cNvGrpSpPr/>
          <p:nvPr/>
        </p:nvGrpSpPr>
        <p:grpSpPr>
          <a:xfrm>
            <a:off x="7106138" y="2674863"/>
            <a:ext cx="1551087" cy="2468625"/>
            <a:chOff x="715963" y="3538538"/>
            <a:chExt cx="1551087" cy="2468625"/>
          </a:xfrm>
        </p:grpSpPr>
        <p:sp>
          <p:nvSpPr>
            <p:cNvPr id="100" name="Google Shape;100;p5"/>
            <p:cNvSpPr/>
            <p:nvPr/>
          </p:nvSpPr>
          <p:spPr>
            <a:xfrm>
              <a:off x="785813" y="4429125"/>
              <a:ext cx="15900" cy="33300"/>
            </a:xfrm>
            <a:custGeom>
              <a:rect b="b" l="l" r="r" t="t"/>
              <a:pathLst>
                <a:path extrusionOk="0" h="120000" w="12000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817563" y="4429125"/>
              <a:ext cx="15900" cy="33300"/>
            </a:xfrm>
            <a:custGeom>
              <a:rect b="b" l="l" r="r" t="t"/>
              <a:pathLst>
                <a:path extrusionOk="0" h="120000" w="12000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715963" y="4392613"/>
              <a:ext cx="187200" cy="401700"/>
            </a:xfrm>
            <a:custGeom>
              <a:rect b="b" l="l" r="r" t="t"/>
              <a:pathLst>
                <a:path extrusionOk="0" h="120000" w="12000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758825" y="4521200"/>
              <a:ext cx="101700" cy="27000"/>
            </a:xfrm>
            <a:custGeom>
              <a:rect b="b" l="l" r="r" t="t"/>
              <a:pathLst>
                <a:path extrusionOk="0" h="120000" w="12000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1293813" y="4230688"/>
              <a:ext cx="523800" cy="371400"/>
            </a:xfrm>
            <a:custGeom>
              <a:rect b="b" l="l" r="r" t="t"/>
              <a:pathLst>
                <a:path extrusionOk="0" h="120000" w="12000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1106488" y="3538538"/>
              <a:ext cx="936600" cy="1255800"/>
            </a:xfrm>
            <a:custGeom>
              <a:rect b="b" l="l" r="r" t="t"/>
              <a:pathLst>
                <a:path extrusionOk="0" h="120000" w="12000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1293813" y="3748088"/>
              <a:ext cx="250800" cy="222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1293813" y="3919538"/>
              <a:ext cx="250800" cy="270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1325563" y="4048125"/>
              <a:ext cx="480900" cy="301500"/>
            </a:xfrm>
            <a:custGeom>
              <a:rect b="b" l="l" r="r" t="t"/>
              <a:pathLst>
                <a:path extrusionOk="0" h="120000" w="12000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1293813" y="3833813"/>
              <a:ext cx="250800" cy="222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1555750" y="4462463"/>
              <a:ext cx="711300" cy="1544700"/>
            </a:xfrm>
            <a:custGeom>
              <a:rect b="b" l="l" r="r" t="t"/>
              <a:pathLst>
                <a:path extrusionOk="0" h="120000" w="12000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6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6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5" name="Google Shape;115;p6"/>
          <p:cNvSpPr txBox="1"/>
          <p:nvPr>
            <p:ph idx="1" type="body"/>
          </p:nvPr>
        </p:nvSpPr>
        <p:spPr>
          <a:xfrm>
            <a:off x="457200" y="1672300"/>
            <a:ext cx="2494200" cy="31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16" name="Google Shape;116;p6"/>
          <p:cNvSpPr txBox="1"/>
          <p:nvPr>
            <p:ph idx="2" type="body"/>
          </p:nvPr>
        </p:nvSpPr>
        <p:spPr>
          <a:xfrm>
            <a:off x="3101652" y="1672300"/>
            <a:ext cx="2494200" cy="31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17" name="Google Shape;117;p6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8" name="Google Shape;118;p6"/>
          <p:cNvGrpSpPr/>
          <p:nvPr/>
        </p:nvGrpSpPr>
        <p:grpSpPr>
          <a:xfrm>
            <a:off x="6489150" y="0"/>
            <a:ext cx="1882725" cy="2446200"/>
            <a:chOff x="3357563" y="850900"/>
            <a:chExt cx="1882725" cy="2446200"/>
          </a:xfrm>
        </p:grpSpPr>
        <p:sp>
          <p:nvSpPr>
            <p:cNvPr id="119" name="Google Shape;119;p6"/>
            <p:cNvSpPr/>
            <p:nvPr/>
          </p:nvSpPr>
          <p:spPr>
            <a:xfrm>
              <a:off x="3833813" y="2476500"/>
              <a:ext cx="27000" cy="27000"/>
            </a:xfrm>
            <a:custGeom>
              <a:rect b="b" l="l" r="r" t="t"/>
              <a:pathLst>
                <a:path extrusionOk="0" h="120000" w="12000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3736975" y="2476500"/>
              <a:ext cx="577800" cy="579300"/>
            </a:xfrm>
            <a:custGeom>
              <a:rect b="b" l="l" r="r" t="t"/>
              <a:pathLst>
                <a:path extrusionOk="0" h="120000" w="12000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829175" y="2943225"/>
              <a:ext cx="250800" cy="252300"/>
            </a:xfrm>
            <a:custGeom>
              <a:rect b="b" l="l" r="r" t="t"/>
              <a:pathLst>
                <a:path extrusionOk="0" h="120000" w="12000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8085"/>
                    <a:pt x="25531" y="0"/>
                    <a:pt x="58723" y="0"/>
                  </a:cubicBezTo>
                  <a:cubicBezTo>
                    <a:pt x="91914" y="0"/>
                    <a:pt x="120000" y="28085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6808"/>
                    <a:pt x="33191" y="107234"/>
                    <a:pt x="58723" y="107234"/>
                  </a:cubicBezTo>
                  <a:cubicBezTo>
                    <a:pt x="84255" y="107234"/>
                    <a:pt x="104680" y="86808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887913" y="2825750"/>
              <a:ext cx="250800" cy="252300"/>
            </a:xfrm>
            <a:custGeom>
              <a:rect b="b" l="l" r="r" t="t"/>
              <a:pathLst>
                <a:path extrusionOk="0" h="120000" w="120000">
                  <a:moveTo>
                    <a:pt x="102127" y="40851"/>
                  </a:moveTo>
                  <a:cubicBezTo>
                    <a:pt x="104680" y="45957"/>
                    <a:pt x="104680" y="53617"/>
                    <a:pt x="104680" y="58723"/>
                  </a:cubicBezTo>
                  <a:cubicBezTo>
                    <a:pt x="104680" y="84255"/>
                    <a:pt x="84255" y="107234"/>
                    <a:pt x="58723" y="107234"/>
                  </a:cubicBezTo>
                  <a:cubicBezTo>
                    <a:pt x="33191" y="107234"/>
                    <a:pt x="12765" y="84255"/>
                    <a:pt x="12765" y="58723"/>
                  </a:cubicBezTo>
                  <a:cubicBezTo>
                    <a:pt x="12765" y="33191"/>
                    <a:pt x="33191" y="12765"/>
                    <a:pt x="58723" y="12765"/>
                  </a:cubicBezTo>
                  <a:cubicBezTo>
                    <a:pt x="66382" y="12765"/>
                    <a:pt x="74042" y="15319"/>
                    <a:pt x="79148" y="17872"/>
                  </a:cubicBezTo>
                  <a:cubicBezTo>
                    <a:pt x="79148" y="15319"/>
                    <a:pt x="79148" y="10212"/>
                    <a:pt x="76595" y="7659"/>
                  </a:cubicBezTo>
                  <a:cubicBezTo>
                    <a:pt x="76595" y="5106"/>
                    <a:pt x="76595" y="5106"/>
                    <a:pt x="76595" y="2553"/>
                  </a:cubicBezTo>
                  <a:cubicBezTo>
                    <a:pt x="71489" y="0"/>
                    <a:pt x="66382" y="0"/>
                    <a:pt x="58723" y="0"/>
                  </a:cubicBezTo>
                  <a:cubicBezTo>
                    <a:pt x="25531" y="0"/>
                    <a:pt x="0" y="25531"/>
                    <a:pt x="0" y="58723"/>
                  </a:cubicBezTo>
                  <a:cubicBezTo>
                    <a:pt x="0" y="91914"/>
                    <a:pt x="25531" y="120000"/>
                    <a:pt x="58723" y="120000"/>
                  </a:cubicBezTo>
                  <a:cubicBezTo>
                    <a:pt x="91914" y="120000"/>
                    <a:pt x="120000" y="91914"/>
                    <a:pt x="120000" y="58723"/>
                  </a:cubicBezTo>
                  <a:cubicBezTo>
                    <a:pt x="120000" y="53617"/>
                    <a:pt x="117446" y="45957"/>
                    <a:pt x="114893" y="38297"/>
                  </a:cubicBezTo>
                  <a:cubicBezTo>
                    <a:pt x="109787" y="38297"/>
                    <a:pt x="107234" y="40851"/>
                    <a:pt x="102127" y="408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4770438" y="2825750"/>
              <a:ext cx="250800" cy="252300"/>
            </a:xfrm>
            <a:custGeom>
              <a:rect b="b" l="l" r="r" t="t"/>
              <a:pathLst>
                <a:path extrusionOk="0" h="120000" w="12000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5531"/>
                    <a:pt x="25531" y="0"/>
                    <a:pt x="58723" y="0"/>
                  </a:cubicBezTo>
                  <a:cubicBezTo>
                    <a:pt x="91914" y="0"/>
                    <a:pt x="120000" y="25531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4255"/>
                    <a:pt x="33191" y="107234"/>
                    <a:pt x="58723" y="107234"/>
                  </a:cubicBezTo>
                  <a:cubicBezTo>
                    <a:pt x="84255" y="107234"/>
                    <a:pt x="104680" y="84255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4448175" y="1768475"/>
              <a:ext cx="577800" cy="579300"/>
            </a:xfrm>
            <a:custGeom>
              <a:rect b="b" l="l" r="r" t="t"/>
              <a:pathLst>
                <a:path extrusionOk="0" h="120000" w="120000">
                  <a:moveTo>
                    <a:pt x="116666" y="120000"/>
                  </a:moveTo>
                  <a:cubicBezTo>
                    <a:pt x="2222" y="120000"/>
                    <a:pt x="2222" y="120000"/>
                    <a:pt x="2222" y="120000"/>
                  </a:cubicBezTo>
                  <a:cubicBezTo>
                    <a:pt x="1111" y="120000"/>
                    <a:pt x="0" y="118888"/>
                    <a:pt x="0" y="116666"/>
                  </a:cubicBezTo>
                  <a:cubicBezTo>
                    <a:pt x="0" y="2222"/>
                    <a:pt x="0" y="2222"/>
                    <a:pt x="0" y="2222"/>
                  </a:cubicBezTo>
                  <a:cubicBezTo>
                    <a:pt x="0" y="1111"/>
                    <a:pt x="1111" y="0"/>
                    <a:pt x="2222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3333" y="0"/>
                    <a:pt x="84444" y="1111"/>
                  </a:cubicBezTo>
                  <a:cubicBezTo>
                    <a:pt x="118888" y="35555"/>
                    <a:pt x="118888" y="35555"/>
                    <a:pt x="118888" y="35555"/>
                  </a:cubicBezTo>
                  <a:cubicBezTo>
                    <a:pt x="120000" y="35555"/>
                    <a:pt x="120000" y="36666"/>
                    <a:pt x="120000" y="37777"/>
                  </a:cubicBezTo>
                  <a:cubicBezTo>
                    <a:pt x="120000" y="116666"/>
                    <a:pt x="120000" y="116666"/>
                    <a:pt x="120000" y="116666"/>
                  </a:cubicBezTo>
                  <a:cubicBezTo>
                    <a:pt x="120000" y="118888"/>
                    <a:pt x="118888" y="120000"/>
                    <a:pt x="116666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5555"/>
                    <a:pt x="81111" y="5555"/>
                    <a:pt x="81111" y="5555"/>
                  </a:cubicBezTo>
                  <a:cubicBezTo>
                    <a:pt x="5555" y="5555"/>
                    <a:pt x="5555" y="5555"/>
                    <a:pt x="5555" y="5555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4829175" y="1779588"/>
              <a:ext cx="180900" cy="182700"/>
            </a:xfrm>
            <a:custGeom>
              <a:rect b="b" l="l" r="r" t="t"/>
              <a:pathLst>
                <a:path extrusionOk="0" h="120000" w="120000">
                  <a:moveTo>
                    <a:pt x="120000" y="120000"/>
                  </a:moveTo>
                  <a:cubicBezTo>
                    <a:pt x="10588" y="120000"/>
                    <a:pt x="10588" y="120000"/>
                    <a:pt x="10588" y="120000"/>
                  </a:cubicBezTo>
                  <a:cubicBezTo>
                    <a:pt x="3529" y="120000"/>
                    <a:pt x="0" y="116470"/>
                    <a:pt x="0" y="11294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4662488" y="2717800"/>
              <a:ext cx="577800" cy="579300"/>
            </a:xfrm>
            <a:custGeom>
              <a:rect b="b" l="l" r="r" t="t"/>
              <a:pathLst>
                <a:path extrusionOk="0" h="120000" w="120000">
                  <a:moveTo>
                    <a:pt x="117777" y="120000"/>
                  </a:moveTo>
                  <a:cubicBezTo>
                    <a:pt x="3333" y="120000"/>
                    <a:pt x="3333" y="120000"/>
                    <a:pt x="3333" y="120000"/>
                  </a:cubicBezTo>
                  <a:cubicBezTo>
                    <a:pt x="1111" y="120000"/>
                    <a:pt x="0" y="118888"/>
                    <a:pt x="0" y="117777"/>
                  </a:cubicBezTo>
                  <a:cubicBezTo>
                    <a:pt x="0" y="3333"/>
                    <a:pt x="0" y="3333"/>
                    <a:pt x="0" y="3333"/>
                  </a:cubicBezTo>
                  <a:cubicBezTo>
                    <a:pt x="0" y="2222"/>
                    <a:pt x="1111" y="0"/>
                    <a:pt x="3333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4444" y="1111"/>
                    <a:pt x="84444" y="1111"/>
                  </a:cubicBezTo>
                  <a:cubicBezTo>
                    <a:pt x="120000" y="35555"/>
                    <a:pt x="120000" y="35555"/>
                    <a:pt x="120000" y="35555"/>
                  </a:cubicBezTo>
                  <a:cubicBezTo>
                    <a:pt x="120000" y="36666"/>
                    <a:pt x="120000" y="37777"/>
                    <a:pt x="120000" y="37777"/>
                  </a:cubicBezTo>
                  <a:cubicBezTo>
                    <a:pt x="120000" y="117777"/>
                    <a:pt x="120000" y="117777"/>
                    <a:pt x="120000" y="117777"/>
                  </a:cubicBezTo>
                  <a:cubicBezTo>
                    <a:pt x="120000" y="118888"/>
                    <a:pt x="118888" y="120000"/>
                    <a:pt x="117777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6666"/>
                    <a:pt x="81111" y="6666"/>
                    <a:pt x="81111" y="6666"/>
                  </a:cubicBezTo>
                  <a:cubicBezTo>
                    <a:pt x="5555" y="6666"/>
                    <a:pt x="5555" y="6666"/>
                    <a:pt x="5555" y="6666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5048250" y="2733675"/>
              <a:ext cx="180900" cy="182700"/>
            </a:xfrm>
            <a:custGeom>
              <a:rect b="b" l="l" r="r" t="t"/>
              <a:pathLst>
                <a:path extrusionOk="0" h="120000" w="120000">
                  <a:moveTo>
                    <a:pt x="120000" y="120000"/>
                  </a:moveTo>
                  <a:cubicBezTo>
                    <a:pt x="7058" y="120000"/>
                    <a:pt x="7058" y="120000"/>
                    <a:pt x="7058" y="120000"/>
                  </a:cubicBezTo>
                  <a:cubicBezTo>
                    <a:pt x="3529" y="120000"/>
                    <a:pt x="0" y="116470"/>
                    <a:pt x="0" y="1094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4529138" y="2149475"/>
              <a:ext cx="379500" cy="81000"/>
            </a:xfrm>
            <a:custGeom>
              <a:rect b="b" l="l" r="r" t="t"/>
              <a:pathLst>
                <a:path extrusionOk="0" h="120000" w="120000">
                  <a:moveTo>
                    <a:pt x="81126" y="112000"/>
                  </a:moveTo>
                  <a:cubicBezTo>
                    <a:pt x="76056" y="112000"/>
                    <a:pt x="69295" y="104000"/>
                    <a:pt x="67605" y="88000"/>
                  </a:cubicBezTo>
                  <a:cubicBezTo>
                    <a:pt x="65915" y="80000"/>
                    <a:pt x="65915" y="72000"/>
                    <a:pt x="65915" y="64000"/>
                  </a:cubicBezTo>
                  <a:cubicBezTo>
                    <a:pt x="64225" y="64000"/>
                    <a:pt x="64225" y="56000"/>
                    <a:pt x="64225" y="56000"/>
                  </a:cubicBezTo>
                  <a:cubicBezTo>
                    <a:pt x="60845" y="48000"/>
                    <a:pt x="57464" y="56000"/>
                    <a:pt x="54084" y="64000"/>
                  </a:cubicBezTo>
                  <a:cubicBezTo>
                    <a:pt x="54084" y="64000"/>
                    <a:pt x="52394" y="72000"/>
                    <a:pt x="50704" y="72000"/>
                  </a:cubicBezTo>
                  <a:cubicBezTo>
                    <a:pt x="49014" y="88000"/>
                    <a:pt x="47323" y="96000"/>
                    <a:pt x="42253" y="104000"/>
                  </a:cubicBezTo>
                  <a:cubicBezTo>
                    <a:pt x="35492" y="120000"/>
                    <a:pt x="25352" y="104000"/>
                    <a:pt x="20281" y="80000"/>
                  </a:cubicBezTo>
                  <a:cubicBezTo>
                    <a:pt x="18591" y="72000"/>
                    <a:pt x="18591" y="72000"/>
                    <a:pt x="18591" y="64000"/>
                  </a:cubicBezTo>
                  <a:cubicBezTo>
                    <a:pt x="16901" y="56000"/>
                    <a:pt x="15211" y="48000"/>
                    <a:pt x="15211" y="48000"/>
                  </a:cubicBezTo>
                  <a:cubicBezTo>
                    <a:pt x="13521" y="48000"/>
                    <a:pt x="11830" y="56000"/>
                    <a:pt x="10140" y="56000"/>
                  </a:cubicBezTo>
                  <a:cubicBezTo>
                    <a:pt x="10140" y="64000"/>
                    <a:pt x="10140" y="72000"/>
                    <a:pt x="10140" y="80000"/>
                  </a:cubicBezTo>
                  <a:cubicBezTo>
                    <a:pt x="10140" y="80000"/>
                    <a:pt x="10140" y="88000"/>
                    <a:pt x="8450" y="96000"/>
                  </a:cubicBezTo>
                  <a:cubicBezTo>
                    <a:pt x="0" y="88000"/>
                    <a:pt x="0" y="88000"/>
                    <a:pt x="0" y="88000"/>
                  </a:cubicBezTo>
                  <a:cubicBezTo>
                    <a:pt x="1690" y="80000"/>
                    <a:pt x="1690" y="72000"/>
                    <a:pt x="1690" y="72000"/>
                  </a:cubicBezTo>
                  <a:cubicBezTo>
                    <a:pt x="1690" y="64000"/>
                    <a:pt x="1690" y="48000"/>
                    <a:pt x="3380" y="40000"/>
                  </a:cubicBezTo>
                  <a:cubicBezTo>
                    <a:pt x="5070" y="24000"/>
                    <a:pt x="10140" y="0"/>
                    <a:pt x="16901" y="8000"/>
                  </a:cubicBezTo>
                  <a:cubicBezTo>
                    <a:pt x="21971" y="8000"/>
                    <a:pt x="23661" y="32000"/>
                    <a:pt x="25352" y="40000"/>
                  </a:cubicBezTo>
                  <a:cubicBezTo>
                    <a:pt x="25352" y="48000"/>
                    <a:pt x="27042" y="48000"/>
                    <a:pt x="27042" y="56000"/>
                  </a:cubicBezTo>
                  <a:cubicBezTo>
                    <a:pt x="28732" y="64000"/>
                    <a:pt x="35492" y="72000"/>
                    <a:pt x="38873" y="64000"/>
                  </a:cubicBezTo>
                  <a:cubicBezTo>
                    <a:pt x="42253" y="64000"/>
                    <a:pt x="43943" y="56000"/>
                    <a:pt x="45633" y="48000"/>
                  </a:cubicBezTo>
                  <a:cubicBezTo>
                    <a:pt x="47323" y="40000"/>
                    <a:pt x="49014" y="32000"/>
                    <a:pt x="49014" y="32000"/>
                  </a:cubicBezTo>
                  <a:cubicBezTo>
                    <a:pt x="54084" y="8000"/>
                    <a:pt x="62535" y="0"/>
                    <a:pt x="67605" y="16000"/>
                  </a:cubicBezTo>
                  <a:cubicBezTo>
                    <a:pt x="70985" y="32000"/>
                    <a:pt x="72676" y="40000"/>
                    <a:pt x="72676" y="48000"/>
                  </a:cubicBezTo>
                  <a:cubicBezTo>
                    <a:pt x="72676" y="56000"/>
                    <a:pt x="74366" y="56000"/>
                    <a:pt x="74366" y="64000"/>
                  </a:cubicBezTo>
                  <a:cubicBezTo>
                    <a:pt x="76056" y="72000"/>
                    <a:pt x="82816" y="80000"/>
                    <a:pt x="86197" y="64000"/>
                  </a:cubicBezTo>
                  <a:cubicBezTo>
                    <a:pt x="86197" y="64000"/>
                    <a:pt x="87887" y="64000"/>
                    <a:pt x="87887" y="56000"/>
                  </a:cubicBezTo>
                  <a:cubicBezTo>
                    <a:pt x="91267" y="48000"/>
                    <a:pt x="92957" y="40000"/>
                    <a:pt x="96338" y="32000"/>
                  </a:cubicBezTo>
                  <a:cubicBezTo>
                    <a:pt x="101408" y="24000"/>
                    <a:pt x="104788" y="32000"/>
                    <a:pt x="109859" y="40000"/>
                  </a:cubicBezTo>
                  <a:cubicBezTo>
                    <a:pt x="111549" y="48000"/>
                    <a:pt x="114929" y="48000"/>
                    <a:pt x="116619" y="48000"/>
                  </a:cubicBezTo>
                  <a:cubicBezTo>
                    <a:pt x="120000" y="88000"/>
                    <a:pt x="120000" y="88000"/>
                    <a:pt x="120000" y="88000"/>
                  </a:cubicBezTo>
                  <a:cubicBezTo>
                    <a:pt x="114929" y="96000"/>
                    <a:pt x="109859" y="88000"/>
                    <a:pt x="106478" y="80000"/>
                  </a:cubicBezTo>
                  <a:cubicBezTo>
                    <a:pt x="103098" y="72000"/>
                    <a:pt x="101408" y="72000"/>
                    <a:pt x="99718" y="72000"/>
                  </a:cubicBezTo>
                  <a:cubicBezTo>
                    <a:pt x="98028" y="72000"/>
                    <a:pt x="96338" y="80000"/>
                    <a:pt x="94647" y="88000"/>
                  </a:cubicBezTo>
                  <a:cubicBezTo>
                    <a:pt x="92957" y="88000"/>
                    <a:pt x="91267" y="96000"/>
                    <a:pt x="89577" y="104000"/>
                  </a:cubicBezTo>
                  <a:cubicBezTo>
                    <a:pt x="87887" y="112000"/>
                    <a:pt x="84507" y="112000"/>
                    <a:pt x="81126" y="1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4529138" y="2063750"/>
              <a:ext cx="401700" cy="63600"/>
            </a:xfrm>
            <a:custGeom>
              <a:rect b="b" l="l" r="r" t="t"/>
              <a:pathLst>
                <a:path extrusionOk="0" h="120000" w="120000">
                  <a:moveTo>
                    <a:pt x="46400" y="120000"/>
                  </a:moveTo>
                  <a:cubicBezTo>
                    <a:pt x="41600" y="120000"/>
                    <a:pt x="36800" y="100000"/>
                    <a:pt x="32000" y="90000"/>
                  </a:cubicBezTo>
                  <a:cubicBezTo>
                    <a:pt x="28800" y="80000"/>
                    <a:pt x="27200" y="80000"/>
                    <a:pt x="24000" y="70000"/>
                  </a:cubicBezTo>
                  <a:cubicBezTo>
                    <a:pt x="17600" y="60000"/>
                    <a:pt x="9600" y="60000"/>
                    <a:pt x="4800" y="80000"/>
                  </a:cubicBezTo>
                  <a:cubicBezTo>
                    <a:pt x="0" y="40000"/>
                    <a:pt x="0" y="40000"/>
                    <a:pt x="0" y="40000"/>
                  </a:cubicBezTo>
                  <a:cubicBezTo>
                    <a:pt x="8000" y="10000"/>
                    <a:pt x="17600" y="10000"/>
                    <a:pt x="27200" y="20000"/>
                  </a:cubicBezTo>
                  <a:cubicBezTo>
                    <a:pt x="28800" y="30000"/>
                    <a:pt x="32000" y="40000"/>
                    <a:pt x="35200" y="40000"/>
                  </a:cubicBezTo>
                  <a:cubicBezTo>
                    <a:pt x="40000" y="60000"/>
                    <a:pt x="44800" y="70000"/>
                    <a:pt x="48000" y="70000"/>
                  </a:cubicBezTo>
                  <a:cubicBezTo>
                    <a:pt x="51200" y="60000"/>
                    <a:pt x="54400" y="50000"/>
                    <a:pt x="57600" y="40000"/>
                  </a:cubicBezTo>
                  <a:cubicBezTo>
                    <a:pt x="60800" y="30000"/>
                    <a:pt x="62400" y="20000"/>
                    <a:pt x="64000" y="20000"/>
                  </a:cubicBezTo>
                  <a:cubicBezTo>
                    <a:pt x="68800" y="0"/>
                    <a:pt x="75200" y="0"/>
                    <a:pt x="80000" y="10000"/>
                  </a:cubicBezTo>
                  <a:cubicBezTo>
                    <a:pt x="81600" y="20000"/>
                    <a:pt x="84800" y="30000"/>
                    <a:pt x="84800" y="40000"/>
                  </a:cubicBezTo>
                  <a:cubicBezTo>
                    <a:pt x="92800" y="40000"/>
                    <a:pt x="100800" y="40000"/>
                    <a:pt x="108800" y="40000"/>
                  </a:cubicBezTo>
                  <a:cubicBezTo>
                    <a:pt x="110400" y="40000"/>
                    <a:pt x="112000" y="30000"/>
                    <a:pt x="112000" y="30000"/>
                  </a:cubicBezTo>
                  <a:cubicBezTo>
                    <a:pt x="112000" y="30000"/>
                    <a:pt x="112000" y="40000"/>
                    <a:pt x="112000" y="40000"/>
                  </a:cubicBezTo>
                  <a:cubicBezTo>
                    <a:pt x="120000" y="40000"/>
                    <a:pt x="120000" y="40000"/>
                    <a:pt x="120000" y="40000"/>
                  </a:cubicBezTo>
                  <a:cubicBezTo>
                    <a:pt x="120000" y="70000"/>
                    <a:pt x="116800" y="90000"/>
                    <a:pt x="110400" y="90000"/>
                  </a:cubicBezTo>
                  <a:cubicBezTo>
                    <a:pt x="100800" y="100000"/>
                    <a:pt x="91200" y="100000"/>
                    <a:pt x="83200" y="90000"/>
                  </a:cubicBezTo>
                  <a:cubicBezTo>
                    <a:pt x="80000" y="90000"/>
                    <a:pt x="80000" y="80000"/>
                    <a:pt x="78400" y="70000"/>
                  </a:cubicBezTo>
                  <a:cubicBezTo>
                    <a:pt x="78400" y="70000"/>
                    <a:pt x="78400" y="70000"/>
                    <a:pt x="76800" y="60000"/>
                  </a:cubicBezTo>
                  <a:cubicBezTo>
                    <a:pt x="73600" y="60000"/>
                    <a:pt x="70400" y="60000"/>
                    <a:pt x="67200" y="60000"/>
                  </a:cubicBezTo>
                  <a:cubicBezTo>
                    <a:pt x="65600" y="70000"/>
                    <a:pt x="64000" y="80000"/>
                    <a:pt x="62400" y="80000"/>
                  </a:cubicBezTo>
                  <a:cubicBezTo>
                    <a:pt x="59200" y="100000"/>
                    <a:pt x="54400" y="110000"/>
                    <a:pt x="49600" y="120000"/>
                  </a:cubicBezTo>
                  <a:cubicBezTo>
                    <a:pt x="48000" y="120000"/>
                    <a:pt x="48000" y="120000"/>
                    <a:pt x="464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4540250" y="1982788"/>
              <a:ext cx="203100" cy="54000"/>
            </a:xfrm>
            <a:custGeom>
              <a:rect b="b" l="l" r="r" t="t"/>
              <a:pathLst>
                <a:path extrusionOk="0" h="120000" w="120000">
                  <a:moveTo>
                    <a:pt x="9473" y="120000"/>
                  </a:moveTo>
                  <a:cubicBezTo>
                    <a:pt x="6315" y="120000"/>
                    <a:pt x="3157" y="120000"/>
                    <a:pt x="0" y="120000"/>
                  </a:cubicBezTo>
                  <a:cubicBezTo>
                    <a:pt x="0" y="48000"/>
                    <a:pt x="0" y="48000"/>
                    <a:pt x="0" y="48000"/>
                  </a:cubicBezTo>
                  <a:cubicBezTo>
                    <a:pt x="9473" y="60000"/>
                    <a:pt x="18947" y="60000"/>
                    <a:pt x="25263" y="36000"/>
                  </a:cubicBezTo>
                  <a:cubicBezTo>
                    <a:pt x="25263" y="36000"/>
                    <a:pt x="28421" y="36000"/>
                    <a:pt x="28421" y="36000"/>
                  </a:cubicBezTo>
                  <a:cubicBezTo>
                    <a:pt x="28421" y="24000"/>
                    <a:pt x="31578" y="24000"/>
                    <a:pt x="34736" y="24000"/>
                  </a:cubicBezTo>
                  <a:cubicBezTo>
                    <a:pt x="41052" y="0"/>
                    <a:pt x="53684" y="0"/>
                    <a:pt x="63157" y="24000"/>
                  </a:cubicBezTo>
                  <a:cubicBezTo>
                    <a:pt x="66315" y="24000"/>
                    <a:pt x="69473" y="24000"/>
                    <a:pt x="72631" y="36000"/>
                  </a:cubicBezTo>
                  <a:cubicBezTo>
                    <a:pt x="75789" y="36000"/>
                    <a:pt x="82105" y="48000"/>
                    <a:pt x="85263" y="48000"/>
                  </a:cubicBezTo>
                  <a:cubicBezTo>
                    <a:pt x="94736" y="48000"/>
                    <a:pt x="101052" y="48000"/>
                    <a:pt x="113684" y="24000"/>
                  </a:cubicBezTo>
                  <a:cubicBezTo>
                    <a:pt x="120000" y="72000"/>
                    <a:pt x="120000" y="72000"/>
                    <a:pt x="120000" y="72000"/>
                  </a:cubicBezTo>
                  <a:cubicBezTo>
                    <a:pt x="113684" y="96000"/>
                    <a:pt x="97894" y="120000"/>
                    <a:pt x="85263" y="108000"/>
                  </a:cubicBezTo>
                  <a:cubicBezTo>
                    <a:pt x="75789" y="108000"/>
                    <a:pt x="69473" y="96000"/>
                    <a:pt x="63157" y="84000"/>
                  </a:cubicBezTo>
                  <a:cubicBezTo>
                    <a:pt x="63157" y="84000"/>
                    <a:pt x="60000" y="84000"/>
                    <a:pt x="60000" y="72000"/>
                  </a:cubicBezTo>
                  <a:cubicBezTo>
                    <a:pt x="53684" y="72000"/>
                    <a:pt x="47368" y="60000"/>
                    <a:pt x="41052" y="72000"/>
                  </a:cubicBezTo>
                  <a:cubicBezTo>
                    <a:pt x="41052" y="72000"/>
                    <a:pt x="41052" y="84000"/>
                    <a:pt x="37894" y="84000"/>
                  </a:cubicBezTo>
                  <a:cubicBezTo>
                    <a:pt x="37894" y="84000"/>
                    <a:pt x="34736" y="84000"/>
                    <a:pt x="34736" y="96000"/>
                  </a:cubicBezTo>
                  <a:cubicBezTo>
                    <a:pt x="28421" y="108000"/>
                    <a:pt x="18947" y="120000"/>
                    <a:pt x="9473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3357563" y="850900"/>
              <a:ext cx="807900" cy="1830300"/>
            </a:xfrm>
            <a:custGeom>
              <a:rect b="b" l="l" r="r" t="t"/>
              <a:pathLst>
                <a:path extrusionOk="0" h="120000" w="12000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" name="Google Shape;132;p6"/>
          <p:cNvGrpSpPr/>
          <p:nvPr/>
        </p:nvGrpSpPr>
        <p:grpSpPr>
          <a:xfrm>
            <a:off x="6488950" y="3281388"/>
            <a:ext cx="2149388" cy="1862100"/>
            <a:chOff x="3305175" y="4144963"/>
            <a:chExt cx="2149388" cy="1862100"/>
          </a:xfrm>
        </p:grpSpPr>
        <p:sp>
          <p:nvSpPr>
            <p:cNvPr id="133" name="Google Shape;133;p6"/>
            <p:cNvSpPr/>
            <p:nvPr/>
          </p:nvSpPr>
          <p:spPr>
            <a:xfrm>
              <a:off x="5224463" y="4338638"/>
              <a:ext cx="230100" cy="155700"/>
            </a:xfrm>
            <a:custGeom>
              <a:rect b="b" l="l" r="r" t="t"/>
              <a:pathLst>
                <a:path extrusionOk="0" h="120000" w="12000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6"/>
            <p:cNvSpPr/>
            <p:nvPr/>
          </p:nvSpPr>
          <p:spPr>
            <a:xfrm>
              <a:off x="4395788" y="4338638"/>
              <a:ext cx="347700" cy="155700"/>
            </a:xfrm>
            <a:custGeom>
              <a:rect b="b" l="l" r="r" t="t"/>
              <a:pathLst>
                <a:path extrusionOk="0" h="120000" w="12000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3305175" y="4622800"/>
              <a:ext cx="1106400" cy="831900"/>
            </a:xfrm>
            <a:custGeom>
              <a:rect b="b" l="l" r="r" t="t"/>
              <a:pathLst>
                <a:path extrusionOk="0" h="120000" w="120000">
                  <a:moveTo>
                    <a:pt x="120000" y="14709"/>
                  </a:moveTo>
                  <a:cubicBezTo>
                    <a:pt x="120000" y="6193"/>
                    <a:pt x="115362" y="0"/>
                    <a:pt x="108985" y="0"/>
                  </a:cubicBezTo>
                  <a:cubicBezTo>
                    <a:pt x="11594" y="0"/>
                    <a:pt x="11594" y="0"/>
                    <a:pt x="11594" y="0"/>
                  </a:cubicBezTo>
                  <a:cubicBezTo>
                    <a:pt x="5217" y="0"/>
                    <a:pt x="0" y="6193"/>
                    <a:pt x="0" y="14709"/>
                  </a:cubicBezTo>
                  <a:cubicBezTo>
                    <a:pt x="0" y="100645"/>
                    <a:pt x="0" y="100645"/>
                    <a:pt x="0" y="100645"/>
                  </a:cubicBezTo>
                  <a:cubicBezTo>
                    <a:pt x="0" y="102193"/>
                    <a:pt x="579" y="102967"/>
                    <a:pt x="1739" y="102967"/>
                  </a:cubicBezTo>
                  <a:cubicBezTo>
                    <a:pt x="9855" y="102967"/>
                    <a:pt x="9855" y="102967"/>
                    <a:pt x="9855" y="102967"/>
                  </a:cubicBezTo>
                  <a:cubicBezTo>
                    <a:pt x="9855" y="117677"/>
                    <a:pt x="9855" y="117677"/>
                    <a:pt x="9855" y="117677"/>
                  </a:cubicBezTo>
                  <a:cubicBezTo>
                    <a:pt x="9855" y="119225"/>
                    <a:pt x="10434" y="120000"/>
                    <a:pt x="11594" y="120000"/>
                  </a:cubicBezTo>
                  <a:cubicBezTo>
                    <a:pt x="108985" y="120000"/>
                    <a:pt x="108985" y="120000"/>
                    <a:pt x="108985" y="120000"/>
                  </a:cubicBezTo>
                  <a:cubicBezTo>
                    <a:pt x="109565" y="120000"/>
                    <a:pt x="110144" y="119225"/>
                    <a:pt x="110144" y="117677"/>
                  </a:cubicBezTo>
                  <a:cubicBezTo>
                    <a:pt x="110144" y="29419"/>
                    <a:pt x="110144" y="29419"/>
                    <a:pt x="110144" y="29419"/>
                  </a:cubicBezTo>
                  <a:cubicBezTo>
                    <a:pt x="115942" y="28645"/>
                    <a:pt x="120000" y="22451"/>
                    <a:pt x="120000" y="14709"/>
                  </a:cubicBezTo>
                  <a:close/>
                  <a:moveTo>
                    <a:pt x="2898" y="99096"/>
                  </a:moveTo>
                  <a:cubicBezTo>
                    <a:pt x="2898" y="14709"/>
                    <a:pt x="2898" y="14709"/>
                    <a:pt x="2898" y="14709"/>
                  </a:cubicBezTo>
                  <a:cubicBezTo>
                    <a:pt x="2898" y="8516"/>
                    <a:pt x="6956" y="3870"/>
                    <a:pt x="11594" y="3870"/>
                  </a:cubicBezTo>
                  <a:cubicBezTo>
                    <a:pt x="16231" y="3870"/>
                    <a:pt x="19710" y="8516"/>
                    <a:pt x="19710" y="14709"/>
                  </a:cubicBezTo>
                  <a:cubicBezTo>
                    <a:pt x="19710" y="15483"/>
                    <a:pt x="19710" y="16258"/>
                    <a:pt x="19710" y="17032"/>
                  </a:cubicBezTo>
                  <a:cubicBezTo>
                    <a:pt x="11594" y="17032"/>
                    <a:pt x="11594" y="17032"/>
                    <a:pt x="11594" y="17032"/>
                  </a:cubicBezTo>
                  <a:cubicBezTo>
                    <a:pt x="10434" y="17032"/>
                    <a:pt x="9855" y="17806"/>
                    <a:pt x="9855" y="19354"/>
                  </a:cubicBezTo>
                  <a:cubicBezTo>
                    <a:pt x="9855" y="99096"/>
                    <a:pt x="9855" y="99096"/>
                    <a:pt x="9855" y="99096"/>
                  </a:cubicBezTo>
                  <a:lnTo>
                    <a:pt x="2898" y="99096"/>
                  </a:lnTo>
                  <a:close/>
                  <a:moveTo>
                    <a:pt x="12753" y="25548"/>
                  </a:moveTo>
                  <a:cubicBezTo>
                    <a:pt x="12753" y="20903"/>
                    <a:pt x="12753" y="20903"/>
                    <a:pt x="12753" y="20903"/>
                  </a:cubicBezTo>
                  <a:cubicBezTo>
                    <a:pt x="17971" y="20903"/>
                    <a:pt x="17971" y="20903"/>
                    <a:pt x="17971" y="20903"/>
                  </a:cubicBezTo>
                  <a:cubicBezTo>
                    <a:pt x="16811" y="23225"/>
                    <a:pt x="15072" y="25548"/>
                    <a:pt x="12753" y="25548"/>
                  </a:cubicBezTo>
                  <a:close/>
                  <a:moveTo>
                    <a:pt x="107246" y="116129"/>
                  </a:moveTo>
                  <a:cubicBezTo>
                    <a:pt x="12753" y="116129"/>
                    <a:pt x="12753" y="116129"/>
                    <a:pt x="12753" y="116129"/>
                  </a:cubicBezTo>
                  <a:cubicBezTo>
                    <a:pt x="12753" y="30193"/>
                    <a:pt x="12753" y="30193"/>
                    <a:pt x="12753" y="30193"/>
                  </a:cubicBezTo>
                  <a:cubicBezTo>
                    <a:pt x="107246" y="30193"/>
                    <a:pt x="107246" y="30193"/>
                    <a:pt x="107246" y="30193"/>
                  </a:cubicBezTo>
                  <a:lnTo>
                    <a:pt x="107246" y="116129"/>
                  </a:lnTo>
                  <a:close/>
                  <a:moveTo>
                    <a:pt x="108985" y="25548"/>
                  </a:move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9130" y="26322"/>
                    <a:pt x="19130" y="26322"/>
                    <a:pt x="19130" y="26322"/>
                  </a:cubicBezTo>
                  <a:cubicBezTo>
                    <a:pt x="21449" y="23225"/>
                    <a:pt x="22608" y="19354"/>
                    <a:pt x="22608" y="14709"/>
                  </a:cubicBezTo>
                  <a:cubicBezTo>
                    <a:pt x="22608" y="10064"/>
                    <a:pt x="21449" y="6193"/>
                    <a:pt x="19130" y="3870"/>
                  </a:cubicBezTo>
                  <a:cubicBezTo>
                    <a:pt x="108985" y="3870"/>
                    <a:pt x="108985" y="3870"/>
                    <a:pt x="108985" y="3870"/>
                  </a:cubicBezTo>
                  <a:cubicBezTo>
                    <a:pt x="113623" y="3870"/>
                    <a:pt x="117101" y="8516"/>
                    <a:pt x="117101" y="14709"/>
                  </a:cubicBezTo>
                  <a:cubicBezTo>
                    <a:pt x="117101" y="20903"/>
                    <a:pt x="113623" y="25548"/>
                    <a:pt x="108985" y="255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3517900" y="4938713"/>
              <a:ext cx="381000" cy="381000"/>
            </a:xfrm>
            <a:custGeom>
              <a:rect b="b" l="l" r="r" t="t"/>
              <a:pathLst>
                <a:path extrusionOk="0" h="120000" w="120000">
                  <a:moveTo>
                    <a:pt x="59154" y="120000"/>
                  </a:moveTo>
                  <a:cubicBezTo>
                    <a:pt x="92957" y="120000"/>
                    <a:pt x="120000" y="92957"/>
                    <a:pt x="120000" y="60845"/>
                  </a:cubicBezTo>
                  <a:cubicBezTo>
                    <a:pt x="120000" y="27042"/>
                    <a:pt x="92957" y="0"/>
                    <a:pt x="59154" y="0"/>
                  </a:cubicBezTo>
                  <a:cubicBezTo>
                    <a:pt x="27042" y="0"/>
                    <a:pt x="0" y="27042"/>
                    <a:pt x="0" y="60845"/>
                  </a:cubicBezTo>
                  <a:cubicBezTo>
                    <a:pt x="0" y="92957"/>
                    <a:pt x="27042" y="120000"/>
                    <a:pt x="59154" y="120000"/>
                  </a:cubicBezTo>
                  <a:close/>
                  <a:moveTo>
                    <a:pt x="96338" y="23661"/>
                  </a:moveTo>
                  <a:cubicBezTo>
                    <a:pt x="94647" y="27042"/>
                    <a:pt x="92957" y="33802"/>
                    <a:pt x="87887" y="35492"/>
                  </a:cubicBezTo>
                  <a:cubicBezTo>
                    <a:pt x="81126" y="35492"/>
                    <a:pt x="74366" y="37183"/>
                    <a:pt x="70985" y="40563"/>
                  </a:cubicBezTo>
                  <a:cubicBezTo>
                    <a:pt x="70985" y="38873"/>
                    <a:pt x="70985" y="38873"/>
                    <a:pt x="70985" y="38873"/>
                  </a:cubicBezTo>
                  <a:cubicBezTo>
                    <a:pt x="72676" y="23661"/>
                    <a:pt x="69295" y="20281"/>
                    <a:pt x="69295" y="20281"/>
                  </a:cubicBezTo>
                  <a:cubicBezTo>
                    <a:pt x="65915" y="18591"/>
                    <a:pt x="64225" y="18591"/>
                    <a:pt x="62535" y="20281"/>
                  </a:cubicBezTo>
                  <a:cubicBezTo>
                    <a:pt x="60845" y="20281"/>
                    <a:pt x="60845" y="20281"/>
                    <a:pt x="59154" y="20281"/>
                  </a:cubicBezTo>
                  <a:cubicBezTo>
                    <a:pt x="59154" y="20281"/>
                    <a:pt x="59154" y="18591"/>
                    <a:pt x="59154" y="18591"/>
                  </a:cubicBezTo>
                  <a:cubicBezTo>
                    <a:pt x="59154" y="16901"/>
                    <a:pt x="67605" y="13521"/>
                    <a:pt x="76056" y="11830"/>
                  </a:cubicBezTo>
                  <a:cubicBezTo>
                    <a:pt x="82816" y="13521"/>
                    <a:pt x="89577" y="18591"/>
                    <a:pt x="96338" y="23661"/>
                  </a:cubicBezTo>
                  <a:close/>
                  <a:moveTo>
                    <a:pt x="72676" y="79436"/>
                  </a:moveTo>
                  <a:cubicBezTo>
                    <a:pt x="69295" y="82816"/>
                    <a:pt x="67605" y="82816"/>
                    <a:pt x="67605" y="82816"/>
                  </a:cubicBezTo>
                  <a:cubicBezTo>
                    <a:pt x="65915" y="82816"/>
                    <a:pt x="64225" y="84507"/>
                    <a:pt x="64225" y="86197"/>
                  </a:cubicBezTo>
                  <a:cubicBezTo>
                    <a:pt x="64225" y="89577"/>
                    <a:pt x="64225" y="94647"/>
                    <a:pt x="55774" y="94647"/>
                  </a:cubicBezTo>
                  <a:cubicBezTo>
                    <a:pt x="54084" y="92957"/>
                    <a:pt x="52394" y="87887"/>
                    <a:pt x="52394" y="87887"/>
                  </a:cubicBezTo>
                  <a:cubicBezTo>
                    <a:pt x="52394" y="86197"/>
                    <a:pt x="52394" y="86197"/>
                    <a:pt x="52394" y="84507"/>
                  </a:cubicBezTo>
                  <a:cubicBezTo>
                    <a:pt x="52394" y="84507"/>
                    <a:pt x="54084" y="81126"/>
                    <a:pt x="54084" y="79436"/>
                  </a:cubicBezTo>
                  <a:cubicBezTo>
                    <a:pt x="54084" y="76056"/>
                    <a:pt x="52394" y="72676"/>
                    <a:pt x="49014" y="70985"/>
                  </a:cubicBezTo>
                  <a:cubicBezTo>
                    <a:pt x="49014" y="67605"/>
                    <a:pt x="47323" y="64225"/>
                    <a:pt x="45633" y="62535"/>
                  </a:cubicBezTo>
                  <a:cubicBezTo>
                    <a:pt x="42253" y="60845"/>
                    <a:pt x="37183" y="60845"/>
                    <a:pt x="33802" y="60845"/>
                  </a:cubicBezTo>
                  <a:cubicBezTo>
                    <a:pt x="32112" y="60845"/>
                    <a:pt x="32112" y="60845"/>
                    <a:pt x="30422" y="60845"/>
                  </a:cubicBezTo>
                  <a:cubicBezTo>
                    <a:pt x="27042" y="60845"/>
                    <a:pt x="27042" y="55774"/>
                    <a:pt x="27042" y="55774"/>
                  </a:cubicBezTo>
                  <a:cubicBezTo>
                    <a:pt x="27042" y="55774"/>
                    <a:pt x="27042" y="42253"/>
                    <a:pt x="35492" y="40563"/>
                  </a:cubicBezTo>
                  <a:cubicBezTo>
                    <a:pt x="40563" y="38873"/>
                    <a:pt x="42253" y="38873"/>
                    <a:pt x="43943" y="40563"/>
                  </a:cubicBezTo>
                  <a:cubicBezTo>
                    <a:pt x="43943" y="40563"/>
                    <a:pt x="43943" y="40563"/>
                    <a:pt x="43943" y="42253"/>
                  </a:cubicBezTo>
                  <a:cubicBezTo>
                    <a:pt x="49014" y="47323"/>
                    <a:pt x="57464" y="45633"/>
                    <a:pt x="62535" y="43943"/>
                  </a:cubicBezTo>
                  <a:cubicBezTo>
                    <a:pt x="64225" y="43943"/>
                    <a:pt x="65915" y="42253"/>
                    <a:pt x="67605" y="42253"/>
                  </a:cubicBezTo>
                  <a:cubicBezTo>
                    <a:pt x="67605" y="42253"/>
                    <a:pt x="67605" y="42253"/>
                    <a:pt x="67605" y="42253"/>
                  </a:cubicBezTo>
                  <a:cubicBezTo>
                    <a:pt x="67605" y="43943"/>
                    <a:pt x="65915" y="45633"/>
                    <a:pt x="67605" y="47323"/>
                  </a:cubicBezTo>
                  <a:cubicBezTo>
                    <a:pt x="67605" y="49014"/>
                    <a:pt x="69295" y="49014"/>
                    <a:pt x="69295" y="49014"/>
                  </a:cubicBezTo>
                  <a:cubicBezTo>
                    <a:pt x="70985" y="50704"/>
                    <a:pt x="70985" y="54084"/>
                    <a:pt x="72676" y="55774"/>
                  </a:cubicBezTo>
                  <a:cubicBezTo>
                    <a:pt x="72676" y="57464"/>
                    <a:pt x="72676" y="57464"/>
                    <a:pt x="72676" y="59154"/>
                  </a:cubicBezTo>
                  <a:cubicBezTo>
                    <a:pt x="76056" y="60845"/>
                    <a:pt x="77746" y="60845"/>
                    <a:pt x="79436" y="60845"/>
                  </a:cubicBezTo>
                  <a:cubicBezTo>
                    <a:pt x="79436" y="62535"/>
                    <a:pt x="77746" y="64225"/>
                    <a:pt x="74366" y="67605"/>
                  </a:cubicBezTo>
                  <a:cubicBezTo>
                    <a:pt x="70985" y="70985"/>
                    <a:pt x="69295" y="72676"/>
                    <a:pt x="69295" y="74366"/>
                  </a:cubicBezTo>
                  <a:cubicBezTo>
                    <a:pt x="69295" y="77746"/>
                    <a:pt x="70985" y="79436"/>
                    <a:pt x="72676" y="79436"/>
                  </a:cubicBezTo>
                  <a:close/>
                  <a:moveTo>
                    <a:pt x="57464" y="8450"/>
                  </a:moveTo>
                  <a:cubicBezTo>
                    <a:pt x="52394" y="11830"/>
                    <a:pt x="49014" y="15211"/>
                    <a:pt x="50704" y="18591"/>
                  </a:cubicBezTo>
                  <a:cubicBezTo>
                    <a:pt x="50704" y="23661"/>
                    <a:pt x="52394" y="27042"/>
                    <a:pt x="55774" y="28732"/>
                  </a:cubicBezTo>
                  <a:cubicBezTo>
                    <a:pt x="57464" y="28732"/>
                    <a:pt x="60845" y="28732"/>
                    <a:pt x="62535" y="28732"/>
                  </a:cubicBezTo>
                  <a:cubicBezTo>
                    <a:pt x="62535" y="30422"/>
                    <a:pt x="62535" y="32112"/>
                    <a:pt x="62535" y="33802"/>
                  </a:cubicBezTo>
                  <a:cubicBezTo>
                    <a:pt x="62535" y="33802"/>
                    <a:pt x="60845" y="35492"/>
                    <a:pt x="60845" y="35492"/>
                  </a:cubicBezTo>
                  <a:cubicBezTo>
                    <a:pt x="57464" y="35492"/>
                    <a:pt x="52394" y="37183"/>
                    <a:pt x="50704" y="35492"/>
                  </a:cubicBezTo>
                  <a:cubicBezTo>
                    <a:pt x="50704" y="35492"/>
                    <a:pt x="50704" y="33802"/>
                    <a:pt x="49014" y="33802"/>
                  </a:cubicBezTo>
                  <a:cubicBezTo>
                    <a:pt x="45633" y="30422"/>
                    <a:pt x="40563" y="30422"/>
                    <a:pt x="33802" y="32112"/>
                  </a:cubicBezTo>
                  <a:cubicBezTo>
                    <a:pt x="18591" y="35492"/>
                    <a:pt x="18591" y="54084"/>
                    <a:pt x="18591" y="55774"/>
                  </a:cubicBezTo>
                  <a:cubicBezTo>
                    <a:pt x="18591" y="62535"/>
                    <a:pt x="21971" y="69295"/>
                    <a:pt x="30422" y="69295"/>
                  </a:cubicBezTo>
                  <a:cubicBezTo>
                    <a:pt x="32112" y="69295"/>
                    <a:pt x="32112" y="69295"/>
                    <a:pt x="33802" y="69295"/>
                  </a:cubicBezTo>
                  <a:cubicBezTo>
                    <a:pt x="35492" y="69295"/>
                    <a:pt x="38873" y="69295"/>
                    <a:pt x="40563" y="69295"/>
                  </a:cubicBezTo>
                  <a:cubicBezTo>
                    <a:pt x="40563" y="69295"/>
                    <a:pt x="40563" y="69295"/>
                    <a:pt x="40563" y="72676"/>
                  </a:cubicBezTo>
                  <a:cubicBezTo>
                    <a:pt x="40563" y="74366"/>
                    <a:pt x="40563" y="74366"/>
                    <a:pt x="42253" y="76056"/>
                  </a:cubicBezTo>
                  <a:cubicBezTo>
                    <a:pt x="43943" y="77746"/>
                    <a:pt x="45633" y="79436"/>
                    <a:pt x="45633" y="79436"/>
                  </a:cubicBezTo>
                  <a:cubicBezTo>
                    <a:pt x="45633" y="81126"/>
                    <a:pt x="45633" y="81126"/>
                    <a:pt x="43943" y="81126"/>
                  </a:cubicBezTo>
                  <a:cubicBezTo>
                    <a:pt x="43943" y="82816"/>
                    <a:pt x="42253" y="84507"/>
                    <a:pt x="42253" y="86197"/>
                  </a:cubicBezTo>
                  <a:cubicBezTo>
                    <a:pt x="42253" y="89577"/>
                    <a:pt x="49014" y="103098"/>
                    <a:pt x="54084" y="103098"/>
                  </a:cubicBezTo>
                  <a:cubicBezTo>
                    <a:pt x="65915" y="103098"/>
                    <a:pt x="72676" y="98028"/>
                    <a:pt x="72676" y="89577"/>
                  </a:cubicBezTo>
                  <a:cubicBezTo>
                    <a:pt x="74366" y="89577"/>
                    <a:pt x="77746" y="87887"/>
                    <a:pt x="79436" y="84507"/>
                  </a:cubicBezTo>
                  <a:cubicBezTo>
                    <a:pt x="81126" y="82816"/>
                    <a:pt x="82816" y="81126"/>
                    <a:pt x="82816" y="79436"/>
                  </a:cubicBezTo>
                  <a:cubicBezTo>
                    <a:pt x="81126" y="77746"/>
                    <a:pt x="81126" y="76056"/>
                    <a:pt x="79436" y="74366"/>
                  </a:cubicBezTo>
                  <a:cubicBezTo>
                    <a:pt x="79436" y="74366"/>
                    <a:pt x="79436" y="74366"/>
                    <a:pt x="81126" y="74366"/>
                  </a:cubicBezTo>
                  <a:cubicBezTo>
                    <a:pt x="84507" y="69295"/>
                    <a:pt x="94647" y="59154"/>
                    <a:pt x="86197" y="52394"/>
                  </a:cubicBezTo>
                  <a:cubicBezTo>
                    <a:pt x="86197" y="50704"/>
                    <a:pt x="82816" y="50704"/>
                    <a:pt x="81126" y="50704"/>
                  </a:cubicBezTo>
                  <a:cubicBezTo>
                    <a:pt x="81126" y="52394"/>
                    <a:pt x="81126" y="52394"/>
                    <a:pt x="79436" y="52394"/>
                  </a:cubicBezTo>
                  <a:cubicBezTo>
                    <a:pt x="79436" y="49014"/>
                    <a:pt x="79436" y="47323"/>
                    <a:pt x="77746" y="45633"/>
                  </a:cubicBezTo>
                  <a:cubicBezTo>
                    <a:pt x="81126" y="45633"/>
                    <a:pt x="84507" y="43943"/>
                    <a:pt x="87887" y="45633"/>
                  </a:cubicBezTo>
                  <a:cubicBezTo>
                    <a:pt x="87887" y="45633"/>
                    <a:pt x="89577" y="45633"/>
                    <a:pt x="91267" y="43943"/>
                  </a:cubicBezTo>
                  <a:cubicBezTo>
                    <a:pt x="96338" y="42253"/>
                    <a:pt x="99718" y="35492"/>
                    <a:pt x="103098" y="32112"/>
                  </a:cubicBezTo>
                  <a:cubicBezTo>
                    <a:pt x="108169" y="40563"/>
                    <a:pt x="111549" y="49014"/>
                    <a:pt x="111549" y="60845"/>
                  </a:cubicBezTo>
                  <a:cubicBezTo>
                    <a:pt x="111549" y="87887"/>
                    <a:pt x="87887" y="111549"/>
                    <a:pt x="59154" y="111549"/>
                  </a:cubicBezTo>
                  <a:cubicBezTo>
                    <a:pt x="30422" y="111549"/>
                    <a:pt x="8450" y="87887"/>
                    <a:pt x="8450" y="60845"/>
                  </a:cubicBezTo>
                  <a:cubicBezTo>
                    <a:pt x="8450" y="32112"/>
                    <a:pt x="30422" y="10140"/>
                    <a:pt x="57464" y="84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3978275" y="4949825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3978275" y="5041900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3978275" y="5132388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3978275" y="5224463"/>
              <a:ext cx="214200" cy="25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4630738" y="4144963"/>
              <a:ext cx="593700" cy="1862100"/>
            </a:xfrm>
            <a:custGeom>
              <a:rect b="b" l="l" r="r" t="t"/>
              <a:pathLst>
                <a:path extrusionOk="0" h="120000" w="12000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7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7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6" name="Google Shape;146;p7"/>
          <p:cNvSpPr txBox="1"/>
          <p:nvPr>
            <p:ph idx="1" type="body"/>
          </p:nvPr>
        </p:nvSpPr>
        <p:spPr>
          <a:xfrm>
            <a:off x="457200" y="1661575"/>
            <a:ext cx="1656300" cy="30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7" name="Google Shape;147;p7"/>
          <p:cNvSpPr txBox="1"/>
          <p:nvPr>
            <p:ph idx="2" type="body"/>
          </p:nvPr>
        </p:nvSpPr>
        <p:spPr>
          <a:xfrm>
            <a:off x="2198350" y="1661575"/>
            <a:ext cx="1656300" cy="30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8" name="Google Shape;148;p7"/>
          <p:cNvSpPr txBox="1"/>
          <p:nvPr>
            <p:ph idx="3" type="body"/>
          </p:nvPr>
        </p:nvSpPr>
        <p:spPr>
          <a:xfrm>
            <a:off x="3939500" y="1661575"/>
            <a:ext cx="1656300" cy="30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9" name="Google Shape;149;p7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0" name="Google Shape;150;p7"/>
          <p:cNvGrpSpPr/>
          <p:nvPr/>
        </p:nvGrpSpPr>
        <p:grpSpPr>
          <a:xfrm>
            <a:off x="6405913" y="-12"/>
            <a:ext cx="2347900" cy="2270150"/>
            <a:chOff x="6545263" y="855663"/>
            <a:chExt cx="2347900" cy="2270150"/>
          </a:xfrm>
        </p:grpSpPr>
        <p:sp>
          <p:nvSpPr>
            <p:cNvPr id="151" name="Google Shape;151;p7"/>
            <p:cNvSpPr/>
            <p:nvPr/>
          </p:nvSpPr>
          <p:spPr>
            <a:xfrm>
              <a:off x="6913563" y="2535238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6913563" y="2636838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6721475" y="2084388"/>
              <a:ext cx="1112700" cy="960300"/>
            </a:xfrm>
            <a:custGeom>
              <a:rect b="b" l="l" r="r" t="t"/>
              <a:pathLst>
                <a:path extrusionOk="0" h="120000" w="12000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6913563" y="2740025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7"/>
            <p:cNvSpPr/>
            <p:nvPr/>
          </p:nvSpPr>
          <p:spPr>
            <a:xfrm>
              <a:off x="7854950" y="2519363"/>
              <a:ext cx="96900" cy="96900"/>
            </a:xfrm>
            <a:custGeom>
              <a:rect b="b" l="l" r="r" t="t"/>
              <a:pathLst>
                <a:path extrusionOk="0" h="120000" w="12000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7"/>
            <p:cNvSpPr/>
            <p:nvPr/>
          </p:nvSpPr>
          <p:spPr>
            <a:xfrm>
              <a:off x="6635750" y="2417763"/>
              <a:ext cx="27000" cy="300000"/>
            </a:xfrm>
            <a:custGeom>
              <a:rect b="b" l="l" r="r" t="t"/>
              <a:pathLst>
                <a:path extrusionOk="0" h="120000" w="12000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7"/>
            <p:cNvSpPr/>
            <p:nvPr/>
          </p:nvSpPr>
          <p:spPr>
            <a:xfrm>
              <a:off x="7218363" y="2325688"/>
              <a:ext cx="444600" cy="441300"/>
            </a:xfrm>
            <a:custGeom>
              <a:rect b="b" l="l" r="r" t="t"/>
              <a:pathLst>
                <a:path extrusionOk="0" h="120000" w="12000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7"/>
            <p:cNvSpPr/>
            <p:nvPr/>
          </p:nvSpPr>
          <p:spPr>
            <a:xfrm>
              <a:off x="6550025" y="2005013"/>
              <a:ext cx="1465200" cy="1120800"/>
            </a:xfrm>
            <a:custGeom>
              <a:rect b="b" l="l" r="r" t="t"/>
              <a:pathLst>
                <a:path extrusionOk="0" h="120000" w="12000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7"/>
            <p:cNvSpPr/>
            <p:nvPr/>
          </p:nvSpPr>
          <p:spPr>
            <a:xfrm>
              <a:off x="8234363" y="2009775"/>
              <a:ext cx="658800" cy="547800"/>
            </a:xfrm>
            <a:custGeom>
              <a:rect b="b" l="l" r="r" t="t"/>
              <a:pathLst>
                <a:path extrusionOk="0" h="120000" w="120000">
                  <a:moveTo>
                    <a:pt x="120000" y="65882"/>
                  </a:moveTo>
                  <a:cubicBezTo>
                    <a:pt x="120000" y="45882"/>
                    <a:pt x="106341" y="29411"/>
                    <a:pt x="89756" y="27058"/>
                  </a:cubicBezTo>
                  <a:cubicBezTo>
                    <a:pt x="89756" y="27058"/>
                    <a:pt x="89756" y="27058"/>
                    <a:pt x="89756" y="27058"/>
                  </a:cubicBezTo>
                  <a:cubicBezTo>
                    <a:pt x="89756" y="11764"/>
                    <a:pt x="80000" y="0"/>
                    <a:pt x="67317" y="0"/>
                  </a:cubicBezTo>
                  <a:cubicBezTo>
                    <a:pt x="22439" y="0"/>
                    <a:pt x="22439" y="0"/>
                    <a:pt x="22439" y="0"/>
                  </a:cubicBezTo>
                  <a:cubicBezTo>
                    <a:pt x="10731" y="0"/>
                    <a:pt x="0" y="11764"/>
                    <a:pt x="0" y="27058"/>
                  </a:cubicBezTo>
                  <a:cubicBezTo>
                    <a:pt x="0" y="117647"/>
                    <a:pt x="0" y="117647"/>
                    <a:pt x="0" y="117647"/>
                  </a:cubicBezTo>
                  <a:cubicBezTo>
                    <a:pt x="0" y="118823"/>
                    <a:pt x="975" y="120000"/>
                    <a:pt x="2926" y="120000"/>
                  </a:cubicBezTo>
                  <a:cubicBezTo>
                    <a:pt x="87804" y="120000"/>
                    <a:pt x="87804" y="120000"/>
                    <a:pt x="87804" y="120000"/>
                  </a:cubicBezTo>
                  <a:cubicBezTo>
                    <a:pt x="88780" y="120000"/>
                    <a:pt x="89756" y="118823"/>
                    <a:pt x="89756" y="117647"/>
                  </a:cubicBezTo>
                  <a:cubicBezTo>
                    <a:pt x="89756" y="104705"/>
                    <a:pt x="89756" y="104705"/>
                    <a:pt x="89756" y="104705"/>
                  </a:cubicBezTo>
                  <a:cubicBezTo>
                    <a:pt x="106341" y="103529"/>
                    <a:pt x="120000" y="87058"/>
                    <a:pt x="120000" y="65882"/>
                  </a:cubicBezTo>
                  <a:close/>
                  <a:moveTo>
                    <a:pt x="89756" y="48235"/>
                  </a:moveTo>
                  <a:cubicBezTo>
                    <a:pt x="96585" y="49411"/>
                    <a:pt x="102439" y="57647"/>
                    <a:pt x="102439" y="65882"/>
                  </a:cubicBezTo>
                  <a:cubicBezTo>
                    <a:pt x="102439" y="75294"/>
                    <a:pt x="96585" y="82352"/>
                    <a:pt x="89756" y="84705"/>
                  </a:cubicBezTo>
                  <a:lnTo>
                    <a:pt x="89756" y="48235"/>
                  </a:lnTo>
                  <a:close/>
                  <a:moveTo>
                    <a:pt x="22439" y="5882"/>
                  </a:moveTo>
                  <a:cubicBezTo>
                    <a:pt x="67317" y="5882"/>
                    <a:pt x="67317" y="5882"/>
                    <a:pt x="67317" y="5882"/>
                  </a:cubicBezTo>
                  <a:cubicBezTo>
                    <a:pt x="77073" y="5882"/>
                    <a:pt x="84878" y="15294"/>
                    <a:pt x="84878" y="27058"/>
                  </a:cubicBezTo>
                  <a:cubicBezTo>
                    <a:pt x="84878" y="114117"/>
                    <a:pt x="84878" y="114117"/>
                    <a:pt x="84878" y="114117"/>
                  </a:cubicBezTo>
                  <a:cubicBezTo>
                    <a:pt x="4878" y="114117"/>
                    <a:pt x="4878" y="114117"/>
                    <a:pt x="4878" y="114117"/>
                  </a:cubicBezTo>
                  <a:cubicBezTo>
                    <a:pt x="4878" y="27058"/>
                    <a:pt x="4878" y="27058"/>
                    <a:pt x="4878" y="27058"/>
                  </a:cubicBezTo>
                  <a:cubicBezTo>
                    <a:pt x="4878" y="15294"/>
                    <a:pt x="12682" y="5882"/>
                    <a:pt x="22439" y="5882"/>
                  </a:cubicBezTo>
                  <a:close/>
                  <a:moveTo>
                    <a:pt x="89756" y="98823"/>
                  </a:moveTo>
                  <a:cubicBezTo>
                    <a:pt x="89756" y="90588"/>
                    <a:pt x="89756" y="90588"/>
                    <a:pt x="89756" y="90588"/>
                  </a:cubicBezTo>
                  <a:cubicBezTo>
                    <a:pt x="99512" y="88235"/>
                    <a:pt x="107317" y="78823"/>
                    <a:pt x="107317" y="65882"/>
                  </a:cubicBezTo>
                  <a:cubicBezTo>
                    <a:pt x="107317" y="54117"/>
                    <a:pt x="99512" y="43529"/>
                    <a:pt x="89756" y="42352"/>
                  </a:cubicBezTo>
                  <a:cubicBezTo>
                    <a:pt x="89756" y="32941"/>
                    <a:pt x="89756" y="32941"/>
                    <a:pt x="89756" y="32941"/>
                  </a:cubicBezTo>
                  <a:cubicBezTo>
                    <a:pt x="104390" y="35294"/>
                    <a:pt x="115121" y="49411"/>
                    <a:pt x="115121" y="65882"/>
                  </a:cubicBezTo>
                  <a:cubicBezTo>
                    <a:pt x="115121" y="83529"/>
                    <a:pt x="104390" y="97647"/>
                    <a:pt x="89756" y="988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7"/>
            <p:cNvSpPr/>
            <p:nvPr/>
          </p:nvSpPr>
          <p:spPr>
            <a:xfrm>
              <a:off x="8320088" y="2133600"/>
              <a:ext cx="27000" cy="327000"/>
            </a:xfrm>
            <a:custGeom>
              <a:rect b="b" l="l" r="r" t="t"/>
              <a:pathLst>
                <a:path extrusionOk="0" h="120000" w="120000">
                  <a:moveTo>
                    <a:pt x="48000" y="120000"/>
                  </a:moveTo>
                  <a:cubicBezTo>
                    <a:pt x="72000" y="120000"/>
                    <a:pt x="120000" y="118032"/>
                    <a:pt x="120000" y="116065"/>
                  </a:cubicBezTo>
                  <a:cubicBezTo>
                    <a:pt x="120000" y="5901"/>
                    <a:pt x="120000" y="5901"/>
                    <a:pt x="120000" y="5901"/>
                  </a:cubicBezTo>
                  <a:cubicBezTo>
                    <a:pt x="120000" y="1967"/>
                    <a:pt x="72000" y="0"/>
                    <a:pt x="48000" y="0"/>
                  </a:cubicBezTo>
                  <a:cubicBezTo>
                    <a:pt x="24000" y="0"/>
                    <a:pt x="0" y="1967"/>
                    <a:pt x="0" y="5901"/>
                  </a:cubicBezTo>
                  <a:cubicBezTo>
                    <a:pt x="0" y="116065"/>
                    <a:pt x="0" y="116065"/>
                    <a:pt x="0" y="116065"/>
                  </a:cubicBezTo>
                  <a:cubicBezTo>
                    <a:pt x="0" y="118032"/>
                    <a:pt x="24000" y="120000"/>
                    <a:pt x="480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7"/>
            <p:cNvSpPr/>
            <p:nvPr/>
          </p:nvSpPr>
          <p:spPr>
            <a:xfrm>
              <a:off x="8389938" y="2620963"/>
              <a:ext cx="81000" cy="430200"/>
            </a:xfrm>
            <a:custGeom>
              <a:rect b="b" l="l" r="r" t="t"/>
              <a:pathLst>
                <a:path extrusionOk="0" h="120000" w="120000">
                  <a:moveTo>
                    <a:pt x="80000" y="19500"/>
                  </a:moveTo>
                  <a:cubicBezTo>
                    <a:pt x="96000" y="16500"/>
                    <a:pt x="120000" y="12000"/>
                    <a:pt x="120000" y="3000"/>
                  </a:cubicBezTo>
                  <a:cubicBezTo>
                    <a:pt x="120000" y="1500"/>
                    <a:pt x="112000" y="0"/>
                    <a:pt x="104000" y="0"/>
                  </a:cubicBezTo>
                  <a:cubicBezTo>
                    <a:pt x="96000" y="0"/>
                    <a:pt x="80000" y="1500"/>
                    <a:pt x="80000" y="3000"/>
                  </a:cubicBezTo>
                  <a:cubicBezTo>
                    <a:pt x="80000" y="9000"/>
                    <a:pt x="72000" y="10500"/>
                    <a:pt x="48000" y="15000"/>
                  </a:cubicBezTo>
                  <a:cubicBezTo>
                    <a:pt x="32000" y="18000"/>
                    <a:pt x="0" y="22500"/>
                    <a:pt x="0" y="31500"/>
                  </a:cubicBezTo>
                  <a:cubicBezTo>
                    <a:pt x="0" y="40500"/>
                    <a:pt x="32000" y="45000"/>
                    <a:pt x="48000" y="48000"/>
                  </a:cubicBezTo>
                  <a:cubicBezTo>
                    <a:pt x="72000" y="51000"/>
                    <a:pt x="80000" y="54000"/>
                    <a:pt x="80000" y="60000"/>
                  </a:cubicBezTo>
                  <a:cubicBezTo>
                    <a:pt x="80000" y="64500"/>
                    <a:pt x="72000" y="67500"/>
                    <a:pt x="48000" y="70500"/>
                  </a:cubicBezTo>
                  <a:cubicBezTo>
                    <a:pt x="32000" y="75000"/>
                    <a:pt x="0" y="79500"/>
                    <a:pt x="0" y="87000"/>
                  </a:cubicBezTo>
                  <a:cubicBezTo>
                    <a:pt x="0" y="96000"/>
                    <a:pt x="32000" y="100500"/>
                    <a:pt x="48000" y="105000"/>
                  </a:cubicBezTo>
                  <a:cubicBezTo>
                    <a:pt x="72000" y="108000"/>
                    <a:pt x="80000" y="111000"/>
                    <a:pt x="80000" y="115500"/>
                  </a:cubicBezTo>
                  <a:cubicBezTo>
                    <a:pt x="80000" y="118500"/>
                    <a:pt x="96000" y="120000"/>
                    <a:pt x="104000" y="120000"/>
                  </a:cubicBezTo>
                  <a:cubicBezTo>
                    <a:pt x="112000" y="120000"/>
                    <a:pt x="120000" y="118500"/>
                    <a:pt x="120000" y="115500"/>
                  </a:cubicBezTo>
                  <a:cubicBezTo>
                    <a:pt x="120000" y="106500"/>
                    <a:pt x="96000" y="102000"/>
                    <a:pt x="80000" y="99000"/>
                  </a:cubicBezTo>
                  <a:cubicBezTo>
                    <a:pt x="56000" y="96000"/>
                    <a:pt x="40000" y="93000"/>
                    <a:pt x="40000" y="87000"/>
                  </a:cubicBezTo>
                  <a:cubicBezTo>
                    <a:pt x="40000" y="82500"/>
                    <a:pt x="56000" y="79500"/>
                    <a:pt x="80000" y="76500"/>
                  </a:cubicBezTo>
                  <a:cubicBezTo>
                    <a:pt x="96000" y="72000"/>
                    <a:pt x="120000" y="67500"/>
                    <a:pt x="120000" y="60000"/>
                  </a:cubicBezTo>
                  <a:cubicBezTo>
                    <a:pt x="120000" y="51000"/>
                    <a:pt x="96000" y="46500"/>
                    <a:pt x="80000" y="42000"/>
                  </a:cubicBezTo>
                  <a:cubicBezTo>
                    <a:pt x="56000" y="39000"/>
                    <a:pt x="40000" y="36000"/>
                    <a:pt x="40000" y="31500"/>
                  </a:cubicBezTo>
                  <a:cubicBezTo>
                    <a:pt x="40000" y="25500"/>
                    <a:pt x="56000" y="24000"/>
                    <a:pt x="80000" y="195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7"/>
            <p:cNvSpPr/>
            <p:nvPr/>
          </p:nvSpPr>
          <p:spPr>
            <a:xfrm>
              <a:off x="8518525" y="2620963"/>
              <a:ext cx="58800" cy="258900"/>
            </a:xfrm>
            <a:custGeom>
              <a:rect b="b" l="l" r="r" t="t"/>
              <a:pathLst>
                <a:path extrusionOk="0" h="120000" w="120000">
                  <a:moveTo>
                    <a:pt x="120000" y="5000"/>
                  </a:moveTo>
                  <a:cubicBezTo>
                    <a:pt x="120000" y="2500"/>
                    <a:pt x="109090" y="0"/>
                    <a:pt x="98181" y="0"/>
                  </a:cubicBezTo>
                  <a:cubicBezTo>
                    <a:pt x="87272" y="0"/>
                    <a:pt x="65454" y="2500"/>
                    <a:pt x="65454" y="5000"/>
                  </a:cubicBezTo>
                  <a:cubicBezTo>
                    <a:pt x="65454" y="12500"/>
                    <a:pt x="54545" y="15000"/>
                    <a:pt x="43636" y="20000"/>
                  </a:cubicBezTo>
                  <a:cubicBezTo>
                    <a:pt x="21818" y="25000"/>
                    <a:pt x="0" y="30000"/>
                    <a:pt x="0" y="42500"/>
                  </a:cubicBezTo>
                  <a:cubicBezTo>
                    <a:pt x="0" y="52500"/>
                    <a:pt x="21818" y="60000"/>
                    <a:pt x="43636" y="62500"/>
                  </a:cubicBezTo>
                  <a:cubicBezTo>
                    <a:pt x="54545" y="67500"/>
                    <a:pt x="65454" y="70000"/>
                    <a:pt x="65454" y="77500"/>
                  </a:cubicBezTo>
                  <a:cubicBezTo>
                    <a:pt x="65454" y="85000"/>
                    <a:pt x="54545" y="87500"/>
                    <a:pt x="43636" y="92500"/>
                  </a:cubicBezTo>
                  <a:cubicBezTo>
                    <a:pt x="21818" y="95000"/>
                    <a:pt x="0" y="102500"/>
                    <a:pt x="0" y="112500"/>
                  </a:cubicBezTo>
                  <a:cubicBezTo>
                    <a:pt x="0" y="117500"/>
                    <a:pt x="10909" y="120000"/>
                    <a:pt x="21818" y="120000"/>
                  </a:cubicBezTo>
                  <a:cubicBezTo>
                    <a:pt x="43636" y="120000"/>
                    <a:pt x="54545" y="117500"/>
                    <a:pt x="54545" y="112500"/>
                  </a:cubicBezTo>
                  <a:cubicBezTo>
                    <a:pt x="54545" y="107500"/>
                    <a:pt x="65454" y="105000"/>
                    <a:pt x="76363" y="100000"/>
                  </a:cubicBezTo>
                  <a:cubicBezTo>
                    <a:pt x="98181" y="95000"/>
                    <a:pt x="120000" y="90000"/>
                    <a:pt x="120000" y="77500"/>
                  </a:cubicBezTo>
                  <a:cubicBezTo>
                    <a:pt x="120000" y="65000"/>
                    <a:pt x="98181" y="60000"/>
                    <a:pt x="76363" y="55000"/>
                  </a:cubicBezTo>
                  <a:cubicBezTo>
                    <a:pt x="65454" y="50000"/>
                    <a:pt x="54545" y="47500"/>
                    <a:pt x="54545" y="42500"/>
                  </a:cubicBezTo>
                  <a:cubicBezTo>
                    <a:pt x="54545" y="35000"/>
                    <a:pt x="65454" y="32500"/>
                    <a:pt x="76363" y="27500"/>
                  </a:cubicBezTo>
                  <a:cubicBezTo>
                    <a:pt x="98181" y="22500"/>
                    <a:pt x="120000" y="17500"/>
                    <a:pt x="120000" y="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7"/>
            <p:cNvSpPr/>
            <p:nvPr/>
          </p:nvSpPr>
          <p:spPr>
            <a:xfrm>
              <a:off x="6545263" y="855663"/>
              <a:ext cx="765300" cy="1444500"/>
            </a:xfrm>
            <a:custGeom>
              <a:rect b="b" l="l" r="r" t="t"/>
              <a:pathLst>
                <a:path extrusionOk="0" h="120000" w="12000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4" name="Google Shape;164;p7"/>
          <p:cNvGrpSpPr/>
          <p:nvPr/>
        </p:nvGrpSpPr>
        <p:grpSpPr>
          <a:xfrm>
            <a:off x="6707938" y="2948000"/>
            <a:ext cx="1732075" cy="2195488"/>
            <a:chOff x="6662738" y="3806825"/>
            <a:chExt cx="1732075" cy="2195488"/>
          </a:xfrm>
        </p:grpSpPr>
        <p:sp>
          <p:nvSpPr>
            <p:cNvPr id="165" name="Google Shape;165;p7"/>
            <p:cNvSpPr/>
            <p:nvPr/>
          </p:nvSpPr>
          <p:spPr>
            <a:xfrm>
              <a:off x="7839075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7"/>
            <p:cNvSpPr/>
            <p:nvPr/>
          </p:nvSpPr>
          <p:spPr>
            <a:xfrm>
              <a:off x="7800975" y="4070350"/>
              <a:ext cx="327000" cy="219000"/>
            </a:xfrm>
            <a:custGeom>
              <a:rect b="b" l="l" r="r" t="t"/>
              <a:pathLst>
                <a:path extrusionOk="0" h="120000" w="12000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7"/>
            <p:cNvSpPr/>
            <p:nvPr/>
          </p:nvSpPr>
          <p:spPr>
            <a:xfrm>
              <a:off x="7839075" y="4117975"/>
              <a:ext cx="250800" cy="103200"/>
            </a:xfrm>
            <a:custGeom>
              <a:rect b="b" l="l" r="r" t="t"/>
              <a:pathLst>
                <a:path extrusionOk="0" h="120000" w="12000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7"/>
            <p:cNvSpPr/>
            <p:nvPr/>
          </p:nvSpPr>
          <p:spPr>
            <a:xfrm>
              <a:off x="8015288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7"/>
            <p:cNvSpPr/>
            <p:nvPr/>
          </p:nvSpPr>
          <p:spPr>
            <a:xfrm>
              <a:off x="7699375" y="4440238"/>
              <a:ext cx="525600" cy="273000"/>
            </a:xfrm>
            <a:custGeom>
              <a:rect b="b" l="l" r="r" t="t"/>
              <a:pathLst>
                <a:path extrusionOk="0" h="120000" w="12000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7"/>
            <p:cNvSpPr/>
            <p:nvPr/>
          </p:nvSpPr>
          <p:spPr>
            <a:xfrm>
              <a:off x="7699375" y="3806825"/>
              <a:ext cx="525600" cy="365100"/>
            </a:xfrm>
            <a:custGeom>
              <a:rect b="b" l="l" r="r" t="t"/>
              <a:pathLst>
                <a:path extrusionOk="0" h="120000" w="12000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7"/>
            <p:cNvSpPr/>
            <p:nvPr/>
          </p:nvSpPr>
          <p:spPr>
            <a:xfrm>
              <a:off x="7854950" y="4611688"/>
              <a:ext cx="219000" cy="27000"/>
            </a:xfrm>
            <a:custGeom>
              <a:rect b="b" l="l" r="r" t="t"/>
              <a:pathLst>
                <a:path extrusionOk="0" h="120000" w="12000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7"/>
            <p:cNvSpPr/>
            <p:nvPr/>
          </p:nvSpPr>
          <p:spPr>
            <a:xfrm>
              <a:off x="7929563" y="3865563"/>
              <a:ext cx="65100" cy="65100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7"/>
            <p:cNvSpPr/>
            <p:nvPr/>
          </p:nvSpPr>
          <p:spPr>
            <a:xfrm>
              <a:off x="6662738" y="4949825"/>
              <a:ext cx="566700" cy="681000"/>
            </a:xfrm>
            <a:custGeom>
              <a:rect b="b" l="l" r="r" t="t"/>
              <a:pathLst>
                <a:path extrusionOk="0" h="120000" w="12000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7"/>
            <p:cNvSpPr/>
            <p:nvPr/>
          </p:nvSpPr>
          <p:spPr>
            <a:xfrm>
              <a:off x="6764338" y="5132388"/>
              <a:ext cx="101700" cy="85800"/>
            </a:xfrm>
            <a:custGeom>
              <a:rect b="b" l="l" r="r" t="t"/>
              <a:pathLst>
                <a:path extrusionOk="0" h="120000" w="12000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7"/>
            <p:cNvSpPr/>
            <p:nvPr/>
          </p:nvSpPr>
          <p:spPr>
            <a:xfrm>
              <a:off x="6764338" y="5245100"/>
              <a:ext cx="101700" cy="85800"/>
            </a:xfrm>
            <a:custGeom>
              <a:rect b="b" l="l" r="r" t="t"/>
              <a:pathLst>
                <a:path extrusionOk="0" h="120000" w="12000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7"/>
            <p:cNvSpPr/>
            <p:nvPr/>
          </p:nvSpPr>
          <p:spPr>
            <a:xfrm>
              <a:off x="6892925" y="5154613"/>
              <a:ext cx="246000" cy="52500"/>
            </a:xfrm>
            <a:custGeom>
              <a:rect b="b" l="l" r="r" t="t"/>
              <a:pathLst>
                <a:path extrusionOk="0" h="120000" w="12000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7"/>
            <p:cNvSpPr/>
            <p:nvPr/>
          </p:nvSpPr>
          <p:spPr>
            <a:xfrm>
              <a:off x="6881813" y="5256213"/>
              <a:ext cx="273000" cy="63600"/>
            </a:xfrm>
            <a:custGeom>
              <a:rect b="b" l="l" r="r" t="t"/>
              <a:pathLst>
                <a:path extrusionOk="0" h="120000" w="12000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6753225" y="5400675"/>
              <a:ext cx="406500" cy="92100"/>
            </a:xfrm>
            <a:custGeom>
              <a:rect b="b" l="l" r="r" t="t"/>
              <a:pathLst>
                <a:path extrusionOk="0" h="120000" w="12000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7326313" y="4976813"/>
              <a:ext cx="165000" cy="611100"/>
            </a:xfrm>
            <a:custGeom>
              <a:rect b="b" l="l" r="r" t="t"/>
              <a:pathLst>
                <a:path extrusionOk="0" h="120000" w="12000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7"/>
            <p:cNvSpPr/>
            <p:nvPr/>
          </p:nvSpPr>
          <p:spPr>
            <a:xfrm>
              <a:off x="7556500" y="3984625"/>
              <a:ext cx="282600" cy="638100"/>
            </a:xfrm>
            <a:custGeom>
              <a:rect b="b" l="l" r="r" t="t"/>
              <a:pathLst>
                <a:path extrusionOk="0" h="120000" w="12000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7732713" y="4075113"/>
              <a:ext cx="662100" cy="1927200"/>
            </a:xfrm>
            <a:custGeom>
              <a:rect b="b" l="l" r="r" t="t"/>
              <a:pathLst>
                <a:path extrusionOk="0" h="120000" w="12000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7886700" y="5111750"/>
              <a:ext cx="65100" cy="588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8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8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7" name="Google Shape;187;p8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8" name="Google Shape;188;p8"/>
          <p:cNvGrpSpPr/>
          <p:nvPr/>
        </p:nvGrpSpPr>
        <p:grpSpPr>
          <a:xfrm>
            <a:off x="6707938" y="2948000"/>
            <a:ext cx="1732075" cy="2195488"/>
            <a:chOff x="6662738" y="3806825"/>
            <a:chExt cx="1732075" cy="2195488"/>
          </a:xfrm>
        </p:grpSpPr>
        <p:sp>
          <p:nvSpPr>
            <p:cNvPr id="189" name="Google Shape;189;p8"/>
            <p:cNvSpPr/>
            <p:nvPr/>
          </p:nvSpPr>
          <p:spPr>
            <a:xfrm>
              <a:off x="7839075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8"/>
            <p:cNvSpPr/>
            <p:nvPr/>
          </p:nvSpPr>
          <p:spPr>
            <a:xfrm>
              <a:off x="7800975" y="4070350"/>
              <a:ext cx="327000" cy="219000"/>
            </a:xfrm>
            <a:custGeom>
              <a:rect b="b" l="l" r="r" t="t"/>
              <a:pathLst>
                <a:path extrusionOk="0" h="120000" w="12000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8"/>
            <p:cNvSpPr/>
            <p:nvPr/>
          </p:nvSpPr>
          <p:spPr>
            <a:xfrm>
              <a:off x="7839075" y="4117975"/>
              <a:ext cx="250800" cy="103200"/>
            </a:xfrm>
            <a:custGeom>
              <a:rect b="b" l="l" r="r" t="t"/>
              <a:pathLst>
                <a:path extrusionOk="0" h="120000" w="12000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8"/>
            <p:cNvSpPr/>
            <p:nvPr/>
          </p:nvSpPr>
          <p:spPr>
            <a:xfrm>
              <a:off x="8015288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8"/>
            <p:cNvSpPr/>
            <p:nvPr/>
          </p:nvSpPr>
          <p:spPr>
            <a:xfrm>
              <a:off x="7699375" y="4440238"/>
              <a:ext cx="525600" cy="273000"/>
            </a:xfrm>
            <a:custGeom>
              <a:rect b="b" l="l" r="r" t="t"/>
              <a:pathLst>
                <a:path extrusionOk="0" h="120000" w="12000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8"/>
            <p:cNvSpPr/>
            <p:nvPr/>
          </p:nvSpPr>
          <p:spPr>
            <a:xfrm>
              <a:off x="7699375" y="3806825"/>
              <a:ext cx="525600" cy="365100"/>
            </a:xfrm>
            <a:custGeom>
              <a:rect b="b" l="l" r="r" t="t"/>
              <a:pathLst>
                <a:path extrusionOk="0" h="120000" w="12000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8"/>
            <p:cNvSpPr/>
            <p:nvPr/>
          </p:nvSpPr>
          <p:spPr>
            <a:xfrm>
              <a:off x="7854950" y="4611688"/>
              <a:ext cx="219000" cy="27000"/>
            </a:xfrm>
            <a:custGeom>
              <a:rect b="b" l="l" r="r" t="t"/>
              <a:pathLst>
                <a:path extrusionOk="0" h="120000" w="12000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8"/>
            <p:cNvSpPr/>
            <p:nvPr/>
          </p:nvSpPr>
          <p:spPr>
            <a:xfrm>
              <a:off x="7929563" y="3865563"/>
              <a:ext cx="65100" cy="65100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8"/>
            <p:cNvSpPr/>
            <p:nvPr/>
          </p:nvSpPr>
          <p:spPr>
            <a:xfrm>
              <a:off x="6662738" y="4949825"/>
              <a:ext cx="566700" cy="681000"/>
            </a:xfrm>
            <a:custGeom>
              <a:rect b="b" l="l" r="r" t="t"/>
              <a:pathLst>
                <a:path extrusionOk="0" h="120000" w="12000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8"/>
            <p:cNvSpPr/>
            <p:nvPr/>
          </p:nvSpPr>
          <p:spPr>
            <a:xfrm>
              <a:off x="6764338" y="5132388"/>
              <a:ext cx="101700" cy="85800"/>
            </a:xfrm>
            <a:custGeom>
              <a:rect b="b" l="l" r="r" t="t"/>
              <a:pathLst>
                <a:path extrusionOk="0" h="120000" w="12000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8"/>
            <p:cNvSpPr/>
            <p:nvPr/>
          </p:nvSpPr>
          <p:spPr>
            <a:xfrm>
              <a:off x="6764338" y="5245100"/>
              <a:ext cx="101700" cy="85800"/>
            </a:xfrm>
            <a:custGeom>
              <a:rect b="b" l="l" r="r" t="t"/>
              <a:pathLst>
                <a:path extrusionOk="0" h="120000" w="12000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8"/>
            <p:cNvSpPr/>
            <p:nvPr/>
          </p:nvSpPr>
          <p:spPr>
            <a:xfrm>
              <a:off x="6892925" y="5154613"/>
              <a:ext cx="246000" cy="52500"/>
            </a:xfrm>
            <a:custGeom>
              <a:rect b="b" l="l" r="r" t="t"/>
              <a:pathLst>
                <a:path extrusionOk="0" h="120000" w="12000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8"/>
            <p:cNvSpPr/>
            <p:nvPr/>
          </p:nvSpPr>
          <p:spPr>
            <a:xfrm>
              <a:off x="6881813" y="5256213"/>
              <a:ext cx="273000" cy="63600"/>
            </a:xfrm>
            <a:custGeom>
              <a:rect b="b" l="l" r="r" t="t"/>
              <a:pathLst>
                <a:path extrusionOk="0" h="120000" w="12000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8"/>
            <p:cNvSpPr/>
            <p:nvPr/>
          </p:nvSpPr>
          <p:spPr>
            <a:xfrm>
              <a:off x="6753225" y="5400675"/>
              <a:ext cx="406500" cy="92100"/>
            </a:xfrm>
            <a:custGeom>
              <a:rect b="b" l="l" r="r" t="t"/>
              <a:pathLst>
                <a:path extrusionOk="0" h="120000" w="12000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8"/>
            <p:cNvSpPr/>
            <p:nvPr/>
          </p:nvSpPr>
          <p:spPr>
            <a:xfrm>
              <a:off x="7326313" y="4976813"/>
              <a:ext cx="165000" cy="611100"/>
            </a:xfrm>
            <a:custGeom>
              <a:rect b="b" l="l" r="r" t="t"/>
              <a:pathLst>
                <a:path extrusionOk="0" h="120000" w="12000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8"/>
            <p:cNvSpPr/>
            <p:nvPr/>
          </p:nvSpPr>
          <p:spPr>
            <a:xfrm>
              <a:off x="7556500" y="3984625"/>
              <a:ext cx="282600" cy="638100"/>
            </a:xfrm>
            <a:custGeom>
              <a:rect b="b" l="l" r="r" t="t"/>
              <a:pathLst>
                <a:path extrusionOk="0" h="120000" w="12000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8"/>
            <p:cNvSpPr/>
            <p:nvPr/>
          </p:nvSpPr>
          <p:spPr>
            <a:xfrm>
              <a:off x="7732713" y="4075113"/>
              <a:ext cx="662100" cy="1927200"/>
            </a:xfrm>
            <a:custGeom>
              <a:rect b="b" l="l" r="r" t="t"/>
              <a:pathLst>
                <a:path extrusionOk="0" h="120000" w="12000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8"/>
            <p:cNvSpPr/>
            <p:nvPr/>
          </p:nvSpPr>
          <p:spPr>
            <a:xfrm>
              <a:off x="7886700" y="5111750"/>
              <a:ext cx="65100" cy="588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7" name="Google Shape;207;p8"/>
          <p:cNvGrpSpPr/>
          <p:nvPr/>
        </p:nvGrpSpPr>
        <p:grpSpPr>
          <a:xfrm rot="10800000">
            <a:off x="6518888" y="-12"/>
            <a:ext cx="1551087" cy="2468625"/>
            <a:chOff x="715963" y="3538538"/>
            <a:chExt cx="1551087" cy="2468625"/>
          </a:xfrm>
        </p:grpSpPr>
        <p:sp>
          <p:nvSpPr>
            <p:cNvPr id="208" name="Google Shape;208;p8"/>
            <p:cNvSpPr/>
            <p:nvPr/>
          </p:nvSpPr>
          <p:spPr>
            <a:xfrm>
              <a:off x="785813" y="4429125"/>
              <a:ext cx="15900" cy="33300"/>
            </a:xfrm>
            <a:custGeom>
              <a:rect b="b" l="l" r="r" t="t"/>
              <a:pathLst>
                <a:path extrusionOk="0" h="120000" w="12000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8"/>
            <p:cNvSpPr/>
            <p:nvPr/>
          </p:nvSpPr>
          <p:spPr>
            <a:xfrm>
              <a:off x="817563" y="4429125"/>
              <a:ext cx="15900" cy="33300"/>
            </a:xfrm>
            <a:custGeom>
              <a:rect b="b" l="l" r="r" t="t"/>
              <a:pathLst>
                <a:path extrusionOk="0" h="120000" w="12000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8"/>
            <p:cNvSpPr/>
            <p:nvPr/>
          </p:nvSpPr>
          <p:spPr>
            <a:xfrm>
              <a:off x="715963" y="4392613"/>
              <a:ext cx="187200" cy="401700"/>
            </a:xfrm>
            <a:custGeom>
              <a:rect b="b" l="l" r="r" t="t"/>
              <a:pathLst>
                <a:path extrusionOk="0" h="120000" w="12000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8"/>
            <p:cNvSpPr/>
            <p:nvPr/>
          </p:nvSpPr>
          <p:spPr>
            <a:xfrm>
              <a:off x="758825" y="4521200"/>
              <a:ext cx="101700" cy="27000"/>
            </a:xfrm>
            <a:custGeom>
              <a:rect b="b" l="l" r="r" t="t"/>
              <a:pathLst>
                <a:path extrusionOk="0" h="120000" w="12000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8"/>
            <p:cNvSpPr/>
            <p:nvPr/>
          </p:nvSpPr>
          <p:spPr>
            <a:xfrm>
              <a:off x="1293813" y="4230688"/>
              <a:ext cx="523800" cy="371400"/>
            </a:xfrm>
            <a:custGeom>
              <a:rect b="b" l="l" r="r" t="t"/>
              <a:pathLst>
                <a:path extrusionOk="0" h="120000" w="12000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8"/>
            <p:cNvSpPr/>
            <p:nvPr/>
          </p:nvSpPr>
          <p:spPr>
            <a:xfrm>
              <a:off x="1106488" y="3538538"/>
              <a:ext cx="936600" cy="1255800"/>
            </a:xfrm>
            <a:custGeom>
              <a:rect b="b" l="l" r="r" t="t"/>
              <a:pathLst>
                <a:path extrusionOk="0" h="120000" w="12000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8"/>
            <p:cNvSpPr/>
            <p:nvPr/>
          </p:nvSpPr>
          <p:spPr>
            <a:xfrm>
              <a:off x="1293813" y="3748088"/>
              <a:ext cx="250800" cy="222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1293813" y="3919538"/>
              <a:ext cx="250800" cy="270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8"/>
            <p:cNvSpPr/>
            <p:nvPr/>
          </p:nvSpPr>
          <p:spPr>
            <a:xfrm>
              <a:off x="1325563" y="4048125"/>
              <a:ext cx="480900" cy="301500"/>
            </a:xfrm>
            <a:custGeom>
              <a:rect b="b" l="l" r="r" t="t"/>
              <a:pathLst>
                <a:path extrusionOk="0" h="120000" w="12000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8"/>
            <p:cNvSpPr/>
            <p:nvPr/>
          </p:nvSpPr>
          <p:spPr>
            <a:xfrm>
              <a:off x="1293813" y="3833813"/>
              <a:ext cx="250800" cy="222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8"/>
            <p:cNvSpPr/>
            <p:nvPr/>
          </p:nvSpPr>
          <p:spPr>
            <a:xfrm>
              <a:off x="1555750" y="4462463"/>
              <a:ext cx="711300" cy="1544700"/>
            </a:xfrm>
            <a:custGeom>
              <a:rect b="b" l="l" r="r" t="t"/>
              <a:pathLst>
                <a:path extrusionOk="0" h="120000" w="12000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9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9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9"/>
          <p:cNvSpPr txBox="1"/>
          <p:nvPr>
            <p:ph idx="1" type="body"/>
          </p:nvPr>
        </p:nvSpPr>
        <p:spPr>
          <a:xfrm>
            <a:off x="6390750" y="439500"/>
            <a:ext cx="2122500" cy="42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</a:lstStyle>
          <a:p/>
        </p:txBody>
      </p:sp>
      <p:sp>
        <p:nvSpPr>
          <p:cNvPr id="223" name="Google Shape;223;p9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half" type="blank">
  <p:cSld name="BLANK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0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0"/>
          <p:cNvSpPr/>
          <p:nvPr/>
        </p:nvSpPr>
        <p:spPr>
          <a:xfrm>
            <a:off x="0" y="0"/>
            <a:ext cx="4566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0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▹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￭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⬝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6.png"/><Relationship Id="rId6" Type="http://schemas.openxmlformats.org/officeDocument/2006/relationships/image" Target="../media/image1.png"/><Relationship Id="rId7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15.png"/><Relationship Id="rId5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17.png"/><Relationship Id="rId5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3"/>
          <p:cNvSpPr txBox="1"/>
          <p:nvPr>
            <p:ph type="ctrTitle"/>
          </p:nvPr>
        </p:nvSpPr>
        <p:spPr>
          <a:xfrm>
            <a:off x="2010900" y="1312825"/>
            <a:ext cx="48990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Creational Patterns</a:t>
            </a:r>
            <a:endParaRPr b="1"/>
          </a:p>
        </p:txBody>
      </p:sp>
      <p:sp>
        <p:nvSpPr>
          <p:cNvPr id="241" name="Google Shape;241;p13"/>
          <p:cNvSpPr txBox="1"/>
          <p:nvPr/>
        </p:nvSpPr>
        <p:spPr>
          <a:xfrm>
            <a:off x="4449850" y="3439950"/>
            <a:ext cx="2018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Barlow Light"/>
                <a:ea typeface="Barlow Light"/>
                <a:cs typeface="Barlow Light"/>
                <a:sym typeface="Barlow Light"/>
              </a:rPr>
              <a:t>Mariana Lezama</a:t>
            </a:r>
            <a:endParaRPr sz="1800"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Barlow Light"/>
                <a:ea typeface="Barlow Light"/>
                <a:cs typeface="Barlow Light"/>
                <a:sym typeface="Barlow Light"/>
              </a:rPr>
              <a:t>Sergio Sarabia</a:t>
            </a:r>
            <a:endParaRPr sz="1800"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2"/>
          <p:cNvSpPr txBox="1"/>
          <p:nvPr>
            <p:ph idx="4294967295" type="ctrTitle"/>
          </p:nvPr>
        </p:nvSpPr>
        <p:spPr>
          <a:xfrm>
            <a:off x="4627950" y="307900"/>
            <a:ext cx="3829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Prototype</a:t>
            </a:r>
            <a:endParaRPr sz="8800">
              <a:solidFill>
                <a:srgbClr val="FFFFFF"/>
              </a:solidFill>
            </a:endParaRPr>
          </a:p>
        </p:txBody>
      </p:sp>
      <p:sp>
        <p:nvSpPr>
          <p:cNvPr id="320" name="Google Shape;320;p22"/>
          <p:cNvSpPr txBox="1"/>
          <p:nvPr>
            <p:ph idx="4294967295" type="subTitle"/>
          </p:nvPr>
        </p:nvSpPr>
        <p:spPr>
          <a:xfrm>
            <a:off x="1221825" y="1112900"/>
            <a:ext cx="1948500" cy="5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Problema</a:t>
            </a:r>
            <a:endParaRPr/>
          </a:p>
        </p:txBody>
      </p:sp>
      <p:sp>
        <p:nvSpPr>
          <p:cNvPr id="321" name="Google Shape;321;p22"/>
          <p:cNvSpPr txBox="1"/>
          <p:nvPr>
            <p:ph idx="12" type="sldNum"/>
          </p:nvPr>
        </p:nvSpPr>
        <p:spPr>
          <a:xfrm>
            <a:off x="4192600" y="4654975"/>
            <a:ext cx="9111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2" name="Google Shape;322;p22"/>
          <p:cNvSpPr txBox="1"/>
          <p:nvPr>
            <p:ph idx="4294967295" type="subTitle"/>
          </p:nvPr>
        </p:nvSpPr>
        <p:spPr>
          <a:xfrm>
            <a:off x="6049125" y="1490475"/>
            <a:ext cx="1383600" cy="5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Solución</a:t>
            </a:r>
            <a:endParaRPr/>
          </a:p>
        </p:txBody>
      </p:sp>
      <p:pic>
        <p:nvPicPr>
          <p:cNvPr id="323" name="Google Shape;3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488" y="1882100"/>
            <a:ext cx="3632275" cy="181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8699" y="2142975"/>
            <a:ext cx="3153200" cy="252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3"/>
          <p:cNvSpPr txBox="1"/>
          <p:nvPr>
            <p:ph idx="4294967295" type="ctrTitle"/>
          </p:nvPr>
        </p:nvSpPr>
        <p:spPr>
          <a:xfrm>
            <a:off x="5341225" y="307900"/>
            <a:ext cx="34212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Singleton</a:t>
            </a:r>
            <a:endParaRPr sz="8800">
              <a:solidFill>
                <a:srgbClr val="FFFFFF"/>
              </a:solidFill>
            </a:endParaRPr>
          </a:p>
        </p:txBody>
      </p:sp>
      <p:sp>
        <p:nvSpPr>
          <p:cNvPr id="330" name="Google Shape;330;p23"/>
          <p:cNvSpPr txBox="1"/>
          <p:nvPr>
            <p:ph idx="4294967295" type="subTitle"/>
          </p:nvPr>
        </p:nvSpPr>
        <p:spPr>
          <a:xfrm>
            <a:off x="1450425" y="1112900"/>
            <a:ext cx="1948500" cy="5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Problema</a:t>
            </a:r>
            <a:endParaRPr/>
          </a:p>
        </p:txBody>
      </p:sp>
      <p:sp>
        <p:nvSpPr>
          <p:cNvPr id="331" name="Google Shape;331;p23"/>
          <p:cNvSpPr txBox="1"/>
          <p:nvPr>
            <p:ph idx="12" type="sldNum"/>
          </p:nvPr>
        </p:nvSpPr>
        <p:spPr>
          <a:xfrm>
            <a:off x="4116400" y="4654975"/>
            <a:ext cx="9111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2" name="Google Shape;332;p23"/>
          <p:cNvSpPr txBox="1"/>
          <p:nvPr>
            <p:ph idx="4294967295" type="subTitle"/>
          </p:nvPr>
        </p:nvSpPr>
        <p:spPr>
          <a:xfrm>
            <a:off x="5972925" y="1871475"/>
            <a:ext cx="1383600" cy="5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Solución</a:t>
            </a:r>
            <a:endParaRPr/>
          </a:p>
        </p:txBody>
      </p:sp>
      <p:pic>
        <p:nvPicPr>
          <p:cNvPr id="333" name="Google Shape;33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050" y="1815425"/>
            <a:ext cx="4212926" cy="210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1225" y="2523975"/>
            <a:ext cx="3018675" cy="2035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4"/>
          <p:cNvSpPr txBox="1"/>
          <p:nvPr>
            <p:ph type="title"/>
          </p:nvPr>
        </p:nvSpPr>
        <p:spPr>
          <a:xfrm>
            <a:off x="1115775" y="522625"/>
            <a:ext cx="4503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Fuentes consultadas</a:t>
            </a:r>
            <a:endParaRPr/>
          </a:p>
        </p:txBody>
      </p:sp>
      <p:sp>
        <p:nvSpPr>
          <p:cNvPr id="340" name="Google Shape;340;p24"/>
          <p:cNvSpPr txBox="1"/>
          <p:nvPr>
            <p:ph idx="1" type="body"/>
          </p:nvPr>
        </p:nvSpPr>
        <p:spPr>
          <a:xfrm>
            <a:off x="457200" y="1885950"/>
            <a:ext cx="5439900" cy="17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Char char="-"/>
            </a:pPr>
            <a:r>
              <a:rPr lang="en" sz="1200">
                <a:solidFill>
                  <a:schemeClr val="dk2"/>
                </a:solidFill>
              </a:rPr>
              <a:t>https://refactoring.guru/es/design-patterns/creational-patterns</a:t>
            </a:r>
            <a:endParaRPr sz="1200"/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-"/>
            </a:pPr>
            <a:r>
              <a:rPr lang="en" sz="1200">
                <a:solidFill>
                  <a:schemeClr val="dk2"/>
                </a:solidFill>
              </a:rPr>
              <a:t>https://www.youtube.com/watch?v=VCxNt2K7aVY</a:t>
            </a:r>
            <a:endParaRPr sz="1200">
              <a:solidFill>
                <a:srgbClr val="434343"/>
              </a:solidFill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>
                <a:solidFill>
                  <a:srgbClr val="434343"/>
                </a:solidFill>
              </a:rPr>
              <a:t>https://lickability.com/blog/understanding-creational-designpattern</a:t>
            </a:r>
            <a:r>
              <a:rPr lang="en" sz="1200">
                <a:solidFill>
                  <a:srgbClr val="434343"/>
                </a:solidFill>
              </a:rPr>
              <a:t>s/</a:t>
            </a:r>
            <a:endParaRPr sz="1200">
              <a:solidFill>
                <a:srgbClr val="434343"/>
              </a:solidFill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-"/>
            </a:pPr>
            <a:r>
              <a:rPr lang="en" sz="1200">
                <a:solidFill>
                  <a:srgbClr val="434343"/>
                </a:solidFill>
              </a:rPr>
              <a:t>https://ed.team/blog/patrones-de-diseno-creacionales</a:t>
            </a:r>
            <a:endParaRPr sz="200">
              <a:solidFill>
                <a:srgbClr val="434343"/>
              </a:solidFill>
            </a:endParaRPr>
          </a:p>
          <a:p>
            <a:pPr indent="-241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"/>
              <a:buChar char="▹"/>
            </a:pPr>
            <a:r>
              <a:t/>
            </a:r>
            <a:endParaRPr sz="200">
              <a:solidFill>
                <a:srgbClr val="434343"/>
              </a:solidFill>
            </a:endParaRPr>
          </a:p>
        </p:txBody>
      </p:sp>
      <p:sp>
        <p:nvSpPr>
          <p:cNvPr id="341" name="Google Shape;341;p24"/>
          <p:cNvSpPr txBox="1"/>
          <p:nvPr>
            <p:ph idx="12" type="sldNum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4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 </a:t>
            </a:r>
            <a:endParaRPr/>
          </a:p>
        </p:txBody>
      </p:sp>
      <p:sp>
        <p:nvSpPr>
          <p:cNvPr id="247" name="Google Shape;247;p14"/>
          <p:cNvSpPr txBox="1"/>
          <p:nvPr>
            <p:ph idx="1" type="body"/>
          </p:nvPr>
        </p:nvSpPr>
        <p:spPr>
          <a:xfrm>
            <a:off x="457200" y="1772875"/>
            <a:ext cx="5476800" cy="24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200"/>
              <a:buChar char="▹"/>
            </a:pPr>
            <a:r>
              <a:rPr lang="en" sz="2200"/>
              <a:t>Definición de p</a:t>
            </a:r>
            <a:r>
              <a:rPr lang="en" sz="2200"/>
              <a:t>atrón de diseño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▹"/>
            </a:pPr>
            <a:r>
              <a:rPr lang="en" sz="2200"/>
              <a:t>¿Qué son los patrones creacionales?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▹"/>
            </a:pPr>
            <a:r>
              <a:rPr lang="en" sz="2200"/>
              <a:t>Tipos de patrones creacionales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▹"/>
            </a:pPr>
            <a:r>
              <a:rPr lang="en" sz="2200"/>
              <a:t>Ejemplo práctico</a:t>
            </a:r>
            <a:endParaRPr sz="2200"/>
          </a:p>
        </p:txBody>
      </p:sp>
      <p:sp>
        <p:nvSpPr>
          <p:cNvPr id="248" name="Google Shape;248;p14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5"/>
          <p:cNvSpPr txBox="1"/>
          <p:nvPr>
            <p:ph type="ctrTitle"/>
          </p:nvPr>
        </p:nvSpPr>
        <p:spPr>
          <a:xfrm>
            <a:off x="556650" y="794525"/>
            <a:ext cx="4734300" cy="121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1</a:t>
            </a:r>
            <a:r>
              <a:rPr lang="en" sz="3700"/>
              <a:t>.</a:t>
            </a:r>
            <a:endParaRPr sz="3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Patrón de diseño </a:t>
            </a:r>
            <a:endParaRPr sz="3700"/>
          </a:p>
        </p:txBody>
      </p:sp>
      <p:sp>
        <p:nvSpPr>
          <p:cNvPr id="254" name="Google Shape;254;p15"/>
          <p:cNvSpPr txBox="1"/>
          <p:nvPr>
            <p:ph idx="1" type="subTitle"/>
          </p:nvPr>
        </p:nvSpPr>
        <p:spPr>
          <a:xfrm>
            <a:off x="2708400" y="2285950"/>
            <a:ext cx="5748000" cy="21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>
                <a:solidFill>
                  <a:schemeClr val="dk1"/>
                </a:solidFill>
              </a:rPr>
              <a:t>Nos permite resolver problemas recurrentes, pero enfocado a un problema particular. 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" sz="2000">
                <a:solidFill>
                  <a:schemeClr val="dk1"/>
                </a:solidFill>
              </a:rPr>
              <a:t>Se pueden seguir los detalles del patrón para implementar una solución que encaje con el programa.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" sz="2000">
                <a:solidFill>
                  <a:schemeClr val="dk1"/>
                </a:solidFill>
              </a:rPr>
              <a:t>No se debe confundir con un algoritmo.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6"/>
          <p:cNvSpPr txBox="1"/>
          <p:nvPr>
            <p:ph type="ctrTitle"/>
          </p:nvPr>
        </p:nvSpPr>
        <p:spPr>
          <a:xfrm>
            <a:off x="556650" y="363550"/>
            <a:ext cx="4734300" cy="187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2.</a:t>
            </a:r>
            <a:endParaRPr sz="3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Patrones de diseño creacionales</a:t>
            </a:r>
            <a:endParaRPr sz="3700"/>
          </a:p>
        </p:txBody>
      </p:sp>
      <p:sp>
        <p:nvSpPr>
          <p:cNvPr id="260" name="Google Shape;260;p16"/>
          <p:cNvSpPr txBox="1"/>
          <p:nvPr>
            <p:ph idx="1" type="subTitle"/>
          </p:nvPr>
        </p:nvSpPr>
        <p:spPr>
          <a:xfrm>
            <a:off x="2860800" y="2362150"/>
            <a:ext cx="5571300" cy="21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>
                <a:solidFill>
                  <a:schemeClr val="dk1"/>
                </a:solidFill>
              </a:rPr>
              <a:t>Mecanismo para crear objetos de manera eficiente, incrementando la flexibilidad y reuso de código ya existente.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>
                <a:solidFill>
                  <a:schemeClr val="dk1"/>
                </a:solidFill>
              </a:rPr>
              <a:t>Permiten encapsular la lógica relacionada, pero en componentes separados.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7"/>
          <p:cNvSpPr txBox="1"/>
          <p:nvPr>
            <p:ph idx="4294967295" type="ctrTitle"/>
          </p:nvPr>
        </p:nvSpPr>
        <p:spPr>
          <a:xfrm>
            <a:off x="208425" y="1438800"/>
            <a:ext cx="2711100" cy="226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Tipos</a:t>
            </a:r>
            <a:r>
              <a:rPr lang="en" sz="9600"/>
              <a:t> 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Patrones</a:t>
            </a:r>
            <a:endParaRPr sz="3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creacionales</a:t>
            </a:r>
            <a:endParaRPr sz="3200"/>
          </a:p>
        </p:txBody>
      </p:sp>
      <p:sp>
        <p:nvSpPr>
          <p:cNvPr id="266" name="Google Shape;266;p17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7" name="Google Shape;267;p17"/>
          <p:cNvPicPr preferRelativeResize="0"/>
          <p:nvPr/>
        </p:nvPicPr>
        <p:blipFill>
          <a:blip r:embed="rId3">
            <a:alphaModFix amt="92000"/>
          </a:blip>
          <a:stretch>
            <a:fillRect/>
          </a:stretch>
        </p:blipFill>
        <p:spPr>
          <a:xfrm>
            <a:off x="3447050" y="755700"/>
            <a:ext cx="2194138" cy="90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47050" y="2142800"/>
            <a:ext cx="2194150" cy="951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17"/>
          <p:cNvPicPr preferRelativeResize="0"/>
          <p:nvPr/>
        </p:nvPicPr>
        <p:blipFill rotWithShape="1">
          <a:blip r:embed="rId5">
            <a:alphaModFix/>
          </a:blip>
          <a:srcRect b="7287" l="0" r="0" t="0"/>
          <a:stretch/>
        </p:blipFill>
        <p:spPr>
          <a:xfrm>
            <a:off x="6231375" y="1332850"/>
            <a:ext cx="2237250" cy="95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47050" y="3478675"/>
            <a:ext cx="2237238" cy="90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31375" y="2872759"/>
            <a:ext cx="2237250" cy="9294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8"/>
          <p:cNvSpPr txBox="1"/>
          <p:nvPr>
            <p:ph type="title"/>
          </p:nvPr>
        </p:nvSpPr>
        <p:spPr>
          <a:xfrm>
            <a:off x="457200" y="266150"/>
            <a:ext cx="5138700" cy="102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Tipos de patrones creacionales</a:t>
            </a:r>
            <a:endParaRPr/>
          </a:p>
        </p:txBody>
      </p:sp>
      <p:sp>
        <p:nvSpPr>
          <p:cNvPr id="277" name="Google Shape;277;p18"/>
          <p:cNvSpPr txBox="1"/>
          <p:nvPr>
            <p:ph idx="1" type="body"/>
          </p:nvPr>
        </p:nvSpPr>
        <p:spPr>
          <a:xfrm>
            <a:off x="236925" y="1350550"/>
            <a:ext cx="1723800" cy="17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Barlow Medium"/>
                <a:ea typeface="Barlow Medium"/>
                <a:cs typeface="Barlow Medium"/>
                <a:sym typeface="Barlow Medium"/>
              </a:rPr>
              <a:t>Factory method</a:t>
            </a:r>
            <a:endParaRPr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Interfaz para crear objetos en una superclase, permitiendo que las subclases alteren el tipo de objetos que se crearán.</a:t>
            </a:r>
            <a:endParaRPr sz="1100"/>
          </a:p>
        </p:txBody>
      </p:sp>
      <p:sp>
        <p:nvSpPr>
          <p:cNvPr id="278" name="Google Shape;278;p18"/>
          <p:cNvSpPr txBox="1"/>
          <p:nvPr>
            <p:ph idx="2" type="body"/>
          </p:nvPr>
        </p:nvSpPr>
        <p:spPr>
          <a:xfrm>
            <a:off x="2350750" y="1356775"/>
            <a:ext cx="1893600" cy="13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Barlow Medium"/>
                <a:ea typeface="Barlow Medium"/>
                <a:cs typeface="Barlow Medium"/>
                <a:sym typeface="Barlow Medium"/>
              </a:rPr>
              <a:t>Abstract Factory</a:t>
            </a:r>
            <a:endParaRPr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Para producir familias de objetos relacionados sin especificar sus clases concretas.</a:t>
            </a:r>
            <a:endParaRPr sz="1100"/>
          </a:p>
        </p:txBody>
      </p:sp>
      <p:sp>
        <p:nvSpPr>
          <p:cNvPr id="279" name="Google Shape;279;p18"/>
          <p:cNvSpPr txBox="1"/>
          <p:nvPr>
            <p:ph idx="3" type="body"/>
          </p:nvPr>
        </p:nvSpPr>
        <p:spPr>
          <a:xfrm>
            <a:off x="4481600" y="1356775"/>
            <a:ext cx="1597800" cy="16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Barlow Medium"/>
                <a:ea typeface="Barlow Medium"/>
                <a:cs typeface="Barlow Medium"/>
                <a:sym typeface="Barlow Medium"/>
              </a:rPr>
              <a:t>Builder</a:t>
            </a:r>
            <a:endParaRPr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Permite producir diferentes tipos y representaciones de un objeto usando el mismo código de construcción.</a:t>
            </a:r>
            <a:endParaRPr sz="1100"/>
          </a:p>
        </p:txBody>
      </p:sp>
      <p:sp>
        <p:nvSpPr>
          <p:cNvPr id="280" name="Google Shape;280;p18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1" name="Google Shape;281;p18"/>
          <p:cNvSpPr txBox="1"/>
          <p:nvPr>
            <p:ph idx="2" type="body"/>
          </p:nvPr>
        </p:nvSpPr>
        <p:spPr>
          <a:xfrm>
            <a:off x="270675" y="3116725"/>
            <a:ext cx="1656300" cy="13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Barlow Medium"/>
                <a:ea typeface="Barlow Medium"/>
                <a:cs typeface="Barlow Medium"/>
                <a:sym typeface="Barlow Medium"/>
              </a:rPr>
              <a:t>Prototype</a:t>
            </a:r>
            <a:endParaRPr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Permite copiar objetos existentes sin hacer que su código dependa de sus clases.</a:t>
            </a:r>
            <a:endParaRPr sz="300"/>
          </a:p>
        </p:txBody>
      </p:sp>
      <p:sp>
        <p:nvSpPr>
          <p:cNvPr id="282" name="Google Shape;282;p18"/>
          <p:cNvSpPr txBox="1"/>
          <p:nvPr>
            <p:ph idx="2" type="body"/>
          </p:nvPr>
        </p:nvSpPr>
        <p:spPr>
          <a:xfrm>
            <a:off x="2381850" y="3051175"/>
            <a:ext cx="1808700" cy="15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Barlow Medium"/>
                <a:ea typeface="Barlow Medium"/>
                <a:cs typeface="Barlow Medium"/>
                <a:sym typeface="Barlow Medium"/>
              </a:rPr>
              <a:t>Singleton</a:t>
            </a:r>
            <a:endParaRPr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Se asegura que una clase tenga solo una instancia, al tiempo que proporciona un punto de acceso global a esta instancia.</a:t>
            </a:r>
            <a:endParaRPr sz="3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9"/>
          <p:cNvSpPr txBox="1"/>
          <p:nvPr>
            <p:ph idx="4294967295" type="ctrTitle"/>
          </p:nvPr>
        </p:nvSpPr>
        <p:spPr>
          <a:xfrm>
            <a:off x="3239300" y="384100"/>
            <a:ext cx="5675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Factory Method</a:t>
            </a:r>
            <a:r>
              <a:rPr lang="en" sz="8800">
                <a:solidFill>
                  <a:srgbClr val="FFFFFF"/>
                </a:solidFill>
              </a:rPr>
              <a:t> </a:t>
            </a:r>
            <a:endParaRPr sz="8800">
              <a:solidFill>
                <a:srgbClr val="FFFFFF"/>
              </a:solidFill>
            </a:endParaRPr>
          </a:p>
        </p:txBody>
      </p:sp>
      <p:sp>
        <p:nvSpPr>
          <p:cNvPr id="288" name="Google Shape;288;p19"/>
          <p:cNvSpPr txBox="1"/>
          <p:nvPr>
            <p:ph idx="4294967295" type="subTitle"/>
          </p:nvPr>
        </p:nvSpPr>
        <p:spPr>
          <a:xfrm>
            <a:off x="1145625" y="1112900"/>
            <a:ext cx="1948500" cy="5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Problema</a:t>
            </a:r>
            <a:endParaRPr/>
          </a:p>
        </p:txBody>
      </p:sp>
      <p:sp>
        <p:nvSpPr>
          <p:cNvPr id="289" name="Google Shape;289;p19"/>
          <p:cNvSpPr txBox="1"/>
          <p:nvPr>
            <p:ph idx="12" type="sldNum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90" name="Google Shape;29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325" y="1869000"/>
            <a:ext cx="4104701" cy="171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5650" y="2842076"/>
            <a:ext cx="4048175" cy="1762900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19"/>
          <p:cNvSpPr txBox="1"/>
          <p:nvPr>
            <p:ph idx="4294967295" type="subTitle"/>
          </p:nvPr>
        </p:nvSpPr>
        <p:spPr>
          <a:xfrm>
            <a:off x="5972925" y="2023875"/>
            <a:ext cx="1383600" cy="5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Solución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0"/>
          <p:cNvSpPr txBox="1"/>
          <p:nvPr>
            <p:ph idx="4294967295" type="ctrTitle"/>
          </p:nvPr>
        </p:nvSpPr>
        <p:spPr>
          <a:xfrm>
            <a:off x="3239300" y="307900"/>
            <a:ext cx="5675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Abstract </a:t>
            </a:r>
            <a:r>
              <a:rPr lang="en" sz="4800">
                <a:solidFill>
                  <a:srgbClr val="FFFFFF"/>
                </a:solidFill>
              </a:rPr>
              <a:t>Factory</a:t>
            </a:r>
            <a:endParaRPr sz="8800">
              <a:solidFill>
                <a:srgbClr val="FFFFFF"/>
              </a:solidFill>
            </a:endParaRPr>
          </a:p>
        </p:txBody>
      </p:sp>
      <p:sp>
        <p:nvSpPr>
          <p:cNvPr id="298" name="Google Shape;298;p20"/>
          <p:cNvSpPr txBox="1"/>
          <p:nvPr>
            <p:ph idx="4294967295" type="subTitle"/>
          </p:nvPr>
        </p:nvSpPr>
        <p:spPr>
          <a:xfrm>
            <a:off x="840825" y="1112900"/>
            <a:ext cx="1948500" cy="5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Problema</a:t>
            </a:r>
            <a:endParaRPr/>
          </a:p>
        </p:txBody>
      </p:sp>
      <p:sp>
        <p:nvSpPr>
          <p:cNvPr id="299" name="Google Shape;299;p20"/>
          <p:cNvSpPr txBox="1"/>
          <p:nvPr>
            <p:ph idx="12" type="sldNum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0" name="Google Shape;300;p20"/>
          <p:cNvSpPr txBox="1"/>
          <p:nvPr>
            <p:ph idx="4294967295" type="subTitle"/>
          </p:nvPr>
        </p:nvSpPr>
        <p:spPr>
          <a:xfrm>
            <a:off x="5631150" y="1232000"/>
            <a:ext cx="1383600" cy="5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Solución</a:t>
            </a:r>
            <a:endParaRPr/>
          </a:p>
        </p:txBody>
      </p:sp>
      <p:pic>
        <p:nvPicPr>
          <p:cNvPr id="301" name="Google Shape;3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425" y="1823750"/>
            <a:ext cx="3432225" cy="171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40200" y="1879525"/>
            <a:ext cx="2406850" cy="160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59075" y="3037375"/>
            <a:ext cx="3540026" cy="177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1"/>
          <p:cNvSpPr txBox="1"/>
          <p:nvPr>
            <p:ph idx="4294967295" type="ctrTitle"/>
          </p:nvPr>
        </p:nvSpPr>
        <p:spPr>
          <a:xfrm>
            <a:off x="369150" y="166175"/>
            <a:ext cx="24150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Builder</a:t>
            </a:r>
            <a:endParaRPr sz="8800">
              <a:solidFill>
                <a:srgbClr val="FFFFFF"/>
              </a:solidFill>
            </a:endParaRPr>
          </a:p>
        </p:txBody>
      </p:sp>
      <p:sp>
        <p:nvSpPr>
          <p:cNvPr id="309" name="Google Shape;309;p21"/>
          <p:cNvSpPr txBox="1"/>
          <p:nvPr>
            <p:ph idx="4294967295" type="subTitle"/>
          </p:nvPr>
        </p:nvSpPr>
        <p:spPr>
          <a:xfrm>
            <a:off x="1186038" y="1137925"/>
            <a:ext cx="1948500" cy="5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Problema</a:t>
            </a:r>
            <a:endParaRPr/>
          </a:p>
        </p:txBody>
      </p:sp>
      <p:sp>
        <p:nvSpPr>
          <p:cNvPr id="310" name="Google Shape;310;p21"/>
          <p:cNvSpPr txBox="1"/>
          <p:nvPr>
            <p:ph idx="12" type="sldNum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1" name="Google Shape;311;p21"/>
          <p:cNvSpPr txBox="1"/>
          <p:nvPr>
            <p:ph idx="4294967295" type="subTitle"/>
          </p:nvPr>
        </p:nvSpPr>
        <p:spPr>
          <a:xfrm>
            <a:off x="6306375" y="838950"/>
            <a:ext cx="1383600" cy="5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Solución</a:t>
            </a:r>
            <a:endParaRPr/>
          </a:p>
        </p:txBody>
      </p:sp>
      <p:pic>
        <p:nvPicPr>
          <p:cNvPr id="312" name="Google Shape;3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350" y="1963150"/>
            <a:ext cx="3812073" cy="222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61074" y="1436750"/>
            <a:ext cx="2306725" cy="157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66125" y="3117000"/>
            <a:ext cx="3365375" cy="162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oderig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A5B0FE"/>
      </a:accent1>
      <a:accent2>
        <a:srgbClr val="8184D9"/>
      </a:accent2>
      <a:accent3>
        <a:srgbClr val="6463BD"/>
      </a:accent3>
      <a:accent4>
        <a:srgbClr val="4F4A9E"/>
      </a:accent4>
      <a:accent5>
        <a:srgbClr val="212121"/>
      </a:accent5>
      <a:accent6>
        <a:srgbClr val="FFA500"/>
      </a:accent6>
      <a:hlink>
        <a:srgbClr val="6463B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