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981"/>
  </p:normalViewPr>
  <p:slideViewPr>
    <p:cSldViewPr snapToGrid="0" snapToObjects="1">
      <p:cViewPr varScale="1">
        <p:scale>
          <a:sx n="76" d="100"/>
          <a:sy n="76" d="100"/>
        </p:scale>
        <p:origin x="21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3/10/21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DB71C54-63C1-4B83-8324-BBCEC579C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15D940-E187-4030-B313-FDC84AE67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3046" y="0"/>
            <a:ext cx="406895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2960CC-1056-0942-9B1F-4AECAF132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2902" y="1286929"/>
            <a:ext cx="2216031" cy="4284129"/>
          </a:xfrm>
        </p:spPr>
        <p:txBody>
          <a:bodyPr anchor="ctr">
            <a:normAutofit/>
          </a:bodyPr>
          <a:lstStyle/>
          <a:p>
            <a:pPr algn="l"/>
            <a:r>
              <a:rPr lang="es-MX" sz="2800">
                <a:solidFill>
                  <a:srgbClr val="FFFFFF"/>
                </a:solidFill>
              </a:rPr>
              <a:t>Bernardo García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E38F34-66D8-4203-B16C-14AC20248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89680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C7A885-2C0E-CD40-8175-FD27C391D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286929"/>
            <a:ext cx="7674983" cy="4284129"/>
          </a:xfrm>
        </p:spPr>
        <p:txBody>
          <a:bodyPr anchor="ctr">
            <a:normAutofit/>
          </a:bodyPr>
          <a:lstStyle/>
          <a:p>
            <a:r>
              <a:rPr lang="es-MX" sz="8000"/>
              <a:t>CSS DROP COLUMN</a:t>
            </a:r>
          </a:p>
        </p:txBody>
      </p:sp>
    </p:spTree>
    <p:extLst>
      <p:ext uri="{BB962C8B-B14F-4D97-AF65-F5344CB8AC3E}">
        <p14:creationId xmlns:p14="http://schemas.microsoft.com/office/powerpoint/2010/main" val="176320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191">
            <a:extLst>
              <a:ext uri="{FF2B5EF4-FFF2-40B4-BE49-F238E27FC236}">
                <a16:creationId xmlns:a16="http://schemas.microsoft.com/office/drawing/2014/main" id="{D8DF5C3E-BDAB-40E6-A40B-8C05D8CD3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9D90C31A-86E3-472B-B929-496667598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4" name="Rectangle 193">
            <a:extLst>
              <a:ext uri="{FF2B5EF4-FFF2-40B4-BE49-F238E27FC236}">
                <a16:creationId xmlns:a16="http://schemas.microsoft.com/office/drawing/2014/main" id="{9DD3589A-DB65-424B-ACF1-5C8155F1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9F784D76-D302-4160-A2D4-C2F4AB76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2AD2D2-8CC3-0F4B-A908-328699A22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¿Qué es?</a:t>
            </a:r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608D9710-1A5F-4D24-B654-F2081DE60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2EA991-25E2-8648-89F4-4151F1A49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104843" cy="3599316"/>
          </a:xfrm>
        </p:spPr>
        <p:txBody>
          <a:bodyPr>
            <a:normAutofit/>
          </a:bodyPr>
          <a:lstStyle/>
          <a:p>
            <a:endParaRPr lang="es-MX" sz="2000" dirty="0">
              <a:solidFill>
                <a:srgbClr val="FFFFFF"/>
              </a:solidFill>
            </a:endParaRPr>
          </a:p>
          <a:p>
            <a:endParaRPr lang="es-MX" sz="2000" dirty="0">
              <a:solidFill>
                <a:srgbClr val="FFFFFF"/>
              </a:solidFill>
            </a:endParaRPr>
          </a:p>
          <a:p>
            <a:endParaRPr lang="es-MX" sz="2000" dirty="0">
              <a:solidFill>
                <a:srgbClr val="FFFFFF"/>
              </a:solidFill>
            </a:endParaRPr>
          </a:p>
          <a:p>
            <a:r>
              <a:rPr lang="es-MX" sz="2000" dirty="0">
                <a:solidFill>
                  <a:srgbClr val="FFFFFF"/>
                </a:solidFill>
              </a:rPr>
              <a:t>Patrón popular que comienza con un layout multicolumna y termina con una sola columna.</a:t>
            </a:r>
          </a:p>
          <a:p>
            <a:r>
              <a:rPr lang="es-MX" sz="2000" dirty="0">
                <a:solidFill>
                  <a:srgbClr val="FFFFFF"/>
                </a:solidFill>
              </a:rPr>
              <a:t>Deja caer las columnas a medida que la dimensión de la pantalla se va estrechando.</a:t>
            </a:r>
          </a:p>
        </p:txBody>
      </p:sp>
      <p:sp useBgFill="1">
        <p:nvSpPr>
          <p:cNvPr id="197" name="Rectangle 196">
            <a:extLst>
              <a:ext uri="{FF2B5EF4-FFF2-40B4-BE49-F238E27FC236}">
                <a16:creationId xmlns:a16="http://schemas.microsoft.com/office/drawing/2014/main" id="{2B57E7D2-A94B-4A8D-B58F-D3E30C235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os 5 patrones del Responsive Design con Flexbox">
            <a:extLst>
              <a:ext uri="{FF2B5EF4-FFF2-40B4-BE49-F238E27FC236}">
                <a16:creationId xmlns:a16="http://schemas.microsoft.com/office/drawing/2014/main" id="{81E47E3A-59E6-2448-913C-4822200BA6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5" t="1" r="22292" b="1"/>
          <a:stretch/>
        </p:blipFill>
        <p:spPr bwMode="auto">
          <a:xfrm>
            <a:off x="6974550" y="1077984"/>
            <a:ext cx="4178419" cy="4702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760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3E8A9A-DA4B-4F12-9331-219EBE523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4DCE7A-0E46-404B-9E0D-E93DC7B2A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DD673B7-F6B7-43EE-936B-D09F3A33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190B46-8301-7E40-A500-43F7BF0AB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849" y="643466"/>
            <a:ext cx="3846292" cy="5205943"/>
          </a:xfrm>
        </p:spPr>
        <p:txBody>
          <a:bodyPr anchor="b">
            <a:normAutofit/>
          </a:bodyPr>
          <a:lstStyle/>
          <a:p>
            <a:pPr algn="r"/>
            <a:r>
              <a:rPr lang="es-MX" sz="4800" dirty="0">
                <a:solidFill>
                  <a:schemeClr val="accent1"/>
                </a:solidFill>
              </a:rPr>
              <a:t>Media Queries CSS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6D96DE-CF24-3A41-BEFA-9F2F4867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965200"/>
            <a:ext cx="7701679" cy="4884209"/>
          </a:xfrm>
        </p:spPr>
        <p:txBody>
          <a:bodyPr anchor="ctr">
            <a:normAutofit/>
          </a:bodyPr>
          <a:lstStyle/>
          <a:p>
            <a:pPr algn="just"/>
            <a:r>
              <a:rPr lang="es-MX" sz="2000" dirty="0"/>
              <a:t>“Las </a:t>
            </a:r>
            <a:r>
              <a:rPr lang="es-MX" sz="2000" i="1" dirty="0"/>
              <a:t>media queries</a:t>
            </a:r>
            <a:r>
              <a:rPr lang="es-MX" sz="2000" dirty="0"/>
              <a:t> consisten de un tipo de medio opcional y una o más expresiones de </a:t>
            </a:r>
            <a:r>
              <a:rPr lang="es-MX" sz="2000" i="1" dirty="0"/>
              <a:t>características de medios</a:t>
            </a:r>
            <a:r>
              <a:rPr lang="es-MX" sz="2000" dirty="0"/>
              <a:t>. Varias consultas se pueden combinar utilizando operadores lógicos. No distinguen entre mayúsculas y minúsculas” (Mozilla, 2020).</a:t>
            </a:r>
          </a:p>
        </p:txBody>
      </p:sp>
    </p:spTree>
    <p:extLst>
      <p:ext uri="{BB962C8B-B14F-4D97-AF65-F5344CB8AC3E}">
        <p14:creationId xmlns:p14="http://schemas.microsoft.com/office/powerpoint/2010/main" val="1352750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D3CF8DE-6849-40CA-A1EC-753970FDC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5D066A5-7DF3-4044-8366-82472E57C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B19E3F9-CC81-D644-820D-35EB1D34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643466"/>
            <a:ext cx="7449552" cy="4868259"/>
          </a:xfrm>
          <a:effectLst>
            <a:innerShdw blurRad="88900" dist="50800" dir="13500000">
              <a:prstClr val="black">
                <a:alpha val="30000"/>
              </a:prstClr>
            </a:inn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800"/>
              <a:t>Diferente para cada diseño y diferentes formas de implementarlo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4AE4AF-64DE-466A-97C7-E9971A302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5" y="2006420"/>
            <a:ext cx="1602997" cy="14427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91122A9-E50F-49AF-86CE-ACC382FBD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9003" y="643466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727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4008F002-BE4B-364D-96C8-557798513E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93" r="8361"/>
          <a:stretch/>
        </p:blipFill>
        <p:spPr>
          <a:xfrm>
            <a:off x="4636008" y="10"/>
            <a:ext cx="7552815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F704A3-BCC8-5048-94A0-40A563AC6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>
            <a:normAutofit/>
          </a:bodyPr>
          <a:lstStyle/>
          <a:p>
            <a:r>
              <a:rPr lang="es-MX" sz="3200"/>
              <a:t>Ejemplo</a:t>
            </a:r>
            <a:endParaRPr lang="es-MX" sz="3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74BB5F-CC5B-B04A-AA7A-4603F8B1A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759" y="2649084"/>
            <a:ext cx="4588174" cy="3599316"/>
          </a:xfrm>
        </p:spPr>
        <p:txBody>
          <a:bodyPr>
            <a:normAutofit/>
          </a:bodyPr>
          <a:lstStyle/>
          <a:p>
            <a:r>
              <a:rPr lang="es-MX" sz="1600" dirty="0"/>
              <a:t>Ancho &gt; 800px -&gt; 20% --- 60% --- 20%</a:t>
            </a:r>
          </a:p>
          <a:p>
            <a:endParaRPr lang="es-MX" sz="1600" dirty="0"/>
          </a:p>
          <a:p>
            <a:endParaRPr lang="es-MX" sz="1600" dirty="0"/>
          </a:p>
          <a:p>
            <a:r>
              <a:rPr lang="es-MX" sz="1600" dirty="0"/>
              <a:t>Ancho &lt;= 800px -&gt; 34% --- 66% --- 100%</a:t>
            </a:r>
          </a:p>
          <a:p>
            <a:endParaRPr lang="es-MX" sz="1600" dirty="0"/>
          </a:p>
          <a:p>
            <a:endParaRPr lang="es-MX" sz="1600" dirty="0"/>
          </a:p>
          <a:p>
            <a:r>
              <a:rPr lang="es-MX" sz="1600" dirty="0"/>
              <a:t>Ancho &lt;= 600px -&gt; 100% --- 100% --- 100%</a:t>
            </a:r>
          </a:p>
        </p:txBody>
      </p:sp>
    </p:spTree>
    <p:extLst>
      <p:ext uri="{BB962C8B-B14F-4D97-AF65-F5344CB8AC3E}">
        <p14:creationId xmlns:p14="http://schemas.microsoft.com/office/powerpoint/2010/main" val="1116508839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631</TotalTime>
  <Words>131</Words>
  <Application>Microsoft Macintosh PowerPoint</Application>
  <PresentationFormat>Panorámica</PresentationFormat>
  <Paragraphs>19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Berlín</vt:lpstr>
      <vt:lpstr>CSS DROP COLUMN</vt:lpstr>
      <vt:lpstr>¿Qué es?</vt:lpstr>
      <vt:lpstr>Media Queries CSS</vt:lpstr>
      <vt:lpstr>Diferente para cada diseño y diferentes formas de implementarlo</vt:lpstr>
      <vt:lpstr>Ejemplo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DROP COLUMN</dc:title>
  <dc:creator>Microsoft Office User</dc:creator>
  <cp:lastModifiedBy>Microsoft Office User</cp:lastModifiedBy>
  <cp:revision>7</cp:revision>
  <dcterms:created xsi:type="dcterms:W3CDTF">2021-03-09T01:32:40Z</dcterms:created>
  <dcterms:modified xsi:type="dcterms:W3CDTF">2021-03-11T15:36:24Z</dcterms:modified>
</cp:coreProperties>
</file>