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32"/>
    <a:srgbClr val="CA5655"/>
    <a:srgbClr val="F3D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4"/>
    <p:restoredTop sz="94776"/>
  </p:normalViewPr>
  <p:slideViewPr>
    <p:cSldViewPr snapToGrid="0" snapToObjects="1">
      <p:cViewPr varScale="1">
        <p:scale>
          <a:sx n="86" d="100"/>
          <a:sy n="86" d="100"/>
        </p:scale>
        <p:origin x="1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A4EB9-4611-DB48-855F-2924CC5D392F}" type="datetimeFigureOut">
              <a:rPr lang="es-MX" smtClean="0"/>
              <a:t>11/05/21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B0513-3194-FD4F-81F4-34B3B2A8DE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273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B0513-3194-FD4F-81F4-34B3B2A8DE03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802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B0513-3194-FD4F-81F4-34B3B2A8DE03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041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B0513-3194-FD4F-81F4-34B3B2A8DE03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5263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B0513-3194-FD4F-81F4-34B3B2A8DE03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0538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B0513-3194-FD4F-81F4-34B3B2A8DE03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5680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B0513-3194-FD4F-81F4-34B3B2A8DE0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915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3AC6F-3BF3-D143-B4AB-AAC409DE7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10CD7F-80ED-6749-AC99-D4D63E22C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460689-5E4D-5648-A545-ECDA08C6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CAED-7C19-A244-B1D0-C77E68BDC0F8}" type="datetimeFigureOut">
              <a:rPr lang="es-MX" smtClean="0"/>
              <a:t>11/05/21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FA1E36-BC82-F84E-9536-8A925570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4D37A0-DED6-EF45-9CE5-81426D38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E39F-C3D5-034A-A3B0-F43084D00C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95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D2679-A6AB-E84A-81E2-FCD3F1FC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B9E492-E093-2942-9D29-93D66853D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07E8A8-8A2E-E842-84CF-22469E7A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CAED-7C19-A244-B1D0-C77E68BDC0F8}" type="datetimeFigureOut">
              <a:rPr lang="es-MX" smtClean="0"/>
              <a:t>11/05/21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499F7-E3C4-4F43-8F7B-0884C585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C4AFC9-EA5B-5147-8F51-7A3B348C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E39F-C3D5-034A-A3B0-F43084D00C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337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3F41ED-8A4E-A04F-A09F-7EA91FD33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1A416A-7F28-0143-91CF-494CB63DB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5A0E8D-4E5A-9945-B213-22BBF797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CAED-7C19-A244-B1D0-C77E68BDC0F8}" type="datetimeFigureOut">
              <a:rPr lang="es-MX" smtClean="0"/>
              <a:t>11/05/21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7581D0-9630-414A-9253-1247B5ED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DBF17A-D4EE-BF49-8106-9DA90ECE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E39F-C3D5-034A-A3B0-F43084D00C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134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BD4F5-BE85-2048-BD1F-9AF8869D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E3BC3-9D6B-2243-8A3D-6F9EDA99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AC4F9-5024-C145-AF18-896B3FE2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CAED-7C19-A244-B1D0-C77E68BDC0F8}" type="datetimeFigureOut">
              <a:rPr lang="es-MX" smtClean="0"/>
              <a:t>11/05/21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738C53-1EF8-FA46-BD47-4F426871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AA0007-FF2F-A043-AEF0-AFC62119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E39F-C3D5-034A-A3B0-F43084D00C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75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826D5-31CC-DD43-975B-5ECD3E1E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4BA05C-A3F9-7A4E-95FE-E832B6EB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68794B-D708-E444-9085-D029201C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CAED-7C19-A244-B1D0-C77E68BDC0F8}" type="datetimeFigureOut">
              <a:rPr lang="es-MX" smtClean="0"/>
              <a:t>11/05/21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0E05EF-574D-2D47-9D13-4ACE53FE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89CDCF-3DAF-1944-B997-FE8095EF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E39F-C3D5-034A-A3B0-F43084D00C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156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A11FA-1DD5-0F4F-9251-9CFDEA31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BB9619-F514-354D-94D9-9143FCC5F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871AE2-BBA2-F84A-A758-CACFF3E37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B0AA7F-0681-2B4B-813F-A6A86D74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CAED-7C19-A244-B1D0-C77E68BDC0F8}" type="datetimeFigureOut">
              <a:rPr lang="es-MX" smtClean="0"/>
              <a:t>11/05/21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954658-8E01-1849-83F1-25D5D3A9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7E75C2-EB19-FD40-A001-CB763B2B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E39F-C3D5-034A-A3B0-F43084D00C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82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9BF39-ED39-A649-8D2D-6022088C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F62392-B1A6-1C49-84AF-A65A53DAF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F68118-EFB1-7B48-BB6A-918D70D0A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D709E0-AA1D-3F4F-B66B-600624AC4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0563D6-334A-8542-8D3B-0A7A8C711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3950A7-AE72-B64D-AB4F-D922CB34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CAED-7C19-A244-B1D0-C77E68BDC0F8}" type="datetimeFigureOut">
              <a:rPr lang="es-MX" smtClean="0"/>
              <a:t>11/05/21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892EF4-B2E9-9F4D-A93E-81E2B038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0C4DAF-2656-7B42-AE7A-FD0F528F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E39F-C3D5-034A-A3B0-F43084D00C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440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54DF9-8E32-2549-B8CA-3A594250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2A2741-26A6-B547-B48B-AA0FE429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CAED-7C19-A244-B1D0-C77E68BDC0F8}" type="datetimeFigureOut">
              <a:rPr lang="es-MX" smtClean="0"/>
              <a:t>11/05/21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77ACDA-9155-9A4A-98A6-D80272B6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67754D-DE7D-3845-8721-B915DFF6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E39F-C3D5-034A-A3B0-F43084D00C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574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FA2222-90A6-A54F-B7C7-0CF4A775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CAED-7C19-A244-B1D0-C77E68BDC0F8}" type="datetimeFigureOut">
              <a:rPr lang="es-MX" smtClean="0"/>
              <a:t>11/05/21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292500-2C83-854E-8B03-F7CC45BD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D9D14E-E73E-A34B-A8B2-E8D392BA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E39F-C3D5-034A-A3B0-F43084D00C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185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7A216-D461-E040-88C9-BE1FBA13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B964D3-894A-004D-920B-EA150CFAB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991F41-1D54-A740-9089-92AF72593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9285CC-3435-AF49-8E00-EF50B60F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CAED-7C19-A244-B1D0-C77E68BDC0F8}" type="datetimeFigureOut">
              <a:rPr lang="es-MX" smtClean="0"/>
              <a:t>11/05/21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652F20-A6EA-9443-9250-764776DE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2711D1-A8A3-5047-A302-934861AD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E39F-C3D5-034A-A3B0-F43084D00C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47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C49BB-AD2D-D24D-91C5-E290EFC8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FFD2FD-76AB-D947-AF0D-F8E7F4022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22A37E-37B5-EF48-AC60-0852B5760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59F551-66FD-B441-BD14-D5ADB832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CAED-7C19-A244-B1D0-C77E68BDC0F8}" type="datetimeFigureOut">
              <a:rPr lang="es-MX" smtClean="0"/>
              <a:t>11/05/21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743BE4-432D-C14F-8DFA-310D2ABD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66D5FB-F1B3-D146-94C9-7DB4BE8B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E39F-C3D5-034A-A3B0-F43084D00C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737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7BED98-0BD2-E44E-A278-4660A86B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7335A9-83F8-8549-B3E3-5F442B0C2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6908C3-7F75-D443-8A20-C3C90B64C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5CAED-7C19-A244-B1D0-C77E68BDC0F8}" type="datetimeFigureOut">
              <a:rPr lang="es-MX" smtClean="0"/>
              <a:t>11/05/21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FCDF65-1CBB-1A49-96C3-8643DBF1A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4A96F0-F671-4D42-9DA1-3F06DE761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E39F-C3D5-034A-A3B0-F43084D00C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407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08FD1-0666-E44C-B056-1327FC053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20C73D-C738-7546-8AC4-9E2693595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807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A717400A-AAA4-E94A-B712-E7492E6E4D28}"/>
              </a:ext>
            </a:extLst>
          </p:cNvPr>
          <p:cNvSpPr/>
          <p:nvPr/>
        </p:nvSpPr>
        <p:spPr>
          <a:xfrm>
            <a:off x="343397" y="2733299"/>
            <a:ext cx="1713206" cy="2176669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A57050D-7FDE-084B-8156-41E0E41F77C7}"/>
              </a:ext>
            </a:extLst>
          </p:cNvPr>
          <p:cNvSpPr/>
          <p:nvPr/>
        </p:nvSpPr>
        <p:spPr>
          <a:xfrm>
            <a:off x="-14503" y="420394"/>
            <a:ext cx="12320153" cy="1438090"/>
          </a:xfrm>
          <a:prstGeom prst="rect">
            <a:avLst/>
          </a:prstGeom>
          <a:solidFill>
            <a:srgbClr val="FE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GRUPEDSAC – GRUPO PARA PROMOVER LA EDUCACIÓN Y EL DESARROLLO SUSTENTABLE  A.C.">
            <a:extLst>
              <a:ext uri="{FF2B5EF4-FFF2-40B4-BE49-F238E27FC236}">
                <a16:creationId xmlns:a16="http://schemas.microsoft.com/office/drawing/2014/main" id="{0F5E2708-535A-4642-9E35-2AE79CC79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0" y="553595"/>
            <a:ext cx="1378759" cy="7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3DC4A3-CF55-6143-BFA2-DE54AC26E836}"/>
              </a:ext>
            </a:extLst>
          </p:cNvPr>
          <p:cNvSpPr txBox="1"/>
          <p:nvPr/>
        </p:nvSpPr>
        <p:spPr>
          <a:xfrm>
            <a:off x="2366430" y="550632"/>
            <a:ext cx="7307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</a:rPr>
              <a:t>RESERVA Y PRÉSTAMO DE EQUIPO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3105902-3BF2-284A-B0E4-49BAB1BD4592}"/>
              </a:ext>
            </a:extLst>
          </p:cNvPr>
          <p:cNvSpPr txBox="1"/>
          <p:nvPr/>
        </p:nvSpPr>
        <p:spPr>
          <a:xfrm>
            <a:off x="2560238" y="861115"/>
            <a:ext cx="6978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Laboratorio de ingenierías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1F7EA71-03B8-1C4B-B0C9-EFE1C1C6FBFB}"/>
              </a:ext>
            </a:extLst>
          </p:cNvPr>
          <p:cNvCxnSpPr/>
          <p:nvPr/>
        </p:nvCxnSpPr>
        <p:spPr>
          <a:xfrm>
            <a:off x="369359" y="3061845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554C93C-A81E-D54C-8E95-1C76BAE86ADF}"/>
              </a:ext>
            </a:extLst>
          </p:cNvPr>
          <p:cNvCxnSpPr/>
          <p:nvPr/>
        </p:nvCxnSpPr>
        <p:spPr>
          <a:xfrm>
            <a:off x="369354" y="3375524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8B0B676-00CB-6E44-B891-2E8517995507}"/>
              </a:ext>
            </a:extLst>
          </p:cNvPr>
          <p:cNvSpPr txBox="1"/>
          <p:nvPr/>
        </p:nvSpPr>
        <p:spPr>
          <a:xfrm>
            <a:off x="682165" y="2747961"/>
            <a:ext cx="101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Diodos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50826F6-7DD3-C34E-9874-34769BFC6E2B}"/>
              </a:ext>
            </a:extLst>
          </p:cNvPr>
          <p:cNvSpPr txBox="1"/>
          <p:nvPr/>
        </p:nvSpPr>
        <p:spPr>
          <a:xfrm>
            <a:off x="682165" y="3384253"/>
            <a:ext cx="1010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ln w="3175"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Cables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4BEB4ED-A45E-1C4B-9106-DAC56893AB73}"/>
              </a:ext>
            </a:extLst>
          </p:cNvPr>
          <p:cNvSpPr txBox="1"/>
          <p:nvPr/>
        </p:nvSpPr>
        <p:spPr>
          <a:xfrm>
            <a:off x="525754" y="3097411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Sensores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8E6FB57-2403-3F4F-803E-170BBEFF8F5D}"/>
              </a:ext>
            </a:extLst>
          </p:cNvPr>
          <p:cNvSpPr txBox="1"/>
          <p:nvPr/>
        </p:nvSpPr>
        <p:spPr>
          <a:xfrm>
            <a:off x="525754" y="4341448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Transistores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4D8E57E-4000-3B4A-8CD5-42F62F1ACAB9}"/>
              </a:ext>
            </a:extLst>
          </p:cNvPr>
          <p:cNvSpPr txBox="1"/>
          <p:nvPr/>
        </p:nvSpPr>
        <p:spPr>
          <a:xfrm>
            <a:off x="525754" y="4013180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Compuertas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CC5ADED-C1DC-F74F-8EF5-346A38A5048B}"/>
              </a:ext>
            </a:extLst>
          </p:cNvPr>
          <p:cNvSpPr txBox="1"/>
          <p:nvPr/>
        </p:nvSpPr>
        <p:spPr>
          <a:xfrm>
            <a:off x="525754" y="3699296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Capacitores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2130537-6C19-5346-ABD7-225DA779F915}"/>
              </a:ext>
            </a:extLst>
          </p:cNvPr>
          <p:cNvSpPr txBox="1"/>
          <p:nvPr/>
        </p:nvSpPr>
        <p:spPr>
          <a:xfrm>
            <a:off x="525754" y="4641937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Otros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0D5E5A1-A1E0-1142-B57F-2BCC708AFA45}"/>
              </a:ext>
            </a:extLst>
          </p:cNvPr>
          <p:cNvCxnSpPr/>
          <p:nvPr/>
        </p:nvCxnSpPr>
        <p:spPr>
          <a:xfrm>
            <a:off x="369347" y="3375524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0927B86-772A-9341-8B1B-6F0CE7DCFC8A}"/>
              </a:ext>
            </a:extLst>
          </p:cNvPr>
          <p:cNvCxnSpPr/>
          <p:nvPr/>
        </p:nvCxnSpPr>
        <p:spPr>
          <a:xfrm>
            <a:off x="369348" y="3689203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6322E59-4F1B-6F4B-9CB8-1629D9C5AD71}"/>
              </a:ext>
            </a:extLst>
          </p:cNvPr>
          <p:cNvCxnSpPr/>
          <p:nvPr/>
        </p:nvCxnSpPr>
        <p:spPr>
          <a:xfrm>
            <a:off x="369352" y="3991556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2A6606F2-FF7C-0C41-B8FD-47D3F44757FD}"/>
              </a:ext>
            </a:extLst>
          </p:cNvPr>
          <p:cNvCxnSpPr/>
          <p:nvPr/>
        </p:nvCxnSpPr>
        <p:spPr>
          <a:xfrm>
            <a:off x="369347" y="4305235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61F92CA-1322-EF41-B3F2-DFEFBE76F42B}"/>
              </a:ext>
            </a:extLst>
          </p:cNvPr>
          <p:cNvCxnSpPr/>
          <p:nvPr/>
        </p:nvCxnSpPr>
        <p:spPr>
          <a:xfrm>
            <a:off x="369352" y="4631686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Imagen 39">
            <a:extLst>
              <a:ext uri="{FF2B5EF4-FFF2-40B4-BE49-F238E27FC236}">
                <a16:creationId xmlns:a16="http://schemas.microsoft.com/office/drawing/2014/main" id="{377F20C2-4696-FD48-AD26-DA0352075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851" y="2456849"/>
            <a:ext cx="2229504" cy="307777"/>
          </a:xfrm>
          <a:prstGeom prst="rect">
            <a:avLst/>
          </a:prstGeom>
        </p:spPr>
      </p:pic>
      <p:sp>
        <p:nvSpPr>
          <p:cNvPr id="46" name="Rectángulo 45">
            <a:extLst>
              <a:ext uri="{FF2B5EF4-FFF2-40B4-BE49-F238E27FC236}">
                <a16:creationId xmlns:a16="http://schemas.microsoft.com/office/drawing/2014/main" id="{85C1634D-FDCD-2342-B186-EA76BDD7419C}"/>
              </a:ext>
            </a:extLst>
          </p:cNvPr>
          <p:cNvSpPr/>
          <p:nvPr/>
        </p:nvSpPr>
        <p:spPr>
          <a:xfrm>
            <a:off x="2537512" y="2884285"/>
            <a:ext cx="9050182" cy="2665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84B7C36C-60BD-1545-B81D-0A512D055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6383" y="2884285"/>
            <a:ext cx="312663" cy="2665867"/>
          </a:xfrm>
          <a:prstGeom prst="rect">
            <a:avLst/>
          </a:prstGeom>
        </p:spPr>
      </p:pic>
      <p:pic>
        <p:nvPicPr>
          <p:cNvPr id="1032" name="Picture 8" descr="Conector Caiman, 10 Amp 50 Pzas (25 Pzas Rojo/25 Pzas Negro)">
            <a:extLst>
              <a:ext uri="{FF2B5EF4-FFF2-40B4-BE49-F238E27FC236}">
                <a16:creationId xmlns:a16="http://schemas.microsoft.com/office/drawing/2014/main" id="{4CC83632-0A65-A24F-9A0E-48E12BBAD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688" y="3309532"/>
            <a:ext cx="1364104" cy="10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F6C1B5BC-418D-3A4D-A54D-F7E7952E1ED8}"/>
              </a:ext>
            </a:extLst>
          </p:cNvPr>
          <p:cNvSpPr txBox="1"/>
          <p:nvPr/>
        </p:nvSpPr>
        <p:spPr>
          <a:xfrm>
            <a:off x="2686459" y="4495336"/>
            <a:ext cx="17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Caimán - Caimán</a:t>
            </a:r>
          </a:p>
        </p:txBody>
      </p:sp>
      <p:sp>
        <p:nvSpPr>
          <p:cNvPr id="50" name="Rectángulo redondeado 49">
            <a:extLst>
              <a:ext uri="{FF2B5EF4-FFF2-40B4-BE49-F238E27FC236}">
                <a16:creationId xmlns:a16="http://schemas.microsoft.com/office/drawing/2014/main" id="{45B4CFFB-D502-6244-9887-893BA4FA841C}"/>
              </a:ext>
            </a:extLst>
          </p:cNvPr>
          <p:cNvSpPr/>
          <p:nvPr/>
        </p:nvSpPr>
        <p:spPr>
          <a:xfrm>
            <a:off x="2899688" y="4945365"/>
            <a:ext cx="870446" cy="279432"/>
          </a:xfrm>
          <a:prstGeom prst="roundRect">
            <a:avLst/>
          </a:prstGeom>
          <a:solidFill>
            <a:srgbClr val="FE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Agregar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671E56F-074E-1440-948C-DBD1884449B8}"/>
              </a:ext>
            </a:extLst>
          </p:cNvPr>
          <p:cNvSpPr/>
          <p:nvPr/>
        </p:nvSpPr>
        <p:spPr>
          <a:xfrm>
            <a:off x="3770134" y="4945365"/>
            <a:ext cx="493658" cy="258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034" name="Picture 10" descr="Red heart icon love icon Royalty Free Vector Image">
            <a:extLst>
              <a:ext uri="{FF2B5EF4-FFF2-40B4-BE49-F238E27FC236}">
                <a16:creationId xmlns:a16="http://schemas.microsoft.com/office/drawing/2014/main" id="{C68D008F-112E-DB45-9D87-82FFB2E168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28"/>
          <a:stretch/>
        </p:blipFill>
        <p:spPr bwMode="auto">
          <a:xfrm>
            <a:off x="3914979" y="2982675"/>
            <a:ext cx="508257" cy="48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4879E12-9C03-E340-B9F5-B14AACC7BFB4}"/>
              </a:ext>
            </a:extLst>
          </p:cNvPr>
          <p:cNvCxnSpPr/>
          <p:nvPr/>
        </p:nvCxnSpPr>
        <p:spPr>
          <a:xfrm>
            <a:off x="5163856" y="3156787"/>
            <a:ext cx="0" cy="2102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0571A67-6FD6-3D4E-8275-15DF79305FFE}"/>
              </a:ext>
            </a:extLst>
          </p:cNvPr>
          <p:cNvSpPr txBox="1"/>
          <p:nvPr/>
        </p:nvSpPr>
        <p:spPr>
          <a:xfrm>
            <a:off x="5754507" y="4529995"/>
            <a:ext cx="17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Caimán - Punta</a:t>
            </a:r>
          </a:p>
        </p:txBody>
      </p:sp>
      <p:sp>
        <p:nvSpPr>
          <p:cNvPr id="61" name="Rectángulo redondeado 60">
            <a:extLst>
              <a:ext uri="{FF2B5EF4-FFF2-40B4-BE49-F238E27FC236}">
                <a16:creationId xmlns:a16="http://schemas.microsoft.com/office/drawing/2014/main" id="{1A4E2C3B-3A63-D540-A157-CB1F3D89D13A}"/>
              </a:ext>
            </a:extLst>
          </p:cNvPr>
          <p:cNvSpPr/>
          <p:nvPr/>
        </p:nvSpPr>
        <p:spPr>
          <a:xfrm>
            <a:off x="5967736" y="4980024"/>
            <a:ext cx="870446" cy="279432"/>
          </a:xfrm>
          <a:prstGeom prst="roundRect">
            <a:avLst/>
          </a:prstGeom>
          <a:solidFill>
            <a:srgbClr val="FE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Agregar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0ECBC5C0-E99F-1A4E-BBFD-3E58CB9229D8}"/>
              </a:ext>
            </a:extLst>
          </p:cNvPr>
          <p:cNvSpPr/>
          <p:nvPr/>
        </p:nvSpPr>
        <p:spPr>
          <a:xfrm>
            <a:off x="6838182" y="4980024"/>
            <a:ext cx="493658" cy="258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036" name="Picture 12" descr="B&amp;K PRECISION Puntas de Prueba con Pinzas Caimán - Cables de Conexión -  20FP83 | TL 5A - Grainger México">
            <a:extLst>
              <a:ext uri="{FF2B5EF4-FFF2-40B4-BE49-F238E27FC236}">
                <a16:creationId xmlns:a16="http://schemas.microsoft.com/office/drawing/2014/main" id="{12792A42-CE5E-5647-9875-9A1B913EE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67" y="3283309"/>
            <a:ext cx="1180694" cy="11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eart PNG Images, Outline, Emoji, Pink And Red Heart Clipart Pictures -  Free Transparent PNG Logos">
            <a:extLst>
              <a:ext uri="{FF2B5EF4-FFF2-40B4-BE49-F238E27FC236}">
                <a16:creationId xmlns:a16="http://schemas.microsoft.com/office/drawing/2014/main" id="{61E743EF-9815-9543-9F6A-C4F14DEBC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58" y="3043991"/>
            <a:ext cx="514810" cy="48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DD071A5D-56CB-3A45-998A-22B48A16D262}"/>
              </a:ext>
            </a:extLst>
          </p:cNvPr>
          <p:cNvCxnSpPr/>
          <p:nvPr/>
        </p:nvCxnSpPr>
        <p:spPr>
          <a:xfrm>
            <a:off x="8362723" y="3156787"/>
            <a:ext cx="0" cy="2102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2" name="Picture 18" descr="Compre Puntas De Prueba De La Punta Pin Multímetro Digital Del Osciloscopio  Cables De Prueba Para El Medidor De Voltaje Actual 20A 1000V Punta De Aguja  1 Par A 12,85 € Del">
            <a:extLst>
              <a:ext uri="{FF2B5EF4-FFF2-40B4-BE49-F238E27FC236}">
                <a16:creationId xmlns:a16="http://schemas.microsoft.com/office/drawing/2014/main" id="{0C9D7BC7-8988-6B42-954F-628262ADE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40" y="3325769"/>
            <a:ext cx="1180694" cy="11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>
            <a:extLst>
              <a:ext uri="{FF2B5EF4-FFF2-40B4-BE49-F238E27FC236}">
                <a16:creationId xmlns:a16="http://schemas.microsoft.com/office/drawing/2014/main" id="{955F0610-1990-F447-AB63-BE124893E411}"/>
              </a:ext>
            </a:extLst>
          </p:cNvPr>
          <p:cNvSpPr txBox="1"/>
          <p:nvPr/>
        </p:nvSpPr>
        <p:spPr>
          <a:xfrm>
            <a:off x="9025158" y="4550997"/>
            <a:ext cx="17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Puntas Multímetro</a:t>
            </a:r>
          </a:p>
        </p:txBody>
      </p:sp>
      <p:sp>
        <p:nvSpPr>
          <p:cNvPr id="70" name="Rectángulo redondeado 69">
            <a:extLst>
              <a:ext uri="{FF2B5EF4-FFF2-40B4-BE49-F238E27FC236}">
                <a16:creationId xmlns:a16="http://schemas.microsoft.com/office/drawing/2014/main" id="{A9462369-3353-1E4B-BFD4-6F6E1FF7C2A0}"/>
              </a:ext>
            </a:extLst>
          </p:cNvPr>
          <p:cNvSpPr/>
          <p:nvPr/>
        </p:nvSpPr>
        <p:spPr>
          <a:xfrm>
            <a:off x="9238387" y="5001026"/>
            <a:ext cx="870446" cy="279432"/>
          </a:xfrm>
          <a:prstGeom prst="roundRect">
            <a:avLst/>
          </a:prstGeom>
          <a:solidFill>
            <a:srgbClr val="FE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Agregar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13F0B1C4-B276-424F-A367-73CC4A35932A}"/>
              </a:ext>
            </a:extLst>
          </p:cNvPr>
          <p:cNvSpPr/>
          <p:nvPr/>
        </p:nvSpPr>
        <p:spPr>
          <a:xfrm>
            <a:off x="10108833" y="5001026"/>
            <a:ext cx="493658" cy="258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72" name="Picture 14" descr="Heart PNG Images, Outline, Emoji, Pink And Red Heart Clipart Pictures -  Free Transparent PNG Logos">
            <a:extLst>
              <a:ext uri="{FF2B5EF4-FFF2-40B4-BE49-F238E27FC236}">
                <a16:creationId xmlns:a16="http://schemas.microsoft.com/office/drawing/2014/main" id="{3011A95E-FBBF-4543-B845-F0C813A93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509" y="3064993"/>
            <a:ext cx="514810" cy="48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D6007848-49DD-F44C-939B-3A7C04EEB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5271" y="5016098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3F325EC3-8E2E-C848-AEDC-15D993D3B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0625" y="5061387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9FC63B0A-647C-0141-A16C-9541F6022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46420" y="5096670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9CE6ED25-88DE-F149-8680-5F22426746E4}"/>
              </a:ext>
            </a:extLst>
          </p:cNvPr>
          <p:cNvSpPr/>
          <p:nvPr/>
        </p:nvSpPr>
        <p:spPr>
          <a:xfrm>
            <a:off x="2433199" y="2470015"/>
            <a:ext cx="324604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/>
                </a:solidFill>
              </a:rPr>
              <a:t>Material de categoría: Cables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92C598-00A7-D74F-8E47-2978656A4658}"/>
              </a:ext>
            </a:extLst>
          </p:cNvPr>
          <p:cNvSpPr txBox="1"/>
          <p:nvPr/>
        </p:nvSpPr>
        <p:spPr>
          <a:xfrm>
            <a:off x="1899955" y="1326984"/>
            <a:ext cx="163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Pedir Material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B7C4D07-320C-844C-8F62-7C47E2366BD3}"/>
              </a:ext>
            </a:extLst>
          </p:cNvPr>
          <p:cNvSpPr txBox="1"/>
          <p:nvPr/>
        </p:nvSpPr>
        <p:spPr>
          <a:xfrm>
            <a:off x="6929352" y="1335396"/>
            <a:ext cx="163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Herramientas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54AEFE6F-6318-334B-ABE2-264B35C8FD81}"/>
              </a:ext>
            </a:extLst>
          </p:cNvPr>
          <p:cNvSpPr txBox="1"/>
          <p:nvPr/>
        </p:nvSpPr>
        <p:spPr>
          <a:xfrm>
            <a:off x="4164911" y="1343585"/>
            <a:ext cx="222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Material de Prácticas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F6209D9A-323C-8C46-9949-D5AC1E541EDF}"/>
              </a:ext>
            </a:extLst>
          </p:cNvPr>
          <p:cNvSpPr txBox="1"/>
          <p:nvPr/>
        </p:nvSpPr>
        <p:spPr>
          <a:xfrm>
            <a:off x="9336202" y="1350654"/>
            <a:ext cx="163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Favoritos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2328143-2B46-444D-B785-1120F3DA5671}"/>
              </a:ext>
            </a:extLst>
          </p:cNvPr>
          <p:cNvCxnSpPr/>
          <p:nvPr/>
        </p:nvCxnSpPr>
        <p:spPr>
          <a:xfrm>
            <a:off x="3538481" y="1287048"/>
            <a:ext cx="0" cy="4044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70C0A05-976B-F943-A98A-A8825E02094F}"/>
              </a:ext>
            </a:extLst>
          </p:cNvPr>
          <p:cNvCxnSpPr/>
          <p:nvPr/>
        </p:nvCxnSpPr>
        <p:spPr>
          <a:xfrm>
            <a:off x="6402959" y="1302306"/>
            <a:ext cx="0" cy="4044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02DDE1F4-FC75-AC4C-B53E-B71FA004A200}"/>
              </a:ext>
            </a:extLst>
          </p:cNvPr>
          <p:cNvCxnSpPr/>
          <p:nvPr/>
        </p:nvCxnSpPr>
        <p:spPr>
          <a:xfrm>
            <a:off x="8801263" y="1302306"/>
            <a:ext cx="0" cy="4044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51428210-0EC8-5349-AD2A-B9ACFB5B7D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0000" y="-53755"/>
            <a:ext cx="12335654" cy="488048"/>
          </a:xfrm>
          <a:prstGeom prst="rect">
            <a:avLst/>
          </a:prstGeom>
        </p:spPr>
      </p:pic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0E0C5DD5-F98B-CD43-8D4D-E1230B6A2542}"/>
              </a:ext>
            </a:extLst>
          </p:cNvPr>
          <p:cNvCxnSpPr/>
          <p:nvPr/>
        </p:nvCxnSpPr>
        <p:spPr>
          <a:xfrm>
            <a:off x="332543" y="5932008"/>
            <a:ext cx="11061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45610732-7B83-EF45-BA54-9387AD9AB390}"/>
              </a:ext>
            </a:extLst>
          </p:cNvPr>
          <p:cNvSpPr txBox="1"/>
          <p:nvPr/>
        </p:nvSpPr>
        <p:spPr>
          <a:xfrm>
            <a:off x="351136" y="6059324"/>
            <a:ext cx="338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Tu carrito está vacío</a:t>
            </a:r>
          </a:p>
        </p:txBody>
      </p:sp>
    </p:spTree>
    <p:extLst>
      <p:ext uri="{BB962C8B-B14F-4D97-AF65-F5344CB8AC3E}">
        <p14:creationId xmlns:p14="http://schemas.microsoft.com/office/powerpoint/2010/main" val="76465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A717400A-AAA4-E94A-B712-E7492E6E4D28}"/>
              </a:ext>
            </a:extLst>
          </p:cNvPr>
          <p:cNvSpPr/>
          <p:nvPr/>
        </p:nvSpPr>
        <p:spPr>
          <a:xfrm>
            <a:off x="343397" y="2733299"/>
            <a:ext cx="1713206" cy="2176669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A57050D-7FDE-084B-8156-41E0E41F77C7}"/>
              </a:ext>
            </a:extLst>
          </p:cNvPr>
          <p:cNvSpPr/>
          <p:nvPr/>
        </p:nvSpPr>
        <p:spPr>
          <a:xfrm>
            <a:off x="-14503" y="420394"/>
            <a:ext cx="12320153" cy="1438090"/>
          </a:xfrm>
          <a:prstGeom prst="rect">
            <a:avLst/>
          </a:prstGeom>
          <a:solidFill>
            <a:srgbClr val="FE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GRUPEDSAC – GRUPO PARA PROMOVER LA EDUCACIÓN Y EL DESARROLLO SUSTENTABLE  A.C.">
            <a:extLst>
              <a:ext uri="{FF2B5EF4-FFF2-40B4-BE49-F238E27FC236}">
                <a16:creationId xmlns:a16="http://schemas.microsoft.com/office/drawing/2014/main" id="{0F5E2708-535A-4642-9E35-2AE79CC79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0" y="553595"/>
            <a:ext cx="1378759" cy="7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3DC4A3-CF55-6143-BFA2-DE54AC26E836}"/>
              </a:ext>
            </a:extLst>
          </p:cNvPr>
          <p:cNvSpPr txBox="1"/>
          <p:nvPr/>
        </p:nvSpPr>
        <p:spPr>
          <a:xfrm>
            <a:off x="2366430" y="550632"/>
            <a:ext cx="7307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</a:rPr>
              <a:t>RESERVA Y PRÉSTAMO DE EQUIPO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3105902-3BF2-284A-B0E4-49BAB1BD4592}"/>
              </a:ext>
            </a:extLst>
          </p:cNvPr>
          <p:cNvSpPr txBox="1"/>
          <p:nvPr/>
        </p:nvSpPr>
        <p:spPr>
          <a:xfrm>
            <a:off x="2560238" y="861115"/>
            <a:ext cx="6978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Laboratorio de ingenierías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1F7EA71-03B8-1C4B-B0C9-EFE1C1C6FBFB}"/>
              </a:ext>
            </a:extLst>
          </p:cNvPr>
          <p:cNvCxnSpPr/>
          <p:nvPr/>
        </p:nvCxnSpPr>
        <p:spPr>
          <a:xfrm>
            <a:off x="369359" y="3061845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554C93C-A81E-D54C-8E95-1C76BAE86ADF}"/>
              </a:ext>
            </a:extLst>
          </p:cNvPr>
          <p:cNvCxnSpPr/>
          <p:nvPr/>
        </p:nvCxnSpPr>
        <p:spPr>
          <a:xfrm>
            <a:off x="369354" y="3375524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8B0B676-00CB-6E44-B891-2E8517995507}"/>
              </a:ext>
            </a:extLst>
          </p:cNvPr>
          <p:cNvSpPr txBox="1"/>
          <p:nvPr/>
        </p:nvSpPr>
        <p:spPr>
          <a:xfrm>
            <a:off x="682165" y="2747961"/>
            <a:ext cx="101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Diodos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50826F6-7DD3-C34E-9874-34769BFC6E2B}"/>
              </a:ext>
            </a:extLst>
          </p:cNvPr>
          <p:cNvSpPr txBox="1"/>
          <p:nvPr/>
        </p:nvSpPr>
        <p:spPr>
          <a:xfrm>
            <a:off x="682165" y="3384253"/>
            <a:ext cx="1010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ln w="3175"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Cables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4BEB4ED-A45E-1C4B-9106-DAC56893AB73}"/>
              </a:ext>
            </a:extLst>
          </p:cNvPr>
          <p:cNvSpPr txBox="1"/>
          <p:nvPr/>
        </p:nvSpPr>
        <p:spPr>
          <a:xfrm>
            <a:off x="525754" y="3097411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Sensores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8E6FB57-2403-3F4F-803E-170BBEFF8F5D}"/>
              </a:ext>
            </a:extLst>
          </p:cNvPr>
          <p:cNvSpPr txBox="1"/>
          <p:nvPr/>
        </p:nvSpPr>
        <p:spPr>
          <a:xfrm>
            <a:off x="525754" y="4341448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Transistores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4D8E57E-4000-3B4A-8CD5-42F62F1ACAB9}"/>
              </a:ext>
            </a:extLst>
          </p:cNvPr>
          <p:cNvSpPr txBox="1"/>
          <p:nvPr/>
        </p:nvSpPr>
        <p:spPr>
          <a:xfrm>
            <a:off x="525754" y="4013180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Compuertas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CC5ADED-C1DC-F74F-8EF5-346A38A5048B}"/>
              </a:ext>
            </a:extLst>
          </p:cNvPr>
          <p:cNvSpPr txBox="1"/>
          <p:nvPr/>
        </p:nvSpPr>
        <p:spPr>
          <a:xfrm>
            <a:off x="525754" y="3699296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Capacitores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2130537-6C19-5346-ABD7-225DA779F915}"/>
              </a:ext>
            </a:extLst>
          </p:cNvPr>
          <p:cNvSpPr txBox="1"/>
          <p:nvPr/>
        </p:nvSpPr>
        <p:spPr>
          <a:xfrm>
            <a:off x="525754" y="4641937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Otros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0D5E5A1-A1E0-1142-B57F-2BCC708AFA45}"/>
              </a:ext>
            </a:extLst>
          </p:cNvPr>
          <p:cNvCxnSpPr/>
          <p:nvPr/>
        </p:nvCxnSpPr>
        <p:spPr>
          <a:xfrm>
            <a:off x="369347" y="3375524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0927B86-772A-9341-8B1B-6F0CE7DCFC8A}"/>
              </a:ext>
            </a:extLst>
          </p:cNvPr>
          <p:cNvCxnSpPr/>
          <p:nvPr/>
        </p:nvCxnSpPr>
        <p:spPr>
          <a:xfrm>
            <a:off x="369348" y="3689203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6322E59-4F1B-6F4B-9CB8-1629D9C5AD71}"/>
              </a:ext>
            </a:extLst>
          </p:cNvPr>
          <p:cNvCxnSpPr/>
          <p:nvPr/>
        </p:nvCxnSpPr>
        <p:spPr>
          <a:xfrm>
            <a:off x="369352" y="3991556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2A6606F2-FF7C-0C41-B8FD-47D3F44757FD}"/>
              </a:ext>
            </a:extLst>
          </p:cNvPr>
          <p:cNvCxnSpPr/>
          <p:nvPr/>
        </p:nvCxnSpPr>
        <p:spPr>
          <a:xfrm>
            <a:off x="369347" y="4305235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61F92CA-1322-EF41-B3F2-DFEFBE76F42B}"/>
              </a:ext>
            </a:extLst>
          </p:cNvPr>
          <p:cNvCxnSpPr/>
          <p:nvPr/>
        </p:nvCxnSpPr>
        <p:spPr>
          <a:xfrm>
            <a:off x="369352" y="4631686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Imagen 39">
            <a:extLst>
              <a:ext uri="{FF2B5EF4-FFF2-40B4-BE49-F238E27FC236}">
                <a16:creationId xmlns:a16="http://schemas.microsoft.com/office/drawing/2014/main" id="{377F20C2-4696-FD48-AD26-DA0352075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851" y="2456849"/>
            <a:ext cx="2229504" cy="307777"/>
          </a:xfrm>
          <a:prstGeom prst="rect">
            <a:avLst/>
          </a:prstGeom>
        </p:spPr>
      </p:pic>
      <p:sp>
        <p:nvSpPr>
          <p:cNvPr id="46" name="Rectángulo 45">
            <a:extLst>
              <a:ext uri="{FF2B5EF4-FFF2-40B4-BE49-F238E27FC236}">
                <a16:creationId xmlns:a16="http://schemas.microsoft.com/office/drawing/2014/main" id="{85C1634D-FDCD-2342-B186-EA76BDD7419C}"/>
              </a:ext>
            </a:extLst>
          </p:cNvPr>
          <p:cNvSpPr/>
          <p:nvPr/>
        </p:nvSpPr>
        <p:spPr>
          <a:xfrm>
            <a:off x="2537512" y="2884285"/>
            <a:ext cx="9050182" cy="2665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84B7C36C-60BD-1545-B81D-0A512D055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6383" y="2884285"/>
            <a:ext cx="312663" cy="2665867"/>
          </a:xfrm>
          <a:prstGeom prst="rect">
            <a:avLst/>
          </a:prstGeom>
        </p:spPr>
      </p:pic>
      <p:pic>
        <p:nvPicPr>
          <p:cNvPr id="1032" name="Picture 8" descr="Conector Caiman, 10 Amp 50 Pzas (25 Pzas Rojo/25 Pzas Negro)">
            <a:extLst>
              <a:ext uri="{FF2B5EF4-FFF2-40B4-BE49-F238E27FC236}">
                <a16:creationId xmlns:a16="http://schemas.microsoft.com/office/drawing/2014/main" id="{4CC83632-0A65-A24F-9A0E-48E12BBAD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688" y="3309532"/>
            <a:ext cx="1364104" cy="10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F6C1B5BC-418D-3A4D-A54D-F7E7952E1ED8}"/>
              </a:ext>
            </a:extLst>
          </p:cNvPr>
          <p:cNvSpPr txBox="1"/>
          <p:nvPr/>
        </p:nvSpPr>
        <p:spPr>
          <a:xfrm>
            <a:off x="2686459" y="4495336"/>
            <a:ext cx="17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Caimán - Caimán</a:t>
            </a:r>
          </a:p>
        </p:txBody>
      </p:sp>
      <p:sp>
        <p:nvSpPr>
          <p:cNvPr id="50" name="Rectángulo redondeado 49">
            <a:extLst>
              <a:ext uri="{FF2B5EF4-FFF2-40B4-BE49-F238E27FC236}">
                <a16:creationId xmlns:a16="http://schemas.microsoft.com/office/drawing/2014/main" id="{45B4CFFB-D502-6244-9887-893BA4FA841C}"/>
              </a:ext>
            </a:extLst>
          </p:cNvPr>
          <p:cNvSpPr/>
          <p:nvPr/>
        </p:nvSpPr>
        <p:spPr>
          <a:xfrm>
            <a:off x="2899688" y="4945365"/>
            <a:ext cx="870446" cy="279432"/>
          </a:xfrm>
          <a:prstGeom prst="roundRect">
            <a:avLst/>
          </a:prstGeom>
          <a:solidFill>
            <a:srgbClr val="FE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Agregar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671E56F-074E-1440-948C-DBD1884449B8}"/>
              </a:ext>
            </a:extLst>
          </p:cNvPr>
          <p:cNvSpPr/>
          <p:nvPr/>
        </p:nvSpPr>
        <p:spPr>
          <a:xfrm>
            <a:off x="3770134" y="4945365"/>
            <a:ext cx="493658" cy="258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034" name="Picture 10" descr="Red heart icon love icon Royalty Free Vector Image">
            <a:extLst>
              <a:ext uri="{FF2B5EF4-FFF2-40B4-BE49-F238E27FC236}">
                <a16:creationId xmlns:a16="http://schemas.microsoft.com/office/drawing/2014/main" id="{C68D008F-112E-DB45-9D87-82FFB2E168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28"/>
          <a:stretch/>
        </p:blipFill>
        <p:spPr bwMode="auto">
          <a:xfrm>
            <a:off x="3914979" y="2982675"/>
            <a:ext cx="508257" cy="48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4879E12-9C03-E340-B9F5-B14AACC7BFB4}"/>
              </a:ext>
            </a:extLst>
          </p:cNvPr>
          <p:cNvCxnSpPr/>
          <p:nvPr/>
        </p:nvCxnSpPr>
        <p:spPr>
          <a:xfrm>
            <a:off x="5163856" y="3156787"/>
            <a:ext cx="0" cy="2102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0571A67-6FD6-3D4E-8275-15DF79305FFE}"/>
              </a:ext>
            </a:extLst>
          </p:cNvPr>
          <p:cNvSpPr txBox="1"/>
          <p:nvPr/>
        </p:nvSpPr>
        <p:spPr>
          <a:xfrm>
            <a:off x="5754507" y="4529995"/>
            <a:ext cx="17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Caimán - Punta</a:t>
            </a:r>
          </a:p>
        </p:txBody>
      </p:sp>
      <p:sp>
        <p:nvSpPr>
          <p:cNvPr id="61" name="Rectángulo redondeado 60">
            <a:extLst>
              <a:ext uri="{FF2B5EF4-FFF2-40B4-BE49-F238E27FC236}">
                <a16:creationId xmlns:a16="http://schemas.microsoft.com/office/drawing/2014/main" id="{1A4E2C3B-3A63-D540-A157-CB1F3D89D13A}"/>
              </a:ext>
            </a:extLst>
          </p:cNvPr>
          <p:cNvSpPr/>
          <p:nvPr/>
        </p:nvSpPr>
        <p:spPr>
          <a:xfrm>
            <a:off x="5967736" y="4980024"/>
            <a:ext cx="870446" cy="279432"/>
          </a:xfrm>
          <a:prstGeom prst="roundRect">
            <a:avLst/>
          </a:prstGeom>
          <a:solidFill>
            <a:srgbClr val="FE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Agregar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0ECBC5C0-E99F-1A4E-BBFD-3E58CB9229D8}"/>
              </a:ext>
            </a:extLst>
          </p:cNvPr>
          <p:cNvSpPr/>
          <p:nvPr/>
        </p:nvSpPr>
        <p:spPr>
          <a:xfrm>
            <a:off x="6838182" y="4980024"/>
            <a:ext cx="493658" cy="258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036" name="Picture 12" descr="B&amp;K PRECISION Puntas de Prueba con Pinzas Caimán - Cables de Conexión -  20FP83 | TL 5A - Grainger México">
            <a:extLst>
              <a:ext uri="{FF2B5EF4-FFF2-40B4-BE49-F238E27FC236}">
                <a16:creationId xmlns:a16="http://schemas.microsoft.com/office/drawing/2014/main" id="{12792A42-CE5E-5647-9875-9A1B913EE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67" y="3283309"/>
            <a:ext cx="1180694" cy="11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eart PNG Images, Outline, Emoji, Pink And Red Heart Clipart Pictures -  Free Transparent PNG Logos">
            <a:extLst>
              <a:ext uri="{FF2B5EF4-FFF2-40B4-BE49-F238E27FC236}">
                <a16:creationId xmlns:a16="http://schemas.microsoft.com/office/drawing/2014/main" id="{61E743EF-9815-9543-9F6A-C4F14DEBC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58" y="3043991"/>
            <a:ext cx="514810" cy="48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DD071A5D-56CB-3A45-998A-22B48A16D262}"/>
              </a:ext>
            </a:extLst>
          </p:cNvPr>
          <p:cNvCxnSpPr/>
          <p:nvPr/>
        </p:nvCxnSpPr>
        <p:spPr>
          <a:xfrm>
            <a:off x="8362723" y="3156787"/>
            <a:ext cx="0" cy="2102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2" name="Picture 18" descr="Compre Puntas De Prueba De La Punta Pin Multímetro Digital Del Osciloscopio  Cables De Prueba Para El Medidor De Voltaje Actual 20A 1000V Punta De Aguja  1 Par A 12,85 € Del">
            <a:extLst>
              <a:ext uri="{FF2B5EF4-FFF2-40B4-BE49-F238E27FC236}">
                <a16:creationId xmlns:a16="http://schemas.microsoft.com/office/drawing/2014/main" id="{0C9D7BC7-8988-6B42-954F-628262ADE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40" y="3325769"/>
            <a:ext cx="1180694" cy="11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>
            <a:extLst>
              <a:ext uri="{FF2B5EF4-FFF2-40B4-BE49-F238E27FC236}">
                <a16:creationId xmlns:a16="http://schemas.microsoft.com/office/drawing/2014/main" id="{955F0610-1990-F447-AB63-BE124893E411}"/>
              </a:ext>
            </a:extLst>
          </p:cNvPr>
          <p:cNvSpPr txBox="1"/>
          <p:nvPr/>
        </p:nvSpPr>
        <p:spPr>
          <a:xfrm>
            <a:off x="9025158" y="4550997"/>
            <a:ext cx="17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Puntas Multímetro</a:t>
            </a:r>
          </a:p>
        </p:txBody>
      </p:sp>
      <p:sp>
        <p:nvSpPr>
          <p:cNvPr id="70" name="Rectángulo redondeado 69">
            <a:extLst>
              <a:ext uri="{FF2B5EF4-FFF2-40B4-BE49-F238E27FC236}">
                <a16:creationId xmlns:a16="http://schemas.microsoft.com/office/drawing/2014/main" id="{A9462369-3353-1E4B-BFD4-6F6E1FF7C2A0}"/>
              </a:ext>
            </a:extLst>
          </p:cNvPr>
          <p:cNvSpPr/>
          <p:nvPr/>
        </p:nvSpPr>
        <p:spPr>
          <a:xfrm>
            <a:off x="9238387" y="5001026"/>
            <a:ext cx="870446" cy="279432"/>
          </a:xfrm>
          <a:prstGeom prst="roundRect">
            <a:avLst/>
          </a:prstGeom>
          <a:solidFill>
            <a:srgbClr val="FE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Agregar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13F0B1C4-B276-424F-A367-73CC4A35932A}"/>
              </a:ext>
            </a:extLst>
          </p:cNvPr>
          <p:cNvSpPr/>
          <p:nvPr/>
        </p:nvSpPr>
        <p:spPr>
          <a:xfrm>
            <a:off x="10108833" y="5001026"/>
            <a:ext cx="493658" cy="258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72" name="Picture 14" descr="Heart PNG Images, Outline, Emoji, Pink And Red Heart Clipart Pictures -  Free Transparent PNG Logos">
            <a:extLst>
              <a:ext uri="{FF2B5EF4-FFF2-40B4-BE49-F238E27FC236}">
                <a16:creationId xmlns:a16="http://schemas.microsoft.com/office/drawing/2014/main" id="{3011A95E-FBBF-4543-B845-F0C813A93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509" y="3064993"/>
            <a:ext cx="514810" cy="48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D6007848-49DD-F44C-939B-3A7C04EEB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5271" y="5016098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3F325EC3-8E2E-C848-AEDC-15D993D3B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0625" y="5061387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9FC63B0A-647C-0141-A16C-9541F6022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46420" y="5096670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9CE6ED25-88DE-F149-8680-5F22426746E4}"/>
              </a:ext>
            </a:extLst>
          </p:cNvPr>
          <p:cNvSpPr/>
          <p:nvPr/>
        </p:nvSpPr>
        <p:spPr>
          <a:xfrm>
            <a:off x="2433199" y="2470015"/>
            <a:ext cx="324604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/>
                </a:solidFill>
              </a:rPr>
              <a:t>Material de categoría: Cables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92C598-00A7-D74F-8E47-2978656A4658}"/>
              </a:ext>
            </a:extLst>
          </p:cNvPr>
          <p:cNvSpPr txBox="1"/>
          <p:nvPr/>
        </p:nvSpPr>
        <p:spPr>
          <a:xfrm>
            <a:off x="1899955" y="1326984"/>
            <a:ext cx="163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Pedir Material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B7C4D07-320C-844C-8F62-7C47E2366BD3}"/>
              </a:ext>
            </a:extLst>
          </p:cNvPr>
          <p:cNvSpPr txBox="1"/>
          <p:nvPr/>
        </p:nvSpPr>
        <p:spPr>
          <a:xfrm>
            <a:off x="6929352" y="1335396"/>
            <a:ext cx="163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Herramientas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54AEFE6F-6318-334B-ABE2-264B35C8FD81}"/>
              </a:ext>
            </a:extLst>
          </p:cNvPr>
          <p:cNvSpPr txBox="1"/>
          <p:nvPr/>
        </p:nvSpPr>
        <p:spPr>
          <a:xfrm>
            <a:off x="4164911" y="1343585"/>
            <a:ext cx="222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Material de Prácticas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F6209D9A-323C-8C46-9949-D5AC1E541EDF}"/>
              </a:ext>
            </a:extLst>
          </p:cNvPr>
          <p:cNvSpPr txBox="1"/>
          <p:nvPr/>
        </p:nvSpPr>
        <p:spPr>
          <a:xfrm>
            <a:off x="9336202" y="1350654"/>
            <a:ext cx="163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Favoritos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2328143-2B46-444D-B785-1120F3DA5671}"/>
              </a:ext>
            </a:extLst>
          </p:cNvPr>
          <p:cNvCxnSpPr/>
          <p:nvPr/>
        </p:nvCxnSpPr>
        <p:spPr>
          <a:xfrm>
            <a:off x="3538481" y="1287048"/>
            <a:ext cx="0" cy="4044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70C0A05-976B-F943-A98A-A8825E02094F}"/>
              </a:ext>
            </a:extLst>
          </p:cNvPr>
          <p:cNvCxnSpPr/>
          <p:nvPr/>
        </p:nvCxnSpPr>
        <p:spPr>
          <a:xfrm>
            <a:off x="6402959" y="1302306"/>
            <a:ext cx="0" cy="4044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02DDE1F4-FC75-AC4C-B53E-B71FA004A200}"/>
              </a:ext>
            </a:extLst>
          </p:cNvPr>
          <p:cNvCxnSpPr/>
          <p:nvPr/>
        </p:nvCxnSpPr>
        <p:spPr>
          <a:xfrm>
            <a:off x="8801263" y="1302306"/>
            <a:ext cx="0" cy="4044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51428210-0EC8-5349-AD2A-B9ACFB5B7D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0000" y="-53755"/>
            <a:ext cx="12335654" cy="488048"/>
          </a:xfrm>
          <a:prstGeom prst="rect">
            <a:avLst/>
          </a:prstGeom>
        </p:spPr>
      </p:pic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0E0C5DD5-F98B-CD43-8D4D-E1230B6A2542}"/>
              </a:ext>
            </a:extLst>
          </p:cNvPr>
          <p:cNvCxnSpPr/>
          <p:nvPr/>
        </p:nvCxnSpPr>
        <p:spPr>
          <a:xfrm>
            <a:off x="332543" y="5932008"/>
            <a:ext cx="11061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45610732-7B83-EF45-BA54-9387AD9AB390}"/>
              </a:ext>
            </a:extLst>
          </p:cNvPr>
          <p:cNvSpPr txBox="1"/>
          <p:nvPr/>
        </p:nvSpPr>
        <p:spPr>
          <a:xfrm>
            <a:off x="351136" y="6059324"/>
            <a:ext cx="338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Tu carrito está vacío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DDDD6FD6-8CC6-894B-8C9E-479C2045E64A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>
            <a:extLst>
              <a:ext uri="{FF2B5EF4-FFF2-40B4-BE49-F238E27FC236}">
                <a16:creationId xmlns:a16="http://schemas.microsoft.com/office/drawing/2014/main" id="{73489E75-E36F-5D46-B89A-29EFB7AD4DB8}"/>
              </a:ext>
            </a:extLst>
          </p:cNvPr>
          <p:cNvSpPr/>
          <p:nvPr/>
        </p:nvSpPr>
        <p:spPr>
          <a:xfrm>
            <a:off x="3824238" y="2752296"/>
            <a:ext cx="4722938" cy="83127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E69067CF-F094-8748-B1A9-460149080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317" y="2886054"/>
            <a:ext cx="573147" cy="57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CuadroTexto 67">
            <a:extLst>
              <a:ext uri="{FF2B5EF4-FFF2-40B4-BE49-F238E27FC236}">
                <a16:creationId xmlns:a16="http://schemas.microsoft.com/office/drawing/2014/main" id="{4B659D57-EFEC-1345-BF54-DB0742087CF5}"/>
              </a:ext>
            </a:extLst>
          </p:cNvPr>
          <p:cNvSpPr txBox="1"/>
          <p:nvPr/>
        </p:nvSpPr>
        <p:spPr>
          <a:xfrm>
            <a:off x="5150842" y="2989524"/>
            <a:ext cx="31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agregó correctamente</a:t>
            </a:r>
          </a:p>
        </p:txBody>
      </p:sp>
    </p:spTree>
    <p:extLst>
      <p:ext uri="{BB962C8B-B14F-4D97-AF65-F5344CB8AC3E}">
        <p14:creationId xmlns:p14="http://schemas.microsoft.com/office/powerpoint/2010/main" val="272060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A717400A-AAA4-E94A-B712-E7492E6E4D28}"/>
              </a:ext>
            </a:extLst>
          </p:cNvPr>
          <p:cNvSpPr/>
          <p:nvPr/>
        </p:nvSpPr>
        <p:spPr>
          <a:xfrm>
            <a:off x="343397" y="2733299"/>
            <a:ext cx="1713206" cy="2176669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A57050D-7FDE-084B-8156-41E0E41F77C7}"/>
              </a:ext>
            </a:extLst>
          </p:cNvPr>
          <p:cNvSpPr/>
          <p:nvPr/>
        </p:nvSpPr>
        <p:spPr>
          <a:xfrm>
            <a:off x="-14503" y="420394"/>
            <a:ext cx="12320153" cy="1438090"/>
          </a:xfrm>
          <a:prstGeom prst="rect">
            <a:avLst/>
          </a:prstGeom>
          <a:solidFill>
            <a:srgbClr val="FE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GRUPEDSAC – GRUPO PARA PROMOVER LA EDUCACIÓN Y EL DESARROLLO SUSTENTABLE  A.C.">
            <a:extLst>
              <a:ext uri="{FF2B5EF4-FFF2-40B4-BE49-F238E27FC236}">
                <a16:creationId xmlns:a16="http://schemas.microsoft.com/office/drawing/2014/main" id="{0F5E2708-535A-4642-9E35-2AE79CC79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0" y="553595"/>
            <a:ext cx="1378759" cy="7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3DC4A3-CF55-6143-BFA2-DE54AC26E836}"/>
              </a:ext>
            </a:extLst>
          </p:cNvPr>
          <p:cNvSpPr txBox="1"/>
          <p:nvPr/>
        </p:nvSpPr>
        <p:spPr>
          <a:xfrm>
            <a:off x="2366430" y="550632"/>
            <a:ext cx="7307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</a:rPr>
              <a:t>RESERVA Y PRÉSTAMO DE EQUIPO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3105902-3BF2-284A-B0E4-49BAB1BD4592}"/>
              </a:ext>
            </a:extLst>
          </p:cNvPr>
          <p:cNvSpPr txBox="1"/>
          <p:nvPr/>
        </p:nvSpPr>
        <p:spPr>
          <a:xfrm>
            <a:off x="2560238" y="861115"/>
            <a:ext cx="6978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Laboratorio de ingenierías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1F7EA71-03B8-1C4B-B0C9-EFE1C1C6FBFB}"/>
              </a:ext>
            </a:extLst>
          </p:cNvPr>
          <p:cNvCxnSpPr/>
          <p:nvPr/>
        </p:nvCxnSpPr>
        <p:spPr>
          <a:xfrm>
            <a:off x="369359" y="3061845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554C93C-A81E-D54C-8E95-1C76BAE86ADF}"/>
              </a:ext>
            </a:extLst>
          </p:cNvPr>
          <p:cNvCxnSpPr/>
          <p:nvPr/>
        </p:nvCxnSpPr>
        <p:spPr>
          <a:xfrm>
            <a:off x="369354" y="3375524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8B0B676-00CB-6E44-B891-2E8517995507}"/>
              </a:ext>
            </a:extLst>
          </p:cNvPr>
          <p:cNvSpPr txBox="1"/>
          <p:nvPr/>
        </p:nvSpPr>
        <p:spPr>
          <a:xfrm>
            <a:off x="682165" y="2747961"/>
            <a:ext cx="101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Diodos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50826F6-7DD3-C34E-9874-34769BFC6E2B}"/>
              </a:ext>
            </a:extLst>
          </p:cNvPr>
          <p:cNvSpPr txBox="1"/>
          <p:nvPr/>
        </p:nvSpPr>
        <p:spPr>
          <a:xfrm>
            <a:off x="682165" y="3384253"/>
            <a:ext cx="1010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ln w="3175"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Cables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4BEB4ED-A45E-1C4B-9106-DAC56893AB73}"/>
              </a:ext>
            </a:extLst>
          </p:cNvPr>
          <p:cNvSpPr txBox="1"/>
          <p:nvPr/>
        </p:nvSpPr>
        <p:spPr>
          <a:xfrm>
            <a:off x="525754" y="3097411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Sensores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8E6FB57-2403-3F4F-803E-170BBEFF8F5D}"/>
              </a:ext>
            </a:extLst>
          </p:cNvPr>
          <p:cNvSpPr txBox="1"/>
          <p:nvPr/>
        </p:nvSpPr>
        <p:spPr>
          <a:xfrm>
            <a:off x="525754" y="4341448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Transistores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4D8E57E-4000-3B4A-8CD5-42F62F1ACAB9}"/>
              </a:ext>
            </a:extLst>
          </p:cNvPr>
          <p:cNvSpPr txBox="1"/>
          <p:nvPr/>
        </p:nvSpPr>
        <p:spPr>
          <a:xfrm>
            <a:off x="525754" y="4013180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Compuertas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CC5ADED-C1DC-F74F-8EF5-346A38A5048B}"/>
              </a:ext>
            </a:extLst>
          </p:cNvPr>
          <p:cNvSpPr txBox="1"/>
          <p:nvPr/>
        </p:nvSpPr>
        <p:spPr>
          <a:xfrm>
            <a:off x="525754" y="3699296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Capacitores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2130537-6C19-5346-ABD7-225DA779F915}"/>
              </a:ext>
            </a:extLst>
          </p:cNvPr>
          <p:cNvSpPr txBox="1"/>
          <p:nvPr/>
        </p:nvSpPr>
        <p:spPr>
          <a:xfrm>
            <a:off x="525754" y="4641937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Otros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0D5E5A1-A1E0-1142-B57F-2BCC708AFA45}"/>
              </a:ext>
            </a:extLst>
          </p:cNvPr>
          <p:cNvCxnSpPr/>
          <p:nvPr/>
        </p:nvCxnSpPr>
        <p:spPr>
          <a:xfrm>
            <a:off x="369347" y="3375524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0927B86-772A-9341-8B1B-6F0CE7DCFC8A}"/>
              </a:ext>
            </a:extLst>
          </p:cNvPr>
          <p:cNvCxnSpPr/>
          <p:nvPr/>
        </p:nvCxnSpPr>
        <p:spPr>
          <a:xfrm>
            <a:off x="369348" y="3689203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6322E59-4F1B-6F4B-9CB8-1629D9C5AD71}"/>
              </a:ext>
            </a:extLst>
          </p:cNvPr>
          <p:cNvCxnSpPr/>
          <p:nvPr/>
        </p:nvCxnSpPr>
        <p:spPr>
          <a:xfrm>
            <a:off x="369352" y="3991556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2A6606F2-FF7C-0C41-B8FD-47D3F44757FD}"/>
              </a:ext>
            </a:extLst>
          </p:cNvPr>
          <p:cNvCxnSpPr/>
          <p:nvPr/>
        </p:nvCxnSpPr>
        <p:spPr>
          <a:xfrm>
            <a:off x="369347" y="4305235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61F92CA-1322-EF41-B3F2-DFEFBE76F42B}"/>
              </a:ext>
            </a:extLst>
          </p:cNvPr>
          <p:cNvCxnSpPr/>
          <p:nvPr/>
        </p:nvCxnSpPr>
        <p:spPr>
          <a:xfrm>
            <a:off x="369352" y="4631686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Imagen 39">
            <a:extLst>
              <a:ext uri="{FF2B5EF4-FFF2-40B4-BE49-F238E27FC236}">
                <a16:creationId xmlns:a16="http://schemas.microsoft.com/office/drawing/2014/main" id="{377F20C2-4696-FD48-AD26-DA0352075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851" y="2456849"/>
            <a:ext cx="2229504" cy="307777"/>
          </a:xfrm>
          <a:prstGeom prst="rect">
            <a:avLst/>
          </a:prstGeom>
        </p:spPr>
      </p:pic>
      <p:sp>
        <p:nvSpPr>
          <p:cNvPr id="46" name="Rectángulo 45">
            <a:extLst>
              <a:ext uri="{FF2B5EF4-FFF2-40B4-BE49-F238E27FC236}">
                <a16:creationId xmlns:a16="http://schemas.microsoft.com/office/drawing/2014/main" id="{85C1634D-FDCD-2342-B186-EA76BDD7419C}"/>
              </a:ext>
            </a:extLst>
          </p:cNvPr>
          <p:cNvSpPr/>
          <p:nvPr/>
        </p:nvSpPr>
        <p:spPr>
          <a:xfrm>
            <a:off x="2537512" y="2884285"/>
            <a:ext cx="9050182" cy="2665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84B7C36C-60BD-1545-B81D-0A512D055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6383" y="2884285"/>
            <a:ext cx="312663" cy="2665867"/>
          </a:xfrm>
          <a:prstGeom prst="rect">
            <a:avLst/>
          </a:prstGeom>
        </p:spPr>
      </p:pic>
      <p:pic>
        <p:nvPicPr>
          <p:cNvPr id="1032" name="Picture 8" descr="Conector Caiman, 10 Amp 50 Pzas (25 Pzas Rojo/25 Pzas Negro)">
            <a:extLst>
              <a:ext uri="{FF2B5EF4-FFF2-40B4-BE49-F238E27FC236}">
                <a16:creationId xmlns:a16="http://schemas.microsoft.com/office/drawing/2014/main" id="{4CC83632-0A65-A24F-9A0E-48E12BBAD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688" y="3309532"/>
            <a:ext cx="1364104" cy="10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F6C1B5BC-418D-3A4D-A54D-F7E7952E1ED8}"/>
              </a:ext>
            </a:extLst>
          </p:cNvPr>
          <p:cNvSpPr txBox="1"/>
          <p:nvPr/>
        </p:nvSpPr>
        <p:spPr>
          <a:xfrm>
            <a:off x="2686459" y="4495336"/>
            <a:ext cx="17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Caimán - Caimán</a:t>
            </a:r>
          </a:p>
        </p:txBody>
      </p:sp>
      <p:sp>
        <p:nvSpPr>
          <p:cNvPr id="50" name="Rectángulo redondeado 49">
            <a:extLst>
              <a:ext uri="{FF2B5EF4-FFF2-40B4-BE49-F238E27FC236}">
                <a16:creationId xmlns:a16="http://schemas.microsoft.com/office/drawing/2014/main" id="{45B4CFFB-D502-6244-9887-893BA4FA841C}"/>
              </a:ext>
            </a:extLst>
          </p:cNvPr>
          <p:cNvSpPr/>
          <p:nvPr/>
        </p:nvSpPr>
        <p:spPr>
          <a:xfrm>
            <a:off x="2899688" y="4945365"/>
            <a:ext cx="870446" cy="279432"/>
          </a:xfrm>
          <a:prstGeom prst="roundRect">
            <a:avLst/>
          </a:prstGeom>
          <a:solidFill>
            <a:srgbClr val="FE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Agregar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671E56F-074E-1440-948C-DBD1884449B8}"/>
              </a:ext>
            </a:extLst>
          </p:cNvPr>
          <p:cNvSpPr/>
          <p:nvPr/>
        </p:nvSpPr>
        <p:spPr>
          <a:xfrm>
            <a:off x="3770134" y="4945365"/>
            <a:ext cx="493658" cy="258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034" name="Picture 10" descr="Red heart icon love icon Royalty Free Vector Image">
            <a:extLst>
              <a:ext uri="{FF2B5EF4-FFF2-40B4-BE49-F238E27FC236}">
                <a16:creationId xmlns:a16="http://schemas.microsoft.com/office/drawing/2014/main" id="{C68D008F-112E-DB45-9D87-82FFB2E168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28"/>
          <a:stretch/>
        </p:blipFill>
        <p:spPr bwMode="auto">
          <a:xfrm>
            <a:off x="3914979" y="2982675"/>
            <a:ext cx="508257" cy="48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4879E12-9C03-E340-B9F5-B14AACC7BFB4}"/>
              </a:ext>
            </a:extLst>
          </p:cNvPr>
          <p:cNvCxnSpPr/>
          <p:nvPr/>
        </p:nvCxnSpPr>
        <p:spPr>
          <a:xfrm>
            <a:off x="5163856" y="3156787"/>
            <a:ext cx="0" cy="2102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0571A67-6FD6-3D4E-8275-15DF79305FFE}"/>
              </a:ext>
            </a:extLst>
          </p:cNvPr>
          <p:cNvSpPr txBox="1"/>
          <p:nvPr/>
        </p:nvSpPr>
        <p:spPr>
          <a:xfrm>
            <a:off x="5754507" y="4529995"/>
            <a:ext cx="17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Caimán - Punta</a:t>
            </a:r>
          </a:p>
        </p:txBody>
      </p:sp>
      <p:sp>
        <p:nvSpPr>
          <p:cNvPr id="61" name="Rectángulo redondeado 60">
            <a:extLst>
              <a:ext uri="{FF2B5EF4-FFF2-40B4-BE49-F238E27FC236}">
                <a16:creationId xmlns:a16="http://schemas.microsoft.com/office/drawing/2014/main" id="{1A4E2C3B-3A63-D540-A157-CB1F3D89D13A}"/>
              </a:ext>
            </a:extLst>
          </p:cNvPr>
          <p:cNvSpPr/>
          <p:nvPr/>
        </p:nvSpPr>
        <p:spPr>
          <a:xfrm>
            <a:off x="5967736" y="4980024"/>
            <a:ext cx="870446" cy="279432"/>
          </a:xfrm>
          <a:prstGeom prst="roundRect">
            <a:avLst/>
          </a:prstGeom>
          <a:solidFill>
            <a:srgbClr val="FE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Agregar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0ECBC5C0-E99F-1A4E-BBFD-3E58CB9229D8}"/>
              </a:ext>
            </a:extLst>
          </p:cNvPr>
          <p:cNvSpPr/>
          <p:nvPr/>
        </p:nvSpPr>
        <p:spPr>
          <a:xfrm>
            <a:off x="6838182" y="4980024"/>
            <a:ext cx="493658" cy="258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036" name="Picture 12" descr="B&amp;K PRECISION Puntas de Prueba con Pinzas Caimán - Cables de Conexión -  20FP83 | TL 5A - Grainger México">
            <a:extLst>
              <a:ext uri="{FF2B5EF4-FFF2-40B4-BE49-F238E27FC236}">
                <a16:creationId xmlns:a16="http://schemas.microsoft.com/office/drawing/2014/main" id="{12792A42-CE5E-5647-9875-9A1B913EE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67" y="3283309"/>
            <a:ext cx="1180694" cy="11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eart PNG Images, Outline, Emoji, Pink And Red Heart Clipart Pictures -  Free Transparent PNG Logos">
            <a:extLst>
              <a:ext uri="{FF2B5EF4-FFF2-40B4-BE49-F238E27FC236}">
                <a16:creationId xmlns:a16="http://schemas.microsoft.com/office/drawing/2014/main" id="{61E743EF-9815-9543-9F6A-C4F14DEBC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58" y="3043991"/>
            <a:ext cx="514810" cy="48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DD071A5D-56CB-3A45-998A-22B48A16D262}"/>
              </a:ext>
            </a:extLst>
          </p:cNvPr>
          <p:cNvCxnSpPr/>
          <p:nvPr/>
        </p:nvCxnSpPr>
        <p:spPr>
          <a:xfrm>
            <a:off x="8362723" y="3156787"/>
            <a:ext cx="0" cy="2102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2" name="Picture 18" descr="Compre Puntas De Prueba De La Punta Pin Multímetro Digital Del Osciloscopio  Cables De Prueba Para El Medidor De Voltaje Actual 20A 1000V Punta De Aguja  1 Par A 12,85 € Del">
            <a:extLst>
              <a:ext uri="{FF2B5EF4-FFF2-40B4-BE49-F238E27FC236}">
                <a16:creationId xmlns:a16="http://schemas.microsoft.com/office/drawing/2014/main" id="{0C9D7BC7-8988-6B42-954F-628262ADE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40" y="3325769"/>
            <a:ext cx="1180694" cy="11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>
            <a:extLst>
              <a:ext uri="{FF2B5EF4-FFF2-40B4-BE49-F238E27FC236}">
                <a16:creationId xmlns:a16="http://schemas.microsoft.com/office/drawing/2014/main" id="{955F0610-1990-F447-AB63-BE124893E411}"/>
              </a:ext>
            </a:extLst>
          </p:cNvPr>
          <p:cNvSpPr txBox="1"/>
          <p:nvPr/>
        </p:nvSpPr>
        <p:spPr>
          <a:xfrm>
            <a:off x="9025158" y="4550997"/>
            <a:ext cx="17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Puntas Multímetro</a:t>
            </a:r>
          </a:p>
        </p:txBody>
      </p:sp>
      <p:sp>
        <p:nvSpPr>
          <p:cNvPr id="70" name="Rectángulo redondeado 69">
            <a:extLst>
              <a:ext uri="{FF2B5EF4-FFF2-40B4-BE49-F238E27FC236}">
                <a16:creationId xmlns:a16="http://schemas.microsoft.com/office/drawing/2014/main" id="{A9462369-3353-1E4B-BFD4-6F6E1FF7C2A0}"/>
              </a:ext>
            </a:extLst>
          </p:cNvPr>
          <p:cNvSpPr/>
          <p:nvPr/>
        </p:nvSpPr>
        <p:spPr>
          <a:xfrm>
            <a:off x="9238387" y="5001026"/>
            <a:ext cx="870446" cy="279432"/>
          </a:xfrm>
          <a:prstGeom prst="roundRect">
            <a:avLst/>
          </a:prstGeom>
          <a:solidFill>
            <a:srgbClr val="FE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Agregar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13F0B1C4-B276-424F-A367-73CC4A35932A}"/>
              </a:ext>
            </a:extLst>
          </p:cNvPr>
          <p:cNvSpPr/>
          <p:nvPr/>
        </p:nvSpPr>
        <p:spPr>
          <a:xfrm>
            <a:off x="10108833" y="5001026"/>
            <a:ext cx="493658" cy="258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72" name="Picture 14" descr="Heart PNG Images, Outline, Emoji, Pink And Red Heart Clipart Pictures -  Free Transparent PNG Logos">
            <a:extLst>
              <a:ext uri="{FF2B5EF4-FFF2-40B4-BE49-F238E27FC236}">
                <a16:creationId xmlns:a16="http://schemas.microsoft.com/office/drawing/2014/main" id="{3011A95E-FBBF-4543-B845-F0C813A93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509" y="3064993"/>
            <a:ext cx="514810" cy="48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D6007848-49DD-F44C-939B-3A7C04EEB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5271" y="5016098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3F325EC3-8E2E-C848-AEDC-15D993D3B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0625" y="5061387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9FC63B0A-647C-0141-A16C-9541F6022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46420" y="5096670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9CE6ED25-88DE-F149-8680-5F22426746E4}"/>
              </a:ext>
            </a:extLst>
          </p:cNvPr>
          <p:cNvSpPr/>
          <p:nvPr/>
        </p:nvSpPr>
        <p:spPr>
          <a:xfrm>
            <a:off x="2433199" y="2470015"/>
            <a:ext cx="324604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/>
                </a:solidFill>
              </a:rPr>
              <a:t>Material de categoría: Cables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92C598-00A7-D74F-8E47-2978656A4658}"/>
              </a:ext>
            </a:extLst>
          </p:cNvPr>
          <p:cNvSpPr txBox="1"/>
          <p:nvPr/>
        </p:nvSpPr>
        <p:spPr>
          <a:xfrm>
            <a:off x="1899955" y="1326984"/>
            <a:ext cx="163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Pedir Material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B7C4D07-320C-844C-8F62-7C47E2366BD3}"/>
              </a:ext>
            </a:extLst>
          </p:cNvPr>
          <p:cNvSpPr txBox="1"/>
          <p:nvPr/>
        </p:nvSpPr>
        <p:spPr>
          <a:xfrm>
            <a:off x="6929352" y="1335396"/>
            <a:ext cx="163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Herramientas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54AEFE6F-6318-334B-ABE2-264B35C8FD81}"/>
              </a:ext>
            </a:extLst>
          </p:cNvPr>
          <p:cNvSpPr txBox="1"/>
          <p:nvPr/>
        </p:nvSpPr>
        <p:spPr>
          <a:xfrm>
            <a:off x="4164911" y="1343585"/>
            <a:ext cx="222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Material de Prácticas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F6209D9A-323C-8C46-9949-D5AC1E541EDF}"/>
              </a:ext>
            </a:extLst>
          </p:cNvPr>
          <p:cNvSpPr txBox="1"/>
          <p:nvPr/>
        </p:nvSpPr>
        <p:spPr>
          <a:xfrm>
            <a:off x="9336202" y="1350654"/>
            <a:ext cx="163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Favoritos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2328143-2B46-444D-B785-1120F3DA5671}"/>
              </a:ext>
            </a:extLst>
          </p:cNvPr>
          <p:cNvCxnSpPr/>
          <p:nvPr/>
        </p:nvCxnSpPr>
        <p:spPr>
          <a:xfrm>
            <a:off x="3538481" y="1287048"/>
            <a:ext cx="0" cy="4044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70C0A05-976B-F943-A98A-A8825E02094F}"/>
              </a:ext>
            </a:extLst>
          </p:cNvPr>
          <p:cNvCxnSpPr/>
          <p:nvPr/>
        </p:nvCxnSpPr>
        <p:spPr>
          <a:xfrm>
            <a:off x="6402959" y="1302306"/>
            <a:ext cx="0" cy="4044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02DDE1F4-FC75-AC4C-B53E-B71FA004A200}"/>
              </a:ext>
            </a:extLst>
          </p:cNvPr>
          <p:cNvCxnSpPr/>
          <p:nvPr/>
        </p:nvCxnSpPr>
        <p:spPr>
          <a:xfrm>
            <a:off x="8801263" y="1302306"/>
            <a:ext cx="0" cy="4044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51428210-0EC8-5349-AD2A-B9ACFB5B7D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0000" y="-53755"/>
            <a:ext cx="12335654" cy="488048"/>
          </a:xfrm>
          <a:prstGeom prst="rect">
            <a:avLst/>
          </a:prstGeom>
        </p:spPr>
      </p:pic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0E0C5DD5-F98B-CD43-8D4D-E1230B6A2542}"/>
              </a:ext>
            </a:extLst>
          </p:cNvPr>
          <p:cNvCxnSpPr/>
          <p:nvPr/>
        </p:nvCxnSpPr>
        <p:spPr>
          <a:xfrm>
            <a:off x="332543" y="5932008"/>
            <a:ext cx="11061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8" descr="Conector Caiman, 10 Amp 50 Pzas (25 Pzas Rojo/25 Pzas Negro)">
            <a:extLst>
              <a:ext uri="{FF2B5EF4-FFF2-40B4-BE49-F238E27FC236}">
                <a16:creationId xmlns:a16="http://schemas.microsoft.com/office/drawing/2014/main" id="{F6DAB9A9-125A-6C44-8FB4-4D8BD0A4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87" y="6090996"/>
            <a:ext cx="704231" cy="53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>
            <a:extLst>
              <a:ext uri="{FF2B5EF4-FFF2-40B4-BE49-F238E27FC236}">
                <a16:creationId xmlns:a16="http://schemas.microsoft.com/office/drawing/2014/main" id="{29CBA014-B098-1443-96FC-5CC42163EC3C}"/>
              </a:ext>
            </a:extLst>
          </p:cNvPr>
          <p:cNvSpPr txBox="1"/>
          <p:nvPr/>
        </p:nvSpPr>
        <p:spPr>
          <a:xfrm>
            <a:off x="1639298" y="6206373"/>
            <a:ext cx="335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Caimán – Caimán	Cantidad: 2</a:t>
            </a:r>
          </a:p>
        </p:txBody>
      </p:sp>
    </p:spTree>
    <p:extLst>
      <p:ext uri="{BB962C8B-B14F-4D97-AF65-F5344CB8AC3E}">
        <p14:creationId xmlns:p14="http://schemas.microsoft.com/office/powerpoint/2010/main" val="172209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A717400A-AAA4-E94A-B712-E7492E6E4D28}"/>
              </a:ext>
            </a:extLst>
          </p:cNvPr>
          <p:cNvSpPr/>
          <p:nvPr/>
        </p:nvSpPr>
        <p:spPr>
          <a:xfrm>
            <a:off x="343397" y="2733299"/>
            <a:ext cx="1713206" cy="2176669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A57050D-7FDE-084B-8156-41E0E41F77C7}"/>
              </a:ext>
            </a:extLst>
          </p:cNvPr>
          <p:cNvSpPr/>
          <p:nvPr/>
        </p:nvSpPr>
        <p:spPr>
          <a:xfrm>
            <a:off x="-14503" y="420394"/>
            <a:ext cx="12320153" cy="1438090"/>
          </a:xfrm>
          <a:prstGeom prst="rect">
            <a:avLst/>
          </a:prstGeom>
          <a:solidFill>
            <a:srgbClr val="FE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GRUPEDSAC – GRUPO PARA PROMOVER LA EDUCACIÓN Y EL DESARROLLO SUSTENTABLE  A.C.">
            <a:extLst>
              <a:ext uri="{FF2B5EF4-FFF2-40B4-BE49-F238E27FC236}">
                <a16:creationId xmlns:a16="http://schemas.microsoft.com/office/drawing/2014/main" id="{0F5E2708-535A-4642-9E35-2AE79CC79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0" y="553595"/>
            <a:ext cx="1378759" cy="7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3DC4A3-CF55-6143-BFA2-DE54AC26E836}"/>
              </a:ext>
            </a:extLst>
          </p:cNvPr>
          <p:cNvSpPr txBox="1"/>
          <p:nvPr/>
        </p:nvSpPr>
        <p:spPr>
          <a:xfrm>
            <a:off x="2366430" y="550632"/>
            <a:ext cx="7307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</a:rPr>
              <a:t>RESERVA Y PRÉSTAMO DE EQUIPO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3105902-3BF2-284A-B0E4-49BAB1BD4592}"/>
              </a:ext>
            </a:extLst>
          </p:cNvPr>
          <p:cNvSpPr txBox="1"/>
          <p:nvPr/>
        </p:nvSpPr>
        <p:spPr>
          <a:xfrm>
            <a:off x="2560238" y="861115"/>
            <a:ext cx="6978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Laboratorio de ingenierías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1F7EA71-03B8-1C4B-B0C9-EFE1C1C6FBFB}"/>
              </a:ext>
            </a:extLst>
          </p:cNvPr>
          <p:cNvCxnSpPr/>
          <p:nvPr/>
        </p:nvCxnSpPr>
        <p:spPr>
          <a:xfrm>
            <a:off x="369359" y="3061845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554C93C-A81E-D54C-8E95-1C76BAE86ADF}"/>
              </a:ext>
            </a:extLst>
          </p:cNvPr>
          <p:cNvCxnSpPr/>
          <p:nvPr/>
        </p:nvCxnSpPr>
        <p:spPr>
          <a:xfrm>
            <a:off x="369354" y="3375524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2130537-6C19-5346-ABD7-225DA779F915}"/>
              </a:ext>
            </a:extLst>
          </p:cNvPr>
          <p:cNvSpPr txBox="1"/>
          <p:nvPr/>
        </p:nvSpPr>
        <p:spPr>
          <a:xfrm>
            <a:off x="538262" y="2783992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Lab Circuitos I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0D5E5A1-A1E0-1142-B57F-2BCC708AFA45}"/>
              </a:ext>
            </a:extLst>
          </p:cNvPr>
          <p:cNvCxnSpPr/>
          <p:nvPr/>
        </p:nvCxnSpPr>
        <p:spPr>
          <a:xfrm>
            <a:off x="369347" y="3375524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0927B86-772A-9341-8B1B-6F0CE7DCFC8A}"/>
              </a:ext>
            </a:extLst>
          </p:cNvPr>
          <p:cNvCxnSpPr/>
          <p:nvPr/>
        </p:nvCxnSpPr>
        <p:spPr>
          <a:xfrm>
            <a:off x="369348" y="3689203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6322E59-4F1B-6F4B-9CB8-1629D9C5AD71}"/>
              </a:ext>
            </a:extLst>
          </p:cNvPr>
          <p:cNvCxnSpPr/>
          <p:nvPr/>
        </p:nvCxnSpPr>
        <p:spPr>
          <a:xfrm>
            <a:off x="369352" y="3991556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2A6606F2-FF7C-0C41-B8FD-47D3F44757FD}"/>
              </a:ext>
            </a:extLst>
          </p:cNvPr>
          <p:cNvCxnSpPr/>
          <p:nvPr/>
        </p:nvCxnSpPr>
        <p:spPr>
          <a:xfrm>
            <a:off x="369347" y="4305235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61F92CA-1322-EF41-B3F2-DFEFBE76F42B}"/>
              </a:ext>
            </a:extLst>
          </p:cNvPr>
          <p:cNvCxnSpPr/>
          <p:nvPr/>
        </p:nvCxnSpPr>
        <p:spPr>
          <a:xfrm>
            <a:off x="369352" y="4631686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Imagen 39">
            <a:extLst>
              <a:ext uri="{FF2B5EF4-FFF2-40B4-BE49-F238E27FC236}">
                <a16:creationId xmlns:a16="http://schemas.microsoft.com/office/drawing/2014/main" id="{377F20C2-4696-FD48-AD26-DA0352075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010" y="2484385"/>
            <a:ext cx="2229504" cy="307777"/>
          </a:xfrm>
          <a:prstGeom prst="rect">
            <a:avLst/>
          </a:prstGeom>
        </p:spPr>
      </p:pic>
      <p:sp>
        <p:nvSpPr>
          <p:cNvPr id="46" name="Rectángulo 45">
            <a:extLst>
              <a:ext uri="{FF2B5EF4-FFF2-40B4-BE49-F238E27FC236}">
                <a16:creationId xmlns:a16="http://schemas.microsoft.com/office/drawing/2014/main" id="{85C1634D-FDCD-2342-B186-EA76BDD7419C}"/>
              </a:ext>
            </a:extLst>
          </p:cNvPr>
          <p:cNvSpPr/>
          <p:nvPr/>
        </p:nvSpPr>
        <p:spPr>
          <a:xfrm>
            <a:off x="2537512" y="2884285"/>
            <a:ext cx="9050182" cy="2665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84B7C36C-60BD-1545-B81D-0A512D055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6383" y="2884285"/>
            <a:ext cx="312663" cy="2665867"/>
          </a:xfrm>
          <a:prstGeom prst="rect">
            <a:avLst/>
          </a:prstGeom>
        </p:spPr>
      </p:pic>
      <p:pic>
        <p:nvPicPr>
          <p:cNvPr id="1032" name="Picture 8" descr="Conector Caiman, 10 Amp 50 Pzas (25 Pzas Rojo/25 Pzas Negro)">
            <a:extLst>
              <a:ext uri="{FF2B5EF4-FFF2-40B4-BE49-F238E27FC236}">
                <a16:creationId xmlns:a16="http://schemas.microsoft.com/office/drawing/2014/main" id="{4CC83632-0A65-A24F-9A0E-48E12BBAD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688" y="3309532"/>
            <a:ext cx="1364104" cy="10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F6C1B5BC-418D-3A4D-A54D-F7E7952E1ED8}"/>
              </a:ext>
            </a:extLst>
          </p:cNvPr>
          <p:cNvSpPr txBox="1"/>
          <p:nvPr/>
        </p:nvSpPr>
        <p:spPr>
          <a:xfrm>
            <a:off x="2686459" y="4495336"/>
            <a:ext cx="17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Caimán - Caimán</a:t>
            </a:r>
          </a:p>
        </p:txBody>
      </p:sp>
      <p:sp>
        <p:nvSpPr>
          <p:cNvPr id="50" name="Rectángulo redondeado 49">
            <a:extLst>
              <a:ext uri="{FF2B5EF4-FFF2-40B4-BE49-F238E27FC236}">
                <a16:creationId xmlns:a16="http://schemas.microsoft.com/office/drawing/2014/main" id="{45B4CFFB-D502-6244-9887-893BA4FA841C}"/>
              </a:ext>
            </a:extLst>
          </p:cNvPr>
          <p:cNvSpPr/>
          <p:nvPr/>
        </p:nvSpPr>
        <p:spPr>
          <a:xfrm>
            <a:off x="2899688" y="4945365"/>
            <a:ext cx="870446" cy="279432"/>
          </a:xfrm>
          <a:prstGeom prst="roundRect">
            <a:avLst/>
          </a:prstGeom>
          <a:solidFill>
            <a:srgbClr val="FE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Agregar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671E56F-074E-1440-948C-DBD1884449B8}"/>
              </a:ext>
            </a:extLst>
          </p:cNvPr>
          <p:cNvSpPr/>
          <p:nvPr/>
        </p:nvSpPr>
        <p:spPr>
          <a:xfrm>
            <a:off x="3770134" y="4945365"/>
            <a:ext cx="493658" cy="258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034" name="Picture 10" descr="Red heart icon love icon Royalty Free Vector Image">
            <a:extLst>
              <a:ext uri="{FF2B5EF4-FFF2-40B4-BE49-F238E27FC236}">
                <a16:creationId xmlns:a16="http://schemas.microsoft.com/office/drawing/2014/main" id="{C68D008F-112E-DB45-9D87-82FFB2E168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28"/>
          <a:stretch/>
        </p:blipFill>
        <p:spPr bwMode="auto">
          <a:xfrm>
            <a:off x="3914979" y="2982675"/>
            <a:ext cx="508257" cy="48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4879E12-9C03-E340-B9F5-B14AACC7BFB4}"/>
              </a:ext>
            </a:extLst>
          </p:cNvPr>
          <p:cNvCxnSpPr/>
          <p:nvPr/>
        </p:nvCxnSpPr>
        <p:spPr>
          <a:xfrm>
            <a:off x="5163856" y="3156787"/>
            <a:ext cx="0" cy="2102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0571A67-6FD6-3D4E-8275-15DF79305FFE}"/>
              </a:ext>
            </a:extLst>
          </p:cNvPr>
          <p:cNvSpPr txBox="1"/>
          <p:nvPr/>
        </p:nvSpPr>
        <p:spPr>
          <a:xfrm>
            <a:off x="5754507" y="4529995"/>
            <a:ext cx="17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Caimán - Punta</a:t>
            </a:r>
          </a:p>
        </p:txBody>
      </p:sp>
      <p:sp>
        <p:nvSpPr>
          <p:cNvPr id="61" name="Rectángulo redondeado 60">
            <a:extLst>
              <a:ext uri="{FF2B5EF4-FFF2-40B4-BE49-F238E27FC236}">
                <a16:creationId xmlns:a16="http://schemas.microsoft.com/office/drawing/2014/main" id="{1A4E2C3B-3A63-D540-A157-CB1F3D89D13A}"/>
              </a:ext>
            </a:extLst>
          </p:cNvPr>
          <p:cNvSpPr/>
          <p:nvPr/>
        </p:nvSpPr>
        <p:spPr>
          <a:xfrm>
            <a:off x="5967736" y="4980024"/>
            <a:ext cx="870446" cy="279432"/>
          </a:xfrm>
          <a:prstGeom prst="roundRect">
            <a:avLst/>
          </a:prstGeom>
          <a:solidFill>
            <a:srgbClr val="FE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Agregar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0ECBC5C0-E99F-1A4E-BBFD-3E58CB9229D8}"/>
              </a:ext>
            </a:extLst>
          </p:cNvPr>
          <p:cNvSpPr/>
          <p:nvPr/>
        </p:nvSpPr>
        <p:spPr>
          <a:xfrm>
            <a:off x="6838182" y="4980024"/>
            <a:ext cx="493658" cy="258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036" name="Picture 12" descr="B&amp;K PRECISION Puntas de Prueba con Pinzas Caimán - Cables de Conexión -  20FP83 | TL 5A - Grainger México">
            <a:extLst>
              <a:ext uri="{FF2B5EF4-FFF2-40B4-BE49-F238E27FC236}">
                <a16:creationId xmlns:a16="http://schemas.microsoft.com/office/drawing/2014/main" id="{12792A42-CE5E-5647-9875-9A1B913EE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67" y="3283309"/>
            <a:ext cx="1180694" cy="11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eart PNG Images, Outline, Emoji, Pink And Red Heart Clipart Pictures -  Free Transparent PNG Logos">
            <a:extLst>
              <a:ext uri="{FF2B5EF4-FFF2-40B4-BE49-F238E27FC236}">
                <a16:creationId xmlns:a16="http://schemas.microsoft.com/office/drawing/2014/main" id="{61E743EF-9815-9543-9F6A-C4F14DEBC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58" y="3043991"/>
            <a:ext cx="514810" cy="48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DD071A5D-56CB-3A45-998A-22B48A16D262}"/>
              </a:ext>
            </a:extLst>
          </p:cNvPr>
          <p:cNvCxnSpPr/>
          <p:nvPr/>
        </p:nvCxnSpPr>
        <p:spPr>
          <a:xfrm>
            <a:off x="8362723" y="3156787"/>
            <a:ext cx="0" cy="2102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2" name="Picture 18" descr="Compre Puntas De Prueba De La Punta Pin Multímetro Digital Del Osciloscopio  Cables De Prueba Para El Medidor De Voltaje Actual 20A 1000V Punta De Aguja  1 Par A 12,85 € Del">
            <a:extLst>
              <a:ext uri="{FF2B5EF4-FFF2-40B4-BE49-F238E27FC236}">
                <a16:creationId xmlns:a16="http://schemas.microsoft.com/office/drawing/2014/main" id="{0C9D7BC7-8988-6B42-954F-628262ADE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40" y="3325769"/>
            <a:ext cx="1180694" cy="11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>
            <a:extLst>
              <a:ext uri="{FF2B5EF4-FFF2-40B4-BE49-F238E27FC236}">
                <a16:creationId xmlns:a16="http://schemas.microsoft.com/office/drawing/2014/main" id="{955F0610-1990-F447-AB63-BE124893E411}"/>
              </a:ext>
            </a:extLst>
          </p:cNvPr>
          <p:cNvSpPr txBox="1"/>
          <p:nvPr/>
        </p:nvSpPr>
        <p:spPr>
          <a:xfrm>
            <a:off x="9025158" y="4550997"/>
            <a:ext cx="17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Puntas Multímetro</a:t>
            </a:r>
          </a:p>
        </p:txBody>
      </p:sp>
      <p:sp>
        <p:nvSpPr>
          <p:cNvPr id="70" name="Rectángulo redondeado 69">
            <a:extLst>
              <a:ext uri="{FF2B5EF4-FFF2-40B4-BE49-F238E27FC236}">
                <a16:creationId xmlns:a16="http://schemas.microsoft.com/office/drawing/2014/main" id="{A9462369-3353-1E4B-BFD4-6F6E1FF7C2A0}"/>
              </a:ext>
            </a:extLst>
          </p:cNvPr>
          <p:cNvSpPr/>
          <p:nvPr/>
        </p:nvSpPr>
        <p:spPr>
          <a:xfrm>
            <a:off x="9238387" y="5001026"/>
            <a:ext cx="870446" cy="279432"/>
          </a:xfrm>
          <a:prstGeom prst="roundRect">
            <a:avLst/>
          </a:prstGeom>
          <a:solidFill>
            <a:srgbClr val="FE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Agregar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13F0B1C4-B276-424F-A367-73CC4A35932A}"/>
              </a:ext>
            </a:extLst>
          </p:cNvPr>
          <p:cNvSpPr/>
          <p:nvPr/>
        </p:nvSpPr>
        <p:spPr>
          <a:xfrm>
            <a:off x="10108833" y="5001026"/>
            <a:ext cx="493658" cy="258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72" name="Picture 14" descr="Heart PNG Images, Outline, Emoji, Pink And Red Heart Clipart Pictures -  Free Transparent PNG Logos">
            <a:extLst>
              <a:ext uri="{FF2B5EF4-FFF2-40B4-BE49-F238E27FC236}">
                <a16:creationId xmlns:a16="http://schemas.microsoft.com/office/drawing/2014/main" id="{3011A95E-FBBF-4543-B845-F0C813A93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509" y="3064993"/>
            <a:ext cx="514810" cy="48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D6007848-49DD-F44C-939B-3A7C04EEB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5271" y="5016098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3F325EC3-8E2E-C848-AEDC-15D993D3B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0625" y="5061387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9FC63B0A-647C-0141-A16C-9541F6022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46420" y="5096670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9CE6ED25-88DE-F149-8680-5F22426746E4}"/>
              </a:ext>
            </a:extLst>
          </p:cNvPr>
          <p:cNvSpPr/>
          <p:nvPr/>
        </p:nvSpPr>
        <p:spPr>
          <a:xfrm>
            <a:off x="2433199" y="2470015"/>
            <a:ext cx="3961215" cy="340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/>
                </a:solidFill>
              </a:rPr>
              <a:t>Material de categoría: Circuitos I – Práctica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92C598-00A7-D74F-8E47-2978656A4658}"/>
              </a:ext>
            </a:extLst>
          </p:cNvPr>
          <p:cNvSpPr txBox="1"/>
          <p:nvPr/>
        </p:nvSpPr>
        <p:spPr>
          <a:xfrm>
            <a:off x="1899955" y="1326984"/>
            <a:ext cx="163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Pedir Material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B7C4D07-320C-844C-8F62-7C47E2366BD3}"/>
              </a:ext>
            </a:extLst>
          </p:cNvPr>
          <p:cNvSpPr txBox="1"/>
          <p:nvPr/>
        </p:nvSpPr>
        <p:spPr>
          <a:xfrm>
            <a:off x="6929352" y="1335396"/>
            <a:ext cx="163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Herramientas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54AEFE6F-6318-334B-ABE2-264B35C8FD81}"/>
              </a:ext>
            </a:extLst>
          </p:cNvPr>
          <p:cNvSpPr txBox="1"/>
          <p:nvPr/>
        </p:nvSpPr>
        <p:spPr>
          <a:xfrm>
            <a:off x="4164911" y="1343585"/>
            <a:ext cx="222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Material de Prácticas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F6209D9A-323C-8C46-9949-D5AC1E541EDF}"/>
              </a:ext>
            </a:extLst>
          </p:cNvPr>
          <p:cNvSpPr txBox="1"/>
          <p:nvPr/>
        </p:nvSpPr>
        <p:spPr>
          <a:xfrm>
            <a:off x="9336202" y="1350654"/>
            <a:ext cx="163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Favoritos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2328143-2B46-444D-B785-1120F3DA5671}"/>
              </a:ext>
            </a:extLst>
          </p:cNvPr>
          <p:cNvCxnSpPr/>
          <p:nvPr/>
        </p:nvCxnSpPr>
        <p:spPr>
          <a:xfrm>
            <a:off x="3538481" y="1287048"/>
            <a:ext cx="0" cy="4044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70C0A05-976B-F943-A98A-A8825E02094F}"/>
              </a:ext>
            </a:extLst>
          </p:cNvPr>
          <p:cNvCxnSpPr/>
          <p:nvPr/>
        </p:nvCxnSpPr>
        <p:spPr>
          <a:xfrm>
            <a:off x="6402959" y="1302306"/>
            <a:ext cx="0" cy="4044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02DDE1F4-FC75-AC4C-B53E-B71FA004A200}"/>
              </a:ext>
            </a:extLst>
          </p:cNvPr>
          <p:cNvCxnSpPr/>
          <p:nvPr/>
        </p:nvCxnSpPr>
        <p:spPr>
          <a:xfrm>
            <a:off x="8801263" y="1302306"/>
            <a:ext cx="0" cy="4044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51428210-0EC8-5349-AD2A-B9ACFB5B7D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0000" y="-53755"/>
            <a:ext cx="12335654" cy="488048"/>
          </a:xfrm>
          <a:prstGeom prst="rect">
            <a:avLst/>
          </a:prstGeom>
        </p:spPr>
      </p:pic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0E0C5DD5-F98B-CD43-8D4D-E1230B6A2542}"/>
              </a:ext>
            </a:extLst>
          </p:cNvPr>
          <p:cNvCxnSpPr/>
          <p:nvPr/>
        </p:nvCxnSpPr>
        <p:spPr>
          <a:xfrm>
            <a:off x="332543" y="5932008"/>
            <a:ext cx="11061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BFEECC11-ED0F-7642-B19D-637CD35C02CD}"/>
              </a:ext>
            </a:extLst>
          </p:cNvPr>
          <p:cNvSpPr txBox="1"/>
          <p:nvPr/>
        </p:nvSpPr>
        <p:spPr>
          <a:xfrm>
            <a:off x="538255" y="3091572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Lab Circuitos II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116A1E6-F99A-0A48-9BD8-7FF1894FED86}"/>
              </a:ext>
            </a:extLst>
          </p:cNvPr>
          <p:cNvSpPr txBox="1"/>
          <p:nvPr/>
        </p:nvSpPr>
        <p:spPr>
          <a:xfrm>
            <a:off x="549577" y="3384349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Lab Analógicos 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7563F60-FDB3-4746-A7D5-9DAE8065CC91}"/>
              </a:ext>
            </a:extLst>
          </p:cNvPr>
          <p:cNvSpPr txBox="1"/>
          <p:nvPr/>
        </p:nvSpPr>
        <p:spPr>
          <a:xfrm>
            <a:off x="562602" y="3677212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Lab Control 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C1BE8261-1703-3345-A24A-2E9EEF9EF17F}"/>
              </a:ext>
            </a:extLst>
          </p:cNvPr>
          <p:cNvSpPr txBox="1"/>
          <p:nvPr/>
        </p:nvSpPr>
        <p:spPr>
          <a:xfrm>
            <a:off x="545261" y="3984263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Lab Filtros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08B855C8-7F04-A547-953F-7A8648777536}"/>
              </a:ext>
            </a:extLst>
          </p:cNvPr>
          <p:cNvSpPr txBox="1"/>
          <p:nvPr/>
        </p:nvSpPr>
        <p:spPr>
          <a:xfrm>
            <a:off x="544697" y="4309674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Lab Digitales 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C33AD1A6-B017-3444-AF89-4D4718B14161}"/>
              </a:ext>
            </a:extLst>
          </p:cNvPr>
          <p:cNvSpPr txBox="1"/>
          <p:nvPr/>
        </p:nvSpPr>
        <p:spPr>
          <a:xfrm>
            <a:off x="544697" y="4631917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Lab Micros </a:t>
            </a:r>
          </a:p>
        </p:txBody>
      </p:sp>
      <p:pic>
        <p:nvPicPr>
          <p:cNvPr id="77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A426A6F3-329B-2D44-8CBA-DE068405C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18456" y="2905746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97E7A733-05FD-3240-A421-F00BDB28D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31372" y="3182132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0618B834-67FB-5942-8DC5-5F9540C88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31372" y="3492099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63426FF2-A673-A74D-89A1-40ECA986F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44288" y="3768485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42583CC0-3F48-4C45-B1E5-ADE915D99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13292" y="4109447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140E74C0-F2E3-F84C-8377-10F4F8E78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13292" y="4419414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4057827A-DEA4-1040-82D0-DD11BEBFE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6208" y="4695800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Conector Caiman, 10 Amp 50 Pzas (25 Pzas Rojo/25 Pzas Negro)">
            <a:extLst>
              <a:ext uri="{FF2B5EF4-FFF2-40B4-BE49-F238E27FC236}">
                <a16:creationId xmlns:a16="http://schemas.microsoft.com/office/drawing/2014/main" id="{A448FD1A-FBAF-EA43-AD00-596D15E4F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87" y="6090996"/>
            <a:ext cx="704231" cy="53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CuadroTexto 84">
            <a:extLst>
              <a:ext uri="{FF2B5EF4-FFF2-40B4-BE49-F238E27FC236}">
                <a16:creationId xmlns:a16="http://schemas.microsoft.com/office/drawing/2014/main" id="{5C044B9D-629E-2044-BDD6-95E4C044B640}"/>
              </a:ext>
            </a:extLst>
          </p:cNvPr>
          <p:cNvSpPr txBox="1"/>
          <p:nvPr/>
        </p:nvSpPr>
        <p:spPr>
          <a:xfrm>
            <a:off x="1639298" y="6206373"/>
            <a:ext cx="335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Caimán – Caimán	Cantidad: 2</a:t>
            </a:r>
          </a:p>
        </p:txBody>
      </p:sp>
    </p:spTree>
    <p:extLst>
      <p:ext uri="{BB962C8B-B14F-4D97-AF65-F5344CB8AC3E}">
        <p14:creationId xmlns:p14="http://schemas.microsoft.com/office/powerpoint/2010/main" val="98231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A717400A-AAA4-E94A-B712-E7492E6E4D28}"/>
              </a:ext>
            </a:extLst>
          </p:cNvPr>
          <p:cNvSpPr/>
          <p:nvPr/>
        </p:nvSpPr>
        <p:spPr>
          <a:xfrm>
            <a:off x="343397" y="2733299"/>
            <a:ext cx="1713206" cy="2176669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A57050D-7FDE-084B-8156-41E0E41F77C7}"/>
              </a:ext>
            </a:extLst>
          </p:cNvPr>
          <p:cNvSpPr/>
          <p:nvPr/>
        </p:nvSpPr>
        <p:spPr>
          <a:xfrm>
            <a:off x="-14503" y="420394"/>
            <a:ext cx="12320153" cy="1438090"/>
          </a:xfrm>
          <a:prstGeom prst="rect">
            <a:avLst/>
          </a:prstGeom>
          <a:solidFill>
            <a:srgbClr val="FE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GRUPEDSAC – GRUPO PARA PROMOVER LA EDUCACIÓN Y EL DESARROLLO SUSTENTABLE  A.C.">
            <a:extLst>
              <a:ext uri="{FF2B5EF4-FFF2-40B4-BE49-F238E27FC236}">
                <a16:creationId xmlns:a16="http://schemas.microsoft.com/office/drawing/2014/main" id="{0F5E2708-535A-4642-9E35-2AE79CC79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0" y="553595"/>
            <a:ext cx="1378759" cy="7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3DC4A3-CF55-6143-BFA2-DE54AC26E836}"/>
              </a:ext>
            </a:extLst>
          </p:cNvPr>
          <p:cNvSpPr txBox="1"/>
          <p:nvPr/>
        </p:nvSpPr>
        <p:spPr>
          <a:xfrm>
            <a:off x="2366430" y="550632"/>
            <a:ext cx="7307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</a:rPr>
              <a:t>RESERVA Y PRÉSTAMO DE EQUIPO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3105902-3BF2-284A-B0E4-49BAB1BD4592}"/>
              </a:ext>
            </a:extLst>
          </p:cNvPr>
          <p:cNvSpPr txBox="1"/>
          <p:nvPr/>
        </p:nvSpPr>
        <p:spPr>
          <a:xfrm>
            <a:off x="2560238" y="861115"/>
            <a:ext cx="6978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Laboratorio de ingenierías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1F7EA71-03B8-1C4B-B0C9-EFE1C1C6FBFB}"/>
              </a:ext>
            </a:extLst>
          </p:cNvPr>
          <p:cNvCxnSpPr/>
          <p:nvPr/>
        </p:nvCxnSpPr>
        <p:spPr>
          <a:xfrm>
            <a:off x="369359" y="3061845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554C93C-A81E-D54C-8E95-1C76BAE86ADF}"/>
              </a:ext>
            </a:extLst>
          </p:cNvPr>
          <p:cNvCxnSpPr/>
          <p:nvPr/>
        </p:nvCxnSpPr>
        <p:spPr>
          <a:xfrm>
            <a:off x="369354" y="3375524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2130537-6C19-5346-ABD7-225DA779F915}"/>
              </a:ext>
            </a:extLst>
          </p:cNvPr>
          <p:cNvSpPr txBox="1"/>
          <p:nvPr/>
        </p:nvSpPr>
        <p:spPr>
          <a:xfrm>
            <a:off x="538262" y="2783992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Lab Circuitos I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0D5E5A1-A1E0-1142-B57F-2BCC708AFA45}"/>
              </a:ext>
            </a:extLst>
          </p:cNvPr>
          <p:cNvCxnSpPr/>
          <p:nvPr/>
        </p:nvCxnSpPr>
        <p:spPr>
          <a:xfrm>
            <a:off x="369347" y="3375524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0927B86-772A-9341-8B1B-6F0CE7DCFC8A}"/>
              </a:ext>
            </a:extLst>
          </p:cNvPr>
          <p:cNvCxnSpPr/>
          <p:nvPr/>
        </p:nvCxnSpPr>
        <p:spPr>
          <a:xfrm>
            <a:off x="369348" y="3689203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6322E59-4F1B-6F4B-9CB8-1629D9C5AD71}"/>
              </a:ext>
            </a:extLst>
          </p:cNvPr>
          <p:cNvCxnSpPr/>
          <p:nvPr/>
        </p:nvCxnSpPr>
        <p:spPr>
          <a:xfrm>
            <a:off x="369352" y="3991556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2A6606F2-FF7C-0C41-B8FD-47D3F44757FD}"/>
              </a:ext>
            </a:extLst>
          </p:cNvPr>
          <p:cNvCxnSpPr/>
          <p:nvPr/>
        </p:nvCxnSpPr>
        <p:spPr>
          <a:xfrm>
            <a:off x="369347" y="4305235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61F92CA-1322-EF41-B3F2-DFEFBE76F42B}"/>
              </a:ext>
            </a:extLst>
          </p:cNvPr>
          <p:cNvCxnSpPr/>
          <p:nvPr/>
        </p:nvCxnSpPr>
        <p:spPr>
          <a:xfrm>
            <a:off x="369352" y="4631686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Imagen 39">
            <a:extLst>
              <a:ext uri="{FF2B5EF4-FFF2-40B4-BE49-F238E27FC236}">
                <a16:creationId xmlns:a16="http://schemas.microsoft.com/office/drawing/2014/main" id="{377F20C2-4696-FD48-AD26-DA0352075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010" y="2484385"/>
            <a:ext cx="2229504" cy="307777"/>
          </a:xfrm>
          <a:prstGeom prst="rect">
            <a:avLst/>
          </a:prstGeom>
        </p:spPr>
      </p:pic>
      <p:sp>
        <p:nvSpPr>
          <p:cNvPr id="46" name="Rectángulo 45">
            <a:extLst>
              <a:ext uri="{FF2B5EF4-FFF2-40B4-BE49-F238E27FC236}">
                <a16:creationId xmlns:a16="http://schemas.microsoft.com/office/drawing/2014/main" id="{85C1634D-FDCD-2342-B186-EA76BDD7419C}"/>
              </a:ext>
            </a:extLst>
          </p:cNvPr>
          <p:cNvSpPr/>
          <p:nvPr/>
        </p:nvSpPr>
        <p:spPr>
          <a:xfrm>
            <a:off x="2537512" y="2884285"/>
            <a:ext cx="9050182" cy="2665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84B7C36C-60BD-1545-B81D-0A512D055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6383" y="2884285"/>
            <a:ext cx="312663" cy="2665867"/>
          </a:xfrm>
          <a:prstGeom prst="rect">
            <a:avLst/>
          </a:prstGeom>
        </p:spPr>
      </p:pic>
      <p:pic>
        <p:nvPicPr>
          <p:cNvPr id="1032" name="Picture 8" descr="Conector Caiman, 10 Amp 50 Pzas (25 Pzas Rojo/25 Pzas Negro)">
            <a:extLst>
              <a:ext uri="{FF2B5EF4-FFF2-40B4-BE49-F238E27FC236}">
                <a16:creationId xmlns:a16="http://schemas.microsoft.com/office/drawing/2014/main" id="{4CC83632-0A65-A24F-9A0E-48E12BBAD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688" y="3309532"/>
            <a:ext cx="1364104" cy="10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F6C1B5BC-418D-3A4D-A54D-F7E7952E1ED8}"/>
              </a:ext>
            </a:extLst>
          </p:cNvPr>
          <p:cNvSpPr txBox="1"/>
          <p:nvPr/>
        </p:nvSpPr>
        <p:spPr>
          <a:xfrm>
            <a:off x="2686459" y="4495336"/>
            <a:ext cx="17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Caimán - Caimán</a:t>
            </a:r>
          </a:p>
        </p:txBody>
      </p:sp>
      <p:sp>
        <p:nvSpPr>
          <p:cNvPr id="50" name="Rectángulo redondeado 49">
            <a:extLst>
              <a:ext uri="{FF2B5EF4-FFF2-40B4-BE49-F238E27FC236}">
                <a16:creationId xmlns:a16="http://schemas.microsoft.com/office/drawing/2014/main" id="{45B4CFFB-D502-6244-9887-893BA4FA841C}"/>
              </a:ext>
            </a:extLst>
          </p:cNvPr>
          <p:cNvSpPr/>
          <p:nvPr/>
        </p:nvSpPr>
        <p:spPr>
          <a:xfrm>
            <a:off x="2899688" y="4945365"/>
            <a:ext cx="870446" cy="279432"/>
          </a:xfrm>
          <a:prstGeom prst="roundRect">
            <a:avLst/>
          </a:prstGeom>
          <a:solidFill>
            <a:srgbClr val="FE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Agregar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671E56F-074E-1440-948C-DBD1884449B8}"/>
              </a:ext>
            </a:extLst>
          </p:cNvPr>
          <p:cNvSpPr/>
          <p:nvPr/>
        </p:nvSpPr>
        <p:spPr>
          <a:xfrm>
            <a:off x="3770134" y="4945365"/>
            <a:ext cx="493658" cy="258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034" name="Picture 10" descr="Red heart icon love icon Royalty Free Vector Image">
            <a:extLst>
              <a:ext uri="{FF2B5EF4-FFF2-40B4-BE49-F238E27FC236}">
                <a16:creationId xmlns:a16="http://schemas.microsoft.com/office/drawing/2014/main" id="{C68D008F-112E-DB45-9D87-82FFB2E168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28"/>
          <a:stretch/>
        </p:blipFill>
        <p:spPr bwMode="auto">
          <a:xfrm>
            <a:off x="3914979" y="2982675"/>
            <a:ext cx="508257" cy="48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4879E12-9C03-E340-B9F5-B14AACC7BFB4}"/>
              </a:ext>
            </a:extLst>
          </p:cNvPr>
          <p:cNvCxnSpPr/>
          <p:nvPr/>
        </p:nvCxnSpPr>
        <p:spPr>
          <a:xfrm>
            <a:off x="5163856" y="3156787"/>
            <a:ext cx="0" cy="2102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0571A67-6FD6-3D4E-8275-15DF79305FFE}"/>
              </a:ext>
            </a:extLst>
          </p:cNvPr>
          <p:cNvSpPr txBox="1"/>
          <p:nvPr/>
        </p:nvSpPr>
        <p:spPr>
          <a:xfrm>
            <a:off x="5754507" y="4529995"/>
            <a:ext cx="17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Caimán - Punta</a:t>
            </a:r>
          </a:p>
        </p:txBody>
      </p:sp>
      <p:sp>
        <p:nvSpPr>
          <p:cNvPr id="61" name="Rectángulo redondeado 60">
            <a:extLst>
              <a:ext uri="{FF2B5EF4-FFF2-40B4-BE49-F238E27FC236}">
                <a16:creationId xmlns:a16="http://schemas.microsoft.com/office/drawing/2014/main" id="{1A4E2C3B-3A63-D540-A157-CB1F3D89D13A}"/>
              </a:ext>
            </a:extLst>
          </p:cNvPr>
          <p:cNvSpPr/>
          <p:nvPr/>
        </p:nvSpPr>
        <p:spPr>
          <a:xfrm>
            <a:off x="5967736" y="4980024"/>
            <a:ext cx="870446" cy="279432"/>
          </a:xfrm>
          <a:prstGeom prst="roundRect">
            <a:avLst/>
          </a:prstGeom>
          <a:solidFill>
            <a:srgbClr val="FE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Agregar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0ECBC5C0-E99F-1A4E-BBFD-3E58CB9229D8}"/>
              </a:ext>
            </a:extLst>
          </p:cNvPr>
          <p:cNvSpPr/>
          <p:nvPr/>
        </p:nvSpPr>
        <p:spPr>
          <a:xfrm>
            <a:off x="6838182" y="4980024"/>
            <a:ext cx="493658" cy="258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036" name="Picture 12" descr="B&amp;K PRECISION Puntas de Prueba con Pinzas Caimán - Cables de Conexión -  20FP83 | TL 5A - Grainger México">
            <a:extLst>
              <a:ext uri="{FF2B5EF4-FFF2-40B4-BE49-F238E27FC236}">
                <a16:creationId xmlns:a16="http://schemas.microsoft.com/office/drawing/2014/main" id="{12792A42-CE5E-5647-9875-9A1B913EE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67" y="3283309"/>
            <a:ext cx="1180694" cy="11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eart PNG Images, Outline, Emoji, Pink And Red Heart Clipart Pictures -  Free Transparent PNG Logos">
            <a:extLst>
              <a:ext uri="{FF2B5EF4-FFF2-40B4-BE49-F238E27FC236}">
                <a16:creationId xmlns:a16="http://schemas.microsoft.com/office/drawing/2014/main" id="{61E743EF-9815-9543-9F6A-C4F14DEBC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58" y="3043991"/>
            <a:ext cx="514810" cy="48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DD071A5D-56CB-3A45-998A-22B48A16D262}"/>
              </a:ext>
            </a:extLst>
          </p:cNvPr>
          <p:cNvCxnSpPr/>
          <p:nvPr/>
        </p:nvCxnSpPr>
        <p:spPr>
          <a:xfrm>
            <a:off x="8362723" y="3156787"/>
            <a:ext cx="0" cy="2102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2" name="Picture 18" descr="Compre Puntas De Prueba De La Punta Pin Multímetro Digital Del Osciloscopio  Cables De Prueba Para El Medidor De Voltaje Actual 20A 1000V Punta De Aguja  1 Par A 12,85 € Del">
            <a:extLst>
              <a:ext uri="{FF2B5EF4-FFF2-40B4-BE49-F238E27FC236}">
                <a16:creationId xmlns:a16="http://schemas.microsoft.com/office/drawing/2014/main" id="{0C9D7BC7-8988-6B42-954F-628262ADE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40" y="3325769"/>
            <a:ext cx="1180694" cy="11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>
            <a:extLst>
              <a:ext uri="{FF2B5EF4-FFF2-40B4-BE49-F238E27FC236}">
                <a16:creationId xmlns:a16="http://schemas.microsoft.com/office/drawing/2014/main" id="{955F0610-1990-F447-AB63-BE124893E411}"/>
              </a:ext>
            </a:extLst>
          </p:cNvPr>
          <p:cNvSpPr txBox="1"/>
          <p:nvPr/>
        </p:nvSpPr>
        <p:spPr>
          <a:xfrm>
            <a:off x="9025158" y="4550997"/>
            <a:ext cx="17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Puntas Multímetro</a:t>
            </a:r>
          </a:p>
        </p:txBody>
      </p:sp>
      <p:sp>
        <p:nvSpPr>
          <p:cNvPr id="70" name="Rectángulo redondeado 69">
            <a:extLst>
              <a:ext uri="{FF2B5EF4-FFF2-40B4-BE49-F238E27FC236}">
                <a16:creationId xmlns:a16="http://schemas.microsoft.com/office/drawing/2014/main" id="{A9462369-3353-1E4B-BFD4-6F6E1FF7C2A0}"/>
              </a:ext>
            </a:extLst>
          </p:cNvPr>
          <p:cNvSpPr/>
          <p:nvPr/>
        </p:nvSpPr>
        <p:spPr>
          <a:xfrm>
            <a:off x="9238387" y="5001026"/>
            <a:ext cx="870446" cy="279432"/>
          </a:xfrm>
          <a:prstGeom prst="roundRect">
            <a:avLst/>
          </a:prstGeom>
          <a:solidFill>
            <a:srgbClr val="FE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Agregar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13F0B1C4-B276-424F-A367-73CC4A35932A}"/>
              </a:ext>
            </a:extLst>
          </p:cNvPr>
          <p:cNvSpPr/>
          <p:nvPr/>
        </p:nvSpPr>
        <p:spPr>
          <a:xfrm>
            <a:off x="10108833" y="5001026"/>
            <a:ext cx="493658" cy="258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72" name="Picture 14" descr="Heart PNG Images, Outline, Emoji, Pink And Red Heart Clipart Pictures -  Free Transparent PNG Logos">
            <a:extLst>
              <a:ext uri="{FF2B5EF4-FFF2-40B4-BE49-F238E27FC236}">
                <a16:creationId xmlns:a16="http://schemas.microsoft.com/office/drawing/2014/main" id="{3011A95E-FBBF-4543-B845-F0C813A93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509" y="3064993"/>
            <a:ext cx="514810" cy="48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D6007848-49DD-F44C-939B-3A7C04EEB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5271" y="5016098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3F325EC3-8E2E-C848-AEDC-15D993D3B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0625" y="5061387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9FC63B0A-647C-0141-A16C-9541F6022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46420" y="5096670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9CE6ED25-88DE-F149-8680-5F22426746E4}"/>
              </a:ext>
            </a:extLst>
          </p:cNvPr>
          <p:cNvSpPr/>
          <p:nvPr/>
        </p:nvSpPr>
        <p:spPr>
          <a:xfrm>
            <a:off x="2433199" y="2470015"/>
            <a:ext cx="3961215" cy="340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/>
                </a:solidFill>
              </a:rPr>
              <a:t>Material de categoría: Circuitos I – Práctica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92C598-00A7-D74F-8E47-2978656A4658}"/>
              </a:ext>
            </a:extLst>
          </p:cNvPr>
          <p:cNvSpPr txBox="1"/>
          <p:nvPr/>
        </p:nvSpPr>
        <p:spPr>
          <a:xfrm>
            <a:off x="1899955" y="1326984"/>
            <a:ext cx="163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Pedir Material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B7C4D07-320C-844C-8F62-7C47E2366BD3}"/>
              </a:ext>
            </a:extLst>
          </p:cNvPr>
          <p:cNvSpPr txBox="1"/>
          <p:nvPr/>
        </p:nvSpPr>
        <p:spPr>
          <a:xfrm>
            <a:off x="6929352" y="1335396"/>
            <a:ext cx="163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Herramientas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54AEFE6F-6318-334B-ABE2-264B35C8FD81}"/>
              </a:ext>
            </a:extLst>
          </p:cNvPr>
          <p:cNvSpPr txBox="1"/>
          <p:nvPr/>
        </p:nvSpPr>
        <p:spPr>
          <a:xfrm>
            <a:off x="4164911" y="1343585"/>
            <a:ext cx="222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Material de Prácticas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F6209D9A-323C-8C46-9949-D5AC1E541EDF}"/>
              </a:ext>
            </a:extLst>
          </p:cNvPr>
          <p:cNvSpPr txBox="1"/>
          <p:nvPr/>
        </p:nvSpPr>
        <p:spPr>
          <a:xfrm>
            <a:off x="9336202" y="1350654"/>
            <a:ext cx="163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Favoritos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2328143-2B46-444D-B785-1120F3DA5671}"/>
              </a:ext>
            </a:extLst>
          </p:cNvPr>
          <p:cNvCxnSpPr/>
          <p:nvPr/>
        </p:nvCxnSpPr>
        <p:spPr>
          <a:xfrm>
            <a:off x="3538481" y="1287048"/>
            <a:ext cx="0" cy="4044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70C0A05-976B-F943-A98A-A8825E02094F}"/>
              </a:ext>
            </a:extLst>
          </p:cNvPr>
          <p:cNvCxnSpPr/>
          <p:nvPr/>
        </p:nvCxnSpPr>
        <p:spPr>
          <a:xfrm>
            <a:off x="6402959" y="1302306"/>
            <a:ext cx="0" cy="4044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02DDE1F4-FC75-AC4C-B53E-B71FA004A200}"/>
              </a:ext>
            </a:extLst>
          </p:cNvPr>
          <p:cNvCxnSpPr/>
          <p:nvPr/>
        </p:nvCxnSpPr>
        <p:spPr>
          <a:xfrm>
            <a:off x="8801263" y="1302306"/>
            <a:ext cx="0" cy="4044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51428210-0EC8-5349-AD2A-B9ACFB5B7D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0000" y="-53755"/>
            <a:ext cx="12335654" cy="488048"/>
          </a:xfrm>
          <a:prstGeom prst="rect">
            <a:avLst/>
          </a:prstGeom>
        </p:spPr>
      </p:pic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0E0C5DD5-F98B-CD43-8D4D-E1230B6A2542}"/>
              </a:ext>
            </a:extLst>
          </p:cNvPr>
          <p:cNvCxnSpPr/>
          <p:nvPr/>
        </p:nvCxnSpPr>
        <p:spPr>
          <a:xfrm>
            <a:off x="332543" y="5932008"/>
            <a:ext cx="11061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BFEECC11-ED0F-7642-B19D-637CD35C02CD}"/>
              </a:ext>
            </a:extLst>
          </p:cNvPr>
          <p:cNvSpPr txBox="1"/>
          <p:nvPr/>
        </p:nvSpPr>
        <p:spPr>
          <a:xfrm>
            <a:off x="538255" y="3091572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Lab Circuitos II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116A1E6-F99A-0A48-9BD8-7FF1894FED86}"/>
              </a:ext>
            </a:extLst>
          </p:cNvPr>
          <p:cNvSpPr txBox="1"/>
          <p:nvPr/>
        </p:nvSpPr>
        <p:spPr>
          <a:xfrm>
            <a:off x="549577" y="3384349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Lab Analógicos 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7563F60-FDB3-4746-A7D5-9DAE8065CC91}"/>
              </a:ext>
            </a:extLst>
          </p:cNvPr>
          <p:cNvSpPr txBox="1"/>
          <p:nvPr/>
        </p:nvSpPr>
        <p:spPr>
          <a:xfrm>
            <a:off x="562602" y="3677212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Lab Control 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C1BE8261-1703-3345-A24A-2E9EEF9EF17F}"/>
              </a:ext>
            </a:extLst>
          </p:cNvPr>
          <p:cNvSpPr txBox="1"/>
          <p:nvPr/>
        </p:nvSpPr>
        <p:spPr>
          <a:xfrm>
            <a:off x="545261" y="3984263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Lab Filtros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08B855C8-7F04-A547-953F-7A8648777536}"/>
              </a:ext>
            </a:extLst>
          </p:cNvPr>
          <p:cNvSpPr txBox="1"/>
          <p:nvPr/>
        </p:nvSpPr>
        <p:spPr>
          <a:xfrm>
            <a:off x="544697" y="4309674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Lab Digitales 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C33AD1A6-B017-3444-AF89-4D4718B14161}"/>
              </a:ext>
            </a:extLst>
          </p:cNvPr>
          <p:cNvSpPr txBox="1"/>
          <p:nvPr/>
        </p:nvSpPr>
        <p:spPr>
          <a:xfrm>
            <a:off x="544697" y="4631917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Lab Micros </a:t>
            </a:r>
          </a:p>
        </p:txBody>
      </p:sp>
      <p:pic>
        <p:nvPicPr>
          <p:cNvPr id="77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A426A6F3-329B-2D44-8CBA-DE068405C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18456" y="2905746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97E7A733-05FD-3240-A421-F00BDB28D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31372" y="3182132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0618B834-67FB-5942-8DC5-5F9540C88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31372" y="3492099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63426FF2-A673-A74D-89A1-40ECA986F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44288" y="3768485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42583CC0-3F48-4C45-B1E5-ADE915D99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13292" y="4109447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140E74C0-F2E3-F84C-8377-10F4F8E78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13292" y="4419414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4057827A-DEA4-1040-82D0-DD11BEBFE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6208" y="4695800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Conector Caiman, 10 Amp 50 Pzas (25 Pzas Rojo/25 Pzas Negro)">
            <a:extLst>
              <a:ext uri="{FF2B5EF4-FFF2-40B4-BE49-F238E27FC236}">
                <a16:creationId xmlns:a16="http://schemas.microsoft.com/office/drawing/2014/main" id="{A448FD1A-FBAF-EA43-AD00-596D15E4F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87" y="6090996"/>
            <a:ext cx="704231" cy="53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CuadroTexto 84">
            <a:extLst>
              <a:ext uri="{FF2B5EF4-FFF2-40B4-BE49-F238E27FC236}">
                <a16:creationId xmlns:a16="http://schemas.microsoft.com/office/drawing/2014/main" id="{5C044B9D-629E-2044-BDD6-95E4C044B640}"/>
              </a:ext>
            </a:extLst>
          </p:cNvPr>
          <p:cNvSpPr txBox="1"/>
          <p:nvPr/>
        </p:nvSpPr>
        <p:spPr>
          <a:xfrm>
            <a:off x="1639298" y="6206373"/>
            <a:ext cx="335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Caimán – Caimán	Cantidad: 2</a:t>
            </a:r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F6C8700F-EFF6-E44A-BDCA-267AAD2C4F8E}"/>
              </a:ext>
            </a:extLst>
          </p:cNvPr>
          <p:cNvSpPr/>
          <p:nvPr/>
        </p:nvSpPr>
        <p:spPr>
          <a:xfrm>
            <a:off x="988587" y="3375524"/>
            <a:ext cx="1911101" cy="25564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B5D605A5-B42E-DF45-BBE7-29494723B159}"/>
              </a:ext>
            </a:extLst>
          </p:cNvPr>
          <p:cNvSpPr txBox="1"/>
          <p:nvPr/>
        </p:nvSpPr>
        <p:spPr>
          <a:xfrm>
            <a:off x="1233909" y="3476175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Práctica 1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DCECEFB5-A7AE-C941-AED8-D9627DF0E013}"/>
              </a:ext>
            </a:extLst>
          </p:cNvPr>
          <p:cNvSpPr txBox="1"/>
          <p:nvPr/>
        </p:nvSpPr>
        <p:spPr>
          <a:xfrm>
            <a:off x="1275454" y="3844706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Práctica 2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4EBF4954-192E-3642-89B7-3DB7F038E50F}"/>
              </a:ext>
            </a:extLst>
          </p:cNvPr>
          <p:cNvSpPr txBox="1"/>
          <p:nvPr/>
        </p:nvSpPr>
        <p:spPr>
          <a:xfrm>
            <a:off x="1272816" y="4229914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Práctica 3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AE2644F-72BD-2E4E-8FB8-B2A582D9B95E}"/>
              </a:ext>
            </a:extLst>
          </p:cNvPr>
          <p:cNvCxnSpPr>
            <a:cxnSpLocks/>
          </p:cNvCxnSpPr>
          <p:nvPr/>
        </p:nvCxnSpPr>
        <p:spPr>
          <a:xfrm flipV="1">
            <a:off x="1097585" y="3783578"/>
            <a:ext cx="1699638" cy="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1B44A55A-3CD6-6F4A-9F63-B4A16A47A284}"/>
              </a:ext>
            </a:extLst>
          </p:cNvPr>
          <p:cNvCxnSpPr>
            <a:cxnSpLocks/>
          </p:cNvCxnSpPr>
          <p:nvPr/>
        </p:nvCxnSpPr>
        <p:spPr>
          <a:xfrm flipV="1">
            <a:off x="1032841" y="4154141"/>
            <a:ext cx="1699638" cy="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76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A717400A-AAA4-E94A-B712-E7492E6E4D28}"/>
              </a:ext>
            </a:extLst>
          </p:cNvPr>
          <p:cNvSpPr/>
          <p:nvPr/>
        </p:nvSpPr>
        <p:spPr>
          <a:xfrm>
            <a:off x="343397" y="2733299"/>
            <a:ext cx="1713206" cy="2176669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A57050D-7FDE-084B-8156-41E0E41F77C7}"/>
              </a:ext>
            </a:extLst>
          </p:cNvPr>
          <p:cNvSpPr/>
          <p:nvPr/>
        </p:nvSpPr>
        <p:spPr>
          <a:xfrm>
            <a:off x="-14503" y="420394"/>
            <a:ext cx="12320153" cy="1438090"/>
          </a:xfrm>
          <a:prstGeom prst="rect">
            <a:avLst/>
          </a:prstGeom>
          <a:solidFill>
            <a:srgbClr val="FE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GRUPEDSAC – GRUPO PARA PROMOVER LA EDUCACIÓN Y EL DESARROLLO SUSTENTABLE  A.C.">
            <a:extLst>
              <a:ext uri="{FF2B5EF4-FFF2-40B4-BE49-F238E27FC236}">
                <a16:creationId xmlns:a16="http://schemas.microsoft.com/office/drawing/2014/main" id="{0F5E2708-535A-4642-9E35-2AE79CC79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0" y="553595"/>
            <a:ext cx="1378759" cy="7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3DC4A3-CF55-6143-BFA2-DE54AC26E836}"/>
              </a:ext>
            </a:extLst>
          </p:cNvPr>
          <p:cNvSpPr txBox="1"/>
          <p:nvPr/>
        </p:nvSpPr>
        <p:spPr>
          <a:xfrm>
            <a:off x="2366430" y="550632"/>
            <a:ext cx="7307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</a:rPr>
              <a:t>RESERVA Y PRÉSTAMO DE EQUIPO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3105902-3BF2-284A-B0E4-49BAB1BD4592}"/>
              </a:ext>
            </a:extLst>
          </p:cNvPr>
          <p:cNvSpPr txBox="1"/>
          <p:nvPr/>
        </p:nvSpPr>
        <p:spPr>
          <a:xfrm>
            <a:off x="2560238" y="861115"/>
            <a:ext cx="6978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Laboratorio de ingenierías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1F7EA71-03B8-1C4B-B0C9-EFE1C1C6FBFB}"/>
              </a:ext>
            </a:extLst>
          </p:cNvPr>
          <p:cNvCxnSpPr/>
          <p:nvPr/>
        </p:nvCxnSpPr>
        <p:spPr>
          <a:xfrm>
            <a:off x="369359" y="3061845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554C93C-A81E-D54C-8E95-1C76BAE86ADF}"/>
              </a:ext>
            </a:extLst>
          </p:cNvPr>
          <p:cNvCxnSpPr/>
          <p:nvPr/>
        </p:nvCxnSpPr>
        <p:spPr>
          <a:xfrm>
            <a:off x="369354" y="3375524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2130537-6C19-5346-ABD7-225DA779F915}"/>
              </a:ext>
            </a:extLst>
          </p:cNvPr>
          <p:cNvSpPr txBox="1"/>
          <p:nvPr/>
        </p:nvSpPr>
        <p:spPr>
          <a:xfrm>
            <a:off x="538262" y="2783992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effectLst/>
              </a:rPr>
              <a:t>Lab Circuitos I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0D5E5A1-A1E0-1142-B57F-2BCC708AFA45}"/>
              </a:ext>
            </a:extLst>
          </p:cNvPr>
          <p:cNvCxnSpPr/>
          <p:nvPr/>
        </p:nvCxnSpPr>
        <p:spPr>
          <a:xfrm>
            <a:off x="369347" y="3375524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0927B86-772A-9341-8B1B-6F0CE7DCFC8A}"/>
              </a:ext>
            </a:extLst>
          </p:cNvPr>
          <p:cNvCxnSpPr/>
          <p:nvPr/>
        </p:nvCxnSpPr>
        <p:spPr>
          <a:xfrm>
            <a:off x="369348" y="3689203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6322E59-4F1B-6F4B-9CB8-1629D9C5AD71}"/>
              </a:ext>
            </a:extLst>
          </p:cNvPr>
          <p:cNvCxnSpPr/>
          <p:nvPr/>
        </p:nvCxnSpPr>
        <p:spPr>
          <a:xfrm>
            <a:off x="369352" y="3991556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2A6606F2-FF7C-0C41-B8FD-47D3F44757FD}"/>
              </a:ext>
            </a:extLst>
          </p:cNvPr>
          <p:cNvCxnSpPr/>
          <p:nvPr/>
        </p:nvCxnSpPr>
        <p:spPr>
          <a:xfrm>
            <a:off x="369347" y="4305235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61F92CA-1322-EF41-B3F2-DFEFBE76F42B}"/>
              </a:ext>
            </a:extLst>
          </p:cNvPr>
          <p:cNvCxnSpPr/>
          <p:nvPr/>
        </p:nvCxnSpPr>
        <p:spPr>
          <a:xfrm>
            <a:off x="369352" y="4631686"/>
            <a:ext cx="1636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Imagen 39">
            <a:extLst>
              <a:ext uri="{FF2B5EF4-FFF2-40B4-BE49-F238E27FC236}">
                <a16:creationId xmlns:a16="http://schemas.microsoft.com/office/drawing/2014/main" id="{377F20C2-4696-FD48-AD26-DA0352075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010" y="2484385"/>
            <a:ext cx="2229504" cy="307777"/>
          </a:xfrm>
          <a:prstGeom prst="rect">
            <a:avLst/>
          </a:prstGeom>
        </p:spPr>
      </p:pic>
      <p:sp>
        <p:nvSpPr>
          <p:cNvPr id="46" name="Rectángulo 45">
            <a:extLst>
              <a:ext uri="{FF2B5EF4-FFF2-40B4-BE49-F238E27FC236}">
                <a16:creationId xmlns:a16="http://schemas.microsoft.com/office/drawing/2014/main" id="{85C1634D-FDCD-2342-B186-EA76BDD7419C}"/>
              </a:ext>
            </a:extLst>
          </p:cNvPr>
          <p:cNvSpPr/>
          <p:nvPr/>
        </p:nvSpPr>
        <p:spPr>
          <a:xfrm>
            <a:off x="2537512" y="2884285"/>
            <a:ext cx="9050182" cy="2665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84B7C36C-60BD-1545-B81D-0A512D055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6383" y="2884285"/>
            <a:ext cx="312663" cy="2665867"/>
          </a:xfrm>
          <a:prstGeom prst="rect">
            <a:avLst/>
          </a:prstGeom>
        </p:spPr>
      </p:pic>
      <p:pic>
        <p:nvPicPr>
          <p:cNvPr id="1032" name="Picture 8" descr="Conector Caiman, 10 Amp 50 Pzas (25 Pzas Rojo/25 Pzas Negro)">
            <a:extLst>
              <a:ext uri="{FF2B5EF4-FFF2-40B4-BE49-F238E27FC236}">
                <a16:creationId xmlns:a16="http://schemas.microsoft.com/office/drawing/2014/main" id="{4CC83632-0A65-A24F-9A0E-48E12BBAD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688" y="3309532"/>
            <a:ext cx="1364104" cy="10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F6C1B5BC-418D-3A4D-A54D-F7E7952E1ED8}"/>
              </a:ext>
            </a:extLst>
          </p:cNvPr>
          <p:cNvSpPr txBox="1"/>
          <p:nvPr/>
        </p:nvSpPr>
        <p:spPr>
          <a:xfrm>
            <a:off x="2686459" y="4495336"/>
            <a:ext cx="17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Caimán - Caimán</a:t>
            </a:r>
          </a:p>
        </p:txBody>
      </p:sp>
      <p:sp>
        <p:nvSpPr>
          <p:cNvPr id="50" name="Rectángulo redondeado 49">
            <a:extLst>
              <a:ext uri="{FF2B5EF4-FFF2-40B4-BE49-F238E27FC236}">
                <a16:creationId xmlns:a16="http://schemas.microsoft.com/office/drawing/2014/main" id="{45B4CFFB-D502-6244-9887-893BA4FA841C}"/>
              </a:ext>
            </a:extLst>
          </p:cNvPr>
          <p:cNvSpPr/>
          <p:nvPr/>
        </p:nvSpPr>
        <p:spPr>
          <a:xfrm>
            <a:off x="2899688" y="4945365"/>
            <a:ext cx="870446" cy="279432"/>
          </a:xfrm>
          <a:prstGeom prst="roundRect">
            <a:avLst/>
          </a:prstGeom>
          <a:solidFill>
            <a:srgbClr val="FE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Agregar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671E56F-074E-1440-948C-DBD1884449B8}"/>
              </a:ext>
            </a:extLst>
          </p:cNvPr>
          <p:cNvSpPr/>
          <p:nvPr/>
        </p:nvSpPr>
        <p:spPr>
          <a:xfrm>
            <a:off x="3770134" y="4945365"/>
            <a:ext cx="493658" cy="258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034" name="Picture 10" descr="Red heart icon love icon Royalty Free Vector Image">
            <a:extLst>
              <a:ext uri="{FF2B5EF4-FFF2-40B4-BE49-F238E27FC236}">
                <a16:creationId xmlns:a16="http://schemas.microsoft.com/office/drawing/2014/main" id="{C68D008F-112E-DB45-9D87-82FFB2E168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28"/>
          <a:stretch/>
        </p:blipFill>
        <p:spPr bwMode="auto">
          <a:xfrm>
            <a:off x="3914979" y="2982675"/>
            <a:ext cx="508257" cy="48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4879E12-9C03-E340-B9F5-B14AACC7BFB4}"/>
              </a:ext>
            </a:extLst>
          </p:cNvPr>
          <p:cNvCxnSpPr/>
          <p:nvPr/>
        </p:nvCxnSpPr>
        <p:spPr>
          <a:xfrm>
            <a:off x="5163856" y="3156787"/>
            <a:ext cx="0" cy="2102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0571A67-6FD6-3D4E-8275-15DF79305FFE}"/>
              </a:ext>
            </a:extLst>
          </p:cNvPr>
          <p:cNvSpPr txBox="1"/>
          <p:nvPr/>
        </p:nvSpPr>
        <p:spPr>
          <a:xfrm>
            <a:off x="5754507" y="4529995"/>
            <a:ext cx="17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Caimán - Punta</a:t>
            </a:r>
          </a:p>
        </p:txBody>
      </p:sp>
      <p:sp>
        <p:nvSpPr>
          <p:cNvPr id="61" name="Rectángulo redondeado 60">
            <a:extLst>
              <a:ext uri="{FF2B5EF4-FFF2-40B4-BE49-F238E27FC236}">
                <a16:creationId xmlns:a16="http://schemas.microsoft.com/office/drawing/2014/main" id="{1A4E2C3B-3A63-D540-A157-CB1F3D89D13A}"/>
              </a:ext>
            </a:extLst>
          </p:cNvPr>
          <p:cNvSpPr/>
          <p:nvPr/>
        </p:nvSpPr>
        <p:spPr>
          <a:xfrm>
            <a:off x="5967736" y="4980024"/>
            <a:ext cx="870446" cy="279432"/>
          </a:xfrm>
          <a:prstGeom prst="roundRect">
            <a:avLst/>
          </a:prstGeom>
          <a:solidFill>
            <a:srgbClr val="FE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Agregar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0ECBC5C0-E99F-1A4E-BBFD-3E58CB9229D8}"/>
              </a:ext>
            </a:extLst>
          </p:cNvPr>
          <p:cNvSpPr/>
          <p:nvPr/>
        </p:nvSpPr>
        <p:spPr>
          <a:xfrm>
            <a:off x="6838182" y="4980024"/>
            <a:ext cx="493658" cy="258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036" name="Picture 12" descr="B&amp;K PRECISION Puntas de Prueba con Pinzas Caimán - Cables de Conexión -  20FP83 | TL 5A - Grainger México">
            <a:extLst>
              <a:ext uri="{FF2B5EF4-FFF2-40B4-BE49-F238E27FC236}">
                <a16:creationId xmlns:a16="http://schemas.microsoft.com/office/drawing/2014/main" id="{12792A42-CE5E-5647-9875-9A1B913EE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67" y="3283309"/>
            <a:ext cx="1180694" cy="11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eart PNG Images, Outline, Emoji, Pink And Red Heart Clipart Pictures -  Free Transparent PNG Logos">
            <a:extLst>
              <a:ext uri="{FF2B5EF4-FFF2-40B4-BE49-F238E27FC236}">
                <a16:creationId xmlns:a16="http://schemas.microsoft.com/office/drawing/2014/main" id="{61E743EF-9815-9543-9F6A-C4F14DEBC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58" y="3043991"/>
            <a:ext cx="514810" cy="48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DD071A5D-56CB-3A45-998A-22B48A16D262}"/>
              </a:ext>
            </a:extLst>
          </p:cNvPr>
          <p:cNvCxnSpPr/>
          <p:nvPr/>
        </p:nvCxnSpPr>
        <p:spPr>
          <a:xfrm>
            <a:off x="8362723" y="3156787"/>
            <a:ext cx="0" cy="2102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2" name="Picture 18" descr="Compre Puntas De Prueba De La Punta Pin Multímetro Digital Del Osciloscopio  Cables De Prueba Para El Medidor De Voltaje Actual 20A 1000V Punta De Aguja  1 Par A 12,85 € Del">
            <a:extLst>
              <a:ext uri="{FF2B5EF4-FFF2-40B4-BE49-F238E27FC236}">
                <a16:creationId xmlns:a16="http://schemas.microsoft.com/office/drawing/2014/main" id="{0C9D7BC7-8988-6B42-954F-628262ADE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40" y="3325769"/>
            <a:ext cx="1180694" cy="11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>
            <a:extLst>
              <a:ext uri="{FF2B5EF4-FFF2-40B4-BE49-F238E27FC236}">
                <a16:creationId xmlns:a16="http://schemas.microsoft.com/office/drawing/2014/main" id="{955F0610-1990-F447-AB63-BE124893E411}"/>
              </a:ext>
            </a:extLst>
          </p:cNvPr>
          <p:cNvSpPr txBox="1"/>
          <p:nvPr/>
        </p:nvSpPr>
        <p:spPr>
          <a:xfrm>
            <a:off x="9025158" y="4550997"/>
            <a:ext cx="17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Puntas Multímetro</a:t>
            </a:r>
          </a:p>
        </p:txBody>
      </p:sp>
      <p:sp>
        <p:nvSpPr>
          <p:cNvPr id="70" name="Rectángulo redondeado 69">
            <a:extLst>
              <a:ext uri="{FF2B5EF4-FFF2-40B4-BE49-F238E27FC236}">
                <a16:creationId xmlns:a16="http://schemas.microsoft.com/office/drawing/2014/main" id="{A9462369-3353-1E4B-BFD4-6F6E1FF7C2A0}"/>
              </a:ext>
            </a:extLst>
          </p:cNvPr>
          <p:cNvSpPr/>
          <p:nvPr/>
        </p:nvSpPr>
        <p:spPr>
          <a:xfrm>
            <a:off x="9238387" y="5001026"/>
            <a:ext cx="870446" cy="279432"/>
          </a:xfrm>
          <a:prstGeom prst="roundRect">
            <a:avLst/>
          </a:prstGeom>
          <a:solidFill>
            <a:srgbClr val="FE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Agregar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13F0B1C4-B276-424F-A367-73CC4A35932A}"/>
              </a:ext>
            </a:extLst>
          </p:cNvPr>
          <p:cNvSpPr/>
          <p:nvPr/>
        </p:nvSpPr>
        <p:spPr>
          <a:xfrm>
            <a:off x="10108833" y="5001026"/>
            <a:ext cx="493658" cy="258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72" name="Picture 14" descr="Heart PNG Images, Outline, Emoji, Pink And Red Heart Clipart Pictures -  Free Transparent PNG Logos">
            <a:extLst>
              <a:ext uri="{FF2B5EF4-FFF2-40B4-BE49-F238E27FC236}">
                <a16:creationId xmlns:a16="http://schemas.microsoft.com/office/drawing/2014/main" id="{3011A95E-FBBF-4543-B845-F0C813A93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509" y="3064993"/>
            <a:ext cx="514810" cy="48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D6007848-49DD-F44C-939B-3A7C04EEB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5271" y="5016098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3F325EC3-8E2E-C848-AEDC-15D993D3B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0625" y="5061387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9FC63B0A-647C-0141-A16C-9541F6022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46420" y="5096670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9CE6ED25-88DE-F149-8680-5F22426746E4}"/>
              </a:ext>
            </a:extLst>
          </p:cNvPr>
          <p:cNvSpPr/>
          <p:nvPr/>
        </p:nvSpPr>
        <p:spPr>
          <a:xfrm>
            <a:off x="2433199" y="2470015"/>
            <a:ext cx="3961215" cy="340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/>
                </a:solidFill>
              </a:rPr>
              <a:t>Material de categoría: Circuitos II – Práctica 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92C598-00A7-D74F-8E47-2978656A4658}"/>
              </a:ext>
            </a:extLst>
          </p:cNvPr>
          <p:cNvSpPr txBox="1"/>
          <p:nvPr/>
        </p:nvSpPr>
        <p:spPr>
          <a:xfrm>
            <a:off x="1899955" y="1326984"/>
            <a:ext cx="163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Pedir Material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B7C4D07-320C-844C-8F62-7C47E2366BD3}"/>
              </a:ext>
            </a:extLst>
          </p:cNvPr>
          <p:cNvSpPr txBox="1"/>
          <p:nvPr/>
        </p:nvSpPr>
        <p:spPr>
          <a:xfrm>
            <a:off x="6929352" y="1335396"/>
            <a:ext cx="163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Herramientas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54AEFE6F-6318-334B-ABE2-264B35C8FD81}"/>
              </a:ext>
            </a:extLst>
          </p:cNvPr>
          <p:cNvSpPr txBox="1"/>
          <p:nvPr/>
        </p:nvSpPr>
        <p:spPr>
          <a:xfrm>
            <a:off x="4164911" y="1343585"/>
            <a:ext cx="222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Material de Prácticas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F6209D9A-323C-8C46-9949-D5AC1E541EDF}"/>
              </a:ext>
            </a:extLst>
          </p:cNvPr>
          <p:cNvSpPr txBox="1"/>
          <p:nvPr/>
        </p:nvSpPr>
        <p:spPr>
          <a:xfrm>
            <a:off x="9336202" y="1350654"/>
            <a:ext cx="163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Favoritos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2328143-2B46-444D-B785-1120F3DA5671}"/>
              </a:ext>
            </a:extLst>
          </p:cNvPr>
          <p:cNvCxnSpPr/>
          <p:nvPr/>
        </p:nvCxnSpPr>
        <p:spPr>
          <a:xfrm>
            <a:off x="3538481" y="1287048"/>
            <a:ext cx="0" cy="4044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70C0A05-976B-F943-A98A-A8825E02094F}"/>
              </a:ext>
            </a:extLst>
          </p:cNvPr>
          <p:cNvCxnSpPr/>
          <p:nvPr/>
        </p:nvCxnSpPr>
        <p:spPr>
          <a:xfrm>
            <a:off x="6402959" y="1302306"/>
            <a:ext cx="0" cy="4044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02DDE1F4-FC75-AC4C-B53E-B71FA004A200}"/>
              </a:ext>
            </a:extLst>
          </p:cNvPr>
          <p:cNvCxnSpPr/>
          <p:nvPr/>
        </p:nvCxnSpPr>
        <p:spPr>
          <a:xfrm>
            <a:off x="8801263" y="1302306"/>
            <a:ext cx="0" cy="4044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51428210-0EC8-5349-AD2A-B9ACFB5B7D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0000" y="-53755"/>
            <a:ext cx="12335654" cy="488048"/>
          </a:xfrm>
          <a:prstGeom prst="rect">
            <a:avLst/>
          </a:prstGeom>
        </p:spPr>
      </p:pic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0E0C5DD5-F98B-CD43-8D4D-E1230B6A2542}"/>
              </a:ext>
            </a:extLst>
          </p:cNvPr>
          <p:cNvCxnSpPr/>
          <p:nvPr/>
        </p:nvCxnSpPr>
        <p:spPr>
          <a:xfrm>
            <a:off x="332543" y="5932008"/>
            <a:ext cx="11061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BFEECC11-ED0F-7642-B19D-637CD35C02CD}"/>
              </a:ext>
            </a:extLst>
          </p:cNvPr>
          <p:cNvSpPr txBox="1"/>
          <p:nvPr/>
        </p:nvSpPr>
        <p:spPr>
          <a:xfrm>
            <a:off x="538255" y="3091572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Lab Circuitos II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116A1E6-F99A-0A48-9BD8-7FF1894FED86}"/>
              </a:ext>
            </a:extLst>
          </p:cNvPr>
          <p:cNvSpPr txBox="1"/>
          <p:nvPr/>
        </p:nvSpPr>
        <p:spPr>
          <a:xfrm>
            <a:off x="549577" y="3384349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Lab Analógicos 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7563F60-FDB3-4746-A7D5-9DAE8065CC91}"/>
              </a:ext>
            </a:extLst>
          </p:cNvPr>
          <p:cNvSpPr txBox="1"/>
          <p:nvPr/>
        </p:nvSpPr>
        <p:spPr>
          <a:xfrm>
            <a:off x="562602" y="3677212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Lab Control 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C1BE8261-1703-3345-A24A-2E9EEF9EF17F}"/>
              </a:ext>
            </a:extLst>
          </p:cNvPr>
          <p:cNvSpPr txBox="1"/>
          <p:nvPr/>
        </p:nvSpPr>
        <p:spPr>
          <a:xfrm>
            <a:off x="545261" y="3984263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Lab Filtros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08B855C8-7F04-A547-953F-7A8648777536}"/>
              </a:ext>
            </a:extLst>
          </p:cNvPr>
          <p:cNvSpPr txBox="1"/>
          <p:nvPr/>
        </p:nvSpPr>
        <p:spPr>
          <a:xfrm>
            <a:off x="544697" y="4309674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Lab Digitales 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C33AD1A6-B017-3444-AF89-4D4718B14161}"/>
              </a:ext>
            </a:extLst>
          </p:cNvPr>
          <p:cNvSpPr txBox="1"/>
          <p:nvPr/>
        </p:nvSpPr>
        <p:spPr>
          <a:xfrm>
            <a:off x="544697" y="4631917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Lab Micros </a:t>
            </a:r>
          </a:p>
        </p:txBody>
      </p:sp>
      <p:pic>
        <p:nvPicPr>
          <p:cNvPr id="77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A426A6F3-329B-2D44-8CBA-DE068405C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18456" y="2905746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97E7A733-05FD-3240-A421-F00BDB28D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31372" y="3182132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0618B834-67FB-5942-8DC5-5F9540C88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31372" y="3492099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63426FF2-A673-A74D-89A1-40ECA986F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44288" y="3768485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42583CC0-3F48-4C45-B1E5-ADE915D99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13292" y="4109447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140E74C0-F2E3-F84C-8377-10F4F8E78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13292" y="4419414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0" descr="Arrow, down, drop, dropdown, expand icon - Download on Iconfinder">
            <a:extLst>
              <a:ext uri="{FF2B5EF4-FFF2-40B4-BE49-F238E27FC236}">
                <a16:creationId xmlns:a16="http://schemas.microsoft.com/office/drawing/2014/main" id="{4057827A-DEA4-1040-82D0-DD11BEBFE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6208" y="4695800"/>
            <a:ext cx="137965" cy="1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Conector Caiman, 10 Amp 50 Pzas (25 Pzas Rojo/25 Pzas Negro)">
            <a:extLst>
              <a:ext uri="{FF2B5EF4-FFF2-40B4-BE49-F238E27FC236}">
                <a16:creationId xmlns:a16="http://schemas.microsoft.com/office/drawing/2014/main" id="{A448FD1A-FBAF-EA43-AD00-596D15E4F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87" y="6090996"/>
            <a:ext cx="704231" cy="53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CuadroTexto 84">
            <a:extLst>
              <a:ext uri="{FF2B5EF4-FFF2-40B4-BE49-F238E27FC236}">
                <a16:creationId xmlns:a16="http://schemas.microsoft.com/office/drawing/2014/main" id="{5C044B9D-629E-2044-BDD6-95E4C044B640}"/>
              </a:ext>
            </a:extLst>
          </p:cNvPr>
          <p:cNvSpPr txBox="1"/>
          <p:nvPr/>
        </p:nvSpPr>
        <p:spPr>
          <a:xfrm>
            <a:off x="1639298" y="6206373"/>
            <a:ext cx="335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Caimán – Caimán	Cantidad: 2</a:t>
            </a:r>
          </a:p>
        </p:txBody>
      </p:sp>
    </p:spTree>
    <p:extLst>
      <p:ext uri="{BB962C8B-B14F-4D97-AF65-F5344CB8AC3E}">
        <p14:creationId xmlns:p14="http://schemas.microsoft.com/office/powerpoint/2010/main" val="2297386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336</Words>
  <Application>Microsoft Macintosh PowerPoint</Application>
  <PresentationFormat>Panorámica</PresentationFormat>
  <Paragraphs>154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GARCIA RAMOS BERNARDO</cp:lastModifiedBy>
  <cp:revision>15</cp:revision>
  <dcterms:created xsi:type="dcterms:W3CDTF">2021-03-19T03:12:29Z</dcterms:created>
  <dcterms:modified xsi:type="dcterms:W3CDTF">2021-05-13T06:53:24Z</dcterms:modified>
</cp:coreProperties>
</file>