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6"/>
  </p:normalViewPr>
  <p:slideViewPr>
    <p:cSldViewPr snapToGrid="0" snapToObjects="1">
      <p:cViewPr varScale="1">
        <p:scale>
          <a:sx n="76" d="100"/>
          <a:sy n="7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B8554-549D-49E1-BBDA-1DEF7792B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1315C3-14EE-41CB-AB56-1B8EFBD6500F}">
      <dgm:prSet/>
      <dgm:spPr/>
      <dgm:t>
        <a:bodyPr/>
        <a:lstStyle/>
        <a:p>
          <a:pPr>
            <a:defRPr cap="all"/>
          </a:pPr>
          <a:r>
            <a:rPr lang="es-MX" baseline="0"/>
            <a:t>Regresar un objeto que controle el acceso a las mismas</a:t>
          </a:r>
          <a:endParaRPr lang="en-US"/>
        </a:p>
      </dgm:t>
    </dgm:pt>
    <dgm:pt modelId="{39A44853-E736-4F88-B28D-F4B1F7F11BCF}" type="parTrans" cxnId="{CB7785FF-4E49-4B46-806F-B64CF54C23F7}">
      <dgm:prSet/>
      <dgm:spPr/>
      <dgm:t>
        <a:bodyPr/>
        <a:lstStyle/>
        <a:p>
          <a:endParaRPr lang="en-US"/>
        </a:p>
      </dgm:t>
    </dgm:pt>
    <dgm:pt modelId="{2DD8F599-D4D1-466A-8D75-27E586E7037F}" type="sibTrans" cxnId="{CB7785FF-4E49-4B46-806F-B64CF54C23F7}">
      <dgm:prSet/>
      <dgm:spPr/>
      <dgm:t>
        <a:bodyPr/>
        <a:lstStyle/>
        <a:p>
          <a:endParaRPr lang="en-US"/>
        </a:p>
      </dgm:t>
    </dgm:pt>
    <dgm:pt modelId="{365329A7-31D2-46AC-8405-D020B1A7F85A}">
      <dgm:prSet/>
      <dgm:spPr/>
      <dgm:t>
        <a:bodyPr/>
        <a:lstStyle/>
        <a:p>
          <a:pPr>
            <a:defRPr cap="all"/>
          </a:pPr>
          <a:r>
            <a:rPr lang="es-MX" baseline="0" dirty="0"/>
            <a:t>Similar a constructores y modificadores</a:t>
          </a:r>
          <a:endParaRPr lang="en-US" dirty="0"/>
        </a:p>
      </dgm:t>
    </dgm:pt>
    <dgm:pt modelId="{7FF02B8D-88B3-4FA2-9333-BEF42213C187}" type="parTrans" cxnId="{AE44235B-E4CF-4EF8-8C3C-46EF0A0EDC76}">
      <dgm:prSet/>
      <dgm:spPr/>
      <dgm:t>
        <a:bodyPr/>
        <a:lstStyle/>
        <a:p>
          <a:endParaRPr lang="en-US"/>
        </a:p>
      </dgm:t>
    </dgm:pt>
    <dgm:pt modelId="{540AB6B5-ADC2-49C4-8045-7D3541F4F9CB}" type="sibTrans" cxnId="{AE44235B-E4CF-4EF8-8C3C-46EF0A0EDC76}">
      <dgm:prSet/>
      <dgm:spPr/>
      <dgm:t>
        <a:bodyPr/>
        <a:lstStyle/>
        <a:p>
          <a:endParaRPr lang="en-US"/>
        </a:p>
      </dgm:t>
    </dgm:pt>
    <dgm:pt modelId="{AD9C91AA-2763-4949-9B40-14875376AAED}" type="pres">
      <dgm:prSet presAssocID="{4FCB8554-549D-49E1-BBDA-1DEF7792BC52}" presName="root" presStyleCnt="0">
        <dgm:presLayoutVars>
          <dgm:dir/>
          <dgm:resizeHandles val="exact"/>
        </dgm:presLayoutVars>
      </dgm:prSet>
      <dgm:spPr/>
    </dgm:pt>
    <dgm:pt modelId="{D0F387BD-FC0F-4A42-A1F2-FA35D096F3F4}" type="pres">
      <dgm:prSet presAssocID="{AB1315C3-14EE-41CB-AB56-1B8EFBD6500F}" presName="compNode" presStyleCnt="0"/>
      <dgm:spPr/>
    </dgm:pt>
    <dgm:pt modelId="{2C0CFA2C-0530-4FE8-8837-95E5A5140C30}" type="pres">
      <dgm:prSet presAssocID="{AB1315C3-14EE-41CB-AB56-1B8EFBD6500F}" presName="iconBgRect" presStyleLbl="bgShp" presStyleIdx="0" presStyleCnt="2"/>
      <dgm:spPr/>
    </dgm:pt>
    <dgm:pt modelId="{1CC3B72C-39A6-44D7-8FB4-181DD7BB4FA3}" type="pres">
      <dgm:prSet presAssocID="{AB1315C3-14EE-41CB-AB56-1B8EFBD650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FED4B50-1AC8-46F8-8593-5DF953654B39}" type="pres">
      <dgm:prSet presAssocID="{AB1315C3-14EE-41CB-AB56-1B8EFBD6500F}" presName="spaceRect" presStyleCnt="0"/>
      <dgm:spPr/>
    </dgm:pt>
    <dgm:pt modelId="{DD1BC6F1-FFE3-4AEB-93C3-B69798F0E318}" type="pres">
      <dgm:prSet presAssocID="{AB1315C3-14EE-41CB-AB56-1B8EFBD6500F}" presName="textRect" presStyleLbl="revTx" presStyleIdx="0" presStyleCnt="2">
        <dgm:presLayoutVars>
          <dgm:chMax val="1"/>
          <dgm:chPref val="1"/>
        </dgm:presLayoutVars>
      </dgm:prSet>
      <dgm:spPr/>
    </dgm:pt>
    <dgm:pt modelId="{9290D7ED-8AE2-44AF-8E12-4AD3C87975BB}" type="pres">
      <dgm:prSet presAssocID="{2DD8F599-D4D1-466A-8D75-27E586E7037F}" presName="sibTrans" presStyleCnt="0"/>
      <dgm:spPr/>
    </dgm:pt>
    <dgm:pt modelId="{A0300DB6-934B-4313-AC47-19D38340E5D5}" type="pres">
      <dgm:prSet presAssocID="{365329A7-31D2-46AC-8405-D020B1A7F85A}" presName="compNode" presStyleCnt="0"/>
      <dgm:spPr/>
    </dgm:pt>
    <dgm:pt modelId="{3C6AEE4B-2FA6-4899-8692-9AFE859F0445}" type="pres">
      <dgm:prSet presAssocID="{365329A7-31D2-46AC-8405-D020B1A7F85A}" presName="iconBgRect" presStyleLbl="bgShp" presStyleIdx="1" presStyleCnt="2"/>
      <dgm:spPr/>
    </dgm:pt>
    <dgm:pt modelId="{5474AC89-9E88-43B2-B0F3-65610D630C29}" type="pres">
      <dgm:prSet presAssocID="{365329A7-31D2-46AC-8405-D020B1A7F8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D0BAD9C-2983-40DD-97A9-7A2090C93563}" type="pres">
      <dgm:prSet presAssocID="{365329A7-31D2-46AC-8405-D020B1A7F85A}" presName="spaceRect" presStyleCnt="0"/>
      <dgm:spPr/>
    </dgm:pt>
    <dgm:pt modelId="{91A9A6EF-045E-4DB4-8696-EE4CA4EED323}" type="pres">
      <dgm:prSet presAssocID="{365329A7-31D2-46AC-8405-D020B1A7F8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4235B-E4CF-4EF8-8C3C-46EF0A0EDC76}" srcId="{4FCB8554-549D-49E1-BBDA-1DEF7792BC52}" destId="{365329A7-31D2-46AC-8405-D020B1A7F85A}" srcOrd="1" destOrd="0" parTransId="{7FF02B8D-88B3-4FA2-9333-BEF42213C187}" sibTransId="{540AB6B5-ADC2-49C4-8045-7D3541F4F9CB}"/>
    <dgm:cxn modelId="{B86FD783-1458-48C0-AFC9-5EE03673CF31}" type="presOf" srcId="{365329A7-31D2-46AC-8405-D020B1A7F85A}" destId="{91A9A6EF-045E-4DB4-8696-EE4CA4EED323}" srcOrd="0" destOrd="0" presId="urn:microsoft.com/office/officeart/2018/5/layout/IconCircleLabelList"/>
    <dgm:cxn modelId="{9F163AD5-09B3-4C8D-8024-631E702FCCEE}" type="presOf" srcId="{AB1315C3-14EE-41CB-AB56-1B8EFBD6500F}" destId="{DD1BC6F1-FFE3-4AEB-93C3-B69798F0E318}" srcOrd="0" destOrd="0" presId="urn:microsoft.com/office/officeart/2018/5/layout/IconCircleLabelList"/>
    <dgm:cxn modelId="{E27F73E1-3290-48E1-B11B-6CDE008C025D}" type="presOf" srcId="{4FCB8554-549D-49E1-BBDA-1DEF7792BC52}" destId="{AD9C91AA-2763-4949-9B40-14875376AAED}" srcOrd="0" destOrd="0" presId="urn:microsoft.com/office/officeart/2018/5/layout/IconCircleLabelList"/>
    <dgm:cxn modelId="{CB7785FF-4E49-4B46-806F-B64CF54C23F7}" srcId="{4FCB8554-549D-49E1-BBDA-1DEF7792BC52}" destId="{AB1315C3-14EE-41CB-AB56-1B8EFBD6500F}" srcOrd="0" destOrd="0" parTransId="{39A44853-E736-4F88-B28D-F4B1F7F11BCF}" sibTransId="{2DD8F599-D4D1-466A-8D75-27E586E7037F}"/>
    <dgm:cxn modelId="{03657F0A-1331-45AB-A7D9-8C18BD7D5FD2}" type="presParOf" srcId="{AD9C91AA-2763-4949-9B40-14875376AAED}" destId="{D0F387BD-FC0F-4A42-A1F2-FA35D096F3F4}" srcOrd="0" destOrd="0" presId="urn:microsoft.com/office/officeart/2018/5/layout/IconCircleLabelList"/>
    <dgm:cxn modelId="{31CF07FF-62FA-47EB-BD9C-44944A705287}" type="presParOf" srcId="{D0F387BD-FC0F-4A42-A1F2-FA35D096F3F4}" destId="{2C0CFA2C-0530-4FE8-8837-95E5A5140C30}" srcOrd="0" destOrd="0" presId="urn:microsoft.com/office/officeart/2018/5/layout/IconCircleLabelList"/>
    <dgm:cxn modelId="{19C55115-F598-4A8E-8165-43FE41C0C2BA}" type="presParOf" srcId="{D0F387BD-FC0F-4A42-A1F2-FA35D096F3F4}" destId="{1CC3B72C-39A6-44D7-8FB4-181DD7BB4FA3}" srcOrd="1" destOrd="0" presId="urn:microsoft.com/office/officeart/2018/5/layout/IconCircleLabelList"/>
    <dgm:cxn modelId="{BD4D857B-8873-4CC1-9336-0351873CCD55}" type="presParOf" srcId="{D0F387BD-FC0F-4A42-A1F2-FA35D096F3F4}" destId="{FFED4B50-1AC8-46F8-8593-5DF953654B39}" srcOrd="2" destOrd="0" presId="urn:microsoft.com/office/officeart/2018/5/layout/IconCircleLabelList"/>
    <dgm:cxn modelId="{998B1618-6357-4050-B337-27B5146D84C8}" type="presParOf" srcId="{D0F387BD-FC0F-4A42-A1F2-FA35D096F3F4}" destId="{DD1BC6F1-FFE3-4AEB-93C3-B69798F0E318}" srcOrd="3" destOrd="0" presId="urn:microsoft.com/office/officeart/2018/5/layout/IconCircleLabelList"/>
    <dgm:cxn modelId="{3CED1F20-0416-4945-BC7C-1E7E97323054}" type="presParOf" srcId="{AD9C91AA-2763-4949-9B40-14875376AAED}" destId="{9290D7ED-8AE2-44AF-8E12-4AD3C87975BB}" srcOrd="1" destOrd="0" presId="urn:microsoft.com/office/officeart/2018/5/layout/IconCircleLabelList"/>
    <dgm:cxn modelId="{3C4780EB-A041-4252-A636-E9E6BAB6409D}" type="presParOf" srcId="{AD9C91AA-2763-4949-9B40-14875376AAED}" destId="{A0300DB6-934B-4313-AC47-19D38340E5D5}" srcOrd="2" destOrd="0" presId="urn:microsoft.com/office/officeart/2018/5/layout/IconCircleLabelList"/>
    <dgm:cxn modelId="{C7A54AAA-7F72-4E7C-98BD-5E5BBD430CDA}" type="presParOf" srcId="{A0300DB6-934B-4313-AC47-19D38340E5D5}" destId="{3C6AEE4B-2FA6-4899-8692-9AFE859F0445}" srcOrd="0" destOrd="0" presId="urn:microsoft.com/office/officeart/2018/5/layout/IconCircleLabelList"/>
    <dgm:cxn modelId="{8ACEF520-DA1F-4601-BD67-A882087C4C59}" type="presParOf" srcId="{A0300DB6-934B-4313-AC47-19D38340E5D5}" destId="{5474AC89-9E88-43B2-B0F3-65610D630C29}" srcOrd="1" destOrd="0" presId="urn:microsoft.com/office/officeart/2018/5/layout/IconCircleLabelList"/>
    <dgm:cxn modelId="{F87DD45A-71AD-4832-A484-8E28E9F5BF82}" type="presParOf" srcId="{A0300DB6-934B-4313-AC47-19D38340E5D5}" destId="{3D0BAD9C-2983-40DD-97A9-7A2090C93563}" srcOrd="2" destOrd="0" presId="urn:microsoft.com/office/officeart/2018/5/layout/IconCircleLabelList"/>
    <dgm:cxn modelId="{19ACC999-1E1A-435A-893E-3AB05E41FACB}" type="presParOf" srcId="{A0300DB6-934B-4313-AC47-19D38340E5D5}" destId="{91A9A6EF-045E-4DB4-8696-EE4CA4EED3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CFA2C-0530-4FE8-8837-95E5A5140C30}">
      <dsp:nvSpPr>
        <dsp:cNvPr id="0" name=""/>
        <dsp:cNvSpPr/>
      </dsp:nvSpPr>
      <dsp:spPr>
        <a:xfrm>
          <a:off x="2337693" y="899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3B72C-39A6-44D7-8FB4-181DD7BB4FA3}">
      <dsp:nvSpPr>
        <dsp:cNvPr id="0" name=""/>
        <dsp:cNvSpPr/>
      </dsp:nvSpPr>
      <dsp:spPr>
        <a:xfrm>
          <a:off x="2805693" y="5579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BC6F1-FFE3-4AEB-93C3-B69798F0E318}">
      <dsp:nvSpPr>
        <dsp:cNvPr id="0" name=""/>
        <dsp:cNvSpPr/>
      </dsp:nvSpPr>
      <dsp:spPr>
        <a:xfrm>
          <a:off x="1635693" y="29699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 baseline="0"/>
            <a:t>Regresar un objeto que controle el acceso a las mismas</a:t>
          </a:r>
          <a:endParaRPr lang="en-US" sz="1700" kern="1200"/>
        </a:p>
      </dsp:txBody>
      <dsp:txXfrm>
        <a:off x="1635693" y="2969918"/>
        <a:ext cx="3600000" cy="720000"/>
      </dsp:txXfrm>
    </dsp:sp>
    <dsp:sp modelId="{3C6AEE4B-2FA6-4899-8692-9AFE859F0445}">
      <dsp:nvSpPr>
        <dsp:cNvPr id="0" name=""/>
        <dsp:cNvSpPr/>
      </dsp:nvSpPr>
      <dsp:spPr>
        <a:xfrm>
          <a:off x="6567693" y="899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4AC89-9E88-43B2-B0F3-65610D630C29}">
      <dsp:nvSpPr>
        <dsp:cNvPr id="0" name=""/>
        <dsp:cNvSpPr/>
      </dsp:nvSpPr>
      <dsp:spPr>
        <a:xfrm>
          <a:off x="7035694" y="5579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9A6EF-045E-4DB4-8696-EE4CA4EED323}">
      <dsp:nvSpPr>
        <dsp:cNvPr id="0" name=""/>
        <dsp:cNvSpPr/>
      </dsp:nvSpPr>
      <dsp:spPr>
        <a:xfrm>
          <a:off x="5865693" y="29699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 baseline="0" dirty="0"/>
            <a:t>Similar a constructores y modificadores</a:t>
          </a:r>
          <a:endParaRPr lang="en-US" sz="1700" kern="1200" dirty="0"/>
        </a:p>
      </dsp:txBody>
      <dsp:txXfrm>
        <a:off x="5865693" y="29699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6073-F4BD-914F-A661-C6EB063DDF9B}" type="datetimeFigureOut">
              <a:rPr lang="es-MX" smtClean="0"/>
              <a:t>27/04/21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DEED4-EB56-CC45-B342-9064B7E10E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3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DEED4-EB56-CC45-B342-9064B7E10E9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48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DEED4-EB56-CC45-B342-9064B7E10E9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61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4/27/21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6189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chnofunnel/data-hiding-with-javascript-module-pattern-62b71520bdd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Ofwp6Vlnl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F0F982-A282-8B43-B4FB-8CED7D09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s-MX"/>
              <a:t>Module Design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930455-DF0E-9C40-ADA5-8D6C474DB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s-MX" dirty="0"/>
              <a:t>Mauricio de Garay Hernández</a:t>
            </a:r>
          </a:p>
          <a:p>
            <a:r>
              <a:rPr lang="es-MX" dirty="0"/>
              <a:t>Bernardo García Ramos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" name="Picture 3">
            <a:extLst>
              <a:ext uri="{FF2B5EF4-FFF2-40B4-BE49-F238E27FC236}">
                <a16:creationId xmlns:a16="http://schemas.microsoft.com/office/drawing/2014/main" id="{66A34198-0555-4C55-877A-23EAF4E50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53752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ECEF-583C-7843-905E-47A2224C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2DBC0-0A7E-CE4E-8903-09EB3572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Gupta, Mayank. (2017). “Module Pattern in JavaScript”. Medium. Recuperado el 25 de abril de 2020. Web</a:t>
            </a:r>
          </a:p>
          <a:p>
            <a:r>
              <a:rPr lang="es-MX" u="sng" dirty="0">
                <a:solidFill>
                  <a:srgbClr val="3F70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https://medium.com/technofunnel/data-hiding-with-javascript-module-pattern-62b71520bddd</a:t>
            </a:r>
            <a:endParaRPr lang="es-MX" u="sng" dirty="0">
              <a:solidFill>
                <a:srgbClr val="3F70BF"/>
              </a:solidFill>
            </a:endParaRPr>
          </a:p>
          <a:p>
            <a:r>
              <a:rPr lang="es-MX" u="sng" dirty="0"/>
              <a:t>LearnCode. (2015). “Modular Javascript #3”. Youtube. LearnCode.academy. Recuperado el 25 de abril de 2020. Web</a:t>
            </a:r>
          </a:p>
          <a:p>
            <a:r>
              <a:rPr lang="es-MX" dirty="0">
                <a:hlinkClick r:id="rId4"/>
              </a:rPr>
              <a:t>https://www.youtube.com/watch?v=pOfwp6VlnlM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068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1BA57-447B-E947-BC5A-BC969AB7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es-MX" dirty="0"/>
              <a:t>El problema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upa sobre fondo claro">
            <a:extLst>
              <a:ext uri="{FF2B5EF4-FFF2-40B4-BE49-F238E27FC236}">
                <a16:creationId xmlns:a16="http://schemas.microsoft.com/office/drawing/2014/main" id="{270578D3-8147-43AE-82FB-4D553786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5" r="3485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4AB61-3AA5-7641-AA6A-AF8DC4A5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829" y="1916563"/>
            <a:ext cx="4537073" cy="3361604"/>
          </a:xfrm>
        </p:spPr>
        <p:txBody>
          <a:bodyPr anchor="t">
            <a:normAutofit lnSpcReduction="10000"/>
          </a:bodyPr>
          <a:lstStyle/>
          <a:p>
            <a:r>
              <a:rPr lang="es-MX" dirty="0"/>
              <a:t>Tengo un objeto con sus métodos y variables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Todos pueden acceder al objeto porque no son privadas</a:t>
            </a:r>
          </a:p>
        </p:txBody>
      </p:sp>
      <p:pic>
        <p:nvPicPr>
          <p:cNvPr id="1037" name="Picture 13" descr="Smiley Looking Happy PNG Image | Smiley face icons, Emoticon, Face icon">
            <a:extLst>
              <a:ext uri="{FF2B5EF4-FFF2-40B4-BE49-F238E27FC236}">
                <a16:creationId xmlns:a16="http://schemas.microsoft.com/office/drawing/2014/main" id="{323AA8F3-A34A-6143-A075-D2707EBC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532" y="2708379"/>
            <a:ext cx="1530154" cy="153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ownload Sad Emoji Icon in PNG | Emoji Island">
            <a:extLst>
              <a:ext uri="{FF2B5EF4-FFF2-40B4-BE49-F238E27FC236}">
                <a16:creationId xmlns:a16="http://schemas.microsoft.com/office/drawing/2014/main" id="{1AAB8380-482A-354A-8C87-931AAA01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416" y="5240878"/>
            <a:ext cx="1480386" cy="14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F163C-DA7C-384D-B0DB-F6A1489D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s-MX" dirty="0"/>
              <a:t>La solución son las funciones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BADA286-0242-4C23-9186-3EF987D84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48741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6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682A7-3BCE-E244-B59B-11C2041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Sin variables “privadas”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8595092-98A4-9542-BCAB-520238811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6" y="1444750"/>
            <a:ext cx="10785474" cy="440223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B34675-CA0F-0D47-99BB-BD84FA496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131" b="-9075"/>
          <a:stretch/>
        </p:blipFill>
        <p:spPr>
          <a:xfrm>
            <a:off x="6795517" y="5600267"/>
            <a:ext cx="4845618" cy="1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967E1-A315-C44F-9E11-173F6526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Ingresamos variables “privadas”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AA3E83F-9FD2-8D46-BBEE-89692CCA6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17" y="1943497"/>
            <a:ext cx="11448584" cy="4071672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7E0CA0-6A07-7441-8C2B-19DD5A44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17" y="3022600"/>
            <a:ext cx="6418084" cy="9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32E0-3ED7-6D4A-AC18-D12DDA7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Hacemos métodos “privados”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4370A7-C28E-5749-97CE-EE8F5B6B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32" y="1444750"/>
            <a:ext cx="10277270" cy="521678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92764D-1AE4-734B-8BC7-44A1BE3C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02" y="4346450"/>
            <a:ext cx="571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3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F4882-132D-AB49-9F6C-70E5ABD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/>
              <a:t>Acceder a información a través de un método “público”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50A123-9332-9441-9A49-07F52EF07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7977" y="13344"/>
            <a:ext cx="6097756" cy="68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9CBCF-DF10-6D45-BAD4-3754B825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102000-BEBB-9A4A-9792-C3E22555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2" y="5215467"/>
            <a:ext cx="11630036" cy="125493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6DD2F1-5971-344A-AEC3-5958FDD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49" y="2699001"/>
            <a:ext cx="7897283" cy="18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7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Trayecto en solitario">
            <a:extLst>
              <a:ext uri="{FF2B5EF4-FFF2-40B4-BE49-F238E27FC236}">
                <a16:creationId xmlns:a16="http://schemas.microsoft.com/office/drawing/2014/main" id="{657535CB-A6ED-4EF7-BD60-4F772F9D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295" r="1" b="10710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580F7D-66F1-D44B-B499-A6B0EBF2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327873"/>
            <a:ext cx="9217026" cy="12103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Reutilizable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fácil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manejar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61973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30241B"/>
      </a:dk2>
      <a:lt2>
        <a:srgbClr val="F0F1F3"/>
      </a:lt2>
      <a:accent1>
        <a:srgbClr val="C88924"/>
      </a:accent1>
      <a:accent2>
        <a:srgbClr val="DA5736"/>
      </a:accent2>
      <a:accent3>
        <a:srgbClr val="A4A829"/>
      </a:accent3>
      <a:accent4>
        <a:srgbClr val="284AC9"/>
      </a:accent4>
      <a:accent5>
        <a:srgbClr val="5736DA"/>
      </a:accent5>
      <a:accent6>
        <a:srgbClr val="8A24C8"/>
      </a:accent6>
      <a:hlink>
        <a:srgbClr val="3F70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157</Words>
  <Application>Microsoft Macintosh PowerPoint</Application>
  <PresentationFormat>Panorámica</PresentationFormat>
  <Paragraphs>26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Calibri</vt:lpstr>
      <vt:lpstr>GlowVTI</vt:lpstr>
      <vt:lpstr>Module Design</vt:lpstr>
      <vt:lpstr>El problema</vt:lpstr>
      <vt:lpstr>La solución son las funciones</vt:lpstr>
      <vt:lpstr>Ejemplo: Sin variables “privadas”</vt:lpstr>
      <vt:lpstr>Ingresamos variables “privadas”</vt:lpstr>
      <vt:lpstr>Hacemos métodos “privados”</vt:lpstr>
      <vt:lpstr>Acceder a información a través de un método “público”</vt:lpstr>
      <vt:lpstr>Resultados</vt:lpstr>
      <vt:lpstr>Reutilizable y fácil de manejar 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Design</dc:title>
  <dc:creator>Microsoft Office User</dc:creator>
  <cp:lastModifiedBy>Microsoft Office User</cp:lastModifiedBy>
  <cp:revision>7</cp:revision>
  <dcterms:created xsi:type="dcterms:W3CDTF">2021-04-28T02:08:37Z</dcterms:created>
  <dcterms:modified xsi:type="dcterms:W3CDTF">2021-04-28T03:37:34Z</dcterms:modified>
</cp:coreProperties>
</file>