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ADA9B6C-B1AC-4632-9855-2FE3D3A8B71F}" type="datetimeFigureOut">
              <a:rPr lang="es-ES" smtClean="0"/>
              <a:t>03/05/2014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596778-919D-4B84-A54E-F6398A820F99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851211"/>
          </a:xfrm>
        </p:spPr>
        <p:txBody>
          <a:bodyPr>
            <a:normAutofit/>
          </a:bodyPr>
          <a:lstStyle/>
          <a:p>
            <a:r>
              <a:rPr lang="es-ES_tradnl" sz="7200" dirty="0" smtClean="0"/>
              <a:t>ObservaTerra31</a:t>
            </a:r>
            <a:endParaRPr lang="es-ES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702872" cy="2664296"/>
          </a:xfrm>
        </p:spPr>
        <p:txBody>
          <a:bodyPr>
            <a:normAutofit/>
          </a:bodyPr>
          <a:lstStyle/>
          <a:p>
            <a:r>
              <a:rPr lang="es-ES_tradnl" dirty="0" smtClean="0"/>
              <a:t>Gonzalo Alonso Menéndez</a:t>
            </a:r>
          </a:p>
          <a:p>
            <a:r>
              <a:rPr lang="es-ES_tradnl" dirty="0" smtClean="0"/>
              <a:t>Víctor Fernández Pérez</a:t>
            </a:r>
          </a:p>
          <a:p>
            <a:r>
              <a:rPr lang="es-ES_tradnl" dirty="0" smtClean="0"/>
              <a:t>Lara Prieto Álvarez-Rúa</a:t>
            </a:r>
          </a:p>
          <a:p>
            <a:r>
              <a:rPr lang="es-ES_tradnl" dirty="0" smtClean="0"/>
              <a:t>Sergio Rodríguez Gijón</a:t>
            </a:r>
          </a:p>
          <a:p>
            <a:r>
              <a:rPr lang="es-ES_tradnl" dirty="0" smtClean="0"/>
              <a:t>Andrea Sánchez Ferreiro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92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Dominio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4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Solución planteada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51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Negocio (No me acuerdo del otro nombre)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236203" cy="2551200"/>
          </a:xfrm>
        </p:spPr>
      </p:pic>
    </p:spTree>
    <p:extLst>
      <p:ext uri="{BB962C8B-B14F-4D97-AF65-F5344CB8AC3E}">
        <p14:creationId xmlns:p14="http://schemas.microsoft.com/office/powerpoint/2010/main" val="141704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Persistencia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1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0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229600" cy="1851211"/>
          </a:xfrm>
        </p:spPr>
        <p:txBody>
          <a:bodyPr>
            <a:normAutofit/>
          </a:bodyPr>
          <a:lstStyle/>
          <a:p>
            <a:r>
              <a:rPr lang="es-ES_tradnl" sz="7200" dirty="0" smtClean="0"/>
              <a:t>ObservaTerra31</a:t>
            </a:r>
            <a:endParaRPr lang="es-ES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284984"/>
            <a:ext cx="7702872" cy="2664296"/>
          </a:xfrm>
        </p:spPr>
        <p:txBody>
          <a:bodyPr>
            <a:normAutofit/>
          </a:bodyPr>
          <a:lstStyle/>
          <a:p>
            <a:r>
              <a:rPr lang="es-ES_tradnl" dirty="0" smtClean="0"/>
              <a:t>Gonzalo Alonso Menéndez</a:t>
            </a:r>
          </a:p>
          <a:p>
            <a:r>
              <a:rPr lang="es-ES_tradnl" dirty="0" smtClean="0"/>
              <a:t>Víctor Fernández Pérez</a:t>
            </a:r>
          </a:p>
          <a:p>
            <a:r>
              <a:rPr lang="es-ES_tradnl" dirty="0" smtClean="0"/>
              <a:t>Lara Prieto Álvarez-Rúa</a:t>
            </a:r>
          </a:p>
          <a:p>
            <a:r>
              <a:rPr lang="es-ES_tradnl" dirty="0" smtClean="0"/>
              <a:t>Sergio Rodríguez Gijón</a:t>
            </a:r>
          </a:p>
          <a:p>
            <a:r>
              <a:rPr lang="es-ES_tradnl" dirty="0" smtClean="0"/>
              <a:t>Andrea Sánchez Ferreiro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04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</TotalTime>
  <Words>48</Words>
  <Application>Microsoft Office PowerPoint</Application>
  <PresentationFormat>Presentación en pantalla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ObservaTerra31</vt:lpstr>
      <vt:lpstr>Dominio del problema</vt:lpstr>
      <vt:lpstr>Solución planteada</vt:lpstr>
      <vt:lpstr>Negocio (No me acuerdo del otro nombre)</vt:lpstr>
      <vt:lpstr>Persistencia</vt:lpstr>
      <vt:lpstr>Presentación</vt:lpstr>
      <vt:lpstr>ObservaTerra31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ObservaTerra31</dc:title>
  <dc:creator>Lara</dc:creator>
  <cp:lastModifiedBy>Lara</cp:lastModifiedBy>
  <cp:revision>3</cp:revision>
  <dcterms:created xsi:type="dcterms:W3CDTF">2014-05-02T23:55:18Z</dcterms:created>
  <dcterms:modified xsi:type="dcterms:W3CDTF">2014-05-03T00:49:45Z</dcterms:modified>
</cp:coreProperties>
</file>