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Tella González" initials="DTG" lastIdx="5" clrIdx="0">
    <p:extLst>
      <p:ext uri="{19B8F6BF-5375-455C-9EA6-DF929625EA0E}">
        <p15:presenceInfo xmlns:p15="http://schemas.microsoft.com/office/powerpoint/2012/main" userId="dd3382583002e7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58" autoAdjust="0"/>
  </p:normalViewPr>
  <p:slideViewPr>
    <p:cSldViewPr snapToGrid="0">
      <p:cViewPr varScale="1">
        <p:scale>
          <a:sx n="59" d="100"/>
          <a:sy n="59" d="100"/>
        </p:scale>
        <p:origin x="4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05T11:34:23.479" idx="2">
    <p:pos x="10" y="10"/>
    <p:text>Presentación del equipo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05T11:34:18.20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14-05-05T11:40:08.364" idx="4">
    <p:pos x="10" y="282"/>
    <p:text>api, explicar que es para compartir datos a otros usuarios externos.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05T11:48:47.311" idx="5">
    <p:pos x="180" y="277"/>
    <p:text>-MVC facilitado por playframework (echar rollo sobre MVC y que play mola mucho )
-Patrón n-capas donde hacemos uso de factorías de servicios y persistencia.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98D6-B0A7-48EB-84E3-33C562D904A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D669-BFAB-4E5E-95C1-1B2C2D2C1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6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 smtClean="0"/>
              <a:t>Durante el proceso de desarrollo de la aplicación hemos utilizado la metodología de </a:t>
            </a:r>
            <a:r>
              <a:rPr lang="es-ES_tradnl" baseline="0" dirty="0" err="1" smtClean="0"/>
              <a:t>big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ball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mud</a:t>
            </a:r>
            <a:r>
              <a:rPr lang="es-ES_tradnl" baseline="0" dirty="0" smtClean="0"/>
              <a:t> debido a restricciones de tiempo</a:t>
            </a:r>
          </a:p>
          <a:p>
            <a:r>
              <a:rPr lang="es-ES_tradnl" baseline="0" dirty="0" smtClean="0"/>
              <a:t>La arquitectura de la </a:t>
            </a:r>
            <a:r>
              <a:rPr lang="es-ES_tradnl" baseline="0" dirty="0" err="1" smtClean="0"/>
              <a:t>aplicaion</a:t>
            </a:r>
            <a:r>
              <a:rPr lang="es-ES_tradnl" baseline="0" dirty="0" smtClean="0"/>
              <a:t> esta basada en el </a:t>
            </a:r>
            <a:r>
              <a:rPr lang="es-ES_tradnl" baseline="0" dirty="0" err="1" smtClean="0"/>
              <a:t>patron</a:t>
            </a:r>
            <a:r>
              <a:rPr lang="es-ES_tradnl" baseline="0" dirty="0" smtClean="0"/>
              <a:t>-capas  implementado con JPA(</a:t>
            </a:r>
            <a:r>
              <a:rPr lang="es-ES_tradnl" baseline="0" dirty="0" err="1" smtClean="0"/>
              <a:t>Ebean</a:t>
            </a:r>
            <a:r>
              <a:rPr lang="es-ES_tradnl" baseline="0" dirty="0" smtClean="0"/>
              <a:t>) mas el patrón MVC o modelo vista controlador que nos brinda Play </a:t>
            </a:r>
            <a:r>
              <a:rPr lang="es-ES_tradnl" baseline="0" dirty="0" err="1" smtClean="0"/>
              <a:t>framework</a:t>
            </a:r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6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Pasos:</a:t>
            </a:r>
          </a:p>
          <a:p>
            <a:r>
              <a:rPr lang="es-ES_tradnl" dirty="0" smtClean="0"/>
              <a:t>1º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D669-BFAB-4E5E-95C1-1B2C2D2C1C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31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2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5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32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12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41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3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5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0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4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7052A8-765E-433D-B2AF-114CC289D868}" type="datetimeFigureOut">
              <a:rPr lang="es-ES" smtClean="0"/>
              <a:t>05/05/2014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29C9C-B90D-44C1-933D-57A419E52D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teInferno" TargetMode="External"/><Relationship Id="rId3" Type="http://schemas.openxmlformats.org/officeDocument/2006/relationships/hyperlink" Target="mailto:sergiojj932@gmail.com" TargetMode="External"/><Relationship Id="rId7" Type="http://schemas.openxmlformats.org/officeDocument/2006/relationships/hyperlink" Target="mailto:roquecarrizof@gmail.com" TargetMode="External"/><Relationship Id="rId12" Type="http://schemas.openxmlformats.org/officeDocument/2006/relationships/comments" Target="../comments/comment1.xml"/><Relationship Id="rId2" Type="http://schemas.openxmlformats.org/officeDocument/2006/relationships/hyperlink" Target="https://github.com/Seryusjj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quec" TargetMode="External"/><Relationship Id="rId11" Type="http://schemas.openxmlformats.org/officeDocument/2006/relationships/hyperlink" Target="mailto:datego92@gmail.com" TargetMode="External"/><Relationship Id="rId5" Type="http://schemas.openxmlformats.org/officeDocument/2006/relationships/hyperlink" Target="mailto:carlosmiguelnarganes@gmail.com" TargetMode="External"/><Relationship Id="rId10" Type="http://schemas.openxmlformats.org/officeDocument/2006/relationships/hyperlink" Target="https://github.com/datego" TargetMode="External"/><Relationship Id="rId4" Type="http://schemas.openxmlformats.org/officeDocument/2006/relationships/hyperlink" Target="https://github.com/CarlosMiguelNarganes" TargetMode="External"/><Relationship Id="rId9" Type="http://schemas.openxmlformats.org/officeDocument/2006/relationships/hyperlink" Target="mailto:danteastu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roquecarrizof@gmail.com" TargetMode="External"/><Relationship Id="rId3" Type="http://schemas.openxmlformats.org/officeDocument/2006/relationships/hyperlink" Target="https://github.com/Seryusjj" TargetMode="External"/><Relationship Id="rId7" Type="http://schemas.openxmlformats.org/officeDocument/2006/relationships/hyperlink" Target="https://github.com/roquec" TargetMode="External"/><Relationship Id="rId12" Type="http://schemas.openxmlformats.org/officeDocument/2006/relationships/hyperlink" Target="mailto:datego92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rlosmiguelnarganes@gmail.com" TargetMode="External"/><Relationship Id="rId11" Type="http://schemas.openxmlformats.org/officeDocument/2006/relationships/hyperlink" Target="https://github.com/datego" TargetMode="External"/><Relationship Id="rId5" Type="http://schemas.openxmlformats.org/officeDocument/2006/relationships/hyperlink" Target="https://github.com/CarlosMiguelNarganes" TargetMode="External"/><Relationship Id="rId10" Type="http://schemas.openxmlformats.org/officeDocument/2006/relationships/hyperlink" Target="mailto:danteastur@gmail.com" TargetMode="External"/><Relationship Id="rId4" Type="http://schemas.openxmlformats.org/officeDocument/2006/relationships/hyperlink" Target="mailto:sergiojj932@gmail.com" TargetMode="External"/><Relationship Id="rId9" Type="http://schemas.openxmlformats.org/officeDocument/2006/relationships/hyperlink" Target="https://github.com/DanteInfer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2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3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4"/>
              </a:rPr>
              <a:t>Carlos </a:t>
            </a:r>
            <a:r>
              <a:rPr lang="it-IT" dirty="0">
                <a:hlinkClick r:id="rId4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5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6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7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8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9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0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1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¿Que ofrecemos?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772179" y="2695955"/>
            <a:ext cx="4895056" cy="2899208"/>
          </a:xfrm>
        </p:spPr>
        <p:txBody>
          <a:bodyPr>
            <a:normAutofit fontScale="92500" lnSpcReduction="10000"/>
          </a:bodyPr>
          <a:lstStyle/>
          <a:p>
            <a:r>
              <a:rPr lang="es-ES_tradnl" sz="2400" dirty="0" smtClean="0"/>
              <a:t>Portal web para visualización de datos</a:t>
            </a:r>
          </a:p>
          <a:p>
            <a:pPr lvl="1"/>
            <a:r>
              <a:rPr lang="es-ES_tradnl" sz="2000" dirty="0" smtClean="0"/>
              <a:t>Recolectados de bancos de datos </a:t>
            </a:r>
            <a:r>
              <a:rPr lang="es-ES_tradnl" sz="2000" dirty="0"/>
              <a:t>(</a:t>
            </a:r>
            <a:r>
              <a:rPr lang="es-ES_tradnl" sz="2000" dirty="0" smtClean="0"/>
              <a:t>ONU, OMS…)</a:t>
            </a:r>
          </a:p>
          <a:p>
            <a:pPr lvl="1"/>
            <a:r>
              <a:rPr lang="es-ES_tradnl" sz="2000" dirty="0" smtClean="0"/>
              <a:t>Subidos por los propios usuarios</a:t>
            </a:r>
          </a:p>
          <a:p>
            <a:r>
              <a:rPr lang="es-ES_tradnl" sz="2400" dirty="0" smtClean="0"/>
              <a:t>Comparación visual mediante gráficas</a:t>
            </a:r>
          </a:p>
          <a:p>
            <a:pPr marL="285750" lvl="1"/>
            <a:r>
              <a:rPr lang="es-ES_tradnl" sz="2400" dirty="0"/>
              <a:t>Gestor de subida (Excel, CSV, </a:t>
            </a:r>
            <a:r>
              <a:rPr lang="es-ES_tradnl" sz="2400" dirty="0" smtClean="0"/>
              <a:t>JSON…)</a:t>
            </a:r>
          </a:p>
          <a:p>
            <a:r>
              <a:rPr lang="es-ES_tradnl" sz="2400" dirty="0" smtClean="0"/>
              <a:t>API </a:t>
            </a:r>
            <a:endParaRPr lang="es-ES_tradnl" sz="2400" dirty="0"/>
          </a:p>
          <a:p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23" y="2499920"/>
            <a:ext cx="3291279" cy="3291279"/>
          </a:xfrm>
        </p:spPr>
      </p:pic>
    </p:spTree>
    <p:extLst>
      <p:ext uri="{BB962C8B-B14F-4D97-AF65-F5344CB8AC3E}">
        <p14:creationId xmlns:p14="http://schemas.microsoft.com/office/powerpoint/2010/main" val="29302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arquitectura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MVC ofrecido por Play </a:t>
            </a:r>
            <a:r>
              <a:rPr lang="es-ES_tradnl" dirty="0" err="1" smtClean="0"/>
              <a:t>framework</a:t>
            </a:r>
            <a:endParaRPr lang="es-ES_tradnl" dirty="0" smtClean="0"/>
          </a:p>
          <a:p>
            <a:r>
              <a:rPr lang="es-ES_tradnl" dirty="0" smtClean="0"/>
              <a:t>Patrón n-capas</a:t>
            </a:r>
          </a:p>
          <a:p>
            <a:r>
              <a:rPr lang="es-ES_tradnl" dirty="0" smtClean="0"/>
              <a:t>Web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rest</a:t>
            </a:r>
            <a:endParaRPr lang="es-ES_tradnl" dirty="0" smtClean="0"/>
          </a:p>
          <a:p>
            <a:r>
              <a:rPr lang="es-ES_tradnl" dirty="0" err="1" smtClean="0"/>
              <a:t>Metodoloagía</a:t>
            </a:r>
            <a:r>
              <a:rPr lang="es-ES_tradnl" dirty="0" smtClean="0"/>
              <a:t> ágiles de programación</a:t>
            </a:r>
          </a:p>
          <a:p>
            <a:endParaRPr lang="es-ES" dirty="0"/>
          </a:p>
        </p:txBody>
      </p:sp>
      <p:sp>
        <p:nvSpPr>
          <p:cNvPr id="10" name="AutoShape 12" descr="data:image/jpeg;base64,/9j/4AAQSkZJRgABAQAAAQABAAD/2wCEAAkGBxQQEhUUExIVFhUVFxUaFBQYFxgYFxgYFRQWGBYXGBYYHCggGBolHBcVITEhJSorLi8uGB8zODYsNygtLiwBCgoKBQUFDgUFDisZExkrKysrKysrKysrKysrKysrKysrKysrKysrKysrKysrKysrKysrKysrKysrKysrKysrK//AABEIAMcA/QMBIgACEQEDEQH/xAAbAAADAQEBAQEAAAAAAAAAAAAABAUDAQIGB//EAEUQAAIBAgQDBQIKCAUDBQAAAAECEQADBBIhMQUiQRMyUWFxgbMGIzNCcnOCkbG0FDRSYoOhssFDdJLE8BW10SRjk6LS/8QAFAEBAAAAAAAAAAAAAAAAAAAAAP/EABQRAQAAAAAAAAAAAAAAAAAAAAD/2gAMAwEAAhEDEQA/AP2uiiigKKKKAooooCiiigKKKKAooooCiiigKKKKAoorhNB2isb+JRBLMo9SB93jSY4sG+Ttvc8wCFnwLHb7qClXGaN6mgYhzqy2h/rYeWvKfWpvE8OFuW81xrgAdrilpiCkQBqojPAB1OQa7UFe9xW2ugbMTsqgsT6Rp/Osxi7z9yyFHRrhj70Go/560v8A9VtohNq1K75gBbQxPziN/L2b1uXcIGe4FJ1yJHhJGd9wP2oXx0oEOIPftPbY3AQCzOoXSFiUHUzmIE9SvXWvoLbSAfGvmMKe0v3JZgV+LAJJyi4iXEfm1kXEK+G2gMiq3ArvIUiOzMBfBd1A8co5J8bbUFOiiigKKKKAooooCiiigKKKKAooooCiiigKKKKAorlZ3cQq95gJ2kxPp40GtFSjxxGbLbBuNEgDTSYkzqFn50RXpv0i50S2P9bf/mKCkTFJ3eK2l+dJ6BeY+mnWlHwdsR211mY/NLEa+KouvsE0jcuqt5ntqAbapIYZNSLjEnTMAUkbakrvFBT/AE26/wAnaIB2a4QI9VGv3Vy5hLhE3b0DqE5QPtHUj18fbXp2uXDlDARuVAOXyJacx8oEdek54hUQhVXtLhErmOYj98lu6PSJ6UE7FLaW6jWwGCq5fUmWlCDqchOUXPtFNqqvfuaBQoJ2BljH72XRfWTtpPRM4YZ5nNccFXufNVhD2hHQAgwu/MJ3E+bXFEsW4glyYCasx2y5iJOgKgnxB8KBzEqEA7V2uMdAo0DHqBbWJHrMDekFwbLdzMyKbi5Utqulsgl0YnY8wgmACSo8qytNeJzFGzMcuc/FquphcrFmy7CVAJLfc12ZS2yFgbjc2bmKqVAKwXYkxlU6t4nQQKBfA2bVtZYF7mbTtCWK5jyJJnLAIQACZBAkzW9gm+ZBmdSdo6qRB0G8QdehJlwlxE6o2oS4V7QAkNlbNmSe9o+YGIM3QNBobHBcQhDhRl5pCEQRyIDIHWdxvqD1FB89bsm3iHMwjMbbGNFclsj6aTKJ4Rk03g2LV3JeV+6LoysPBpMAn925mXzN/wBKUxOH7RMYB3swKaxzB3K69NdPQmvSv21nNME84P7JBy3Dl6ZWCXY8aD6ail8Die1tq8QSOZZnKw0ZSfFWBB9KYoCiiigKKKKAooooCiiigKKK83HCiSYA3PQUHquTUG7xa617slyounORLQQObKdBqyrH7wJ8K2v4VBrfvFp6Fsqk9IUdfIeNA5iOJ20MFgTtC8xnw0mDS3/VWdilu0QwGpc5Y26fO3Gx6itEyKPirUR84jINN5J5vbBqSmILNcuyUAuwWUbotpDmUsvMsdprGpAjYUFQYa63yl/KOoTlj0c6/f51naw9lTKp2pPzozg/aPID7RWlrArcOZhIGoDEsT5nNOX0HlPgOXcQb0hGy2h3roMTG4Q9B+/6x40E/E4km89xeU2+zVp5hp2jEkAgTle4oAPeK7xFUDZa5obj5DuQSgPkmWDl8yTptPeGZsbBVCIRlXQyGBLW2I0gAhtDqSwml7GKuXB2SW3VU0Z9BAgFUUncgEBm1gqwidgdZwJt2AoPz7gAhfIgd5/Lp18CuMOqnkHf0a6d2uDmtuT86CCJ/eAG2grhcqDLk1DW7QZyNCRmZdSCRrKgktudZwxnFEvKy4e6mVTDXRzqrIdgF0kEdSBpG+we7GOyqtm0hzAAaKSET5slQQWjSNNQZgVqW7EDN8Wrtz3HZe0JgwdNNYA0Ok6DqFb+IIZXWctwaqrAQWkxI1Yq4cQGEm6BqYraxYuseVQs7mCs/SOlwHzlgZ8RQacUxgym3ayZ4BBZgEU95Cx3JJAMak7+q1y/kYXVBAuqswozrJLAcw0CsbmblJm4NBrTOF4CEmMq5iWbIoBYsZYuYi4T1LLJrG5bSGRCpCkMNQwAJGad9A4W4R921B4lrm1vP6zcGnVWMoh8io+8Vn8Hla7bskrlR7eYa83JlB0AhZLSIOkftcwotxByq5beXOPnsJEuiGVWZ740kbVn8FP1bD/VH8VoDHYUCVEAKVuJI0EMCTHgtwJcPsrzicHmAu2hlbcjX7iB4Sw01EmNyrt8ZuC32bmIz5Xn9hlbN7Nj7KkoTaa4nZ37zGWW2jKF0gMMzMiAsSHIZte106gBzhuKHx8mWZlOUczd9phVkn2UxhMLcD3MtvkL5kznKCHX4wZRLDUkwQO6K0tLfZPilsWQDMQbjGe9IGRUffQ5hO9ROITAN97txldcyM2W3cUkAobSBVdZIEMpIzCZ5S4X+C3MrvaLAka79QAHAHTe25879Wa+aAFjs3QKFtnK0CBlA1aAIg227U/VrX0goO0UUUBRRRQFFFFAUUVjfv5ehJOwG5oPV66FEn+5nyAGpNLETz3IVRqATosayx2n+Qj20MwQZ7pBOgH7pYwFUbkkkDaT/KpHEMfIzvKoIItgZyCDmUhUku+gICzscsxnUFsc6XLl1gGUqlt2JMHIDdt3HAmVKrkeNDKJpMw1w3BsuW7dKLlksBJ5wCpLMYEiWByqJJ6dZbsbWKF0gxlRbgbpbcLow6ZS5JAjUbHencFbIuG29wkWtEQIWbMu76TJKNZYyu9xvYFO4Td5nlbemVNQznpmG8eC/f4V3EWmJkgDOMoXTlK81qSNN8wMaaga7nB72R82pKqQ4dpbUqZCWwQNAf2ZkSaQxGLbEBWZXtnvWrZdN12LMhZXYGDlDCPE70DKu9wZWKraWF5n1cwCAyxrClZGYEkHat7t7KVYlmQSIyrbSdCjLnjNEGACe9I2pa4rG4rWxBujUQAfnNlZpDjK5uEwdC6iDtTtnhU6s8HxGre1iAGH0lO1Aji+InEiE7RFUggG2y3GKmQ2R4YJIBkAyNdq5fbMysqhhdAhSCe9rEd0FXzSWG9wDSqa2rKHLAcjdQC8HxyLIX2AUtiZluUpBDpmy9Tz7E6K4Vz60Hf+n3n0YwPBiD7DbHIfIgjx0NerWERHPaXDoqZSTlgs1yQG70co5SxrcB3VGN1uZlBVRlAk7dWBHXm3HsqdwCwvaoxALmy0udXPx7bsdT99BtdgSEkBSHUkMBDHm33AcLcJG9ULD3LqgnKgYAwvMw9rQAfsmvXEUEBiNASH80YQwPkNGP0ax4UxBZCdQSfWdz6k8/l2goGP0BT3pf6Rkf6e6PYK8Y+0AA0aKYYdMjCGB8ohvs07Xl0BEEAg7g+e9BARiHCGeU7+M38PMnxPfP0xW3wT/VsP9UfxWscQpBVp1VlVz4hHVpPqgDk+CAVt8FP1bD/VH8VoPXwrjsNds2vpkevK3OzdWPzZRyfLqfMplcn9yvHw2MYVz4Zvd3K2xtmbtwb5soA6ZkXMB5BlLgnwAoHrtkg5l36jo3kf/I/ntUrj9lL1sE6MLthWGkjNeRdfYxgjxMGCaqcMvZ7Y1mNJO58GI6SIaPOkfhEmlqNPjrM+Y7e3ofETrQIYEFkNthLKSmU7FrZLWx9FlzqfJOm1V+BXs1oAmSvKSdyAJRj5shRvtVKxKlMUxB+UIC+GdEtss+AJMfabbq1grgS+InJfAK+sF108SO1HpbQeFBcooooCiiigKKKKBe/iIOUatvHl4nwFL3ri2BmaWdtBtJ0mBrCqACdTAGpO5o4iz2yblu2bhy5SgZVnWVJLEaA5vPmO9RMG1y5JZc1wuUZtVUMrHKozahQBm0GhJ3Y5gG964WOZ4mDpMKuhkLmAjeCWAmRMAi2V8NcKDDOCGe5YdmDSzOx7Akhi3INW0UGM2g0in04MQS7tDERmUAOACSqi4AOUFjCkGJPUkmXgcMy2cPeM3E7G2ArEkKGVTAtgAE6KBIzcogzyuHrCFr5xHbBJNtpCklRAtwOZQTBHUfyrwrm4lpiSrfJ3ZgntLIJGcDRgbfaMRO6oN4h3C4kXLt9lEDsiBqCCAlvUEE6bj2bCsbuHZbj25Um8ou29Mq9vaIYLBJPMAM2+gjyoKgwFtADcbQba5VUzplMyuvTNvXhcXZFwC0hLEXFlVgSMjNLNAOgHU9awwOV7UoEUCB21xizgQrrmnWSpUQWET5RS63rOcFXu33ZrhUWpyZyOdRcUhAQANGfT26g1jCVkMVRswa3zacxE7gTFwK53qjhsMjoC2Z5A75/FBCg+ykLyXlU5bVmypjMWm4xUmGLIuUCAZnO21N8HYqDaYyybnxnc+pMvHTtAKB9LYXQCB4Db7qW4ggADHoebzRtGnyGjfZpyvLiQQRIIMigkYVyItk6rcU+str7Sefy7QVjwLvp9Q3v2rrAq1tie6wVz45ep8JXK5PQW65wLvp9Q3v2oLl1AwIIkEEEdCDuKjK5tsrTqJRz4xAzHzZMjk+FsCrlTeI2pJETnGg8WSSB9pcwPkKCiK7U7CcRUrElmXQ5QWP7rMFHLmEMJ6HrXi5xXTTKB1JOYjzItyAPVhQeOIqO0CZZ7RGI2gvaK8p+mrEE+CR4V3gKBLaIpkIrgemZSp9qlT7anYrEPcZShJZSI0AEdpaJCnUayqznOjnTqGeG3AbqOh+LuW8ydPlcrrp4kK48gi79A58OP1R/RvdXKoYi2WN2O8GQr9IKpHsMR7an/AA4/VH9G91cqxa+Uueq/0CgQ4fdC3IHduAMvtlh7T8YPIW18q58IdrX11n39qs8WhUmN0aV16XGkCenOCvkrHxoxwa8iNKWkUpczOZ0VluAMAQB3d81B3iuGz27xHeS4rqfNbVs/hPh6jekr1/MilCouSHtqTBJZpy6wY7Vcp8FJ8a2TGW2zZHu3yTJ7HuZgoEC6uVBoBoz/AI0mceUZsOtm1hwcg2NxiLkyclqFWJEsXIEk9NQ+ow18XEV1MqwDAxGhEjQ7VrUjgLFc9tt0OYaRo7NPp8Yt0AdFy+NV6AooooCiiigzv90+z8RUQOVVspAJxhExMZmCnTxgmrd/un2fiKht3T/nR7xaCo+CBHOzP5MdP9Ihf5VH4BK4XDwMweQyH0uGVnry7bGfv+ibb2VD+Dv6rhPU+7vUGN7CMjPcskMtxSGB3B5QY2nRSNTIMToSRnxbHBrKOsC5ZcNG3dWXUg6gRBI9NwQTevWIJZN+oJMN/wCD51G4ng0aHURrldIjTI+hHXc6bcxI3OYMBatm4SUVw2V7JIBIF1jcESNDmF7UbDsxNN4QfHr9dif6FqctmAbZ72HuRqW+SvOGtEx0Fxbc/uq2u9PcOuBrqMNjdxJHjrbU0H0FxQQQRIgyKjKxturTtNtyfKIJ82XK5PQW4nobdSMcyuxVSGLDug/PTUKY2zLmUnwEUFeuVHs8WJXpy6MxknQAhyiA5QwgjMV3rw2Je5tmb0hF9QVJn07QUDHErYmI740Hi6AtH2kzAnwWpfDcT2TrImLbqJZVEdsxRiWOxXK2kmGGhrbEYa6sMAgMqRAHNFxAFJ7wkMZ5m61gLKteVl1R8hDBiJD3bZTY6go10RtFqgoXeIsTAJB/ZVZb1l9SOuiGsMQl2M+QyrKRmYmTmA5STyzMEZF0J1ExVy3YVRCqAPACB9wrPHd37Vv3i0Ee3hVe7BY5GEqumU5uYSCDqRmAIggW9D4WLODRYhRI+cdW/wBRk1CwrkKuUa2ikeJFxFdfvcm36E19FafMAQZBAIPiDtQSsSPjT9Jf6sJUf4OqVwliN7arliBy3CcqjoOcZfoz41Ux99VukE65hA6mGwkwNzU7hbG3Yw4uKyKLTrdDDK0Nl1Ckh9NemxNA38MXDYJiNQwYjzBtXIq1bYB7pJ0ldfsCvncY+dTauk5QZ0AAJYurBn5iFLZwIQaZdda9u5JnKATrJhmkbFTcJDj6MEeVBSxmIRiCJIGZXZQSMr6E5xoCCFO+gBqDiMCjMM2UOlxXDsGuGVcNlTMQtpc9twAGGg2poqbm+Z/GMxAPlPNaPsInyobBhWBuMqMQFGd8zHurC29UaYUHKqkwvhQanEyWgOSTJmeWFCnNbt5RlgDWW/tWL3yBBZUQzoCAvnlKAIfov/em7GFD6AO+WBzfFopAB5QeddxoBGvhWPEFYC4ItqBuFXUkGwRLncfGHoNh7Qx4PZum8jqSba28rllyTKIFyrBJabaE8xEGRBJB+rqfwT5MfZ91bqhQFFFFAUUUUGd/un2fiKht3T/nR7xauX+6fZ+IqGx5T/nV94tBebb2VD+Dv6rhPU+7vVUu41BKzJG6rzN7VWSKh8LvlMHhGH7UTzGAVugnlBP/ADcb0H0tRfhCBNkgmTdIOu4Fm8YI6gGD61mMe1w5VLOSCYXlUgGJDCdZ6Z1OhHjS3EMMymyzACbntPxN6MxMtMD9pht4UHOJqq4psyns7zdje0hTns28knYsYiegGvQFZL7WmBcsWD3C2VQSORLbtBJkFke55K66GNXuOYBXN1tcxeJGh5cLmGo1Oo60o1/NkvEaOjG4oEA3Etm1dWd5abZH7tg0FTsLtz5mn/uNII8cuyn1Q1o+AcCc7ErBRRABI1CkbQdpAXQmnWxqAwDmI3CgsR6hQY9teXvuw0TKP2nO3nlWZHqRQTcHaX9JVgAVZGKkjXmKshAOxjtB5C0PEVer5VcXbVlFu92zqzGLa5kQXLjMoLICEGYG2MzbFvAmvomxaKFJYcwBGupB2gbmgzx26/ST31qoOE+SSdWtlSFnXKbh7PbqXtsg8iaqY7GSVhYEg5nItiVuW2iG5iYU7L4eNSbXxeXMwIyi04C5Soe4eYs7AiGcGcukHxmg+ot3AQCDpEz0jxpTGYpWWE5yGQwozd11Jlhoug6kVBtYknMMugaAzAgTAJNk3eQqCSoyiIUa7xoSzmCS0bjKxg+aHmtnzURrFB038iy0BYyuVbMwHYopjKCuYMgOrbT1Iot405ntgsxTvKrHkmdMtuGIBBHeJAgwJE+2wZ+flWQRNxgWI2jwuDyYA9POi2iHQB7kdFXKoPjl1ZD5rAoMxfIGhVAf2TlBPkyAQ2vdfbrvXLmGORyUbLBLggIIAO6EgE76q3sE60rGGuk6KlqRq0Zn08W1D+2P70kMGwF1bzNcISQXgjVL+qqAAuw89B5UGAW0ha7nGdiAz2QXcsBoDfAnbo5MCmgkCRZGQqrMzmdGmCbSwk6HWRE+E0nxV/8A0rhO8vZwBqQf0Rcun4V9Fw4cq/V2vwNArYAaA7kgkhSDlX6MLqCNoJO3qBjxqwqC1lUCb1nYAf49rwrwwa3cvRrbGSbcbAyOWBPQefrAFZ8RvZhagyva2YJPMD29rlYdfXqPvIW8L3rv0x7q1Uji2932/wC0qvhe9d+mPdWqkcW3u+3/AGlA/wAE+TH2fdW6oVP4J8mPs+6t1QoCiiigKKKKDO/3T7PxFfPYxGa04XLmOMhc3dkusZvKvob/AHT7PxFRPmn/ADo94tBthsAbltWZoBUEIIgArMEEZGjxyisOAIDhcJInU/0XqrYD5G39Wn9AqX8Hf1XCep93eoNsD8v9m5+Yu134RbWfrj+Xv0YL5f7N38xdo+EW1n64/l79AcS2u/Tf8kahhObE2oLZXuXraxJIVit22vTmtt2YHgx9tziW136b/kjUDiZZMVZuKQMl/GM89UW2pfp3suaOmpoKuDxFx1A7ZViBFm3mePmsSwKoHENBSAG3614vW7RksoeCOa8xugGRByAm2msdV1HtpG2hFy5aHMiZcoWHENmKjshGXKpW3mXWEFO/ozCC0KdgzuM8fusO99Fl2kUGefn0zEtyusCQly4SWRFBJyliQQzbajrWWHvsA+nZrm8VWSwBbW1zJDEqM/hqBAplUTVed/FVXKnTvJBZTB7ygD2g05aw1zQrbW30zGC4HkxzSPIgUCNrDs0wrGdzCqCP3h3Lg1OoIO+1C21GWXHgotBnOpVRluDVNWA1JGvlVVeFBvlHZvL5vqAZK+wiu38MqEEASWtyep+Ot7tufbQQ+E52zA2gxMEOSCpU5lGa2MqkhkfxOx1mrK4G63euZR+ymkeYaAR6Gf714+D3d+wvvb9V6BK1wu0N1zE75tQT4le7PsptUA2r1RQFS+Ib3fqh/RiKqVL4hvd+qH9GIoIWMzG33JAa2VYdB+i28wPlOvpr0MXuD4tHChWDHsrexB2kHbw0nwkeNHC7YZCCJHxfuLVZ3bRtbybY2OkofEfeR5gx5MAe9iP4X9TUl8ILWW9ZjQMy5h4kYnDQf/s331tbxIm8Cy5j2UAbtzNqF3OnhWXGy125aKgAIZOc5SYvWH0WC+1tvm9RQW8L3rv0x7q1Uji2932/7SgYtmZ8hJJaSEWIIVVysSGYd3qi+sUjicxLEggG2SQTJzG9ZUGSzdLZGkDbSgu8E+TH2fdW6oVP4J8mPs+6t1QoCiiigKKKKDO/3T7PxFRPmn/Oj3i1bv8AdPs/EVDPdP8AnV94tBWwHyNv6tP6BUv4O/quE9T7u9W9jiAWzbgETbXV+QdwftQT7AancNcjBYTLmnN80Se5e8j+BoKOC+XP0bv5i7WPHsUrdiFMxeMkaj5C8IkaTrtvWNrhd13zHLljRWALAlmYtm1DTmOhRY2rnF8GU7Es5Y9qR5fI3joCTG2wgeVB74viCGuiBAc/O5iWwoQDUZV1YalhsanYoObqsUyqTjCCZk57BK/NyxCHUMelfTWLCm5dbKM2cDNAmBatwJ36n76T+EP+H/H/AC12gm8MwhLlEfs1zXuVRAhcXfiMsEECesa6g1cs8LRdxmnedj6qIU+sVN4N8s3rf/N3q+goPCWwBAAA8AIFeq7RQFKY7dfpW/fW6bpTHbr9K3763QJ/B7u/YX3t+q9SPg93fsL72/VK9iVTvMBO0mJ9KDWikL3EQIAB12z8g+5ub7lNKXOIM2gOvgimVP72YFo8+z6gedBZmouNxSs1zKZm3EjUSExJOuxjTTpI8RQMFcualQB4sc5B8RmzA/cvh50ljcOe0GdsxXt402P6LuMxJX5RhykUG+Ex5QESo+T1MnX9HtGOij2sK2z3bnS4R5ygHqoyyPtNXOB2F7S42UZjbw0tAkxa0BO5q5QfOYnDXLS6FUU55VBGq23cRlCgglYhgdPXSfirYD2xmlTdcEAwDkxlhAGQcshSdY2Y+36LjfcH8T8veqdi+Dhx2i6Oty4RuQSMQXMrIBBZASPuIkyFjCIM1zQaOI/+K1UPH/O+q/3NUsDiCMzElgzS8gAoQoXYfM5PUEGeuWZjWmSNjZBB9cSKCvwT5MfZ91bqhU/gnyY+z7q3VCgKKKKAooooMMdY7S2ySRmVlkbjMCJHnrUAYO7zW7jqGN03U0YTzAjnVhrpuANY0+afpqxxOHFwQR6eR8RNBPweAtZSADoACG30BgMBofXWfE0t8Hf1XCep/ovVu8ocrmDqEu9DGuV9df8AmuhasPg7+q4T1Pu71BfqR8ItrP1x/L36r1I+EW1n64/l79A/h+/d+mPdWqn/AAh/w/4/5a7VDD9+79Me6tVP+EP+H/H/AC12gX4N8s3rf/N3q+gr5vht5UukswEtfAkxJ/S78AeJ8qr3OIgfNMftORbWfta+0A0DtcLVFu8TOozEeIRCWXw1cSR5hD/OsrSveJ5RoxVi5zEEb5cwIHT5g/A0FU49T3ef6Ikembuj2mkMTxGWTlGUvbUw2ZgxvWsubKCqjQ/OJ284YPC83ylwt5Ry/cZg+axSuJwyq6ELqL9oZjq0Zdsx1igRwDOSqqGM2QYBKjlvXROmWe8NM49Oop2OHPOrBJ3CSJ88wgz9ItS/Au+n1Le/ar9BGx/DkS2dzPek76HdRCn7qe4YoFsADQNcgfxHrxxfuf8APA1rw7ufaue9egZqBxP5Rv4/5S3V+oHE/lG/j/lLdAxwPvP9DD+6qvUfgfef6GH91VW7cCiSQB4kwPvNAjxvuD+J+XvUzgu6fp3fevU3jOOTsy0kKouFnIIQDsLgnORliSNj/Ks7XESJAYCXu5QoLMym43MpbKs69M3jrQUcZhZOdTlcdfHyOh8P5DeBUPEtoZ37ESPP9JE06Uu3PmEjxuEwfI2wFAj6Jr0vAFbV2nTugcsTmyle4ROvcGutA1wT5MfZ90lUKXweEW0MqiBqY9aYoCiiigKKKKAooooM71oMCCJFT8BwZLRBknKWKDSEzTooAELBOg08qqUUBUj4RbWfrj7i/VepHwi2s/XH8vfoH8P37v0x7q1U/wCEP+H/AB/y12qGH7936Y91aqf8If8AD/j/AJa7QTbNtyxyNl+NuBjrqGxt5SNGBB1mfLrVuxwpBqQWPUk976QEBvUipnD+8/1p/wC4Xa+ioFcVbC2yFEDTQbd4dKx4T/jfXXP7Uxju4fs/1Cl+E/4311z+1BQqRju+v+Ys/wBNV6kY7vr/AJiz/TQL8C76fUt79qv189wZwrISQB2LakwPl261WbGj5oL/AERp/qaFP30Hji/c/wCeBrXh3c+1c969I8SuMV1yLuVUtq2h0kwAdR4/3pbD2brA8hgsxAYnKFZicpSF8T0fXrEUFh8YgMFtf2RzN/pWTUHiOKXtSNZIvkLBL5ThkUNkEmJB6VRtcNY6M5C/sqAPZAAQj1T20za4dbWNJgyJ1APiAdF9kUEPBXWJOVXgraGhABKWwpDMAxQg+OX7qetYG42vKngxGZ/Qkkk+oYf+LMV2gnWuFLMuWZuhzEEejDm9hJpu1hlTuqF9AB+FbUUBRRRQFFFFAUUUUBRRRQFFFFAUUUUBU3jmFa4qZDzI5YCJn4t0gj7c7jb2GlRQSsFiCMzFswYguQIyNlC90fM5N5JHXqRn8ID8l/G/LXabxODM5kMN66H1/l9w8ARFx9wSijlI7eUjQEYa7JXwGoka7jxlg1wHef60/wDcLtfR18xhruUuYn4xiBprGPuaSSB95FUbnFTEgoAdieb1BMqgP26B7Hdw/Z/qFI8OxSobwJ17a4co1aNBoo1NLsly7pDkHqxK/eFyeG4LVrhuEuJzXTDMWYA9TvBAUEeTKf70DN/iMaBYJ1GY5SR5IJf2FRUu/fd2BQB4uI50ZQMgIK6BmnbcL91WLfDLaiMs9SDsT45e6D6AU0qxtQQuHcNuAqWyyiZVLAaSxYkKCZOpE5l0nSqn6IT3rjHyHKP5c386booMbOGRO6qidyBqfU9a1FdooCiiuGgK7Xz13B4xXc27vK1yQrZGAU59BIBC6W9AZjNEk1itrHkFWcSVbVQiqJWIkS2hzZSCDqM3Wg+mrtfO2rOOIYs6g65ABbO6Hfl1yvttIifCtLiYz4uCBCgXfk5J3ZlJEZ+gEBZkkwACF2ivmbNrHJlUtOiCfizBFps2cxJUvEnQ9FrTB4bHCAziFVI1RixVWBBYrJVuQknWc0HqQ+jrlQ7aYzIoJBcMZbkGYfNzCDCTMgc0RBmQPK4fGkz2kARAPZSdHJzkJG+Qcscp8daC/RXK7QFFFFAUUUUBRRRQFFFFAUjxXhwvLuVYA5WE6SrLqARmEM2nmfE1yigXw3AkXViWYySfNiWaCSWWSWMBgNTpVCzhVQyAJ6nqfU7k+tFFBtFdoooCiiigKKKKAooooCiiigKKKKAooooCiiigKKKKAooooP/Z"/>
          <p:cNvSpPr>
            <a:spLocks noGrp="1" noChangeAspect="1" noChangeArrowheads="1"/>
          </p:cNvSpPr>
          <p:nvPr>
            <p:ph sz="quarter" idx="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6" descr="data:image/jpeg;base64,/9j/4AAQSkZJRgABAQAAAQABAAD/2wCEAAkGBxQQEhQUEBQVFBUWGSEaGBcXFRwfHxweIh4cHSUeIRsbHSggIB8pJxsfITEtJikrLi4uGh8zPDctNygtLi0BCgoKDAwNDgwNDywZFBksNysrNys3LCwsNywsNysrLCsrLCwsKyw3KysrKysrKyssKysrLCsrLCwsKywrKysrK//AABEIAHgAeAMBIgACEQEDEQH/xAAcAAACAwEBAQEAAAAAAAAAAAAABgQFBwEDAgj/xABGEAACAQMCAwUEBgUICwEAAAABAgMABBEFEgYhMQcTQVFhFCJxgSMyUpGhsRVCQ2LBFhckM4KSorI0NURFVJOzwtHj8CX/xAAVAQEBAAAAAAAAAAAAAAAAAAAAAf/EABQRAQAAAAAAAAAAAAAAAAAAAAD/2gAMAwEAAhEDEQA/ANxooooCiiigpNe4ts7FlS7nSJmG4K2ckdM9PSq6LtK0tv8AbIh8SR/ClHtZtDLqViqzta/RSb5hGXCLuXBYAjC55ZJwM0ucU8HSWEaaj7al+sMie53QG7c6jbkOwOc+XyoNo0riS0ujttriGVuu1HBP3datayTQdFZtUsy1330awG6iIgjjZgx2bSY+oAOT+Va3QFFFFAUUVyg7RXK7QFFcrtByu0UUBRRXhe3kcCNJM6xooyWY4A+ZoM04ws5r261H2eUx+zWiRlViDNJv7xyoJPu/VGcAk7h0pD4vt47YWr21vLpsIcD3j9PNhkbvTFnl3e3I3frN4U28MazfXMl82nxxxxTXDSG9nzsCAKi7FwN2Amc5wN3hShxPc2ftUTP3+oRISt3dnP0jMMBYyPcUJzIAPP5ZNDJpfGOm2d9abLkvBDZ9yJCpJ3b8+8APL0rQY+0fS2GfbYR8Wx/ClTRNT9gSNpyl/pr8o7zYC8PkswwSR4bvDHMVcWGu3dzGDZ6WsLnH0k0iCP4qUBZx5cl+NQWT9pOmDpdxt6Lk/kKj/wA6el5wbkA+qMPzFeN/rOsIyMLK3Cp9aNbnLT58IyUXaQAW55zUjSdUvpLopPBEbeQBu7Z1E0APLDoCQwJB5jz9KC/0biC2vQTazxzY67GBI+I61ZVmXaDotmtzB3bnTrxv6i5RMRu2cd2+3lnp1+148xV7oHE80bLb6vGLecnbHKD9FMf3W6K/7p6+HjgHCiu1ygKKK7QFFUfEnFVvYACZi0j8khjG6Rz5Kg5/wpJ4q1KZ0DarI1pA/JLC2O64m9GdcYHmF5evmDJq/Gy94bfToze3I+sqNiOP1kk6L8BzOKRtcuYxIX1Jn1a7jBZbK2Vu5gx4tjd82YZ9Kqra+udRhlhtDDpVnFGJO7GQZUJZSTIAMnKgHpncBzrw7NtEttQjkaCaXT7xD9dG9wo4IChCRkAciMg5wc86Dy1DX7+/mt4biFY1uMeyxtkW4GOTbVH0pHLqcLy93mMS77sy1mcbJplkQHIVpzsB6ZCY2r8gOtPOjdlUKrD7ZczXRgGIcMY0iGc+4qMSDyHMseg8qupOAbbmVe7jPml5MP8AvoMlsYtQ0OaRYoo5o4ole8jRiUZWLYL7uj4BGVB5DmDTGbQzWzvo0k6QBg01kj7Jrd+pMQPmM5Q+63UEVO1jsiWUuY9SulMg2v3r95uUdFb3lLKPIk1SX3Bb6Luvzq6pKOQ3W5xKcfUOJSTnHlyxVEvS9R064HsM11f3pmKMJnB+ifOFA2jMbA9cjr1NW86aRet3c08z3FirBpGaRJtqn3iWAUsB1z61WaDfQ6u4vNPK2eqRDMkTfUmHiGx9ZT9ocx41oHD+tRXTOrxiG6VQJoXA3gehx78Z8COXwqCJHxJp0NoWjlSaCELu2kylQTgMw5tjPUmvOCH9LRzB5YLnT51xHsUiRGHIjPNTggnPIggcqvtL0W3td3s0McW85bYoGfjj4n76nIgHIAAegoM8017zQlVb2YXdjkKJ8ESQDoC4JO5PAnJx16U+WF/FcJvgkSRftIwI/CvWeFXUq4DKwwVIyCPIikvUeGX07Nzosahv21p0SYDoV+xIMnBHXOD4UDvXaWuD+M4NSDKgeGeP+sglGHT5HqPX8qKBK7XrW4sZl1SzKg7O5lJUEpz91hnpnO0+XLz5ZtrF/aMsFwLq9nupCPat/uju/wBdUYAHwwACR16V+oJolcFXUMp6gjIPyNZzxlqdmmqQxX0BmRbf6JVhMm1i/M7FBPRQOnhQJHE2l6ZaRWxtxaB5ZSsrNI1yEXaxB2ghufu+HKqRtNsZZVPt1jHsOdvscqofQ5bmKcuOuLrAW5it7Fxl037rXulKB1LKWZQQWAKg48aLu2tZYEMfeQW57oRyEAuiey3GeuQSA3n4igQOJtIs490yXtnM3hBbwOoPpndhc+eaabuw0ATRRW9ndXZkjDn2aV3K58Cu/PLx8q9+0XWl03VlMcEEiRwRpiWPKjJJzyHJsD44zUbtN4msrmKBNJ7pe+LCcxx7GwNoVG5A7WJJI8dlBY/yS0QjLWupJjr9DO2PiVVhUMWOjW0sU2nXvslzC24e0xuynIIwVbBHXOR93lT2fBItYLa/lfejSMskKBkb3Q/SVWz+p5Cu63pl5FDBJqM80VpcuMMtzLNsQoXC90x58h1J+RoGnSOxqbKXCakFk/rEkjgJ5nmG3GQdc+XPNXmkarBq7PaXrLHqFqxCTwsATjl3kTeR8VOR518rwvLqFmIrLV51iC7NjxxnkOWCYtrAcvM5HnWXa3HJFO2lgW/+lJteNCNkjBE91j7wHQn1zQat/ODJpcxtdaXcQu6K5iQ4lXpzjH1W+BIz5dTS6p26qCRa2jMPtTSBf8KBv8wotuxJ3O++v3c+O1CT/wAyRm/y1Lk4X4e0/wD0iVJG8pJt5P8AYTln5UCbqHbPqD/UMEI9Ez+LGly+431C5yHvJiPEI+wD493jl8a1jT+JbR5Y4NH0yORpAzJJKqxJtXkWBKs5weWMCoPapbXnsv8ATry3jUsBHa28Z+kbI6szA4Xr0Iqiq7KOCL0Xy3M6S26Qk5LjDSEgjbg8yPEnpyHWit6oqArJ+ONRurTW4pLKB7hza4MSkgEbjzYgHkD8OdaxWZca6nfQ6rH+i4VuH9mAlQ45L3jEZJYbaCi7RON/aI4YrmzurZNzmQTR+65EThQrA4bDsD8gaupLi1vdIFpaSJNcR2oxGpyy5VQ2B58yKW+1vWpZ1tTPZSwuqTKyS7WX3hHl0dCc7NvUgfWps7HdAtvZ476OAxTSKUOZGYYBwWAPTdjOPDNBWW2r3iazqT2sDXUKbEkiV0BJC5Ujd4jLdKXOLNSF2+oz3Vs1u0VrEkUcoG5HeTk4I+FeFjoN5capJeWj228XUpRHnCuwWRlwUHvbSB8xV1xbwRq+oSvK6WqGRFR1SU4YI25c7geYNULxs3aO29r9pi02cvIiC5RyG2PJyJiVvA/W8/nXhqHErf0WO8S8l09AGSGaFImk2gBRvBw6gMCSMdRy51e/yU1bbHHfQyXMMAIijgliGCVKZLMBkAHp41RcTRX8b2zPDdzLbx7FFzaKUToOXdMysMAc2IPuigedAj0DV12LbxwS/YP0b/2WVsN8jWX8Q6LFaNAySSKHmmDHqYlinCArjDFwPe68yBjFNnCvFOlTxsusw2qy78L3dsy+7gc22jAOc0i6hJAI7VocF/feaM5KKxcYUL0xtUA46gLQPWsDQRA7Pe3N1IYyIxJI7kPjkSMDBz502p+jbDSsN7Itw9rjls3szR/M8yareDdevNRs5YLa3jUsCklwY1ihiBGMKqZaRsHJ6Y5fOHNwxpFpHHHqF7FIyfs7ZAhY+uwtIzf2h16VAvcJw27mwSa9a1CW87SSRyhGXMu4LuIOMgnpzq01+TThCU021luS0id7eyByq4dekr/WY9MDA6+WKb9Es4Rz03RCR4S3W2IH1G8PJ/hFRe0rRL6a1e4urqGOO2AlFtDGxDEdN0jMD8Pdx6UGr0UhjtStkdFuYLq27wgK0sXuHOMEOjEEc+oooPLSopNbeeWeaSO0jlaKKCJyhfYcF5GXDcz0Xly65qo1bhmbSdQiudJgYQPHtmSKMScwehQyIefI5B5EdDU3jnTTBcp+iWli1C5JcpGwETqpG6SZW93xxkDcc1o1sG2L3hBfA3Fem7HPGfDNBhPavxnDNLtRZVb2Z4iJY2jZC7IfquBkELjIq54E7UbC0sbe3mMoeNNrEREgnnzBXPKnnW+CY7m5N0s9xBMUCMYmTDKOgKujA/dStq3YvDOxf2ucSHxMcWP7qIn8KDPeC+E01OdpIb1IrhZDMI2gJI+kJBDb1yeQJAHLIrYxpOsD/eFsfjZf+2qq07G9PWJEl7x5V5mYOyEnzCg4Hp1xVva8DtFyi1LUFHkZUf8A6kbGg8207Wh0vbM/G1Yfk5rn/wC5Hz/oE/p9In41Lfhm6A9zVLrP78cDfgsa/nVTd6Braf1Opwyeklts/ItQRuI+I76ONjcaIsxA5MsyyoPUr3W/HoB86xTS7M6hJDBmG32xndK52qwBLbj688ADyrY+94kjyGS0nXpyOD+YpJ/mr1O6MQlSGJY41iBL55LnBIAOTzqhl4b7IoGhD3F889u/v7ISY4m/eOWO7p1908qZdOvdG01u7s1iaX7NuhmlP9wM1QtH7JY8J+krma92ABYyzLEoHgE3H8x8KftO02K2TZbxpEo8EUAfhUCvd6tqlzlbKzS2U/tbtxu+IiTP4t8hS/bdkbTStNqd/NcM+N6xgoGA6KTuOVHgAFxVjb6hquoTXK2strbwQzNEH2GRmwAcjnjoRnn1yPCpZ4BecY1HULq6HjGpEMZ9CkfMj4saCu1KaK5ki0nTzvjSRXuWXBSGJCCIgRyyxXHpzop60fSILOMR20SRIPBRjPqfM/GigpuLNGuHkhu7BkFzCGXZJ9SWNsEoSOanIBB+PnVaOPpouV1pd8j+PdIJk+TIQfwp5ooEYdoTvyh0vUnP70AQfe7fwrv8sL6MGW50uSKBfrlZ1kkA+13aqMgdTgk4p4ooKPSeL7K6UGC6hb0LgH+6cGrOS+iUZaRAPMuAPzqr1Tg6xum3T2sLt9ooAfvFQIuzfS1ORZQn4gn8zQeWtdotpCe7t917P4Q2w3tgdSSOQArwh7VLDkLjv7Vj+rPC6EfPBH403afp0Vuu2CJIl8kUD8utSqBUHaPpf/Gw/ef/ABUdu0/TicRSvM3lDE7n/CtN3s6fZX7hXpQJLcYXs/Kx0ufn+0umEKj1283P4V8PwrfX3+s7zZEettaAoD6NKTuI8MDHxp6rlBD0jS4bSJYbaNY416Ko+8/E1MrtRnkY7gv1h0Xpny5kYoJFFRbSZiSrDmBk4zgemSBnz/8AuZQSqK7RQcortFByiu0UHKK7RQcooooO1yiiggXunF2BV9viRtzn8RXi2kuRgyjx6IR1x5P05UUUEywte6UjO7JznH5kkk/M0UUUH//Z"/>
          <p:cNvSpPr>
            <a:spLocks noGrp="1" noChangeAspect="1" noChangeArrowheads="1"/>
          </p:cNvSpPr>
          <p:nvPr>
            <p:ph type="body" sz="quarter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Las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PlayFramework</a:t>
            </a:r>
            <a:endParaRPr lang="es-ES_tradnl" dirty="0" smtClean="0"/>
          </a:p>
          <a:p>
            <a:r>
              <a:rPr lang="es-ES_tradnl" dirty="0" smtClean="0"/>
              <a:t>JPA (</a:t>
            </a:r>
            <a:r>
              <a:rPr lang="es-ES_tradnl" dirty="0" err="1" smtClean="0"/>
              <a:t>Ebean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HTML5</a:t>
            </a:r>
          </a:p>
          <a:p>
            <a:r>
              <a:rPr lang="es-ES_tradnl" dirty="0" smtClean="0"/>
              <a:t>CSS3</a:t>
            </a:r>
          </a:p>
          <a:p>
            <a:r>
              <a:rPr lang="es-ES_tradnl" dirty="0" err="1" smtClean="0"/>
              <a:t>Javascript</a:t>
            </a:r>
            <a:endParaRPr lang="es-ES_tradnl" dirty="0" smtClean="0"/>
          </a:p>
          <a:p>
            <a:r>
              <a:rPr lang="es-ES_tradnl" dirty="0"/>
              <a:t>Control de versiones</a:t>
            </a:r>
          </a:p>
          <a:p>
            <a:endParaRPr lang="es-ES" dirty="0"/>
          </a:p>
        </p:txBody>
      </p:sp>
      <p:pic>
        <p:nvPicPr>
          <p:cNvPr id="2050" name="Picture 2" descr="http://www.playframework.com/assets/images/logos/norm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5" y="2666998"/>
            <a:ext cx="17861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microno.com/wp-content/uploads/2014/02/HTML5+CS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231" y="4004927"/>
            <a:ext cx="2812142" cy="17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consdb.com/icons/download/silver/github-10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59" y="2167270"/>
            <a:ext cx="1609057" cy="16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Sistema de </a:t>
            </a:r>
            <a:r>
              <a:rPr lang="es-ES_tradnl" dirty="0" err="1" smtClean="0"/>
              <a:t>Login</a:t>
            </a:r>
            <a:endParaRPr lang="es-ES_tradnl" dirty="0" smtClean="0"/>
          </a:p>
          <a:p>
            <a:r>
              <a:rPr lang="es-ES_tradnl" dirty="0" smtClean="0"/>
              <a:t>Gestión de usuarios</a:t>
            </a:r>
          </a:p>
          <a:p>
            <a:r>
              <a:rPr lang="es-ES_tradnl" dirty="0" smtClean="0"/>
              <a:t>Encriptación de contraseñas con MD5</a:t>
            </a:r>
            <a:endParaRPr lang="es-ES" dirty="0"/>
          </a:p>
        </p:txBody>
      </p:sp>
      <p:pic>
        <p:nvPicPr>
          <p:cNvPr id="1026" name="Picture 2" descr="http://www.slotsbox.com/images/casino/md5-kazi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3" y="306185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Observaterra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>
                <a:hlinkClick r:id="rId3"/>
              </a:rPr>
              <a:t>Sergio Jiménez</a:t>
            </a:r>
            <a:r>
              <a:rPr lang="it-IT" dirty="0"/>
              <a:t> (</a:t>
            </a:r>
            <a:r>
              <a:rPr lang="it-IT" u="sng" dirty="0">
                <a:hlinkClick r:id="rId4"/>
              </a:rPr>
              <a:t>sergiojj932@gmail.com</a:t>
            </a:r>
            <a:r>
              <a:rPr lang="it-IT" dirty="0"/>
              <a:t>)</a:t>
            </a:r>
          </a:p>
          <a:p>
            <a:r>
              <a:rPr lang="it-IT" dirty="0" smtClean="0">
                <a:hlinkClick r:id="rId5"/>
              </a:rPr>
              <a:t>Carlos </a:t>
            </a:r>
            <a:r>
              <a:rPr lang="it-IT" dirty="0">
                <a:hlinkClick r:id="rId5"/>
              </a:rPr>
              <a:t>Miguel</a:t>
            </a:r>
            <a:r>
              <a:rPr lang="it-IT" dirty="0"/>
              <a:t> (</a:t>
            </a:r>
            <a:r>
              <a:rPr lang="it-IT" dirty="0">
                <a:hlinkClick r:id="rId6"/>
              </a:rPr>
              <a:t>carlosmiguelnarganes@gmail.com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7"/>
              </a:rPr>
              <a:t>Roque Carrizo</a:t>
            </a:r>
            <a:r>
              <a:rPr lang="it-IT" dirty="0"/>
              <a:t> (</a:t>
            </a:r>
            <a:r>
              <a:rPr lang="it-IT" dirty="0">
                <a:hlinkClick r:id="rId8"/>
              </a:rPr>
              <a:t>roquecarrizof@gmail.com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9"/>
              </a:rPr>
              <a:t>Jorge Alonso</a:t>
            </a:r>
            <a:r>
              <a:rPr lang="it-IT" dirty="0"/>
              <a:t> (</a:t>
            </a:r>
            <a:r>
              <a:rPr lang="it-IT" dirty="0">
                <a:hlinkClick r:id="rId10"/>
              </a:rPr>
              <a:t>danteastur@gmail.com</a:t>
            </a:r>
            <a:r>
              <a:rPr lang="it-IT" dirty="0"/>
              <a:t>)</a:t>
            </a:r>
          </a:p>
          <a:p>
            <a:r>
              <a:rPr lang="it-IT" dirty="0">
                <a:hlinkClick r:id="rId11"/>
              </a:rPr>
              <a:t>Daniel Tella</a:t>
            </a:r>
            <a:r>
              <a:rPr lang="it-IT" dirty="0"/>
              <a:t> (</a:t>
            </a:r>
            <a:r>
              <a:rPr lang="it-IT" dirty="0">
                <a:hlinkClick r:id="rId12"/>
              </a:rPr>
              <a:t>datego92@gmail.com</a:t>
            </a:r>
            <a:r>
              <a:rPr lang="it-IT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8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162</TotalTime>
  <Words>143</Words>
  <Application>Microsoft Office PowerPoint</Application>
  <PresentationFormat>Panorámica</PresentationFormat>
  <Paragraphs>42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Observaterra</vt:lpstr>
      <vt:lpstr>¿Que ofrecemos?</vt:lpstr>
      <vt:lpstr>La arquitectura</vt:lpstr>
      <vt:lpstr>Las tecnologías</vt:lpstr>
      <vt:lpstr>La seguridad</vt:lpstr>
      <vt:lpstr>Observaterra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</dc:title>
  <dc:creator>Dani Tella González</dc:creator>
  <cp:lastModifiedBy>Dani Tella González</cp:lastModifiedBy>
  <cp:revision>15</cp:revision>
  <dcterms:created xsi:type="dcterms:W3CDTF">2014-05-05T08:48:55Z</dcterms:created>
  <dcterms:modified xsi:type="dcterms:W3CDTF">2014-05-05T11:31:32Z</dcterms:modified>
</cp:coreProperties>
</file>