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 Tella González" initials="DTG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58" autoAdjust="0"/>
  </p:normalViewPr>
  <p:slideViewPr>
    <p:cSldViewPr snapToGrid="0">
      <p:cViewPr varScale="1">
        <p:scale>
          <a:sx n="53" d="100"/>
          <a:sy n="53" d="100"/>
        </p:scale>
        <p:origin x="-13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98D6-B0A7-48EB-84E3-33C562D904A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D669-BFAB-4E5E-95C1-1B2C2D2C1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6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</a:t>
            </a:r>
            <a:r>
              <a:rPr lang="es-ES" baseline="0" dirty="0" smtClean="0"/>
              <a:t> esta primera diapositiva, presentar al equipo… hola somos tal </a:t>
            </a:r>
            <a:r>
              <a:rPr lang="es-ES" baseline="0" dirty="0" err="1" smtClean="0"/>
              <a:t>tal</a:t>
            </a:r>
            <a:r>
              <a:rPr lang="es-ES" baseline="0" dirty="0" smtClean="0"/>
              <a:t> y tal hemos creado un portal web nos mola la </a:t>
            </a:r>
            <a:r>
              <a:rPr lang="es-ES" baseline="0" dirty="0" smtClean="0"/>
              <a:t>FARLOPA!!!</a:t>
            </a:r>
          </a:p>
          <a:p>
            <a:r>
              <a:rPr lang="es-ES" baseline="0" dirty="0" smtClean="0"/>
              <a:t>Decir que esto </a:t>
            </a:r>
            <a:r>
              <a:rPr lang="es-ES" baseline="0" dirty="0" err="1" smtClean="0"/>
              <a:t>sera</a:t>
            </a:r>
            <a:r>
              <a:rPr lang="es-ES" baseline="0" dirty="0" smtClean="0"/>
              <a:t> una breve </a:t>
            </a:r>
            <a:r>
              <a:rPr lang="es-ES" baseline="0" dirty="0" err="1" smtClean="0"/>
              <a:t>introduccion</a:t>
            </a:r>
            <a:r>
              <a:rPr lang="es-ES" baseline="0" dirty="0" smtClean="0"/>
              <a:t> e </a:t>
            </a:r>
            <a:r>
              <a:rPr lang="es-ES" baseline="0" dirty="0" err="1" smtClean="0"/>
              <a:t>explicacion</a:t>
            </a:r>
            <a:r>
              <a:rPr lang="es-ES" baseline="0" dirty="0" smtClean="0"/>
              <a:t> y que posteriormente pasaremos a enseñar la </a:t>
            </a:r>
            <a:r>
              <a:rPr lang="es-ES" baseline="0" dirty="0" err="1" smtClean="0"/>
              <a:t>aplicacion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Tenemos</a:t>
            </a:r>
            <a:r>
              <a:rPr lang="es-ES" baseline="0" dirty="0" smtClean="0"/>
              <a:t> funcionado (según el enunciado):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Gestor de recursos: consultar y acceder a los recursos aportados por los usuarios (faltan grupos y niveles de privacidad)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Recolector de datos: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recopilará datos publicados por fuentes externas y los almacenará para su posterior visualización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Visualizador de datos: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permiticmos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visualizar y comparar datos de varios países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simultaneamente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Proporcionamos una api para desarrolladores desde la cual pueden acceder a nuestros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0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Durante el proceso de desarrollo de la aplicación hemos utilizado la metodología de </a:t>
            </a:r>
            <a:r>
              <a:rPr lang="es-ES_tradnl" baseline="0" dirty="0" err="1" smtClean="0"/>
              <a:t>pair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programing</a:t>
            </a:r>
            <a:r>
              <a:rPr lang="es-ES_tradnl" baseline="0" dirty="0" smtClean="0"/>
              <a:t> ya que </a:t>
            </a:r>
            <a:r>
              <a:rPr lang="es-ES_tradnl" baseline="0" dirty="0" err="1" smtClean="0"/>
              <a:t>eramos</a:t>
            </a:r>
            <a:r>
              <a:rPr lang="es-ES_tradnl" baseline="0" dirty="0" smtClean="0"/>
              <a:t> 5 miembros, dos encargados de la parte visual 2 de las utilidades y el miembro restante  la capa de persistencia, al final debido a restricciones de tiempo, acabó siendo más bien la metodología de Big </a:t>
            </a:r>
            <a:r>
              <a:rPr lang="es-ES_tradnl" baseline="0" dirty="0" err="1" smtClean="0"/>
              <a:t>ball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mud</a:t>
            </a:r>
            <a:r>
              <a:rPr lang="es-ES_tradnl" baseline="0" dirty="0" smtClean="0"/>
              <a:t> pues todos hacíamos de todo, retocando aquellas partes que considerábamos mas importantes finalizar.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La arquitectura de la aplicación esta basada en el patrón-capas  implementado con </a:t>
            </a:r>
            <a:r>
              <a:rPr lang="es-ES_tradnl" baseline="0" dirty="0" err="1" smtClean="0"/>
              <a:t>Ebean</a:t>
            </a:r>
            <a:r>
              <a:rPr lang="es-ES_tradnl" baseline="0" dirty="0" smtClean="0"/>
              <a:t> donde la capa de presentación que implementa MVC o modelo vista controlador que nos brinda Play </a:t>
            </a:r>
            <a:r>
              <a:rPr lang="es-ES_tradnl" baseline="0" dirty="0" err="1" smtClean="0"/>
              <a:t>framework</a:t>
            </a:r>
            <a:r>
              <a:rPr lang="es-ES_tradnl" baseline="0" dirty="0" smtClean="0"/>
              <a:t> llama a los </a:t>
            </a:r>
            <a:r>
              <a:rPr lang="es-ES_tradnl" baseline="0" dirty="0" err="1" smtClean="0"/>
              <a:t>services</a:t>
            </a:r>
            <a:r>
              <a:rPr lang="es-ES_tradnl" baseline="0" dirty="0" smtClean="0"/>
              <a:t> de la capa de negocio para almacenar o pedir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 smtClean="0"/>
              <a:t>Ebean</a:t>
            </a:r>
            <a:r>
              <a:rPr lang="es-ES" dirty="0" smtClean="0"/>
              <a:t> un producto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mapero</a:t>
            </a:r>
            <a:r>
              <a:rPr lang="es-ES" baseline="0" dirty="0" smtClean="0"/>
              <a:t> objeto-relacional escrito en java diseñado para ser mas simple que JPA o JDO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Play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, es un marco de trabajo para web en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HTML5,CSS· y </a:t>
            </a:r>
            <a:r>
              <a:rPr lang="es-ES" baseline="0" dirty="0" err="1" smtClean="0"/>
              <a:t>javascript</a:t>
            </a:r>
            <a:r>
              <a:rPr lang="es-ES" baseline="0" dirty="0" smtClean="0"/>
              <a:t> ….  </a:t>
            </a:r>
            <a:r>
              <a:rPr lang="es-ES" baseline="0" dirty="0" err="1" smtClean="0"/>
              <a:t>Herramietas</a:t>
            </a:r>
            <a:r>
              <a:rPr lang="es-ES" baseline="0" dirty="0" smtClean="0"/>
              <a:t>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Control de versiones para facilitar el desarrollo de la </a:t>
            </a:r>
            <a:r>
              <a:rPr lang="es-ES" baseline="0" dirty="0" smtClean="0"/>
              <a:t>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(RECORDAR MENCIONAR JAVA, HAY QUE EXPLICAR UN POCO EL PORQUE DE ESTAS TECNO. En plan pues java porque </a:t>
            </a:r>
            <a:r>
              <a:rPr lang="es-ES" baseline="0" dirty="0" err="1" smtClean="0"/>
              <a:t>chanamos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ebean</a:t>
            </a:r>
            <a:r>
              <a:rPr lang="es-ES" baseline="0" dirty="0" smtClean="0"/>
              <a:t> porque ayuda </a:t>
            </a:r>
            <a:r>
              <a:rPr lang="es-ES" baseline="0" dirty="0" err="1" smtClean="0"/>
              <a:t>play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porque obligaron…algo </a:t>
            </a:r>
            <a:r>
              <a:rPr lang="es-ES" baseline="0" dirty="0" err="1" smtClean="0"/>
              <a:t>asi</a:t>
            </a:r>
            <a:r>
              <a:rPr lang="es-ES" baseline="0" dirty="0" smtClean="0"/>
              <a:t>)</a:t>
            </a: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56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Usamos</a:t>
            </a:r>
            <a:r>
              <a:rPr lang="es-ES" baseline="0" dirty="0" smtClean="0"/>
              <a:t> MD5 para encriptar las contraseñas de forma que no queden en texto plano al ser almacenadas en </a:t>
            </a:r>
            <a:r>
              <a:rPr lang="es-ES" baseline="0" dirty="0" err="1" smtClean="0"/>
              <a:t>bd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1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Pasos:</a:t>
            </a:r>
          </a:p>
          <a:p>
            <a:r>
              <a:rPr lang="es-ES_tradnl" dirty="0" smtClean="0"/>
              <a:t>1º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14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8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31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2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5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32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12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1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3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15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0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8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4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0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6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Observaterra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>
                <a:hlinkClick r:id="rId3"/>
              </a:rPr>
              <a:t>Sergio Jiménez</a:t>
            </a:r>
            <a:r>
              <a:rPr lang="it-IT" dirty="0"/>
              <a:t> (</a:t>
            </a:r>
            <a:r>
              <a:rPr lang="it-IT" u="sng" dirty="0">
                <a:hlinkClick r:id="rId4"/>
              </a:rPr>
              <a:t>sergiojj932@gmail.com</a:t>
            </a:r>
            <a:r>
              <a:rPr lang="it-IT" dirty="0"/>
              <a:t>)</a:t>
            </a:r>
          </a:p>
          <a:p>
            <a:r>
              <a:rPr lang="it-IT" dirty="0" smtClean="0">
                <a:hlinkClick r:id="rId5"/>
              </a:rPr>
              <a:t>Carlos </a:t>
            </a:r>
            <a:r>
              <a:rPr lang="it-IT" dirty="0">
                <a:hlinkClick r:id="rId5"/>
              </a:rPr>
              <a:t>Miguel</a:t>
            </a:r>
            <a:r>
              <a:rPr lang="it-IT" dirty="0"/>
              <a:t> (</a:t>
            </a:r>
            <a:r>
              <a:rPr lang="it-IT" dirty="0">
                <a:hlinkClick r:id="rId6"/>
              </a:rPr>
              <a:t>carlosmiguelnarganes@gmail.com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7"/>
              </a:rPr>
              <a:t>Roque Carrizo</a:t>
            </a:r>
            <a:r>
              <a:rPr lang="it-IT" dirty="0"/>
              <a:t> (</a:t>
            </a:r>
            <a:r>
              <a:rPr lang="it-IT" dirty="0">
                <a:hlinkClick r:id="rId8"/>
              </a:rPr>
              <a:t>roquecarrizof@gmail.com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9"/>
              </a:rPr>
              <a:t>Jorge Alonso</a:t>
            </a:r>
            <a:r>
              <a:rPr lang="it-IT" dirty="0"/>
              <a:t> (</a:t>
            </a:r>
            <a:r>
              <a:rPr lang="it-IT" dirty="0">
                <a:hlinkClick r:id="rId10"/>
              </a:rPr>
              <a:t>danteastur@gmail.com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11"/>
              </a:rPr>
              <a:t>Daniel Tella</a:t>
            </a:r>
            <a:r>
              <a:rPr lang="it-IT" dirty="0"/>
              <a:t> (</a:t>
            </a:r>
            <a:r>
              <a:rPr lang="it-IT" dirty="0">
                <a:hlinkClick r:id="rId12"/>
              </a:rPr>
              <a:t>datego92@gmail.com</a:t>
            </a:r>
            <a:r>
              <a:rPr lang="it-IT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2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¿Que ofrecemos?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1772179" y="2695955"/>
            <a:ext cx="4895056" cy="2899208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smtClean="0"/>
              <a:t>Portal web para visualización de datos</a:t>
            </a:r>
          </a:p>
          <a:p>
            <a:pPr lvl="1"/>
            <a:r>
              <a:rPr lang="es-ES_tradnl" sz="2000" dirty="0" smtClean="0"/>
              <a:t>Recolectados de bancos de datos </a:t>
            </a:r>
            <a:r>
              <a:rPr lang="es-ES_tradnl" sz="2000" dirty="0"/>
              <a:t>(</a:t>
            </a:r>
            <a:r>
              <a:rPr lang="es-ES_tradnl" sz="2000" dirty="0" smtClean="0"/>
              <a:t>ONU, OMS…)</a:t>
            </a:r>
          </a:p>
          <a:p>
            <a:pPr lvl="1"/>
            <a:r>
              <a:rPr lang="es-ES_tradnl" sz="2000" dirty="0" smtClean="0"/>
              <a:t>Subidos por los propios usuarios</a:t>
            </a:r>
          </a:p>
          <a:p>
            <a:r>
              <a:rPr lang="es-ES_tradnl" sz="2400" dirty="0" smtClean="0"/>
              <a:t>Comparación visual mediante gráficas</a:t>
            </a:r>
          </a:p>
          <a:p>
            <a:pPr marL="285750" lvl="1"/>
            <a:r>
              <a:rPr lang="es-ES_tradnl" sz="2400" dirty="0"/>
              <a:t>Gestor de subida (Excel, CSV, </a:t>
            </a:r>
            <a:r>
              <a:rPr lang="es-ES_tradnl" sz="2400" dirty="0" smtClean="0"/>
              <a:t>JSON…)</a:t>
            </a:r>
          </a:p>
          <a:p>
            <a:r>
              <a:rPr lang="es-ES_tradnl" sz="2400" dirty="0" smtClean="0"/>
              <a:t>API </a:t>
            </a:r>
          </a:p>
          <a:p>
            <a:r>
              <a:rPr lang="es-ES_tradnl" sz="2400" dirty="0" smtClean="0"/>
              <a:t>Diferenciación de usuarios</a:t>
            </a:r>
            <a:endParaRPr lang="es-ES_tradnl" sz="2400" dirty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23" y="2499920"/>
            <a:ext cx="3291279" cy="3291279"/>
          </a:xfrm>
        </p:spPr>
      </p:pic>
    </p:spTree>
    <p:extLst>
      <p:ext uri="{BB962C8B-B14F-4D97-AF65-F5344CB8AC3E}">
        <p14:creationId xmlns:p14="http://schemas.microsoft.com/office/powerpoint/2010/main" val="29302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3314" y="650631"/>
            <a:ext cx="8003686" cy="1119553"/>
          </a:xfrm>
        </p:spPr>
        <p:txBody>
          <a:bodyPr/>
          <a:lstStyle/>
          <a:p>
            <a:r>
              <a:rPr lang="es-ES_tradnl" dirty="0" smtClean="0"/>
              <a:t>La 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3735142" y="2174629"/>
            <a:ext cx="6551858" cy="3628293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MVC ofrecido por Play </a:t>
            </a:r>
            <a:r>
              <a:rPr lang="es-ES_tradnl" sz="2800" dirty="0" err="1" smtClean="0"/>
              <a:t>framework</a:t>
            </a:r>
            <a:endParaRPr lang="es-ES_tradnl" sz="2800" dirty="0" smtClean="0"/>
          </a:p>
          <a:p>
            <a:r>
              <a:rPr lang="es-ES_tradnl" sz="2800" dirty="0" smtClean="0"/>
              <a:t>Patrón n-capas</a:t>
            </a:r>
          </a:p>
          <a:p>
            <a:r>
              <a:rPr lang="es-ES_tradnl" sz="2800" dirty="0" smtClean="0"/>
              <a:t>Web </a:t>
            </a:r>
            <a:r>
              <a:rPr lang="es-ES_tradnl" sz="2800" dirty="0" err="1" smtClean="0"/>
              <a:t>services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rest</a:t>
            </a:r>
            <a:endParaRPr lang="es-ES_tradnl" sz="2800" dirty="0" smtClean="0"/>
          </a:p>
          <a:p>
            <a:r>
              <a:rPr lang="es-ES_tradnl" sz="2800" dirty="0" smtClean="0"/>
              <a:t>Metodologías ágiles de programación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633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Las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Play Framework 2.2.x</a:t>
            </a:r>
          </a:p>
          <a:p>
            <a:r>
              <a:rPr lang="es-ES_tradnl" dirty="0" err="1" smtClean="0"/>
              <a:t>Ebean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HTML5</a:t>
            </a:r>
          </a:p>
          <a:p>
            <a:r>
              <a:rPr lang="es-ES_tradnl" dirty="0" smtClean="0"/>
              <a:t>CSS3</a:t>
            </a:r>
          </a:p>
          <a:p>
            <a:r>
              <a:rPr lang="es-ES_tradnl" dirty="0" err="1" smtClean="0"/>
              <a:t>Javascript</a:t>
            </a:r>
            <a:endParaRPr lang="es-ES_tradnl" dirty="0" smtClean="0"/>
          </a:p>
          <a:p>
            <a:r>
              <a:rPr lang="es-ES_tradnl" dirty="0"/>
              <a:t>Control de </a:t>
            </a:r>
            <a:r>
              <a:rPr lang="es-ES_tradnl" dirty="0" smtClean="0"/>
              <a:t>versiones</a:t>
            </a:r>
          </a:p>
          <a:p>
            <a:r>
              <a:rPr lang="es-ES_tradnl" dirty="0" smtClean="0"/>
              <a:t>Java</a:t>
            </a:r>
            <a:endParaRPr lang="es-ES_tradnl" dirty="0"/>
          </a:p>
          <a:p>
            <a:endParaRPr lang="es-ES" dirty="0"/>
          </a:p>
        </p:txBody>
      </p:sp>
      <p:pic>
        <p:nvPicPr>
          <p:cNvPr id="2050" name="Picture 2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45" y="2438399"/>
            <a:ext cx="17861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microno.com/wp-content/uploads/2014/02/HTML5+CS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4072669"/>
            <a:ext cx="2812142" cy="17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db.com/icons/download/silver/github-10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2167270"/>
            <a:ext cx="1609057" cy="160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pprendemovil.com/wp-content/uploads/2014/01/jav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473" y="4190998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seguridad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Sistema de </a:t>
            </a:r>
            <a:r>
              <a:rPr lang="es-ES_tradnl" dirty="0" err="1" smtClean="0"/>
              <a:t>Login</a:t>
            </a:r>
            <a:endParaRPr lang="es-ES_tradnl" dirty="0" smtClean="0"/>
          </a:p>
          <a:p>
            <a:r>
              <a:rPr lang="es-ES_tradnl" dirty="0" smtClean="0"/>
              <a:t>Gestión de usuarios</a:t>
            </a:r>
          </a:p>
          <a:p>
            <a:r>
              <a:rPr lang="es-ES_tradnl" dirty="0" smtClean="0"/>
              <a:t>Encriptación de contraseñas con MD5</a:t>
            </a:r>
            <a:endParaRPr lang="es-ES" dirty="0"/>
          </a:p>
        </p:txBody>
      </p:sp>
      <p:pic>
        <p:nvPicPr>
          <p:cNvPr id="1026" name="Picture 2" descr="http://www.slotsbox.com/images/casino/md5-kaz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61" y="3174940"/>
            <a:ext cx="2108318" cy="21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8302" y="1937903"/>
            <a:ext cx="7177206" cy="3037171"/>
          </a:xfrm>
        </p:spPr>
        <p:txBody>
          <a:bodyPr>
            <a:normAutofit/>
          </a:bodyPr>
          <a:lstStyle/>
          <a:p>
            <a:r>
              <a:rPr lang="it-IT" sz="2300" dirty="0">
                <a:hlinkClick r:id="rId3"/>
              </a:rPr>
              <a:t>Sergio Jiménez</a:t>
            </a:r>
            <a:r>
              <a:rPr lang="it-IT" sz="2300" dirty="0"/>
              <a:t> (</a:t>
            </a:r>
            <a:r>
              <a:rPr lang="it-IT" sz="2300" u="sng" dirty="0">
                <a:hlinkClick r:id="rId4"/>
              </a:rPr>
              <a:t>sergiojj932@gmail.com</a:t>
            </a:r>
            <a:r>
              <a:rPr lang="it-IT" sz="2300" dirty="0"/>
              <a:t>)</a:t>
            </a:r>
          </a:p>
          <a:p>
            <a:r>
              <a:rPr lang="it-IT" sz="2300" dirty="0" smtClean="0">
                <a:hlinkClick r:id="rId5"/>
              </a:rPr>
              <a:t>Carlos </a:t>
            </a:r>
            <a:r>
              <a:rPr lang="it-IT" sz="2300" dirty="0">
                <a:hlinkClick r:id="rId5"/>
              </a:rPr>
              <a:t>Miguel</a:t>
            </a:r>
            <a:r>
              <a:rPr lang="it-IT" sz="2300" dirty="0"/>
              <a:t> (</a:t>
            </a:r>
            <a:r>
              <a:rPr lang="it-IT" sz="2300" dirty="0">
                <a:hlinkClick r:id="rId6"/>
              </a:rPr>
              <a:t>carlosmiguelnarganes@gmail.com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7"/>
              </a:rPr>
              <a:t>Roque Carrizo</a:t>
            </a:r>
            <a:r>
              <a:rPr lang="it-IT" sz="2300" dirty="0"/>
              <a:t> (</a:t>
            </a:r>
            <a:r>
              <a:rPr lang="it-IT" sz="2300" dirty="0">
                <a:hlinkClick r:id="rId8"/>
              </a:rPr>
              <a:t>roquecarrizof@gmail.com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9"/>
              </a:rPr>
              <a:t>Jorge Alonso</a:t>
            </a:r>
            <a:r>
              <a:rPr lang="it-IT" sz="2300" dirty="0"/>
              <a:t> (</a:t>
            </a:r>
            <a:r>
              <a:rPr lang="it-IT" sz="2300" dirty="0">
                <a:hlinkClick r:id="rId10"/>
              </a:rPr>
              <a:t>danteastur@gmail.com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11"/>
              </a:rPr>
              <a:t>Daniel Tella</a:t>
            </a:r>
            <a:r>
              <a:rPr lang="it-IT" sz="2300" dirty="0"/>
              <a:t> (</a:t>
            </a:r>
            <a:r>
              <a:rPr lang="it-IT" sz="2300" dirty="0">
                <a:hlinkClick r:id="rId12"/>
              </a:rPr>
              <a:t>datego92@gmail.com</a:t>
            </a:r>
            <a:r>
              <a:rPr lang="it-IT" sz="2300" dirty="0"/>
              <a:t>)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8" y="1693912"/>
            <a:ext cx="4108939" cy="3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78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197</TotalTime>
  <Words>430</Words>
  <Application>Microsoft Office PowerPoint</Application>
  <PresentationFormat>Personalizado</PresentationFormat>
  <Paragraphs>59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Parallax</vt:lpstr>
      <vt:lpstr>Observaterra</vt:lpstr>
      <vt:lpstr>¿Que ofrecemos?</vt:lpstr>
      <vt:lpstr>La arquitectura</vt:lpstr>
      <vt:lpstr>Las tecnologías</vt:lpstr>
      <vt:lpstr>La seguridad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Observaterra</dc:title>
  <dc:creator>Dani Tella González</dc:creator>
  <cp:lastModifiedBy>Carlos</cp:lastModifiedBy>
  <cp:revision>30</cp:revision>
  <dcterms:created xsi:type="dcterms:W3CDTF">2014-05-05T08:48:55Z</dcterms:created>
  <dcterms:modified xsi:type="dcterms:W3CDTF">2014-05-05T17:53:30Z</dcterms:modified>
</cp:coreProperties>
</file>