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A847CFC-816F-41D0-AAC0-9BF4FEBC753E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00166" y="714356"/>
            <a:ext cx="7103290" cy="1531957"/>
          </a:xfrm>
        </p:spPr>
        <p:txBody>
          <a:bodyPr>
            <a:normAutofit/>
          </a:bodyPr>
          <a:lstStyle/>
          <a:p>
            <a:r>
              <a:rPr lang="es-ES" sz="8800" dirty="0" smtClean="0"/>
              <a:t>Treevial</a:t>
            </a:r>
            <a:endParaRPr lang="es-ES" sz="8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142908" y="2250280"/>
            <a:ext cx="8746364" cy="303610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Díaz García Jaime</a:t>
            </a:r>
          </a:p>
          <a:p>
            <a:r>
              <a:rPr lang="es-ES" dirty="0" smtClean="0"/>
              <a:t> </a:t>
            </a:r>
            <a:r>
              <a:rPr lang="es-ES" dirty="0" smtClean="0"/>
              <a:t>Arenal Pereira Adrián </a:t>
            </a:r>
            <a:endParaRPr lang="es-ES" dirty="0" smtClean="0"/>
          </a:p>
          <a:p>
            <a:r>
              <a:rPr lang="es-ES" dirty="0" smtClean="0"/>
              <a:t>Cabañeros </a:t>
            </a:r>
            <a:r>
              <a:rPr lang="es-ES" dirty="0" smtClean="0"/>
              <a:t>Blanco José Antonio </a:t>
            </a:r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 smtClean="0"/>
              <a:t>Castañón Muñiz </a:t>
            </a:r>
            <a:r>
              <a:rPr lang="es-ES" dirty="0" smtClean="0"/>
              <a:t>Borja</a:t>
            </a:r>
          </a:p>
          <a:p>
            <a:r>
              <a:rPr lang="es-ES" dirty="0" smtClean="0"/>
              <a:t> </a:t>
            </a:r>
            <a:r>
              <a:rPr lang="es-ES" dirty="0" smtClean="0"/>
              <a:t>García </a:t>
            </a:r>
            <a:r>
              <a:rPr lang="es-ES" dirty="0" smtClean="0"/>
              <a:t>García</a:t>
            </a:r>
            <a:r>
              <a:rPr lang="es-ES" dirty="0" smtClean="0"/>
              <a:t> </a:t>
            </a:r>
            <a:r>
              <a:rPr lang="es-ES" dirty="0" smtClean="0"/>
              <a:t>Marcos</a:t>
            </a:r>
            <a:endParaRPr lang="es-ES" dirty="0" smtClean="0"/>
          </a:p>
          <a:p>
            <a:r>
              <a:rPr lang="es-ES" dirty="0" smtClean="0"/>
              <a:t> Ordóñez González Carlos </a:t>
            </a:r>
            <a:endParaRPr lang="es-ES" dirty="0" smtClean="0"/>
          </a:p>
          <a:p>
            <a:r>
              <a:rPr lang="es-ES" dirty="0" smtClean="0"/>
              <a:t>Valdés Cuervo Amable </a:t>
            </a:r>
            <a:r>
              <a:rPr lang="es-ES" dirty="0" smtClean="0"/>
              <a:t>José </a:t>
            </a:r>
            <a:r>
              <a:rPr lang="es-ES" dirty="0" smtClean="0"/>
              <a:t> 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y tecnologías utilizadas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Tercera versión :</a:t>
            </a:r>
          </a:p>
          <a:p>
            <a:pPr lvl="1"/>
            <a:r>
              <a:rPr lang="es-ES" dirty="0" smtClean="0"/>
              <a:t>Framework Play para representación web</a:t>
            </a:r>
          </a:p>
          <a:p>
            <a:pPr lvl="2"/>
            <a:r>
              <a:rPr lang="es-ES" dirty="0" smtClean="0"/>
              <a:t>HTML</a:t>
            </a:r>
          </a:p>
          <a:p>
            <a:pPr lvl="2"/>
            <a:r>
              <a:rPr lang="es-ES" dirty="0" smtClean="0"/>
              <a:t>CSS (Boobstrap)</a:t>
            </a:r>
          </a:p>
          <a:p>
            <a:pPr lvl="2"/>
            <a:r>
              <a:rPr lang="es-ES" dirty="0" smtClean="0"/>
              <a:t>Javascript</a:t>
            </a:r>
          </a:p>
          <a:p>
            <a:pPr lvl="1"/>
            <a:r>
              <a:rPr lang="es-ES" dirty="0" smtClean="0"/>
              <a:t>Además de los apartados comunes de la segunda versión como la base de datos o las historias de usuario.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los atributos de calidad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Disponibilidad 24x7</a:t>
            </a:r>
          </a:p>
          <a:p>
            <a:r>
              <a:rPr lang="es-ES" dirty="0" smtClean="0"/>
              <a:t>Extracción de preguntas fluida</a:t>
            </a:r>
          </a:p>
          <a:p>
            <a:pPr lvl="1"/>
            <a:r>
              <a:rPr lang="es-ES" dirty="0" smtClean="0"/>
              <a:t>Buenos tiempos</a:t>
            </a:r>
          </a:p>
          <a:p>
            <a:r>
              <a:rPr lang="es-ES" dirty="0" smtClean="0"/>
              <a:t>Versatilidad del proyecto</a:t>
            </a:r>
          </a:p>
          <a:p>
            <a:pPr lvl="1"/>
            <a:r>
              <a:rPr lang="es-ES" dirty="0" smtClean="0"/>
              <a:t>Aprovechar para poder crear otros juegos del estilo</a:t>
            </a:r>
          </a:p>
          <a:p>
            <a:r>
              <a:rPr lang="es-ES" dirty="0" smtClean="0"/>
              <a:t>Elección de formatos de preguntas</a:t>
            </a:r>
          </a:p>
          <a:p>
            <a:pPr lvl="1"/>
            <a:r>
              <a:rPr lang="es-ES" dirty="0" smtClean="0"/>
              <a:t>.GIFT y .JSON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los atributos de calidad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Facilidad para probar sistema</a:t>
            </a:r>
          </a:p>
          <a:p>
            <a:r>
              <a:rPr lang="es-ES" dirty="0" smtClean="0"/>
              <a:t>Localización de fallos mediante arquitectura modular</a:t>
            </a:r>
          </a:p>
          <a:p>
            <a:pPr lvl="1"/>
            <a:r>
              <a:rPr lang="es-ES" dirty="0" smtClean="0"/>
              <a:t>No se llevo a cabo finalmente</a:t>
            </a:r>
          </a:p>
          <a:p>
            <a:r>
              <a:rPr lang="es-ES" dirty="0" smtClean="0"/>
              <a:t>Seguridad de acceso a la base de datos</a:t>
            </a:r>
          </a:p>
          <a:p>
            <a:pPr lvl="1"/>
            <a:r>
              <a:rPr lang="es-ES" dirty="0" smtClean="0"/>
              <a:t>No esta controlado la intrusión directa a base</a:t>
            </a:r>
          </a:p>
          <a:p>
            <a:pPr lvl="1"/>
            <a:r>
              <a:rPr lang="es-ES" dirty="0" smtClean="0"/>
              <a:t>Diferentes roles a nivel de aplicación</a:t>
            </a:r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los atributos de calidad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Cumplir una tasa reducida de fallos</a:t>
            </a:r>
          </a:p>
          <a:p>
            <a:pPr lvl="1"/>
            <a:r>
              <a:rPr lang="es-ES" dirty="0" smtClean="0"/>
              <a:t>Mediante Test</a:t>
            </a:r>
          </a:p>
          <a:p>
            <a:r>
              <a:rPr lang="es-ES" dirty="0" smtClean="0"/>
              <a:t>Sostenibilidad del sistema</a:t>
            </a:r>
          </a:p>
          <a:p>
            <a:pPr lvl="1"/>
            <a:r>
              <a:rPr lang="es-ES" dirty="0" smtClean="0"/>
              <a:t>Dependiendo de la versión lo es mas o menos</a:t>
            </a:r>
          </a:p>
          <a:p>
            <a:pPr lvl="1"/>
            <a:r>
              <a:rPr lang="es-ES" dirty="0" smtClean="0"/>
              <a:t>Las dos últimas por complejidad había ciertas partes que no tanto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 del Treevial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Treevial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Implementación y arquitectura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Herramientas y tecnologías utilizadas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Análisis de los atributos de calidad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Demostración del Treevial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Implementación </a:t>
            </a:r>
            <a:r>
              <a:rPr lang="es-ES" dirty="0" smtClean="0"/>
              <a:t>y arquitectura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Primera versión : Big </a:t>
            </a:r>
            <a:r>
              <a:rPr lang="es-ES" dirty="0" err="1" smtClean="0"/>
              <a:t>B</a:t>
            </a:r>
            <a:r>
              <a:rPr lang="es-ES" dirty="0" err="1" smtClean="0"/>
              <a:t>all</a:t>
            </a:r>
            <a:r>
              <a:rPr lang="es-ES" dirty="0" smtClean="0"/>
              <a:t> of </a:t>
            </a:r>
            <a:r>
              <a:rPr lang="es-ES" dirty="0" err="1" smtClean="0"/>
              <a:t>Mud</a:t>
            </a:r>
            <a:endParaRPr lang="es-ES" dirty="0" smtClean="0"/>
          </a:p>
          <a:p>
            <a:pPr lvl="1"/>
            <a:r>
              <a:rPr lang="es-ES" dirty="0" smtClean="0"/>
              <a:t>Arquitectura sin definir por la propia simpleza del problema</a:t>
            </a:r>
          </a:p>
          <a:p>
            <a:pPr lvl="1"/>
            <a:r>
              <a:rPr lang="es-ES" dirty="0" smtClean="0"/>
              <a:t>En posteriores versiones no resulto problemática haber optado por esta arquitectura en primer lugar</a:t>
            </a:r>
          </a:p>
          <a:p>
            <a:pPr lvl="1"/>
            <a:r>
              <a:rPr lang="es-ES" dirty="0" smtClean="0"/>
              <a:t>ETL de los ficheros  de almacenamiento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y arquitectura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Segunda versión : Modelo Vista-Controlador</a:t>
            </a:r>
          </a:p>
          <a:p>
            <a:pPr lvl="1"/>
            <a:r>
              <a:rPr lang="es-ES" dirty="0" smtClean="0"/>
              <a:t>Cambio de visión con respecto a la versión anterior</a:t>
            </a:r>
          </a:p>
          <a:p>
            <a:pPr lvl="1"/>
            <a:r>
              <a:rPr lang="es-ES" dirty="0" smtClean="0"/>
              <a:t>Facilidades para poder separar las posibles vistas de la lógica</a:t>
            </a:r>
          </a:p>
          <a:p>
            <a:pPr lvl="1"/>
            <a:r>
              <a:rPr lang="es-ES" dirty="0" smtClean="0"/>
              <a:t>Aún así no se pudo evitar un pequeño nivel de acoplamiento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y arquitectura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Segunda versión : </a:t>
            </a:r>
            <a:r>
              <a:rPr lang="es-ES" dirty="0" smtClean="0"/>
              <a:t>Modelo </a:t>
            </a:r>
            <a:r>
              <a:rPr lang="es-ES" dirty="0" smtClean="0"/>
              <a:t>Vista-Controlador</a:t>
            </a:r>
          </a:p>
          <a:p>
            <a:pPr lvl="1"/>
            <a:r>
              <a:rPr lang="es-ES" dirty="0" smtClean="0"/>
              <a:t>Uso de técnicas como                                      el patrón </a:t>
            </a:r>
            <a:r>
              <a:rPr lang="es-ES" b="1" dirty="0" smtClean="0"/>
              <a:t>DAO</a:t>
            </a:r>
            <a:r>
              <a:rPr lang="es-ES" dirty="0" smtClean="0"/>
              <a:t> para                                         la base de datos</a:t>
            </a:r>
          </a:p>
          <a:p>
            <a:pPr lvl="1"/>
            <a:r>
              <a:rPr lang="es-ES" dirty="0" smtClean="0"/>
              <a:t>Técnicas eficientes para                                  la lógica como el uso                                     de </a:t>
            </a:r>
            <a:r>
              <a:rPr lang="es-ES" b="1" dirty="0" smtClean="0"/>
              <a:t>Backtracking</a:t>
            </a:r>
            <a:endParaRPr lang="es-ES" b="1" dirty="0" smtClean="0"/>
          </a:p>
          <a:p>
            <a:endParaRPr lang="es-ES" dirty="0"/>
          </a:p>
        </p:txBody>
      </p:sp>
      <p:pic>
        <p:nvPicPr>
          <p:cNvPr id="5" name="Picture 2" descr="C:\Users\jaime\Desktop\modelo_vista_controlad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857496"/>
            <a:ext cx="3379046" cy="348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y arquitectura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Tercera versión : </a:t>
            </a:r>
            <a:r>
              <a:rPr lang="es-ES" dirty="0" smtClean="0"/>
              <a:t>Modelo </a:t>
            </a:r>
            <a:r>
              <a:rPr lang="es-ES" dirty="0" smtClean="0"/>
              <a:t>Vista-Controlador</a:t>
            </a:r>
          </a:p>
          <a:p>
            <a:pPr lvl="1"/>
            <a:r>
              <a:rPr lang="es-ES" dirty="0" smtClean="0"/>
              <a:t>Reciclaje de la mayoría de la versión de escritorio</a:t>
            </a:r>
          </a:p>
          <a:p>
            <a:pPr lvl="1"/>
            <a:r>
              <a:rPr lang="es-ES" dirty="0" smtClean="0"/>
              <a:t>Ampliación para uso web</a:t>
            </a:r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y arquitectura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Podrían mantenerse las 3 versiones mediante </a:t>
            </a:r>
            <a:r>
              <a:rPr lang="es-ES" b="1" dirty="0" smtClean="0"/>
              <a:t>Base de Datos compartida</a:t>
            </a:r>
          </a:p>
          <a:p>
            <a:pPr lvl="1"/>
            <a:r>
              <a:rPr lang="es-ES" dirty="0" smtClean="0"/>
              <a:t>Sin sincronización alguna</a:t>
            </a:r>
            <a:endParaRPr lang="es-ES" dirty="0"/>
          </a:p>
        </p:txBody>
      </p:sp>
      <p:pic>
        <p:nvPicPr>
          <p:cNvPr id="2050" name="Picture 2" descr="C:\Users\jaime\Desktop\tenant1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429000"/>
            <a:ext cx="4857740" cy="32384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y tecnologías utilizadas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Primera versión</a:t>
            </a:r>
          </a:p>
          <a:p>
            <a:pPr lvl="1"/>
            <a:r>
              <a:rPr lang="es-ES" dirty="0" smtClean="0"/>
              <a:t>Archivos .GIFT para la sintaxis de preguntas</a:t>
            </a:r>
          </a:p>
          <a:p>
            <a:pPr lvl="2"/>
            <a:r>
              <a:rPr lang="es-ES" dirty="0" smtClean="0"/>
              <a:t>También  .JSON</a:t>
            </a:r>
          </a:p>
          <a:p>
            <a:pPr lvl="1"/>
            <a:r>
              <a:rPr lang="es-ES" dirty="0" smtClean="0"/>
              <a:t>Lenguaje Java</a:t>
            </a:r>
          </a:p>
          <a:p>
            <a:pPr lvl="1"/>
            <a:r>
              <a:rPr lang="es-ES" dirty="0" smtClean="0"/>
              <a:t>Herramienta eclipse, usando proyectos Maven</a:t>
            </a:r>
          </a:p>
          <a:p>
            <a:pPr lvl="1"/>
            <a:r>
              <a:rPr lang="es-ES" dirty="0" smtClean="0"/>
              <a:t>Sincronización mediante GitHub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Todas las anteriores características las mantendrán las posteriores versiones.</a:t>
            </a:r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y tecnologías utilizadas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Segunda versión :</a:t>
            </a:r>
          </a:p>
          <a:p>
            <a:pPr lvl="1"/>
            <a:r>
              <a:rPr lang="es-ES" dirty="0" smtClean="0"/>
              <a:t>Historias de usuario</a:t>
            </a:r>
          </a:p>
          <a:p>
            <a:pPr lvl="2"/>
            <a:r>
              <a:rPr lang="es-ES" dirty="0" smtClean="0"/>
              <a:t>Sintaxis Cucumber</a:t>
            </a:r>
          </a:p>
          <a:p>
            <a:pPr lvl="1"/>
            <a:r>
              <a:rPr lang="es-ES" dirty="0" smtClean="0"/>
              <a:t>Base de datos HSQL</a:t>
            </a:r>
          </a:p>
          <a:p>
            <a:pPr lvl="2"/>
            <a:r>
              <a:rPr lang="es-ES" dirty="0" smtClean="0"/>
              <a:t>Usuarios</a:t>
            </a:r>
          </a:p>
          <a:p>
            <a:pPr lvl="2"/>
            <a:r>
              <a:rPr lang="es-ES" dirty="0" smtClean="0"/>
              <a:t>Partidas</a:t>
            </a:r>
          </a:p>
          <a:p>
            <a:pPr lvl="1"/>
            <a:r>
              <a:rPr lang="es-ES" dirty="0" smtClean="0"/>
              <a:t>Java Window Builder</a:t>
            </a:r>
          </a:p>
          <a:p>
            <a:pPr lvl="2"/>
            <a:r>
              <a:rPr lang="es-ES" dirty="0" smtClean="0"/>
              <a:t>Look and feel</a:t>
            </a:r>
          </a:p>
          <a:p>
            <a:pPr lvl="2"/>
            <a:r>
              <a:rPr lang="es-ES" dirty="0" smtClean="0"/>
              <a:t>Edición ventanas</a:t>
            </a:r>
          </a:p>
          <a:p>
            <a:pPr lvl="2"/>
            <a:endParaRPr lang="es-ES" dirty="0" smtClean="0"/>
          </a:p>
          <a:p>
            <a:pPr lvl="2"/>
            <a:endParaRPr lang="es-E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Personalizado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C00000"/>
      </a:accent1>
      <a:accent2>
        <a:srgbClr val="000000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34</TotalTime>
  <Words>410</Words>
  <PresentationFormat>Presentación en pantalla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Brío</vt:lpstr>
      <vt:lpstr>Treevial</vt:lpstr>
      <vt:lpstr>Treevial</vt:lpstr>
      <vt:lpstr>Implementación y arquitectura</vt:lpstr>
      <vt:lpstr>Implementación y arquitectura</vt:lpstr>
      <vt:lpstr>Implementación y arquitectura</vt:lpstr>
      <vt:lpstr>Implementación y arquitectura</vt:lpstr>
      <vt:lpstr>Implementación y arquitectura</vt:lpstr>
      <vt:lpstr>Herramientas y tecnologías utilizadas</vt:lpstr>
      <vt:lpstr>Herramientas y tecnologías utilizadas</vt:lpstr>
      <vt:lpstr>Herramientas y tecnologías utilizadas</vt:lpstr>
      <vt:lpstr>Análisis de los atributos de calidad</vt:lpstr>
      <vt:lpstr>Análisis de los atributos de calidad</vt:lpstr>
      <vt:lpstr>Análisis de los atributos de calidad</vt:lpstr>
      <vt:lpstr>Demostración del Treevial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Treevial</dc:title>
  <dc:creator>jaime</dc:creator>
  <cp:lastModifiedBy>jaime</cp:lastModifiedBy>
  <cp:revision>6</cp:revision>
  <dcterms:created xsi:type="dcterms:W3CDTF">2015-05-07T18:12:26Z</dcterms:created>
  <dcterms:modified xsi:type="dcterms:W3CDTF">2015-05-07T18:57:28Z</dcterms:modified>
</cp:coreProperties>
</file>