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7" r:id="rId1"/>
  </p:sldMasterIdLst>
  <p:notesMasterIdLst>
    <p:notesMasterId r:id="rId11"/>
  </p:notesMasterIdLst>
  <p:sldIdLst>
    <p:sldId id="256" r:id="rId2"/>
    <p:sldId id="265" r:id="rId3"/>
    <p:sldId id="257" r:id="rId4"/>
    <p:sldId id="259" r:id="rId5"/>
    <p:sldId id="262" r:id="rId6"/>
    <p:sldId id="263" r:id="rId7"/>
    <p:sldId id="260" r:id="rId8"/>
    <p:sldId id="261" r:id="rId9"/>
    <p:sldId id="264" r:id="rId10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4" autoAdjust="0"/>
    <p:restoredTop sz="72632" autoAdjust="0"/>
  </p:normalViewPr>
  <p:slideViewPr>
    <p:cSldViewPr snapToGrid="0">
      <p:cViewPr varScale="1">
        <p:scale>
          <a:sx n="66" d="100"/>
          <a:sy n="66" d="100"/>
        </p:scale>
        <p:origin x="136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99388B-A259-49CC-ABA0-F07CBCD12AC8}" type="datetimeFigureOut">
              <a:rPr lang="es-ES" smtClean="0"/>
              <a:t>07/05/2015</a:t>
            </a:fld>
            <a:endParaRPr lang="es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D11C67-3A24-4233-8898-815A60F45D03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605731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 smtClean="0"/>
              <a:t>Hemos desarrollado el juego del trivial y para ello hemos tenido</a:t>
            </a:r>
            <a:r>
              <a:rPr lang="es-ES" baseline="0" dirty="0" smtClean="0"/>
              <a:t> que saber organizarnos y diseñar una arquitecta para el juego</a:t>
            </a:r>
          </a:p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D11C67-3A24-4233-8898-815A60F45D03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662732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D11C67-3A24-4233-8898-815A60F45D03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082352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Módulos: Venia así en las entregas. (Razón mas lógica: separación de responsabilidades).</a:t>
            </a:r>
          </a:p>
          <a:p>
            <a:endParaRPr lang="es-ES" dirty="0" smtClean="0"/>
          </a:p>
          <a:p>
            <a:r>
              <a:rPr lang="es-ES" dirty="0" smtClean="0"/>
              <a:t>Explicar qué es </a:t>
            </a:r>
            <a:r>
              <a:rPr lang="es-ES" i="1" dirty="0" smtClean="0"/>
              <a:t>Incremental </a:t>
            </a:r>
            <a:r>
              <a:rPr lang="es-ES" i="1" dirty="0" err="1" smtClean="0"/>
              <a:t>piecemeal</a:t>
            </a:r>
            <a:r>
              <a:rPr lang="es-ES" i="0" baseline="0" dirty="0" smtClean="0"/>
              <a:t> (se desarrolla la arquitectura a la vez que se implementa).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D11C67-3A24-4233-8898-815A60F45D03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627887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Débil acoplamiento</a:t>
            </a:r>
            <a:r>
              <a:rPr lang="es-ES" baseline="0" dirty="0" smtClean="0"/>
              <a:t> entre componentes</a:t>
            </a:r>
          </a:p>
          <a:p>
            <a:r>
              <a:rPr lang="es-ES" baseline="0" dirty="0" smtClean="0"/>
              <a:t>	Mejora del código, encapsulación de errores</a:t>
            </a:r>
          </a:p>
          <a:p>
            <a:endParaRPr lang="es-ES" baseline="0" dirty="0" smtClean="0"/>
          </a:p>
          <a:p>
            <a:r>
              <a:rPr lang="es-ES" sz="120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Reconfigurabilidad</a:t>
            </a:r>
            <a:r>
              <a:rPr lang="es-E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s-E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s-ES" baseline="0" dirty="0" smtClean="0"/>
              <a:t>	Cada fragmento es independiente del resto, se pueden cambiar fácilmente</a:t>
            </a:r>
          </a:p>
          <a:p>
            <a:endParaRPr lang="es-ES" baseline="0" dirty="0" smtClean="0"/>
          </a:p>
          <a:p>
            <a:r>
              <a:rPr lang="es-ES" baseline="0" dirty="0" smtClean="0"/>
              <a:t>Fácil depuración</a:t>
            </a:r>
          </a:p>
          <a:p>
            <a:r>
              <a:rPr lang="es-ES" baseline="0" dirty="0" smtClean="0"/>
              <a:t>	Responsabilidad única, fuente de errores única</a:t>
            </a: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D11C67-3A24-4233-8898-815A60F45D03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6025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Múltiples</a:t>
            </a:r>
            <a:r>
              <a:rPr lang="es-ES" baseline="0" dirty="0" smtClean="0"/>
              <a:t> vistas</a:t>
            </a:r>
          </a:p>
          <a:p>
            <a:r>
              <a:rPr lang="es-ES" baseline="0" dirty="0" smtClean="0"/>
              <a:t>	posibilidad de tener más vistas del tablero</a:t>
            </a:r>
          </a:p>
          <a:p>
            <a:endParaRPr lang="es-ES" baseline="0" dirty="0" smtClean="0"/>
          </a:p>
          <a:p>
            <a:r>
              <a:rPr lang="es-E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Separación de responsabilidades</a:t>
            </a:r>
          </a:p>
          <a:p>
            <a:r>
              <a:rPr lang="es-E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</a:p>
          <a:p>
            <a:endParaRPr lang="es-ES" sz="120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E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Posible acoplamiento</a:t>
            </a:r>
            <a:r>
              <a:rPr lang="es-ES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entre controladores y vista</a:t>
            </a:r>
          </a:p>
          <a:p>
            <a:r>
              <a:rPr lang="es-E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Y ha pasado</a:t>
            </a:r>
            <a:br>
              <a:rPr lang="es-E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s-E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s-E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D11C67-3A24-4233-8898-815A60F45D03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731680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Servidores pueden estar distribuidos en diferentes máquinas</a:t>
            </a:r>
          </a:p>
          <a:p>
            <a:endParaRPr lang="es-ES" sz="120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E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Separación de funcionalidad cliente/servidor</a:t>
            </a:r>
            <a:br>
              <a:rPr lang="es-E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s-E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* Escalabilidad</a:t>
            </a:r>
          </a:p>
          <a:p>
            <a:r>
              <a:rPr lang="es-E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Nos</a:t>
            </a:r>
            <a:r>
              <a:rPr lang="es-ES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permite tener tantos usuarios como sea capaz de aguantar el hardware sin modificar el software</a:t>
            </a:r>
          </a:p>
          <a:p>
            <a:endParaRPr lang="es-ES" sz="120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ES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El hardware puede fallar</a:t>
            </a:r>
          </a:p>
          <a:p>
            <a:r>
              <a:rPr lang="es-ES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no sabemos su rendimiento </a:t>
            </a:r>
            <a:r>
              <a:rPr lang="es-E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s-E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s-E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s-E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D11C67-3A24-4233-8898-815A60F45D03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07423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D11C67-3A24-4233-8898-815A60F45D03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807352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i="1" dirty="0" smtClean="0"/>
              <a:t>Disponibilidad</a:t>
            </a:r>
          </a:p>
          <a:p>
            <a:r>
              <a:rPr lang="es-ES" i="1" dirty="0" smtClean="0"/>
              <a:t>	Depende</a:t>
            </a:r>
            <a:r>
              <a:rPr lang="es-ES" i="1" baseline="0" dirty="0" smtClean="0"/>
              <a:t> del servidor</a:t>
            </a:r>
          </a:p>
          <a:p>
            <a:endParaRPr lang="es-ES" i="1" dirty="0" smtClean="0"/>
          </a:p>
          <a:p>
            <a:r>
              <a:rPr lang="es-ES" i="1" dirty="0" err="1" smtClean="0"/>
              <a:t>Modificabilidad</a:t>
            </a:r>
            <a:endParaRPr lang="es-ES" i="1" dirty="0" smtClean="0"/>
          </a:p>
          <a:p>
            <a:r>
              <a:rPr lang="es-ES" i="1" dirty="0" smtClean="0"/>
              <a:t>	Podemos</a:t>
            </a:r>
            <a:r>
              <a:rPr lang="es-ES" i="1" baseline="0" dirty="0" smtClean="0"/>
              <a:t> modificar cada parte de </a:t>
            </a:r>
            <a:r>
              <a:rPr lang="es-ES" i="1" baseline="0" dirty="0" err="1" smtClean="0"/>
              <a:t>batch</a:t>
            </a:r>
            <a:r>
              <a:rPr lang="es-ES" i="1" baseline="0" dirty="0" smtClean="0"/>
              <a:t> o del MVC</a:t>
            </a:r>
            <a:endParaRPr lang="es-ES" i="1" dirty="0" smtClean="0"/>
          </a:p>
          <a:p>
            <a:r>
              <a:rPr lang="es-ES" i="1" dirty="0" smtClean="0"/>
              <a:t>Escalabilidad</a:t>
            </a:r>
          </a:p>
          <a:p>
            <a:r>
              <a:rPr lang="es-ES" i="1" dirty="0" smtClean="0"/>
              <a:t>	El</a:t>
            </a:r>
            <a:r>
              <a:rPr lang="es-ES" i="1" baseline="0" dirty="0" smtClean="0"/>
              <a:t> numero de usuarios dependerá del hardware del servidor, el programa es capaz de soportarlos</a:t>
            </a:r>
            <a:endParaRPr lang="es-ES" i="1" dirty="0" smtClean="0"/>
          </a:p>
          <a:p>
            <a:r>
              <a:rPr lang="es-ES" i="1" dirty="0" smtClean="0"/>
              <a:t>Rendimiento</a:t>
            </a:r>
          </a:p>
          <a:p>
            <a:r>
              <a:rPr lang="es-ES" i="1" dirty="0" smtClean="0"/>
              <a:t>	Sin tiempos de carga.</a:t>
            </a: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D11C67-3A24-4233-8898-815A60F45D03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198669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i="1" dirty="0" smtClean="0"/>
              <a:t>Seguridad</a:t>
            </a:r>
          </a:p>
          <a:p>
            <a:r>
              <a:rPr lang="es-ES" i="1" dirty="0" smtClean="0"/>
              <a:t>	*</a:t>
            </a:r>
            <a:r>
              <a:rPr lang="es-ES" i="1" baseline="0" dirty="0" smtClean="0"/>
              <a:t> Hay contraseñas de usuario</a:t>
            </a:r>
            <a:endParaRPr lang="es-ES" i="1" dirty="0" smtClean="0"/>
          </a:p>
          <a:p>
            <a:r>
              <a:rPr lang="es-ES" i="1" dirty="0" err="1" smtClean="0"/>
              <a:t>Testeabilidad</a:t>
            </a:r>
            <a:endParaRPr lang="es-ES" i="1" dirty="0" smtClean="0"/>
          </a:p>
          <a:p>
            <a:r>
              <a:rPr lang="es-ES" i="1" dirty="0" smtClean="0"/>
              <a:t>	* Debido a las características del </a:t>
            </a:r>
            <a:r>
              <a:rPr lang="es-ES" i="1" dirty="0" err="1" smtClean="0"/>
              <a:t>batch</a:t>
            </a:r>
            <a:r>
              <a:rPr lang="es-ES" i="1" dirty="0" smtClean="0"/>
              <a:t> y a la separación de tareas del</a:t>
            </a:r>
            <a:r>
              <a:rPr lang="es-ES" i="1" baseline="0" dirty="0" smtClean="0"/>
              <a:t> MVC los errores se encapsula y comprueban mejor</a:t>
            </a:r>
            <a:endParaRPr lang="es-ES" i="1" dirty="0" smtClean="0"/>
          </a:p>
          <a:p>
            <a:r>
              <a:rPr lang="es-ES" i="1" dirty="0" smtClean="0"/>
              <a:t>Usabilidad</a:t>
            </a:r>
          </a:p>
          <a:p>
            <a:r>
              <a:rPr lang="es-ES" dirty="0" smtClean="0"/>
              <a:t>	* Interface</a:t>
            </a:r>
            <a:r>
              <a:rPr lang="es-ES" baseline="0" dirty="0" smtClean="0"/>
              <a:t> sencilla, aunque no demasiado bonita (hemos trabajado más en que sea robusta y escalable </a:t>
            </a:r>
            <a:r>
              <a:rPr lang="es-ES" baseline="0" dirty="0" err="1" smtClean="0"/>
              <a:t>dinamiacamente</a:t>
            </a:r>
            <a:r>
              <a:rPr lang="es-ES" baseline="0" dirty="0" smtClean="0"/>
              <a:t>)</a:t>
            </a: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D11C67-3A24-4233-8898-815A60F45D03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850174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E0CD3-7164-4D6B-AC83-A4EE86825799}" type="datetimeFigureOut">
              <a:rPr lang="es-ES" smtClean="0"/>
              <a:t>07/05/2015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DD428-CACE-4E09-9163-FF68B6BFE57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50351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E0CD3-7164-4D6B-AC83-A4EE86825799}" type="datetimeFigureOut">
              <a:rPr lang="es-ES" smtClean="0"/>
              <a:t>07/05/2015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DD428-CACE-4E09-9163-FF68B6BFE57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30133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E0CD3-7164-4D6B-AC83-A4EE86825799}" type="datetimeFigureOut">
              <a:rPr lang="es-ES" smtClean="0"/>
              <a:t>07/05/2015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DD428-CACE-4E09-9163-FF68B6BFE57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15622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E0CD3-7164-4D6B-AC83-A4EE86825799}" type="datetimeFigureOut">
              <a:rPr lang="es-ES" smtClean="0"/>
              <a:t>07/05/2015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DD428-CACE-4E09-9163-FF68B6BFE57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6975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E0CD3-7164-4D6B-AC83-A4EE86825799}" type="datetimeFigureOut">
              <a:rPr lang="es-ES" smtClean="0"/>
              <a:t>07/05/2015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DD428-CACE-4E09-9163-FF68B6BFE57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59350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E0CD3-7164-4D6B-AC83-A4EE86825799}" type="datetimeFigureOut">
              <a:rPr lang="es-ES" smtClean="0"/>
              <a:t>07/05/2015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DD428-CACE-4E09-9163-FF68B6BFE57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39565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E0CD3-7164-4D6B-AC83-A4EE86825799}" type="datetimeFigureOut">
              <a:rPr lang="es-ES" smtClean="0"/>
              <a:t>07/05/2015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DD428-CACE-4E09-9163-FF68B6BFE57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10926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E0CD3-7164-4D6B-AC83-A4EE86825799}" type="datetimeFigureOut">
              <a:rPr lang="es-ES" smtClean="0"/>
              <a:t>07/05/2015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DD428-CACE-4E09-9163-FF68B6BFE57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63292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E0CD3-7164-4D6B-AC83-A4EE86825799}" type="datetimeFigureOut">
              <a:rPr lang="es-ES" smtClean="0"/>
              <a:t>07/05/2015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DD428-CACE-4E09-9163-FF68B6BFE57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79217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E0CD3-7164-4D6B-AC83-A4EE86825799}" type="datetimeFigureOut">
              <a:rPr lang="es-ES" smtClean="0"/>
              <a:t>07/05/2015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DD428-CACE-4E09-9163-FF68B6BFE57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73007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E0CD3-7164-4D6B-AC83-A4EE86825799}" type="datetimeFigureOut">
              <a:rPr lang="es-ES" smtClean="0"/>
              <a:t>07/05/2015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DD428-CACE-4E09-9163-FF68B6BFE57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8697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EE0CD3-7164-4D6B-AC83-A4EE86825799}" type="datetimeFigureOut">
              <a:rPr lang="es-ES" smtClean="0"/>
              <a:t>07/05/2015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EDD428-CACE-4E09-9163-FF68B6BFE57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80842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5400" b="1" dirty="0"/>
              <a:t>Arquitectura del Software </a:t>
            </a:r>
            <a:endParaRPr lang="es-ES" sz="54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28650" y="3516855"/>
            <a:ext cx="3886200" cy="3263504"/>
          </a:xfrm>
        </p:spPr>
        <p:txBody>
          <a:bodyPr/>
          <a:lstStyle/>
          <a:p>
            <a:pPr marL="0" indent="0">
              <a:buNone/>
            </a:pPr>
            <a:r>
              <a:rPr lang="es-ES" dirty="0" smtClean="0"/>
              <a:t>Miguel Fernández Fuentes</a:t>
            </a:r>
          </a:p>
          <a:p>
            <a:pPr marL="0" indent="0">
              <a:buNone/>
            </a:pPr>
            <a:r>
              <a:rPr lang="es-ES" dirty="0" smtClean="0"/>
              <a:t>Cristina Montes Rubio</a:t>
            </a:r>
          </a:p>
          <a:p>
            <a:pPr marL="0" indent="0">
              <a:buNone/>
            </a:pPr>
            <a:r>
              <a:rPr lang="es-ES" dirty="0" smtClean="0"/>
              <a:t>Santiago Marqués Rivera</a:t>
            </a:r>
          </a:p>
          <a:p>
            <a:pPr marL="0" indent="0">
              <a:buNone/>
            </a:pPr>
            <a:r>
              <a:rPr lang="es-ES" dirty="0" smtClean="0"/>
              <a:t>Ángel Rodríguez </a:t>
            </a:r>
            <a:r>
              <a:rPr lang="es-ES" dirty="0" err="1" smtClean="0"/>
              <a:t>Bobes</a:t>
            </a:r>
            <a:endParaRPr lang="es-E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29150" y="3516855"/>
            <a:ext cx="3886200" cy="3263504"/>
          </a:xfrm>
        </p:spPr>
        <p:txBody>
          <a:bodyPr/>
          <a:lstStyle/>
          <a:p>
            <a:pPr marL="0" indent="0">
              <a:buNone/>
            </a:pPr>
            <a:r>
              <a:rPr lang="es-ES" dirty="0" smtClean="0"/>
              <a:t>Pablo Romero Martín</a:t>
            </a:r>
          </a:p>
          <a:p>
            <a:pPr marL="0" indent="0">
              <a:buNone/>
            </a:pPr>
            <a:r>
              <a:rPr lang="es-ES" dirty="0" smtClean="0"/>
              <a:t>Lucía Sánchez Díaz</a:t>
            </a:r>
          </a:p>
          <a:p>
            <a:pPr marL="0" indent="0">
              <a:buNone/>
            </a:pPr>
            <a:r>
              <a:rPr lang="es-ES" dirty="0" smtClean="0"/>
              <a:t>David </a:t>
            </a:r>
            <a:r>
              <a:rPr lang="es-ES" dirty="0" err="1" smtClean="0"/>
              <a:t>Sariego</a:t>
            </a:r>
            <a:r>
              <a:rPr lang="es-ES" dirty="0" smtClean="0"/>
              <a:t> Fernández</a:t>
            </a:r>
          </a:p>
          <a:p>
            <a:pPr marL="0" indent="0">
              <a:buNone/>
            </a:pPr>
            <a:r>
              <a:rPr lang="es-ES" dirty="0" smtClean="0"/>
              <a:t>Jorge Sierra Miranda</a:t>
            </a:r>
            <a:endParaRPr lang="es-E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016001" y="1690689"/>
            <a:ext cx="3947886" cy="7869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dirty="0" smtClean="0"/>
              <a:t>Trivial4a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9175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8650" y="1799771"/>
            <a:ext cx="7886700" cy="4377192"/>
          </a:xfrm>
        </p:spPr>
        <p:txBody>
          <a:bodyPr/>
          <a:lstStyle/>
          <a:p>
            <a:r>
              <a:rPr lang="es-ES" dirty="0" smtClean="0"/>
              <a:t>Una sistema que permite</a:t>
            </a:r>
          </a:p>
          <a:p>
            <a:pPr lvl="1"/>
            <a:r>
              <a:rPr lang="es-ES" dirty="0" smtClean="0"/>
              <a:t> jugar al </a:t>
            </a:r>
            <a:r>
              <a:rPr lang="es-ES" dirty="0" err="1" smtClean="0"/>
              <a:t>trivia</a:t>
            </a:r>
            <a:endParaRPr lang="es-ES" dirty="0" smtClean="0"/>
          </a:p>
          <a:p>
            <a:pPr lvl="1"/>
            <a:r>
              <a:rPr lang="es-ES" dirty="0" smtClean="0"/>
              <a:t>Recopilar información de usuarios</a:t>
            </a:r>
            <a:endParaRPr lang="es-ES" dirty="0"/>
          </a:p>
        </p:txBody>
      </p:sp>
      <p:pic>
        <p:nvPicPr>
          <p:cNvPr id="5" name="Content Placeholder 4" descr="C:\Users\Jorge\Documents\GitHub\Trivial4a\DOCUMENTACION\Documentación_entrega_final\Diagrama de contexto.PNG"/>
          <p:cNvPicPr>
            <a:picLocks noGrp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4594" y="3370173"/>
            <a:ext cx="4581978" cy="291587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41112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Implementación y arquitectura</a:t>
            </a:r>
            <a:endParaRPr lang="es-E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 smtClean="0"/>
              <a:t>Sistema dividido en módulos</a:t>
            </a:r>
          </a:p>
          <a:p>
            <a:pPr lvl="1"/>
            <a:r>
              <a:rPr lang="es-ES" dirty="0" smtClean="0"/>
              <a:t>Core</a:t>
            </a:r>
          </a:p>
          <a:p>
            <a:pPr lvl="1"/>
            <a:r>
              <a:rPr lang="es-ES" dirty="0" err="1" smtClean="0"/>
              <a:t>Extract</a:t>
            </a:r>
            <a:endParaRPr lang="es-ES" dirty="0" smtClean="0"/>
          </a:p>
          <a:p>
            <a:pPr lvl="1"/>
            <a:r>
              <a:rPr lang="es-ES" dirty="0" smtClean="0"/>
              <a:t>Trivial-Web</a:t>
            </a:r>
          </a:p>
          <a:p>
            <a:r>
              <a:rPr lang="es-ES" dirty="0" smtClean="0"/>
              <a:t>Base de datos compartida</a:t>
            </a:r>
          </a:p>
          <a:p>
            <a:endParaRPr lang="es-ES" dirty="0"/>
          </a:p>
          <a:p>
            <a:endParaRPr lang="es-ES" dirty="0" smtClean="0"/>
          </a:p>
          <a:p>
            <a:r>
              <a:rPr lang="es-ES" dirty="0"/>
              <a:t>El estilo de desarrollo del software ha sido estilo incremental (</a:t>
            </a:r>
            <a:r>
              <a:rPr lang="es-ES" i="1" dirty="0"/>
              <a:t>Incremental </a:t>
            </a:r>
            <a:r>
              <a:rPr lang="es-ES" i="1" dirty="0" err="1"/>
              <a:t>piecemeal</a:t>
            </a:r>
            <a:r>
              <a:rPr lang="es-ES" dirty="0" smtClean="0"/>
              <a:t>).</a:t>
            </a:r>
            <a:endParaRPr lang="es-ES" dirty="0"/>
          </a:p>
        </p:txBody>
      </p:sp>
      <p:pic>
        <p:nvPicPr>
          <p:cNvPr id="9" name="Content Placeholder 5"/>
          <p:cNvPicPr>
            <a:picLocks noGrp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4031" y="2226469"/>
            <a:ext cx="3931319" cy="2817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805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Estilos arquitectónicos (1/3)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ES" dirty="0" smtClean="0"/>
              <a:t>Módulo 1 – </a:t>
            </a:r>
            <a:r>
              <a:rPr lang="es-ES" dirty="0" err="1" smtClean="0"/>
              <a:t>Extract</a:t>
            </a:r>
            <a:endParaRPr lang="es-ES" dirty="0" smtClean="0"/>
          </a:p>
          <a:p>
            <a:pPr lvl="1"/>
            <a:r>
              <a:rPr lang="es-ES" dirty="0" err="1" smtClean="0"/>
              <a:t>Batch</a:t>
            </a:r>
            <a:endParaRPr lang="es-ES" dirty="0" smtClean="0"/>
          </a:p>
          <a:p>
            <a:pPr lvl="1"/>
            <a:endParaRPr lang="es-ES" dirty="0"/>
          </a:p>
          <a:p>
            <a:pPr lvl="1"/>
            <a:r>
              <a:rPr lang="es-ES" dirty="0" smtClean="0"/>
              <a:t>Fichero de entrada</a:t>
            </a:r>
          </a:p>
          <a:p>
            <a:pPr lvl="1"/>
            <a:r>
              <a:rPr lang="es-ES" dirty="0" smtClean="0"/>
              <a:t>Salida en JSON</a:t>
            </a:r>
          </a:p>
          <a:p>
            <a:pPr lvl="1"/>
            <a:r>
              <a:rPr lang="es-ES" dirty="0" smtClean="0"/>
              <a:t>Actualización base de datos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629150" y="3397436"/>
            <a:ext cx="3886200" cy="921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934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Estilos arquitectónicos (2/3)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Módulo 2 – Core</a:t>
            </a:r>
          </a:p>
          <a:p>
            <a:pPr lvl="1"/>
            <a:r>
              <a:rPr lang="es-ES" dirty="0" smtClean="0"/>
              <a:t>MVC</a:t>
            </a:r>
          </a:p>
          <a:p>
            <a:pPr lvl="1"/>
            <a:endParaRPr lang="es-ES" dirty="0" smtClean="0"/>
          </a:p>
          <a:p>
            <a:pPr lvl="1"/>
            <a:endParaRPr lang="es-ES" dirty="0"/>
          </a:p>
          <a:p>
            <a:pPr lvl="1"/>
            <a:endParaRPr lang="es-ES" dirty="0" smtClean="0"/>
          </a:p>
          <a:p>
            <a:pPr lvl="1"/>
            <a:endParaRPr lang="es-ES" dirty="0"/>
          </a:p>
          <a:p>
            <a:r>
              <a:rPr lang="es-ES" dirty="0" smtClean="0"/>
              <a:t>Separación de</a:t>
            </a:r>
            <a:r>
              <a:rPr lang="es-ES" dirty="0"/>
              <a:t> </a:t>
            </a:r>
            <a:r>
              <a:rPr lang="es-ES" dirty="0" smtClean="0"/>
              <a:t>interface gráfica, lógica de negocio y modelo de dominio en el juego.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0914" y="1628180"/>
            <a:ext cx="6183086" cy="2422035"/>
          </a:xfrm>
        </p:spPr>
      </p:pic>
    </p:spTree>
    <p:extLst>
      <p:ext uri="{BB962C8B-B14F-4D97-AF65-F5344CB8AC3E}">
        <p14:creationId xmlns:p14="http://schemas.microsoft.com/office/powerpoint/2010/main" val="1615196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Estilos arquitectónicos (3/3)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ES" dirty="0" smtClean="0"/>
              <a:t>Módulo 3 – </a:t>
            </a:r>
            <a:r>
              <a:rPr lang="es-ES" dirty="0" err="1" smtClean="0"/>
              <a:t>TrivialWeb</a:t>
            </a:r>
            <a:endParaRPr lang="es-ES" dirty="0" smtClean="0"/>
          </a:p>
          <a:p>
            <a:pPr lvl="1"/>
            <a:r>
              <a:rPr lang="es-ES" dirty="0" smtClean="0"/>
              <a:t>MVC</a:t>
            </a:r>
          </a:p>
          <a:p>
            <a:pPr lvl="1"/>
            <a:r>
              <a:rPr lang="es-ES" dirty="0" smtClean="0"/>
              <a:t>Cliente-Servidor</a:t>
            </a:r>
          </a:p>
          <a:p>
            <a:pPr lvl="1"/>
            <a:endParaRPr lang="es-ES" dirty="0"/>
          </a:p>
          <a:p>
            <a:pPr lvl="1"/>
            <a:endParaRPr lang="es-ES" dirty="0" smtClean="0"/>
          </a:p>
          <a:p>
            <a:pPr lvl="1"/>
            <a:endParaRPr lang="es-ES" dirty="0" smtClean="0"/>
          </a:p>
          <a:p>
            <a:r>
              <a:rPr lang="es-ES" dirty="0" smtClean="0"/>
              <a:t>Juego online.</a:t>
            </a:r>
          </a:p>
          <a:p>
            <a:endParaRPr lang="es-ES" dirty="0" smtClean="0"/>
          </a:p>
          <a:p>
            <a:endParaRPr lang="es-E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3978" y="3286641"/>
            <a:ext cx="3136544" cy="1143160"/>
          </a:xfrm>
        </p:spPr>
      </p:pic>
    </p:spTree>
    <p:extLst>
      <p:ext uri="{BB962C8B-B14F-4D97-AF65-F5344CB8AC3E}">
        <p14:creationId xmlns:p14="http://schemas.microsoft.com/office/powerpoint/2010/main" val="366893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Herramientas y tecnologías 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Java</a:t>
            </a:r>
          </a:p>
          <a:p>
            <a:pPr lvl="1"/>
            <a:r>
              <a:rPr lang="es-ES" dirty="0" smtClean="0"/>
              <a:t>Multiplataforma</a:t>
            </a:r>
          </a:p>
          <a:p>
            <a:r>
              <a:rPr lang="es-ES" dirty="0" err="1" smtClean="0"/>
              <a:t>PlayFramework</a:t>
            </a:r>
            <a:endParaRPr lang="es-ES" dirty="0" smtClean="0"/>
          </a:p>
          <a:p>
            <a:pPr lvl="1"/>
            <a:r>
              <a:rPr lang="es-ES" dirty="0" smtClean="0"/>
              <a:t>Framework MVC sencillo</a:t>
            </a:r>
            <a:endParaRPr lang="es-ES" dirty="0" smtClean="0"/>
          </a:p>
          <a:p>
            <a:r>
              <a:rPr lang="es-ES" dirty="0" err="1" smtClean="0"/>
              <a:t>Json</a:t>
            </a:r>
            <a:endParaRPr lang="es-ES" dirty="0" smtClean="0"/>
          </a:p>
          <a:p>
            <a:pPr lvl="1"/>
            <a:r>
              <a:rPr lang="es-ES" dirty="0" smtClean="0"/>
              <a:t>Formato de datos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s-ES" dirty="0" err="1" smtClean="0"/>
              <a:t>mongoDB</a:t>
            </a:r>
            <a:endParaRPr lang="es-ES" dirty="0" smtClean="0"/>
          </a:p>
          <a:p>
            <a:pPr lvl="1"/>
            <a:r>
              <a:rPr lang="es-ES" dirty="0" smtClean="0"/>
              <a:t>BD compatible con JSON</a:t>
            </a:r>
          </a:p>
          <a:p>
            <a:r>
              <a:rPr lang="es-ES" dirty="0" err="1" smtClean="0"/>
              <a:t>GitHub</a:t>
            </a:r>
            <a:endParaRPr lang="es-ES" dirty="0" smtClean="0"/>
          </a:p>
          <a:p>
            <a:pPr lvl="1"/>
            <a:r>
              <a:rPr lang="es-ES" dirty="0" smtClean="0"/>
              <a:t>Repositorio GIT gratuito</a:t>
            </a:r>
          </a:p>
          <a:p>
            <a:endParaRPr lang="es-E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3573" y="4838419"/>
            <a:ext cx="2048072" cy="106967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316" y="5645022"/>
            <a:ext cx="2224478" cy="106388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1277" y="4052246"/>
            <a:ext cx="4263785" cy="223848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6259" y="4885539"/>
            <a:ext cx="830036" cy="151896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6341" y="1177304"/>
            <a:ext cx="2637659" cy="879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49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Atributos de calidad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i="1" dirty="0" smtClean="0"/>
              <a:t>Disponibilidad</a:t>
            </a:r>
          </a:p>
          <a:p>
            <a:r>
              <a:rPr lang="es-ES" i="1" dirty="0" err="1"/>
              <a:t>Modificabilidad</a:t>
            </a:r>
            <a:endParaRPr lang="es-ES" i="1" dirty="0"/>
          </a:p>
          <a:p>
            <a:r>
              <a:rPr lang="es-ES" i="1" dirty="0" smtClean="0"/>
              <a:t>Escalabilidad</a:t>
            </a:r>
          </a:p>
          <a:p>
            <a:r>
              <a:rPr lang="es-ES" i="1" dirty="0" smtClean="0"/>
              <a:t>Rendimiento</a:t>
            </a:r>
          </a:p>
          <a:p>
            <a:endParaRPr lang="es-ES" b="1" i="1" dirty="0"/>
          </a:p>
          <a:p>
            <a:endParaRPr lang="es-ES" b="1" i="1" dirty="0"/>
          </a:p>
          <a:p>
            <a:endParaRPr lang="es-ES" b="1" i="1" dirty="0"/>
          </a:p>
          <a:p>
            <a:endParaRPr lang="es-E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4893" y="862016"/>
            <a:ext cx="1480457" cy="139393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5595" y="2255953"/>
            <a:ext cx="1439298" cy="1439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287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i="1" dirty="0" smtClean="0"/>
              <a:t>Seguridad</a:t>
            </a:r>
          </a:p>
          <a:p>
            <a:r>
              <a:rPr lang="es-ES" i="1" dirty="0" err="1" smtClean="0"/>
              <a:t>Testeabilidad</a:t>
            </a:r>
            <a:endParaRPr lang="es-ES" i="1" dirty="0" smtClean="0"/>
          </a:p>
          <a:p>
            <a:r>
              <a:rPr lang="es-ES" i="1" dirty="0" smtClean="0"/>
              <a:t>Usabilidad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24693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105</TotalTime>
  <Words>243</Words>
  <Application>Microsoft Office PowerPoint</Application>
  <PresentationFormat>On-screen Show (4:3)</PresentationFormat>
  <Paragraphs>116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Arquitectura del Software </vt:lpstr>
      <vt:lpstr>PowerPoint Presentation</vt:lpstr>
      <vt:lpstr>Implementación y arquitectura</vt:lpstr>
      <vt:lpstr>Estilos arquitectónicos (1/3)</vt:lpstr>
      <vt:lpstr>Estilos arquitectónicos (2/3)</vt:lpstr>
      <vt:lpstr>Estilos arquitectónicos (3/3)</vt:lpstr>
      <vt:lpstr>Herramientas y tecnologías </vt:lpstr>
      <vt:lpstr>Atributos de calidad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Arquitectura del Software</dc:title>
  <dc:creator>Jorge Sierra Miranda</dc:creator>
  <cp:lastModifiedBy>Jorge Sierra Miranda</cp:lastModifiedBy>
  <cp:revision>11</cp:revision>
  <dcterms:created xsi:type="dcterms:W3CDTF">2015-05-07T15:26:48Z</dcterms:created>
  <dcterms:modified xsi:type="dcterms:W3CDTF">2015-05-07T17:24:41Z</dcterms:modified>
</cp:coreProperties>
</file>