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2C35-2FF6-4EAF-B33B-A840C65F6D5C}" type="datetimeFigureOut">
              <a:rPr lang="es-ES" smtClean="0"/>
              <a:t>11/05/2015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C8E-31CE-4AB8-A559-792884494D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2896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2C35-2FF6-4EAF-B33B-A840C65F6D5C}" type="datetimeFigureOut">
              <a:rPr lang="es-ES" smtClean="0"/>
              <a:t>11/05/2015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C8E-31CE-4AB8-A559-792884494D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529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2C35-2FF6-4EAF-B33B-A840C65F6D5C}" type="datetimeFigureOut">
              <a:rPr lang="es-ES" smtClean="0"/>
              <a:t>11/05/2015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C8E-31CE-4AB8-A559-792884494D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502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2C35-2FF6-4EAF-B33B-A840C65F6D5C}" type="datetimeFigureOut">
              <a:rPr lang="es-ES" smtClean="0"/>
              <a:t>11/05/2015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C8E-31CE-4AB8-A559-792884494D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3856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2C35-2FF6-4EAF-B33B-A840C65F6D5C}" type="datetimeFigureOut">
              <a:rPr lang="es-ES" smtClean="0"/>
              <a:t>11/05/2015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C8E-31CE-4AB8-A559-792884494D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496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2C35-2FF6-4EAF-B33B-A840C65F6D5C}" type="datetimeFigureOut">
              <a:rPr lang="es-ES" smtClean="0"/>
              <a:t>11/05/2015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C8E-31CE-4AB8-A559-792884494D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177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2C35-2FF6-4EAF-B33B-A840C65F6D5C}" type="datetimeFigureOut">
              <a:rPr lang="es-ES" smtClean="0"/>
              <a:t>11/05/2015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C8E-31CE-4AB8-A559-792884494D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448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2C35-2FF6-4EAF-B33B-A840C65F6D5C}" type="datetimeFigureOut">
              <a:rPr lang="es-ES" smtClean="0"/>
              <a:t>11/05/2015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C8E-31CE-4AB8-A559-792884494D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248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2C35-2FF6-4EAF-B33B-A840C65F6D5C}" type="datetimeFigureOut">
              <a:rPr lang="es-ES" smtClean="0"/>
              <a:t>11/05/2015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C8E-31CE-4AB8-A559-792884494D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116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2C35-2FF6-4EAF-B33B-A840C65F6D5C}" type="datetimeFigureOut">
              <a:rPr lang="es-ES" smtClean="0"/>
              <a:t>11/05/2015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C8E-31CE-4AB8-A559-792884494D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125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2C35-2FF6-4EAF-B33B-A840C65F6D5C}" type="datetimeFigureOut">
              <a:rPr lang="es-ES" smtClean="0"/>
              <a:t>11/05/2015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C8E-31CE-4AB8-A559-792884494D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134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7000"/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D2C35-2FF6-4EAF-B33B-A840C65F6D5C}" type="datetimeFigureOut">
              <a:rPr lang="es-ES" smtClean="0"/>
              <a:t>11/05/2015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B6C8E-31CE-4AB8-A559-792884494D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55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470025"/>
          </a:xfrm>
        </p:spPr>
        <p:txBody>
          <a:bodyPr>
            <a:noAutofit/>
          </a:bodyPr>
          <a:lstStyle/>
          <a:p>
            <a:r>
              <a:rPr lang="es-ES" sz="13800" b="1" u="sng" dirty="0" smtClean="0"/>
              <a:t>Trivial i2a</a:t>
            </a:r>
            <a:endParaRPr lang="es-ES" sz="13800" b="1" u="sng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sz="2400" b="1" dirty="0" smtClean="0">
                <a:solidFill>
                  <a:schemeClr val="tx1"/>
                </a:solidFill>
              </a:rPr>
              <a:t>David Fernández Álvarez UO229973</a:t>
            </a:r>
          </a:p>
          <a:p>
            <a:r>
              <a:rPr lang="es-ES" sz="2400" b="1" dirty="0" smtClean="0">
                <a:solidFill>
                  <a:schemeClr val="tx1"/>
                </a:solidFill>
              </a:rPr>
              <a:t>Elías García Martínez UO167077</a:t>
            </a:r>
          </a:p>
          <a:p>
            <a:r>
              <a:rPr lang="es-ES" sz="2400" b="1" dirty="0" smtClean="0">
                <a:solidFill>
                  <a:schemeClr val="tx1"/>
                </a:solidFill>
              </a:rPr>
              <a:t>María del Rosario </a:t>
            </a:r>
            <a:r>
              <a:rPr lang="es-ES" sz="2400" b="1" dirty="0">
                <a:solidFill>
                  <a:schemeClr val="tx1"/>
                </a:solidFill>
              </a:rPr>
              <a:t>G</a:t>
            </a:r>
            <a:r>
              <a:rPr lang="es-ES" sz="2400" b="1" dirty="0" smtClean="0">
                <a:solidFill>
                  <a:schemeClr val="tx1"/>
                </a:solidFill>
              </a:rPr>
              <a:t>onzález Tuero UO232036</a:t>
            </a:r>
          </a:p>
          <a:p>
            <a:r>
              <a:rPr lang="es-ES" sz="2400" b="1" dirty="0" smtClean="0">
                <a:solidFill>
                  <a:schemeClr val="tx1"/>
                </a:solidFill>
              </a:rPr>
              <a:t>Cristóbal </a:t>
            </a:r>
            <a:r>
              <a:rPr lang="es-ES" sz="2400" b="1" dirty="0">
                <a:solidFill>
                  <a:schemeClr val="tx1"/>
                </a:solidFill>
              </a:rPr>
              <a:t>H</a:t>
            </a:r>
            <a:r>
              <a:rPr lang="es-ES" sz="2400" b="1" dirty="0" smtClean="0">
                <a:solidFill>
                  <a:schemeClr val="tx1"/>
                </a:solidFill>
              </a:rPr>
              <a:t>errero Iglesias UO230501</a:t>
            </a:r>
          </a:p>
          <a:p>
            <a:r>
              <a:rPr lang="es-ES" sz="2400" b="1" dirty="0" smtClean="0">
                <a:solidFill>
                  <a:schemeClr val="tx1"/>
                </a:solidFill>
              </a:rPr>
              <a:t>Jesús Martínez </a:t>
            </a:r>
            <a:r>
              <a:rPr lang="es-ES" sz="2400" b="1" dirty="0" err="1">
                <a:solidFill>
                  <a:schemeClr val="tx1"/>
                </a:solidFill>
              </a:rPr>
              <a:t>R</a:t>
            </a:r>
            <a:r>
              <a:rPr lang="es-ES" sz="2400" b="1" dirty="0" err="1" smtClean="0">
                <a:solidFill>
                  <a:schemeClr val="tx1"/>
                </a:solidFill>
              </a:rPr>
              <a:t>ebordinos</a:t>
            </a:r>
            <a:r>
              <a:rPr lang="es-ES" sz="2400" b="1" dirty="0" smtClean="0">
                <a:solidFill>
                  <a:schemeClr val="tx1"/>
                </a:solidFill>
              </a:rPr>
              <a:t> UO232718</a:t>
            </a:r>
          </a:p>
          <a:p>
            <a:r>
              <a:rPr lang="es-ES" sz="2400" b="1" dirty="0" smtClean="0">
                <a:solidFill>
                  <a:schemeClr val="tx1"/>
                </a:solidFill>
              </a:rPr>
              <a:t>Adán Suárez Cuesta UO230540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86014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39552" y="260648"/>
            <a:ext cx="8136904" cy="1162050"/>
          </a:xfrm>
        </p:spPr>
        <p:txBody>
          <a:bodyPr>
            <a:normAutofit/>
          </a:bodyPr>
          <a:lstStyle/>
          <a:p>
            <a:r>
              <a:rPr lang="es-ES" sz="4400" dirty="0" smtClean="0"/>
              <a:t>           </a:t>
            </a:r>
            <a:r>
              <a:rPr lang="es-ES" sz="4400" dirty="0" err="1" smtClean="0"/>
              <a:t>How</a:t>
            </a:r>
            <a:r>
              <a:rPr lang="es-ES" sz="4400" dirty="0" smtClean="0"/>
              <a:t> </a:t>
            </a:r>
            <a:r>
              <a:rPr lang="es-ES" sz="4400" dirty="0" err="1" smtClean="0"/>
              <a:t>it</a:t>
            </a:r>
            <a:r>
              <a:rPr lang="es-ES" sz="4400" dirty="0" smtClean="0"/>
              <a:t> </a:t>
            </a:r>
            <a:r>
              <a:rPr lang="es-ES" sz="4400" dirty="0" err="1" smtClean="0"/>
              <a:t>works</a:t>
            </a:r>
            <a:r>
              <a:rPr lang="es-ES" sz="4400" dirty="0" smtClean="0"/>
              <a:t>: Play!</a:t>
            </a:r>
            <a:endParaRPr lang="es-ES" sz="4400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67544" y="1628800"/>
            <a:ext cx="4320480" cy="471338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After selecting a game, you will </a:t>
            </a:r>
            <a:r>
              <a:rPr lang="en-US" b="1" dirty="0" smtClean="0"/>
              <a:t>see a window </a:t>
            </a:r>
            <a:r>
              <a:rPr lang="en-US" b="1" dirty="0" smtClean="0"/>
              <a:t>with its current state. In that page </a:t>
            </a:r>
            <a:r>
              <a:rPr lang="en-US" b="1" dirty="0" smtClean="0"/>
              <a:t>it appears </a:t>
            </a:r>
            <a:r>
              <a:rPr lang="en-US" b="1" dirty="0" smtClean="0"/>
              <a:t>the name of the game, the current player and the value of the dice. </a:t>
            </a:r>
          </a:p>
          <a:p>
            <a:r>
              <a:rPr lang="en-US" b="1" dirty="0" smtClean="0"/>
              <a:t>In addition, you can see the board state, showing to which cells the player can move. </a:t>
            </a:r>
            <a:endParaRPr lang="es-ES" b="1" dirty="0" smtClean="0"/>
          </a:p>
          <a:p>
            <a:endParaRPr lang="es-ES" dirty="0"/>
          </a:p>
        </p:txBody>
      </p:sp>
      <p:pic>
        <p:nvPicPr>
          <p:cNvPr id="3074" name="Picture 2" descr="http://arquisoft.github.io/Trivial_i2a/images/Captura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933265"/>
            <a:ext cx="3744417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2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/>
              <a:t>How</a:t>
            </a:r>
            <a:r>
              <a:rPr lang="es-ES" b="1" dirty="0" smtClean="0"/>
              <a:t> </a:t>
            </a:r>
            <a:r>
              <a:rPr lang="es-ES" b="1" dirty="0" err="1" smtClean="0"/>
              <a:t>it</a:t>
            </a:r>
            <a:r>
              <a:rPr lang="es-ES" b="1" dirty="0" smtClean="0"/>
              <a:t> </a:t>
            </a:r>
            <a:r>
              <a:rPr lang="es-ES" b="1" dirty="0" err="1" smtClean="0"/>
              <a:t>works</a:t>
            </a:r>
            <a:r>
              <a:rPr lang="es-ES" b="1" dirty="0" smtClean="0"/>
              <a:t>: Play!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The way to play is very simple: the dice is thrown automatically, so you don't have to care about that. </a:t>
            </a:r>
          </a:p>
          <a:p>
            <a:r>
              <a:rPr lang="en-US" b="1" dirty="0" smtClean="0"/>
              <a:t>Once the value of the dice is obtained, the cells that allow a possible movement have a thick border painted in a golden color.</a:t>
            </a:r>
          </a:p>
          <a:p>
            <a:r>
              <a:rPr lang="en-US" b="1" dirty="0" smtClean="0"/>
              <a:t>Clicking in one of them will move you to this cell, and a question will be asked to you. </a:t>
            </a:r>
          </a:p>
          <a:p>
            <a:r>
              <a:rPr lang="en-US" b="1" dirty="0" smtClean="0"/>
              <a:t>Depending on the color, the question could be about History, Entertainment, Science or Geography. 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26072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/>
              <a:t>How</a:t>
            </a:r>
            <a:r>
              <a:rPr lang="es-ES" b="1" dirty="0" smtClean="0"/>
              <a:t> </a:t>
            </a:r>
            <a:r>
              <a:rPr lang="es-ES" b="1" dirty="0" err="1" smtClean="0"/>
              <a:t>it</a:t>
            </a:r>
            <a:r>
              <a:rPr lang="es-ES" b="1" dirty="0" smtClean="0"/>
              <a:t> </a:t>
            </a:r>
            <a:r>
              <a:rPr lang="es-ES" b="1" dirty="0" err="1" smtClean="0"/>
              <a:t>works</a:t>
            </a:r>
            <a:r>
              <a:rPr lang="es-ES" b="1" dirty="0" smtClean="0"/>
              <a:t>: Play!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4330824" cy="4709119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You will have to answer the question correctly to keep playing. If you fail, you will give the turn to the </a:t>
            </a:r>
            <a:r>
              <a:rPr lang="en-US" sz="2400" b="1" dirty="0" smtClean="0"/>
              <a:t>next </a:t>
            </a:r>
            <a:r>
              <a:rPr lang="en-US" sz="2400" b="1" dirty="0" smtClean="0"/>
              <a:t>player. But, watch out! </a:t>
            </a:r>
          </a:p>
          <a:p>
            <a:r>
              <a:rPr lang="en-US" sz="2400" b="1" dirty="0" smtClean="0"/>
              <a:t>If you are in a cell that has a gradient color, it means you are in a '</a:t>
            </a:r>
            <a:r>
              <a:rPr lang="en-US" sz="2400" b="1" dirty="0" err="1" smtClean="0"/>
              <a:t>quesito</a:t>
            </a:r>
            <a:r>
              <a:rPr lang="en-US" sz="2400" b="1" dirty="0" smtClean="0"/>
              <a:t>' cell! Answering correctly to the proposed question will give you a wedge. Once you get four, you win the game! </a:t>
            </a:r>
            <a:endParaRPr lang="es-ES" sz="2400" b="1" dirty="0"/>
          </a:p>
        </p:txBody>
      </p:sp>
      <p:pic>
        <p:nvPicPr>
          <p:cNvPr id="4098" name="Picture 2" descr="http://arquisoft.github.io/Trivial_i2a/images/Captura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148" y="1988840"/>
            <a:ext cx="3829050" cy="39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90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/>
              <a:t>How</a:t>
            </a:r>
            <a:r>
              <a:rPr lang="es-ES" b="1" dirty="0" smtClean="0"/>
              <a:t> </a:t>
            </a:r>
            <a:r>
              <a:rPr lang="es-ES" b="1" dirty="0" err="1" smtClean="0"/>
              <a:t>it</a:t>
            </a:r>
            <a:r>
              <a:rPr lang="es-ES" b="1" dirty="0" smtClean="0"/>
              <a:t> </a:t>
            </a:r>
            <a:r>
              <a:rPr lang="es-ES" b="1" dirty="0" err="1" smtClean="0"/>
              <a:t>works</a:t>
            </a:r>
            <a:r>
              <a:rPr lang="es-ES" b="1" dirty="0" smtClean="0"/>
              <a:t>: Play!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36002"/>
            <a:ext cx="8229600" cy="2516219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There‘re some special cells: the one in the center, which will randomly ask you a question of any category and the grey ones will allow you to continue without answering a question, a pretty good advantage</a:t>
            </a:r>
            <a:r>
              <a:rPr lang="es-ES" b="1" dirty="0"/>
              <a:t>.</a:t>
            </a:r>
            <a:endParaRPr lang="en-US" b="1" dirty="0" smtClean="0"/>
          </a:p>
        </p:txBody>
      </p:sp>
      <p:pic>
        <p:nvPicPr>
          <p:cNvPr id="5122" name="Picture 2" descr="http://arquisoft.github.io/Trivial_i2a/images/Captura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181" y="3952221"/>
            <a:ext cx="2903637" cy="274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76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/>
              <a:t>Current</a:t>
            </a:r>
            <a:r>
              <a:rPr lang="es-ES" b="1" dirty="0" smtClean="0"/>
              <a:t> </a:t>
            </a:r>
            <a:r>
              <a:rPr lang="es-ES" b="1" dirty="0" err="1" smtClean="0"/>
              <a:t>functionalities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 err="1" smtClean="0"/>
              <a:t>You</a:t>
            </a:r>
            <a:r>
              <a:rPr lang="es-ES" b="1" dirty="0" smtClean="0"/>
              <a:t> can </a:t>
            </a:r>
            <a:r>
              <a:rPr lang="es-ES" b="1" dirty="0" err="1" smtClean="0"/>
              <a:t>register</a:t>
            </a:r>
            <a:r>
              <a:rPr lang="es-ES" b="1" dirty="0" smtClean="0"/>
              <a:t> as a </a:t>
            </a:r>
            <a:r>
              <a:rPr lang="es-ES" b="1" dirty="0" err="1" smtClean="0"/>
              <a:t>user</a:t>
            </a:r>
            <a:r>
              <a:rPr lang="es-ES" b="1" dirty="0" smtClean="0"/>
              <a:t> and </a:t>
            </a:r>
            <a:r>
              <a:rPr lang="es-ES" b="1" dirty="0" err="1" smtClean="0"/>
              <a:t>create</a:t>
            </a:r>
            <a:r>
              <a:rPr lang="es-ES" b="1" dirty="0" smtClean="0"/>
              <a:t> new </a:t>
            </a:r>
            <a:r>
              <a:rPr lang="es-ES" b="1" dirty="0" err="1" smtClean="0"/>
              <a:t>games</a:t>
            </a:r>
            <a:r>
              <a:rPr lang="es-ES" b="1" dirty="0"/>
              <a:t> </a:t>
            </a:r>
            <a:r>
              <a:rPr lang="es-ES" b="1" dirty="0" smtClean="0"/>
              <a:t>and </a:t>
            </a:r>
            <a:r>
              <a:rPr lang="es-ES" b="1" dirty="0" err="1" smtClean="0"/>
              <a:t>join</a:t>
            </a:r>
            <a:r>
              <a:rPr lang="es-ES" b="1" dirty="0" smtClean="0"/>
              <a:t> </a:t>
            </a:r>
            <a:r>
              <a:rPr lang="es-ES" b="1" dirty="0" err="1" smtClean="0"/>
              <a:t>them</a:t>
            </a:r>
            <a:r>
              <a:rPr lang="es-ES" b="1" dirty="0" smtClean="0"/>
              <a:t> at </a:t>
            </a:r>
            <a:r>
              <a:rPr lang="es-ES" b="1" dirty="0" err="1" smtClean="0"/>
              <a:t>any</a:t>
            </a:r>
            <a:r>
              <a:rPr lang="es-ES" b="1" dirty="0" smtClean="0"/>
              <a:t> time. </a:t>
            </a:r>
          </a:p>
          <a:p>
            <a:r>
              <a:rPr lang="es-ES" b="1" dirty="0" err="1" smtClean="0"/>
              <a:t>The</a:t>
            </a:r>
            <a:r>
              <a:rPr lang="es-ES" b="1" dirty="0" smtClean="0"/>
              <a:t> </a:t>
            </a:r>
            <a:r>
              <a:rPr lang="es-ES" b="1" dirty="0" err="1" smtClean="0"/>
              <a:t>result</a:t>
            </a:r>
            <a:r>
              <a:rPr lang="es-ES" b="1" dirty="0" smtClean="0"/>
              <a:t> </a:t>
            </a:r>
            <a:r>
              <a:rPr lang="es-ES" b="1" dirty="0" err="1" smtClean="0"/>
              <a:t>will</a:t>
            </a:r>
            <a:r>
              <a:rPr lang="es-ES" b="1" dirty="0" smtClean="0"/>
              <a:t> be </a:t>
            </a:r>
            <a:r>
              <a:rPr lang="es-ES" b="1" dirty="0" err="1" smtClean="0"/>
              <a:t>saved</a:t>
            </a:r>
            <a:r>
              <a:rPr lang="es-ES" b="1" dirty="0" smtClean="0"/>
              <a:t> </a:t>
            </a:r>
            <a:r>
              <a:rPr lang="es-ES" b="1" dirty="0" err="1" smtClean="0"/>
              <a:t>after</a:t>
            </a:r>
            <a:r>
              <a:rPr lang="es-ES" b="1" dirty="0" smtClean="0"/>
              <a:t> </a:t>
            </a:r>
            <a:r>
              <a:rPr lang="es-ES" b="1" dirty="0" err="1" smtClean="0"/>
              <a:t>you</a:t>
            </a:r>
            <a:r>
              <a:rPr lang="es-ES" b="1" dirty="0" smtClean="0"/>
              <a:t> </a:t>
            </a:r>
            <a:r>
              <a:rPr lang="es-ES" b="1" dirty="0" err="1" smtClean="0"/>
              <a:t>leave</a:t>
            </a:r>
            <a:r>
              <a:rPr lang="es-ES" b="1" dirty="0" smtClean="0"/>
              <a:t>, </a:t>
            </a:r>
            <a:r>
              <a:rPr lang="es-ES" b="1" dirty="0" err="1" smtClean="0"/>
              <a:t>allowing</a:t>
            </a:r>
            <a:r>
              <a:rPr lang="es-ES" b="1" dirty="0" smtClean="0"/>
              <a:t> </a:t>
            </a:r>
            <a:r>
              <a:rPr lang="es-ES" b="1" dirty="0" err="1" smtClean="0"/>
              <a:t>you</a:t>
            </a:r>
            <a:r>
              <a:rPr lang="es-ES" b="1" dirty="0" smtClean="0"/>
              <a:t> </a:t>
            </a:r>
            <a:r>
              <a:rPr lang="es-ES" b="1" dirty="0" err="1" smtClean="0"/>
              <a:t>to</a:t>
            </a:r>
            <a:r>
              <a:rPr lang="es-ES" b="1" dirty="0" smtClean="0"/>
              <a:t> </a:t>
            </a:r>
            <a:r>
              <a:rPr lang="es-ES" b="1" dirty="0" err="1" smtClean="0"/>
              <a:t>give</a:t>
            </a:r>
            <a:r>
              <a:rPr lang="es-ES" b="1" dirty="0" smtClean="0"/>
              <a:t> up</a:t>
            </a:r>
            <a:r>
              <a:rPr lang="es-ES" b="1" dirty="0" smtClean="0"/>
              <a:t> </a:t>
            </a:r>
            <a:r>
              <a:rPr lang="es-ES" b="1" dirty="0" smtClean="0"/>
              <a:t>a match, </a:t>
            </a:r>
            <a:r>
              <a:rPr lang="es-ES" b="1" dirty="0" err="1" smtClean="0"/>
              <a:t>join</a:t>
            </a:r>
            <a:r>
              <a:rPr lang="es-ES" b="1" dirty="0" smtClean="0"/>
              <a:t> </a:t>
            </a:r>
            <a:r>
              <a:rPr lang="es-ES" b="1" dirty="0" err="1" smtClean="0"/>
              <a:t>another</a:t>
            </a:r>
            <a:r>
              <a:rPr lang="es-ES" b="1" dirty="0" smtClean="0"/>
              <a:t> and come back to </a:t>
            </a:r>
            <a:r>
              <a:rPr lang="es-ES" b="1" dirty="0" err="1" smtClean="0"/>
              <a:t>the</a:t>
            </a:r>
            <a:r>
              <a:rPr lang="es-ES" b="1" dirty="0" smtClean="0"/>
              <a:t> </a:t>
            </a:r>
            <a:r>
              <a:rPr lang="es-ES" b="1" dirty="0" err="1" smtClean="0"/>
              <a:t>first</a:t>
            </a:r>
            <a:r>
              <a:rPr lang="es-ES" b="1" dirty="0" smtClean="0"/>
              <a:t> </a:t>
            </a:r>
            <a:r>
              <a:rPr lang="es-ES" b="1" dirty="0" err="1" smtClean="0"/>
              <a:t>one</a:t>
            </a:r>
            <a:r>
              <a:rPr lang="es-ES" b="1" dirty="0" smtClean="0"/>
              <a:t>.</a:t>
            </a:r>
          </a:p>
          <a:p>
            <a:r>
              <a:rPr lang="es-ES" b="1" dirty="0" err="1" smtClean="0"/>
              <a:t>The</a:t>
            </a:r>
            <a:r>
              <a:rPr lang="es-ES" b="1" dirty="0" smtClean="0"/>
              <a:t> </a:t>
            </a:r>
            <a:r>
              <a:rPr lang="es-ES" b="1" dirty="0" err="1" smtClean="0"/>
              <a:t>functionalities</a:t>
            </a:r>
            <a:r>
              <a:rPr lang="es-ES" b="1" dirty="0" smtClean="0"/>
              <a:t> of </a:t>
            </a:r>
            <a:r>
              <a:rPr lang="es-ES" b="1" dirty="0" err="1" smtClean="0"/>
              <a:t>the</a:t>
            </a:r>
            <a:r>
              <a:rPr lang="es-ES" b="1" dirty="0" smtClean="0"/>
              <a:t> </a:t>
            </a:r>
            <a:r>
              <a:rPr lang="es-ES" b="1" dirty="0" err="1" smtClean="0"/>
              <a:t>game</a:t>
            </a:r>
            <a:r>
              <a:rPr lang="es-ES" b="1" dirty="0" smtClean="0"/>
              <a:t> are </a:t>
            </a:r>
            <a:r>
              <a:rPr lang="es-ES" b="1" dirty="0" err="1" smtClean="0"/>
              <a:t>fully</a:t>
            </a:r>
            <a:r>
              <a:rPr lang="es-ES" b="1" dirty="0" smtClean="0"/>
              <a:t> </a:t>
            </a:r>
            <a:r>
              <a:rPr lang="es-ES" b="1" dirty="0" err="1" smtClean="0"/>
              <a:t>operative</a:t>
            </a:r>
            <a:r>
              <a:rPr lang="es-ES" b="1" dirty="0" smtClean="0"/>
              <a:t>, </a:t>
            </a:r>
            <a:r>
              <a:rPr lang="es-ES" b="1" dirty="0" err="1" smtClean="0"/>
              <a:t>developed</a:t>
            </a:r>
            <a:r>
              <a:rPr lang="es-ES" b="1" dirty="0" smtClean="0"/>
              <a:t> </a:t>
            </a:r>
            <a:r>
              <a:rPr lang="es-ES" b="1" dirty="0" smtClean="0"/>
              <a:t>to be </a:t>
            </a:r>
            <a:r>
              <a:rPr lang="es-ES" b="1" dirty="0" err="1" smtClean="0"/>
              <a:t>adapted</a:t>
            </a:r>
            <a:r>
              <a:rPr lang="es-ES" b="1" dirty="0" smtClean="0"/>
              <a:t> </a:t>
            </a:r>
            <a:r>
              <a:rPr lang="es-ES" b="1" dirty="0" err="1" smtClean="0"/>
              <a:t>to</a:t>
            </a:r>
            <a:r>
              <a:rPr lang="es-ES" b="1" dirty="0" smtClean="0"/>
              <a:t> </a:t>
            </a:r>
            <a:r>
              <a:rPr lang="es-ES" b="1" dirty="0" err="1" smtClean="0"/>
              <a:t>any</a:t>
            </a:r>
            <a:r>
              <a:rPr lang="es-ES" b="1" dirty="0" smtClean="0"/>
              <a:t> </a:t>
            </a:r>
            <a:r>
              <a:rPr lang="es-ES" b="1" dirty="0" err="1" smtClean="0"/>
              <a:t>necessities</a:t>
            </a:r>
            <a:r>
              <a:rPr lang="es-ES" b="1" dirty="0" smtClean="0"/>
              <a:t> </a:t>
            </a:r>
            <a:r>
              <a:rPr lang="es-ES" b="1" dirty="0" err="1" smtClean="0"/>
              <a:t>such</a:t>
            </a:r>
            <a:r>
              <a:rPr lang="es-ES" b="1" dirty="0" smtClean="0"/>
              <a:t> as a </a:t>
            </a:r>
            <a:r>
              <a:rPr lang="es-ES" b="1" dirty="0" err="1" smtClean="0"/>
              <a:t>different</a:t>
            </a:r>
            <a:r>
              <a:rPr lang="es-ES" b="1" dirty="0" smtClean="0"/>
              <a:t> </a:t>
            </a:r>
            <a:r>
              <a:rPr lang="es-ES" b="1" dirty="0" err="1" smtClean="0"/>
              <a:t>boards</a:t>
            </a:r>
            <a:r>
              <a:rPr lang="es-ES" b="1" dirty="0" smtClean="0"/>
              <a:t> </a:t>
            </a:r>
            <a:r>
              <a:rPr lang="es-ES" b="1" dirty="0" err="1" smtClean="0"/>
              <a:t>or</a:t>
            </a:r>
            <a:r>
              <a:rPr lang="es-ES" b="1" dirty="0" smtClean="0"/>
              <a:t> </a:t>
            </a:r>
            <a:r>
              <a:rPr lang="es-ES" b="1" dirty="0" err="1" smtClean="0"/>
              <a:t>number</a:t>
            </a:r>
            <a:r>
              <a:rPr lang="es-ES" b="1" dirty="0" smtClean="0"/>
              <a:t> of </a:t>
            </a:r>
            <a:r>
              <a:rPr lang="es-ES" b="1" dirty="0" err="1" smtClean="0"/>
              <a:t>players</a:t>
            </a:r>
            <a:r>
              <a:rPr lang="es-ES" b="1" dirty="0" smtClean="0"/>
              <a:t>.</a:t>
            </a:r>
          </a:p>
          <a:p>
            <a:r>
              <a:rPr lang="es-ES" b="1" dirty="0" err="1" smtClean="0"/>
              <a:t>If</a:t>
            </a:r>
            <a:r>
              <a:rPr lang="es-ES" b="1" dirty="0" smtClean="0"/>
              <a:t> </a:t>
            </a:r>
            <a:r>
              <a:rPr lang="es-ES" b="1" dirty="0" err="1" smtClean="0"/>
              <a:t>you</a:t>
            </a:r>
            <a:r>
              <a:rPr lang="es-ES" b="1" dirty="0" smtClean="0"/>
              <a:t> are </a:t>
            </a:r>
            <a:r>
              <a:rPr lang="es-ES" b="1" dirty="0" err="1" smtClean="0"/>
              <a:t>clever</a:t>
            </a:r>
            <a:r>
              <a:rPr lang="es-ES" b="1" dirty="0" smtClean="0"/>
              <a:t>, </a:t>
            </a:r>
            <a:r>
              <a:rPr lang="es-ES" b="1" dirty="0" err="1" smtClean="0"/>
              <a:t>you</a:t>
            </a:r>
            <a:r>
              <a:rPr lang="es-ES" b="1" dirty="0" smtClean="0"/>
              <a:t> can </a:t>
            </a:r>
            <a:r>
              <a:rPr lang="es-ES" b="1" dirty="0" err="1" smtClean="0"/>
              <a:t>win</a:t>
            </a:r>
            <a:r>
              <a:rPr lang="es-ES" b="1" dirty="0" smtClean="0"/>
              <a:t>!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6992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/>
              <a:t>Possible</a:t>
            </a:r>
            <a:r>
              <a:rPr lang="es-ES" b="1" dirty="0" smtClean="0"/>
              <a:t> </a:t>
            </a:r>
            <a:r>
              <a:rPr lang="es-ES" b="1" dirty="0" err="1" smtClean="0"/>
              <a:t>extensions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b="1" dirty="0" err="1" smtClean="0"/>
              <a:t>Our</a:t>
            </a:r>
            <a:r>
              <a:rPr lang="es-ES" b="1" dirty="0" smtClean="0"/>
              <a:t> </a:t>
            </a:r>
            <a:r>
              <a:rPr lang="es-ES" b="1" dirty="0" err="1" smtClean="0"/>
              <a:t>team</a:t>
            </a:r>
            <a:r>
              <a:rPr lang="es-ES" b="1" dirty="0" smtClean="0"/>
              <a:t> </a:t>
            </a:r>
            <a:r>
              <a:rPr lang="es-ES" b="1" dirty="0" err="1" smtClean="0"/>
              <a:t>was</a:t>
            </a:r>
            <a:r>
              <a:rPr lang="es-ES" b="1" dirty="0" smtClean="0"/>
              <a:t> </a:t>
            </a:r>
            <a:r>
              <a:rPr lang="es-ES" b="1" dirty="0" err="1" smtClean="0"/>
              <a:t>compossed</a:t>
            </a:r>
            <a:r>
              <a:rPr lang="es-ES" b="1" dirty="0" smtClean="0"/>
              <a:t> </a:t>
            </a:r>
            <a:r>
              <a:rPr lang="es-ES" b="1" dirty="0" err="1" smtClean="0"/>
              <a:t>by</a:t>
            </a:r>
            <a:r>
              <a:rPr lang="es-ES" b="1" dirty="0" smtClean="0"/>
              <a:t> </a:t>
            </a:r>
            <a:r>
              <a:rPr lang="es-ES" b="1" dirty="0" err="1" smtClean="0"/>
              <a:t>six</a:t>
            </a:r>
            <a:r>
              <a:rPr lang="es-ES" b="1" dirty="0" smtClean="0"/>
              <a:t> </a:t>
            </a:r>
            <a:r>
              <a:rPr lang="es-ES" b="1" dirty="0" err="1" smtClean="0"/>
              <a:t>people</a:t>
            </a:r>
            <a:r>
              <a:rPr lang="es-ES" b="1" dirty="0" smtClean="0"/>
              <a:t>, </a:t>
            </a:r>
            <a:r>
              <a:rPr lang="es-ES" b="1" dirty="0" err="1" smtClean="0"/>
              <a:t>with</a:t>
            </a:r>
            <a:r>
              <a:rPr lang="es-ES" b="1" dirty="0" smtClean="0"/>
              <a:t> </a:t>
            </a:r>
            <a:r>
              <a:rPr lang="es-ES" b="1" dirty="0" err="1" smtClean="0"/>
              <a:t>the</a:t>
            </a:r>
            <a:r>
              <a:rPr lang="es-ES" b="1" dirty="0" smtClean="0"/>
              <a:t> </a:t>
            </a:r>
            <a:r>
              <a:rPr lang="es-ES" b="1" dirty="0" err="1" smtClean="0"/>
              <a:t>same</a:t>
            </a:r>
            <a:r>
              <a:rPr lang="es-ES" b="1" dirty="0" smtClean="0"/>
              <a:t> </a:t>
            </a:r>
            <a:r>
              <a:rPr lang="es-ES" b="1" dirty="0" err="1" smtClean="0"/>
              <a:t>work</a:t>
            </a:r>
            <a:r>
              <a:rPr lang="es-ES" b="1" dirty="0" smtClean="0"/>
              <a:t> </a:t>
            </a:r>
            <a:r>
              <a:rPr lang="es-ES" b="1" dirty="0" err="1" smtClean="0"/>
              <a:t>weight</a:t>
            </a:r>
            <a:r>
              <a:rPr lang="es-ES" b="1" dirty="0" smtClean="0"/>
              <a:t> as </a:t>
            </a:r>
            <a:r>
              <a:rPr lang="es-ES" b="1" dirty="0" err="1" smtClean="0"/>
              <a:t>others</a:t>
            </a:r>
            <a:r>
              <a:rPr lang="es-ES" b="1" dirty="0" smtClean="0"/>
              <a:t> </a:t>
            </a:r>
            <a:r>
              <a:rPr lang="es-ES" b="1" dirty="0" err="1" smtClean="0"/>
              <a:t>with</a:t>
            </a:r>
            <a:r>
              <a:rPr lang="es-ES" b="1" dirty="0" smtClean="0"/>
              <a:t> more </a:t>
            </a:r>
            <a:r>
              <a:rPr lang="es-ES" b="1" dirty="0" err="1" smtClean="0"/>
              <a:t>members</a:t>
            </a:r>
            <a:r>
              <a:rPr lang="es-ES" b="1" dirty="0" smtClean="0"/>
              <a:t>, so </a:t>
            </a:r>
            <a:r>
              <a:rPr lang="es-ES" b="1" dirty="0" err="1" smtClean="0"/>
              <a:t>we</a:t>
            </a:r>
            <a:r>
              <a:rPr lang="es-ES" b="1" dirty="0" smtClean="0"/>
              <a:t> </a:t>
            </a:r>
            <a:r>
              <a:rPr lang="es-ES" b="1" dirty="0" err="1" smtClean="0"/>
              <a:t>didn’t</a:t>
            </a:r>
            <a:r>
              <a:rPr lang="es-ES" b="1" dirty="0" smtClean="0"/>
              <a:t> </a:t>
            </a:r>
            <a:r>
              <a:rPr lang="es-ES" b="1" dirty="0" err="1" smtClean="0"/>
              <a:t>have</a:t>
            </a:r>
            <a:r>
              <a:rPr lang="es-ES" b="1" dirty="0" smtClean="0"/>
              <a:t> </a:t>
            </a:r>
            <a:r>
              <a:rPr lang="es-ES" b="1" dirty="0" err="1" smtClean="0"/>
              <a:t>enough</a:t>
            </a:r>
            <a:r>
              <a:rPr lang="es-ES" b="1" dirty="0" smtClean="0"/>
              <a:t> time to </a:t>
            </a:r>
            <a:r>
              <a:rPr lang="es-ES" b="1" dirty="0" err="1" smtClean="0"/>
              <a:t>extend</a:t>
            </a:r>
            <a:r>
              <a:rPr lang="es-ES" b="1" dirty="0" smtClean="0"/>
              <a:t> </a:t>
            </a:r>
            <a:r>
              <a:rPr lang="es-ES" b="1" dirty="0" err="1" smtClean="0"/>
              <a:t>the</a:t>
            </a:r>
            <a:r>
              <a:rPr lang="es-ES" b="1" dirty="0" smtClean="0"/>
              <a:t> </a:t>
            </a:r>
            <a:r>
              <a:rPr lang="es-ES" b="1" dirty="0" err="1" smtClean="0"/>
              <a:t>application</a:t>
            </a:r>
            <a:r>
              <a:rPr lang="es-ES" b="1" dirty="0" smtClean="0"/>
              <a:t> as </a:t>
            </a:r>
            <a:r>
              <a:rPr lang="es-ES" b="1" dirty="0" err="1" smtClean="0"/>
              <a:t>far</a:t>
            </a:r>
            <a:r>
              <a:rPr lang="es-ES" b="1" dirty="0" smtClean="0"/>
              <a:t> as </a:t>
            </a:r>
            <a:r>
              <a:rPr lang="es-ES" b="1" dirty="0" err="1" smtClean="0"/>
              <a:t>we</a:t>
            </a:r>
            <a:r>
              <a:rPr lang="es-ES" b="1" dirty="0" smtClean="0"/>
              <a:t> </a:t>
            </a:r>
            <a:r>
              <a:rPr lang="es-ES" b="1" dirty="0" err="1" smtClean="0"/>
              <a:t>had</a:t>
            </a:r>
            <a:r>
              <a:rPr lang="es-ES" b="1" dirty="0" smtClean="0"/>
              <a:t> </a:t>
            </a:r>
            <a:r>
              <a:rPr lang="es-ES" b="1" dirty="0" err="1" smtClean="0"/>
              <a:t>wished</a:t>
            </a:r>
            <a:r>
              <a:rPr lang="es-ES" b="1" dirty="0"/>
              <a:t>.</a:t>
            </a:r>
            <a:endParaRPr lang="es-ES" b="1" dirty="0" smtClean="0"/>
          </a:p>
          <a:p>
            <a:r>
              <a:rPr lang="es-ES" b="1" dirty="0" err="1" smtClean="0"/>
              <a:t>The</a:t>
            </a:r>
            <a:r>
              <a:rPr lang="es-ES" b="1" dirty="0" smtClean="0"/>
              <a:t> </a:t>
            </a:r>
            <a:r>
              <a:rPr lang="es-ES" b="1" dirty="0" err="1" smtClean="0"/>
              <a:t>possibles</a:t>
            </a:r>
            <a:r>
              <a:rPr lang="es-ES" b="1" dirty="0" smtClean="0"/>
              <a:t> </a:t>
            </a:r>
            <a:r>
              <a:rPr lang="es-ES" b="1" dirty="0" err="1" smtClean="0"/>
              <a:t>extensions</a:t>
            </a:r>
            <a:r>
              <a:rPr lang="es-ES" b="1" dirty="0" smtClean="0"/>
              <a:t> </a:t>
            </a:r>
            <a:r>
              <a:rPr lang="es-ES" b="1" dirty="0" err="1" smtClean="0"/>
              <a:t>could</a:t>
            </a:r>
            <a:r>
              <a:rPr lang="es-ES" b="1" dirty="0" smtClean="0"/>
              <a:t> be:</a:t>
            </a:r>
          </a:p>
          <a:p>
            <a:pPr lvl="1"/>
            <a:r>
              <a:rPr lang="es-ES" b="1" dirty="0" err="1" smtClean="0"/>
              <a:t>Save</a:t>
            </a:r>
            <a:r>
              <a:rPr lang="es-ES" b="1" dirty="0" smtClean="0"/>
              <a:t> </a:t>
            </a:r>
            <a:r>
              <a:rPr lang="es-ES" b="1" dirty="0" err="1" smtClean="0"/>
              <a:t>games</a:t>
            </a:r>
            <a:r>
              <a:rPr lang="es-ES" b="1" dirty="0" smtClean="0"/>
              <a:t> in a JPA </a:t>
            </a:r>
            <a:r>
              <a:rPr lang="es-ES" b="1" dirty="0" err="1" smtClean="0"/>
              <a:t>database</a:t>
            </a:r>
            <a:r>
              <a:rPr lang="es-ES" b="1" dirty="0" smtClean="0"/>
              <a:t>.</a:t>
            </a:r>
          </a:p>
          <a:p>
            <a:pPr lvl="1"/>
            <a:r>
              <a:rPr lang="es-ES" b="1" dirty="0" err="1" smtClean="0"/>
              <a:t>Using</a:t>
            </a:r>
            <a:r>
              <a:rPr lang="es-ES" b="1" dirty="0" smtClean="0"/>
              <a:t> REST </a:t>
            </a:r>
            <a:r>
              <a:rPr lang="es-ES" b="1" dirty="0" err="1" smtClean="0"/>
              <a:t>services</a:t>
            </a:r>
            <a:r>
              <a:rPr lang="es-ES" b="1" dirty="0" smtClean="0"/>
              <a:t> to </a:t>
            </a:r>
            <a:r>
              <a:rPr lang="es-ES" b="1" dirty="0" err="1" smtClean="0"/>
              <a:t>play</a:t>
            </a:r>
            <a:r>
              <a:rPr lang="es-ES" b="1" dirty="0" smtClean="0"/>
              <a:t> </a:t>
            </a:r>
            <a:r>
              <a:rPr lang="es-ES" b="1" dirty="0" err="1" smtClean="0"/>
              <a:t>games</a:t>
            </a:r>
            <a:r>
              <a:rPr lang="es-ES" b="1" dirty="0" smtClean="0"/>
              <a:t> </a:t>
            </a:r>
            <a:r>
              <a:rPr lang="es-ES" b="1" dirty="0" err="1" smtClean="0"/>
              <a:t>from</a:t>
            </a:r>
            <a:r>
              <a:rPr lang="es-ES" b="1" dirty="0" smtClean="0"/>
              <a:t> </a:t>
            </a:r>
            <a:r>
              <a:rPr lang="es-ES" b="1" dirty="0" err="1" smtClean="0"/>
              <a:t>different</a:t>
            </a:r>
            <a:r>
              <a:rPr lang="es-ES" b="1" dirty="0" smtClean="0"/>
              <a:t> </a:t>
            </a:r>
            <a:r>
              <a:rPr lang="es-ES" b="1" dirty="0" err="1" smtClean="0"/>
              <a:t>computers</a:t>
            </a:r>
            <a:r>
              <a:rPr lang="es-ES" b="1" dirty="0" smtClean="0"/>
              <a:t>. (</a:t>
            </a:r>
            <a:r>
              <a:rPr lang="es-ES" b="1" dirty="0" err="1" smtClean="0"/>
              <a:t>We</a:t>
            </a:r>
            <a:r>
              <a:rPr lang="es-ES" b="1" dirty="0" smtClean="0"/>
              <a:t> use REST, </a:t>
            </a:r>
            <a:r>
              <a:rPr lang="es-ES" b="1" dirty="0" err="1" smtClean="0"/>
              <a:t>but</a:t>
            </a:r>
            <a:r>
              <a:rPr lang="es-ES" b="1" dirty="0" smtClean="0"/>
              <a:t> </a:t>
            </a:r>
            <a:r>
              <a:rPr lang="es-ES" b="1" dirty="0" err="1" smtClean="0"/>
              <a:t>only</a:t>
            </a:r>
            <a:r>
              <a:rPr lang="es-ES" b="1" dirty="0" smtClean="0"/>
              <a:t> </a:t>
            </a:r>
            <a:r>
              <a:rPr lang="es-ES" b="1" dirty="0" err="1" smtClean="0"/>
              <a:t>locally</a:t>
            </a:r>
            <a:r>
              <a:rPr lang="es-ES" b="1" dirty="0" smtClean="0"/>
              <a:t>)</a:t>
            </a:r>
          </a:p>
          <a:p>
            <a:pPr lvl="1"/>
            <a:r>
              <a:rPr lang="es-ES" b="1" dirty="0" err="1" smtClean="0"/>
              <a:t>Adding</a:t>
            </a:r>
            <a:r>
              <a:rPr lang="es-ES" b="1" dirty="0" smtClean="0"/>
              <a:t> </a:t>
            </a:r>
            <a:r>
              <a:rPr lang="es-ES" b="1" dirty="0" err="1" smtClean="0"/>
              <a:t>user</a:t>
            </a:r>
            <a:r>
              <a:rPr lang="es-ES" b="1" dirty="0" smtClean="0"/>
              <a:t> </a:t>
            </a:r>
            <a:r>
              <a:rPr lang="es-ES" b="1" dirty="0" err="1" smtClean="0"/>
              <a:t>options</a:t>
            </a:r>
            <a:r>
              <a:rPr lang="es-ES" b="1" dirty="0" smtClean="0"/>
              <a:t> </a:t>
            </a:r>
            <a:r>
              <a:rPr lang="es-ES" b="1" dirty="0" err="1" smtClean="0"/>
              <a:t>for</a:t>
            </a:r>
            <a:r>
              <a:rPr lang="es-ES" b="1" dirty="0" smtClean="0"/>
              <a:t> </a:t>
            </a:r>
            <a:r>
              <a:rPr lang="es-ES" b="1" dirty="0" err="1" smtClean="0"/>
              <a:t>size</a:t>
            </a:r>
            <a:r>
              <a:rPr lang="es-ES" b="1" dirty="0" smtClean="0"/>
              <a:t> and </a:t>
            </a:r>
            <a:r>
              <a:rPr lang="es-ES" b="1" dirty="0" err="1" smtClean="0"/>
              <a:t>number</a:t>
            </a:r>
            <a:r>
              <a:rPr lang="es-ES" b="1" dirty="0" smtClean="0"/>
              <a:t> of </a:t>
            </a:r>
            <a:r>
              <a:rPr lang="es-ES" b="1" dirty="0" err="1" smtClean="0"/>
              <a:t>players</a:t>
            </a:r>
            <a:r>
              <a:rPr lang="es-ES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813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/>
              <a:t>Thank</a:t>
            </a:r>
            <a:r>
              <a:rPr lang="es-ES" b="1" dirty="0" smtClean="0"/>
              <a:t> </a:t>
            </a:r>
            <a:r>
              <a:rPr lang="es-ES" b="1" dirty="0" err="1" smtClean="0"/>
              <a:t>you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		</a:t>
            </a:r>
            <a:r>
              <a:rPr lang="es-ES" sz="5400" b="1" dirty="0" smtClean="0"/>
              <a:t>	</a:t>
            </a:r>
          </a:p>
          <a:p>
            <a:pPr marL="0" indent="0">
              <a:buNone/>
            </a:pPr>
            <a:endParaRPr lang="es-ES" sz="5400" b="1" dirty="0"/>
          </a:p>
          <a:p>
            <a:pPr marL="0" indent="0">
              <a:buNone/>
            </a:pPr>
            <a:r>
              <a:rPr lang="es-ES" sz="5400" b="1" dirty="0" smtClean="0"/>
              <a:t>		</a:t>
            </a:r>
            <a:r>
              <a:rPr lang="es-ES" sz="5400" b="1" dirty="0" err="1" smtClean="0"/>
              <a:t>Any</a:t>
            </a:r>
            <a:r>
              <a:rPr lang="es-ES" sz="5400" b="1" dirty="0" smtClean="0"/>
              <a:t> </a:t>
            </a:r>
            <a:r>
              <a:rPr lang="es-ES" sz="5400" b="1" dirty="0" err="1" smtClean="0"/>
              <a:t>question</a:t>
            </a:r>
            <a:r>
              <a:rPr lang="es-ES" sz="5400" b="1" dirty="0" smtClean="0"/>
              <a:t>?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7584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/>
              <a:t>Introduction</a:t>
            </a:r>
            <a:r>
              <a:rPr lang="es-ES" b="1" dirty="0" smtClean="0"/>
              <a:t> </a:t>
            </a:r>
            <a:r>
              <a:rPr lang="es-ES" b="1" dirty="0" err="1" smtClean="0"/>
              <a:t>to</a:t>
            </a:r>
            <a:r>
              <a:rPr lang="es-ES" b="1" dirty="0" smtClean="0"/>
              <a:t> </a:t>
            </a:r>
            <a:r>
              <a:rPr lang="es-ES" b="1" dirty="0" err="1" smtClean="0"/>
              <a:t>the</a:t>
            </a:r>
            <a:r>
              <a:rPr lang="es-ES" b="1" dirty="0" smtClean="0"/>
              <a:t> </a:t>
            </a:r>
            <a:r>
              <a:rPr lang="es-ES" b="1" dirty="0" err="1" smtClean="0"/>
              <a:t>game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aim of the game is to throw a dice, obtain a number, move the piece to the correct square, </a:t>
            </a:r>
            <a:r>
              <a:rPr lang="en-US" b="1" dirty="0" smtClean="0"/>
              <a:t>answer </a:t>
            </a:r>
            <a:r>
              <a:rPr lang="en-US" b="1" dirty="0"/>
              <a:t>a question and </a:t>
            </a:r>
            <a:r>
              <a:rPr lang="en-US" b="1" dirty="0" smtClean="0"/>
              <a:t>move</a:t>
            </a:r>
            <a:r>
              <a:rPr lang="en-US" b="1" dirty="0" smtClean="0"/>
              <a:t> on, as many times as the user may want.</a:t>
            </a:r>
            <a:endParaRPr lang="en-US" b="1" dirty="0" smtClean="0"/>
          </a:p>
          <a:p>
            <a:r>
              <a:rPr lang="en-US" b="1" dirty="0" smtClean="0"/>
              <a:t>Besides</a:t>
            </a:r>
            <a:r>
              <a:rPr lang="en-US" b="1" dirty="0" smtClean="0"/>
              <a:t>, </a:t>
            </a:r>
            <a:r>
              <a:rPr lang="en-US" b="1" dirty="0"/>
              <a:t>we have to </a:t>
            </a:r>
            <a:r>
              <a:rPr lang="en-US" b="1" dirty="0"/>
              <a:t>correctly answer one </a:t>
            </a:r>
            <a:r>
              <a:rPr lang="en-US" b="1" dirty="0"/>
              <a:t>question of each type, and the player who </a:t>
            </a:r>
            <a:r>
              <a:rPr lang="en-US" b="1" dirty="0" smtClean="0"/>
              <a:t>does </a:t>
            </a:r>
            <a:r>
              <a:rPr lang="en-US" b="1" dirty="0"/>
              <a:t>it </a:t>
            </a:r>
            <a:r>
              <a:rPr lang="en-US" b="1" dirty="0" smtClean="0"/>
              <a:t>first</a:t>
            </a:r>
            <a:r>
              <a:rPr lang="en-US" b="1" dirty="0"/>
              <a:t>, will be the </a:t>
            </a:r>
            <a:r>
              <a:rPr lang="en-US" b="1" dirty="0" smtClean="0"/>
              <a:t>final winner</a:t>
            </a:r>
            <a:r>
              <a:rPr lang="en-US" b="1" dirty="0"/>
              <a:t>!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20995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/>
              <a:t>First</a:t>
            </a:r>
            <a:r>
              <a:rPr lang="es-ES" b="1" dirty="0" smtClean="0"/>
              <a:t> </a:t>
            </a:r>
            <a:r>
              <a:rPr lang="es-ES" b="1" dirty="0" err="1" smtClean="0"/>
              <a:t>deliverable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 smtClean="0"/>
              <a:t>The</a:t>
            </a:r>
            <a:r>
              <a:rPr lang="es-ES" b="1" dirty="0" smtClean="0"/>
              <a:t> </a:t>
            </a:r>
            <a:r>
              <a:rPr lang="es-ES" b="1" dirty="0" err="1" smtClean="0"/>
              <a:t>first</a:t>
            </a:r>
            <a:r>
              <a:rPr lang="es-ES" b="1" dirty="0" smtClean="0"/>
              <a:t> </a:t>
            </a:r>
            <a:r>
              <a:rPr lang="es-ES" b="1" dirty="0" err="1" smtClean="0"/>
              <a:t>deliverable</a:t>
            </a:r>
            <a:r>
              <a:rPr lang="es-ES" b="1" dirty="0" smtClean="0"/>
              <a:t> </a:t>
            </a:r>
            <a:r>
              <a:rPr lang="es-ES" b="1" dirty="0" err="1" smtClean="0"/>
              <a:t>was</a:t>
            </a:r>
            <a:r>
              <a:rPr lang="es-ES" b="1" dirty="0" smtClean="0"/>
              <a:t> a </a:t>
            </a:r>
            <a:r>
              <a:rPr lang="es-ES" b="1" dirty="0" err="1" smtClean="0"/>
              <a:t>parser</a:t>
            </a:r>
            <a:r>
              <a:rPr lang="es-ES" b="1" dirty="0" smtClean="0"/>
              <a:t>. </a:t>
            </a:r>
          </a:p>
          <a:p>
            <a:r>
              <a:rPr lang="es-ES" b="1" dirty="0" err="1" smtClean="0"/>
              <a:t>We</a:t>
            </a:r>
            <a:r>
              <a:rPr lang="es-ES" b="1" dirty="0" smtClean="0"/>
              <a:t> </a:t>
            </a:r>
            <a:r>
              <a:rPr lang="es-ES" b="1" dirty="0" err="1" smtClean="0"/>
              <a:t>obtain</a:t>
            </a:r>
            <a:r>
              <a:rPr lang="es-ES" b="1" dirty="0" smtClean="0"/>
              <a:t> </a:t>
            </a:r>
            <a:r>
              <a:rPr lang="es-ES" b="1" dirty="0" err="1" smtClean="0"/>
              <a:t>the</a:t>
            </a:r>
            <a:r>
              <a:rPr lang="es-ES" b="1" dirty="0" smtClean="0"/>
              <a:t> </a:t>
            </a:r>
            <a:r>
              <a:rPr lang="es-ES" b="1" dirty="0" err="1" smtClean="0"/>
              <a:t>questions</a:t>
            </a:r>
            <a:r>
              <a:rPr lang="es-ES" b="1" dirty="0" smtClean="0"/>
              <a:t> in </a:t>
            </a:r>
            <a:r>
              <a:rPr lang="es-ES" b="1" dirty="0" smtClean="0"/>
              <a:t>GIFT </a:t>
            </a:r>
            <a:r>
              <a:rPr lang="es-ES" b="1" dirty="0" err="1" smtClean="0"/>
              <a:t>format</a:t>
            </a:r>
            <a:r>
              <a:rPr lang="es-ES" b="1" dirty="0" smtClean="0"/>
              <a:t> </a:t>
            </a:r>
            <a:r>
              <a:rPr lang="es-ES" b="1" dirty="0" smtClean="0"/>
              <a:t>and </a:t>
            </a:r>
            <a:r>
              <a:rPr lang="es-ES" b="1" dirty="0" err="1" smtClean="0"/>
              <a:t>then</a:t>
            </a:r>
            <a:r>
              <a:rPr lang="es-ES" b="1" dirty="0" smtClean="0"/>
              <a:t> </a:t>
            </a:r>
            <a:r>
              <a:rPr lang="es-ES" b="1" dirty="0" err="1" smtClean="0"/>
              <a:t>convert</a:t>
            </a:r>
            <a:r>
              <a:rPr lang="es-ES" b="1" dirty="0" smtClean="0"/>
              <a:t> </a:t>
            </a:r>
            <a:r>
              <a:rPr lang="es-ES" b="1" dirty="0" err="1" smtClean="0"/>
              <a:t>all</a:t>
            </a:r>
            <a:r>
              <a:rPr lang="es-ES" b="1" dirty="0" smtClean="0"/>
              <a:t> </a:t>
            </a:r>
            <a:r>
              <a:rPr lang="es-ES" b="1" dirty="0" err="1" smtClean="0"/>
              <a:t>to</a:t>
            </a:r>
            <a:r>
              <a:rPr lang="es-ES" b="1" dirty="0" smtClean="0"/>
              <a:t> </a:t>
            </a:r>
            <a:r>
              <a:rPr lang="es-ES" b="1" dirty="0" err="1" smtClean="0"/>
              <a:t>Json</a:t>
            </a:r>
            <a:r>
              <a:rPr lang="es-ES" b="1" dirty="0" smtClean="0"/>
              <a:t> (</a:t>
            </a:r>
            <a:r>
              <a:rPr lang="es-ES" b="1" dirty="0" err="1" smtClean="0"/>
              <a:t>storing</a:t>
            </a:r>
            <a:r>
              <a:rPr lang="es-ES" b="1" dirty="0" smtClean="0"/>
              <a:t> </a:t>
            </a:r>
            <a:r>
              <a:rPr lang="es-ES" b="1" dirty="0" err="1" smtClean="0"/>
              <a:t>them</a:t>
            </a:r>
            <a:r>
              <a:rPr lang="es-ES" b="1" dirty="0" smtClean="0"/>
              <a:t> in </a:t>
            </a:r>
            <a:r>
              <a:rPr lang="es-ES" b="1" dirty="0" err="1" smtClean="0"/>
              <a:t>MongoDB</a:t>
            </a:r>
            <a:r>
              <a:rPr lang="es-ES" b="1" dirty="0" smtClean="0"/>
              <a:t>) and </a:t>
            </a:r>
            <a:r>
              <a:rPr lang="es-ES" b="1" dirty="0" err="1" smtClean="0"/>
              <a:t>also</a:t>
            </a:r>
            <a:r>
              <a:rPr lang="es-ES" b="1" dirty="0" smtClean="0"/>
              <a:t> </a:t>
            </a:r>
            <a:r>
              <a:rPr lang="es-ES" b="1" dirty="0" err="1" smtClean="0"/>
              <a:t>to</a:t>
            </a:r>
            <a:r>
              <a:rPr lang="es-ES" b="1" dirty="0" smtClean="0"/>
              <a:t> </a:t>
            </a:r>
            <a:r>
              <a:rPr lang="es-ES" b="1" dirty="0" smtClean="0"/>
              <a:t>XML.</a:t>
            </a:r>
            <a:endParaRPr lang="es-ES" b="1" dirty="0" smtClean="0"/>
          </a:p>
          <a:p>
            <a:r>
              <a:rPr lang="es-ES" b="1" dirty="0" err="1" smtClean="0"/>
              <a:t>The</a:t>
            </a:r>
            <a:r>
              <a:rPr lang="es-ES" b="1" dirty="0" smtClean="0"/>
              <a:t> file </a:t>
            </a:r>
            <a:r>
              <a:rPr lang="es-ES" b="1" dirty="0" err="1" smtClean="0"/>
              <a:t>was</a:t>
            </a:r>
            <a:r>
              <a:rPr lang="es-ES" b="1" dirty="0" smtClean="0"/>
              <a:t> </a:t>
            </a:r>
            <a:r>
              <a:rPr lang="es-ES" b="1" dirty="0" err="1" smtClean="0"/>
              <a:t>processed</a:t>
            </a:r>
            <a:r>
              <a:rPr lang="es-ES" b="1" dirty="0" smtClean="0"/>
              <a:t> </a:t>
            </a:r>
            <a:r>
              <a:rPr lang="es-ES" b="1" dirty="0" err="1" smtClean="0"/>
              <a:t>using</a:t>
            </a:r>
            <a:r>
              <a:rPr lang="es-ES" b="1" dirty="0" smtClean="0"/>
              <a:t> </a:t>
            </a:r>
            <a:r>
              <a:rPr lang="es-ES" b="1" dirty="0" err="1" smtClean="0"/>
              <a:t>parser</a:t>
            </a:r>
            <a:r>
              <a:rPr lang="es-ES" b="1" dirty="0" smtClean="0"/>
              <a:t> </a:t>
            </a:r>
            <a:r>
              <a:rPr lang="es-ES" b="1" dirty="0" err="1" smtClean="0"/>
              <a:t>combinator</a:t>
            </a:r>
            <a:r>
              <a:rPr lang="es-ES" b="1" dirty="0"/>
              <a:t> </a:t>
            </a:r>
            <a:r>
              <a:rPr lang="es-ES" b="1" dirty="0" smtClean="0"/>
              <a:t>in </a:t>
            </a:r>
            <a:r>
              <a:rPr lang="es-ES" b="1" dirty="0" err="1" smtClean="0"/>
              <a:t>Scala</a:t>
            </a:r>
            <a:r>
              <a:rPr lang="es-ES" b="1" dirty="0" smtClean="0"/>
              <a:t> </a:t>
            </a:r>
            <a:r>
              <a:rPr lang="es-ES" b="1" dirty="0" err="1" smtClean="0"/>
              <a:t>format</a:t>
            </a:r>
            <a:r>
              <a:rPr lang="es-ES" b="1" dirty="0" smtClean="0"/>
              <a:t>.</a:t>
            </a:r>
            <a:endParaRPr lang="es-ES" b="1" dirty="0" smtClean="0"/>
          </a:p>
          <a:p>
            <a:r>
              <a:rPr lang="es-ES" b="1" dirty="0" err="1" smtClean="0"/>
              <a:t>The</a:t>
            </a:r>
            <a:r>
              <a:rPr lang="es-ES" b="1" dirty="0" smtClean="0"/>
              <a:t> </a:t>
            </a:r>
            <a:r>
              <a:rPr lang="es-ES" b="1" dirty="0" err="1" smtClean="0"/>
              <a:t>architecture</a:t>
            </a:r>
            <a:r>
              <a:rPr lang="es-ES" b="1" dirty="0" smtClean="0"/>
              <a:t> </a:t>
            </a:r>
            <a:r>
              <a:rPr lang="es-ES" b="1" dirty="0" err="1" smtClean="0"/>
              <a:t>used</a:t>
            </a:r>
            <a:r>
              <a:rPr lang="es-ES" b="1" dirty="0" smtClean="0"/>
              <a:t> </a:t>
            </a:r>
            <a:r>
              <a:rPr lang="es-ES" b="1" dirty="0" err="1" smtClean="0"/>
              <a:t>was</a:t>
            </a:r>
            <a:r>
              <a:rPr lang="es-ES" b="1" dirty="0" smtClean="0"/>
              <a:t> </a:t>
            </a:r>
            <a:r>
              <a:rPr lang="es-ES" b="1" dirty="0" smtClean="0"/>
              <a:t>Pipe and </a:t>
            </a:r>
            <a:r>
              <a:rPr lang="es-ES" b="1" dirty="0" err="1"/>
              <a:t>F</a:t>
            </a:r>
            <a:r>
              <a:rPr lang="es-ES" b="1" dirty="0" err="1" smtClean="0"/>
              <a:t>ilter</a:t>
            </a:r>
            <a:r>
              <a:rPr lang="es-ES" b="1" dirty="0" smtClean="0"/>
              <a:t>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94897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/>
              <a:t>Second</a:t>
            </a:r>
            <a:r>
              <a:rPr lang="es-ES" b="1" dirty="0" smtClean="0"/>
              <a:t> </a:t>
            </a:r>
            <a:r>
              <a:rPr lang="es-ES" b="1" dirty="0" err="1"/>
              <a:t>deliverable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 err="1" smtClean="0"/>
              <a:t>The</a:t>
            </a:r>
            <a:r>
              <a:rPr lang="es-ES" b="1" dirty="0" smtClean="0"/>
              <a:t> </a:t>
            </a:r>
            <a:r>
              <a:rPr lang="es-ES" b="1" dirty="0" err="1" smtClean="0"/>
              <a:t>second</a:t>
            </a:r>
            <a:r>
              <a:rPr lang="es-ES" b="1" dirty="0" smtClean="0"/>
              <a:t> </a:t>
            </a:r>
            <a:r>
              <a:rPr lang="es-ES" b="1" dirty="0" err="1" smtClean="0"/>
              <a:t>deliverable</a:t>
            </a:r>
            <a:r>
              <a:rPr lang="es-ES" b="1" dirty="0" smtClean="0"/>
              <a:t> </a:t>
            </a:r>
            <a:r>
              <a:rPr lang="es-ES" b="1" dirty="0" err="1" smtClean="0"/>
              <a:t>was</a:t>
            </a:r>
            <a:r>
              <a:rPr lang="es-ES" b="1" dirty="0" smtClean="0"/>
              <a:t> a desktop </a:t>
            </a:r>
            <a:r>
              <a:rPr lang="es-ES" b="1" dirty="0" err="1" smtClean="0"/>
              <a:t>application</a:t>
            </a:r>
            <a:r>
              <a:rPr lang="es-ES" b="1" dirty="0" smtClean="0"/>
              <a:t>.</a:t>
            </a:r>
          </a:p>
          <a:p>
            <a:r>
              <a:rPr lang="es-ES" b="1" dirty="0" err="1" smtClean="0"/>
              <a:t>We</a:t>
            </a:r>
            <a:r>
              <a:rPr lang="es-ES" b="1" dirty="0" smtClean="0"/>
              <a:t> </a:t>
            </a:r>
            <a:r>
              <a:rPr lang="es-ES" b="1" dirty="0" err="1" smtClean="0"/>
              <a:t>used</a:t>
            </a:r>
            <a:r>
              <a:rPr lang="es-ES" b="1" dirty="0" smtClean="0"/>
              <a:t> </a:t>
            </a:r>
            <a:r>
              <a:rPr lang="es-ES" b="1" dirty="0" err="1" smtClean="0"/>
              <a:t>JSonSimple</a:t>
            </a:r>
            <a:r>
              <a:rPr lang="es-ES" b="1" dirty="0" smtClean="0"/>
              <a:t> </a:t>
            </a:r>
            <a:r>
              <a:rPr lang="es-ES" b="1" dirty="0" err="1" smtClean="0"/>
              <a:t>to</a:t>
            </a:r>
            <a:r>
              <a:rPr lang="es-ES" b="1" dirty="0" smtClean="0"/>
              <a:t> </a:t>
            </a:r>
            <a:r>
              <a:rPr lang="es-ES" b="1" dirty="0" err="1" smtClean="0"/>
              <a:t>process</a:t>
            </a:r>
            <a:r>
              <a:rPr lang="es-ES" b="1" dirty="0" smtClean="0"/>
              <a:t> </a:t>
            </a:r>
            <a:r>
              <a:rPr lang="es-ES" b="1" dirty="0" err="1" smtClean="0"/>
              <a:t>the</a:t>
            </a:r>
            <a:r>
              <a:rPr lang="es-ES" b="1" dirty="0" smtClean="0"/>
              <a:t> </a:t>
            </a:r>
            <a:r>
              <a:rPr lang="es-ES" b="1" dirty="0" err="1" smtClean="0"/>
              <a:t>questions</a:t>
            </a:r>
            <a:r>
              <a:rPr lang="es-ES" b="1" dirty="0" smtClean="0"/>
              <a:t>.</a:t>
            </a:r>
          </a:p>
          <a:p>
            <a:r>
              <a:rPr lang="es-ES" b="1" dirty="0" err="1" smtClean="0"/>
              <a:t>You</a:t>
            </a:r>
            <a:r>
              <a:rPr lang="es-ES" b="1" dirty="0" smtClean="0"/>
              <a:t> </a:t>
            </a:r>
            <a:r>
              <a:rPr lang="es-ES" b="1" dirty="0" err="1" smtClean="0"/>
              <a:t>could</a:t>
            </a:r>
            <a:r>
              <a:rPr lang="es-ES" b="1" dirty="0" smtClean="0"/>
              <a:t> </a:t>
            </a:r>
            <a:r>
              <a:rPr lang="es-ES" b="1" dirty="0" err="1" smtClean="0"/>
              <a:t>choose</a:t>
            </a:r>
            <a:r>
              <a:rPr lang="es-ES" b="1" dirty="0" smtClean="0"/>
              <a:t> </a:t>
            </a:r>
            <a:r>
              <a:rPr lang="es-ES" b="1" dirty="0" err="1" smtClean="0"/>
              <a:t>the</a:t>
            </a:r>
            <a:r>
              <a:rPr lang="es-ES" b="1" dirty="0" smtClean="0"/>
              <a:t> </a:t>
            </a:r>
            <a:r>
              <a:rPr lang="es-ES" b="1" dirty="0" err="1" smtClean="0"/>
              <a:t>number</a:t>
            </a:r>
            <a:r>
              <a:rPr lang="es-ES" b="1" dirty="0" smtClean="0"/>
              <a:t> of </a:t>
            </a:r>
            <a:r>
              <a:rPr lang="es-ES" b="1" dirty="0" err="1" smtClean="0"/>
              <a:t>players</a:t>
            </a:r>
            <a:r>
              <a:rPr lang="es-ES" b="1" dirty="0" smtClean="0"/>
              <a:t> and </a:t>
            </a:r>
            <a:r>
              <a:rPr lang="es-ES" b="1" dirty="0" err="1" smtClean="0"/>
              <a:t>the</a:t>
            </a:r>
            <a:r>
              <a:rPr lang="es-ES" b="1" dirty="0" smtClean="0"/>
              <a:t> </a:t>
            </a:r>
            <a:r>
              <a:rPr lang="es-ES" b="1" dirty="0" err="1" smtClean="0"/>
              <a:t>size</a:t>
            </a:r>
            <a:r>
              <a:rPr lang="es-ES" b="1" dirty="0" smtClean="0"/>
              <a:t> of </a:t>
            </a:r>
            <a:r>
              <a:rPr lang="es-ES" b="1" dirty="0" err="1" smtClean="0"/>
              <a:t>the</a:t>
            </a:r>
            <a:r>
              <a:rPr lang="es-ES" b="1" dirty="0" smtClean="0"/>
              <a:t> </a:t>
            </a:r>
            <a:r>
              <a:rPr lang="es-ES" b="1" dirty="0" err="1" smtClean="0"/>
              <a:t>board</a:t>
            </a:r>
            <a:r>
              <a:rPr lang="es-ES" b="1" dirty="0" smtClean="0"/>
              <a:t>, </a:t>
            </a:r>
            <a:r>
              <a:rPr lang="es-ES" b="1" dirty="0" smtClean="0"/>
              <a:t> </a:t>
            </a:r>
            <a:r>
              <a:rPr lang="es-ES" b="1" dirty="0" err="1" smtClean="0"/>
              <a:t>both</a:t>
            </a:r>
            <a:r>
              <a:rPr lang="es-ES" b="1" dirty="0" smtClean="0"/>
              <a:t> of </a:t>
            </a:r>
            <a:r>
              <a:rPr lang="es-ES" b="1" dirty="0" err="1" smtClean="0"/>
              <a:t>them</a:t>
            </a:r>
            <a:r>
              <a:rPr lang="es-ES" b="1" dirty="0" smtClean="0"/>
              <a:t> </a:t>
            </a:r>
            <a:r>
              <a:rPr lang="es-ES" b="1" dirty="0" err="1" smtClean="0"/>
              <a:t>being</a:t>
            </a:r>
            <a:r>
              <a:rPr lang="es-ES" b="1" dirty="0" smtClean="0"/>
              <a:t> </a:t>
            </a:r>
            <a:r>
              <a:rPr lang="es-ES" b="1" dirty="0" err="1" smtClean="0"/>
              <a:t>generated</a:t>
            </a:r>
            <a:r>
              <a:rPr lang="es-ES" b="1" dirty="0" smtClean="0"/>
              <a:t> </a:t>
            </a:r>
            <a:r>
              <a:rPr lang="es-ES" b="1" dirty="0" err="1" smtClean="0"/>
              <a:t>dynamically</a:t>
            </a:r>
            <a:r>
              <a:rPr lang="es-ES" b="1" dirty="0" smtClean="0"/>
              <a:t>.</a:t>
            </a:r>
          </a:p>
          <a:p>
            <a:r>
              <a:rPr lang="es-ES" b="1" dirty="0" err="1" smtClean="0"/>
              <a:t>We</a:t>
            </a:r>
            <a:r>
              <a:rPr lang="es-ES" b="1" dirty="0" smtClean="0"/>
              <a:t> </a:t>
            </a:r>
            <a:r>
              <a:rPr lang="es-ES" b="1" dirty="0" err="1" smtClean="0"/>
              <a:t>used</a:t>
            </a:r>
            <a:r>
              <a:rPr lang="es-ES" b="1" dirty="0" smtClean="0"/>
              <a:t> Java and </a:t>
            </a:r>
            <a:r>
              <a:rPr lang="es-ES" b="1" dirty="0"/>
              <a:t>S</a:t>
            </a:r>
            <a:r>
              <a:rPr lang="es-ES" b="1" dirty="0" smtClean="0"/>
              <a:t>wing </a:t>
            </a:r>
            <a:r>
              <a:rPr lang="es-ES" b="1" dirty="0" err="1" smtClean="0"/>
              <a:t>library</a:t>
            </a:r>
            <a:r>
              <a:rPr lang="es-ES" b="1" dirty="0" smtClean="0"/>
              <a:t> </a:t>
            </a:r>
            <a:r>
              <a:rPr lang="es-ES" b="1" dirty="0" err="1" smtClean="0"/>
              <a:t>for</a:t>
            </a:r>
            <a:r>
              <a:rPr lang="es-ES" b="1" dirty="0" smtClean="0"/>
              <a:t> </a:t>
            </a:r>
            <a:r>
              <a:rPr lang="es-ES" b="1" dirty="0" err="1" smtClean="0"/>
              <a:t>the</a:t>
            </a:r>
            <a:r>
              <a:rPr lang="es-ES" b="1" dirty="0" smtClean="0"/>
              <a:t> interface.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82003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T</a:t>
            </a:r>
            <a:r>
              <a:rPr lang="es-ES" b="1" dirty="0" err="1" smtClean="0"/>
              <a:t>hird</a:t>
            </a:r>
            <a:r>
              <a:rPr lang="es-ES" b="1" dirty="0" smtClean="0"/>
              <a:t> and final </a:t>
            </a:r>
            <a:r>
              <a:rPr lang="es-ES" b="1" dirty="0" err="1" smtClean="0"/>
              <a:t>deliverable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4617" y="1268761"/>
            <a:ext cx="8229600" cy="15121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b="1" dirty="0" err="1" smtClean="0"/>
              <a:t>Thanks</a:t>
            </a:r>
            <a:r>
              <a:rPr lang="es-ES" b="1" dirty="0" smtClean="0"/>
              <a:t> </a:t>
            </a:r>
            <a:r>
              <a:rPr lang="es-ES" b="1" dirty="0" err="1" smtClean="0"/>
              <a:t>to</a:t>
            </a:r>
            <a:r>
              <a:rPr lang="es-ES" b="1" dirty="0" smtClean="0"/>
              <a:t> Visual </a:t>
            </a:r>
            <a:r>
              <a:rPr lang="es-ES" b="1" dirty="0" err="1" smtClean="0"/>
              <a:t>Paradigm</a:t>
            </a:r>
            <a:r>
              <a:rPr lang="es-ES" b="1" dirty="0"/>
              <a:t> </a:t>
            </a:r>
            <a:r>
              <a:rPr lang="es-ES" b="1" dirty="0" err="1" smtClean="0"/>
              <a:t>we</a:t>
            </a:r>
            <a:r>
              <a:rPr lang="es-ES" b="1" dirty="0" smtClean="0"/>
              <a:t> can </a:t>
            </a:r>
            <a:r>
              <a:rPr lang="es-ES" b="1" dirty="0" err="1" smtClean="0"/>
              <a:t>explain</a:t>
            </a:r>
            <a:r>
              <a:rPr lang="es-ES" b="1" dirty="0" smtClean="0"/>
              <a:t>, </a:t>
            </a:r>
            <a:r>
              <a:rPr lang="es-ES" b="1" dirty="0" err="1" smtClean="0"/>
              <a:t>through</a:t>
            </a:r>
            <a:r>
              <a:rPr lang="es-ES" b="1" dirty="0" smtClean="0"/>
              <a:t> a BPM </a:t>
            </a:r>
            <a:r>
              <a:rPr lang="es-ES" b="1" dirty="0" err="1" smtClean="0"/>
              <a:t>diagram</a:t>
            </a:r>
            <a:r>
              <a:rPr lang="es-ES" b="1" dirty="0" smtClean="0"/>
              <a:t>, </a:t>
            </a:r>
            <a:r>
              <a:rPr lang="es-ES" b="1" dirty="0" err="1" smtClean="0"/>
              <a:t>an</a:t>
            </a:r>
            <a:r>
              <a:rPr lang="es-ES" b="1" dirty="0" smtClean="0"/>
              <a:t> </a:t>
            </a:r>
            <a:r>
              <a:rPr lang="es-ES" b="1" dirty="0" err="1" smtClean="0"/>
              <a:t>example</a:t>
            </a:r>
            <a:r>
              <a:rPr lang="es-ES" b="1" dirty="0" smtClean="0"/>
              <a:t> of a </a:t>
            </a:r>
            <a:r>
              <a:rPr lang="es-ES" b="1" dirty="0" err="1" smtClean="0"/>
              <a:t>game</a:t>
            </a:r>
            <a:r>
              <a:rPr lang="es-ES" b="1" dirty="0" smtClean="0"/>
              <a:t> </a:t>
            </a:r>
            <a:r>
              <a:rPr lang="es-ES" b="1" dirty="0" err="1" smtClean="0"/>
              <a:t>instance</a:t>
            </a:r>
            <a:r>
              <a:rPr lang="es-ES" b="1" dirty="0" smtClean="0"/>
              <a:t>, as </a:t>
            </a:r>
            <a:r>
              <a:rPr lang="es-ES" b="1" dirty="0" err="1" smtClean="0"/>
              <a:t>shown</a:t>
            </a:r>
            <a:r>
              <a:rPr lang="es-ES" b="1" dirty="0" smtClean="0"/>
              <a:t> </a:t>
            </a:r>
            <a:r>
              <a:rPr lang="es-ES" b="1" dirty="0" err="1" smtClean="0"/>
              <a:t>below</a:t>
            </a:r>
            <a:r>
              <a:rPr lang="es-ES" b="1" dirty="0" smtClean="0"/>
              <a:t>:</a:t>
            </a:r>
            <a:endParaRPr lang="es-ES" b="1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5" y="2996952"/>
            <a:ext cx="9115325" cy="316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7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Final </a:t>
            </a:r>
            <a:r>
              <a:rPr lang="es-ES" b="1" dirty="0" err="1" smtClean="0"/>
              <a:t>deliverable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b="1" dirty="0" err="1" smtClean="0"/>
              <a:t>Thanks</a:t>
            </a:r>
            <a:r>
              <a:rPr lang="es-ES" b="1" dirty="0" smtClean="0"/>
              <a:t> </a:t>
            </a:r>
            <a:r>
              <a:rPr lang="es-ES" b="1" dirty="0" err="1" smtClean="0"/>
              <a:t>to</a:t>
            </a:r>
            <a:r>
              <a:rPr lang="es-ES" b="1" dirty="0" smtClean="0"/>
              <a:t> </a:t>
            </a:r>
            <a:r>
              <a:rPr lang="es-ES" b="1" dirty="0" err="1" smtClean="0"/>
              <a:t>good</a:t>
            </a:r>
            <a:r>
              <a:rPr lang="es-ES" b="1" dirty="0" smtClean="0"/>
              <a:t> </a:t>
            </a:r>
            <a:r>
              <a:rPr lang="es-ES" b="1" dirty="0" err="1" smtClean="0"/>
              <a:t>architecture</a:t>
            </a:r>
            <a:r>
              <a:rPr lang="es-ES" b="1" dirty="0" smtClean="0"/>
              <a:t> </a:t>
            </a:r>
            <a:r>
              <a:rPr lang="es-ES" b="1" dirty="0" err="1" smtClean="0"/>
              <a:t>decisions</a:t>
            </a:r>
            <a:r>
              <a:rPr lang="es-ES" b="1" dirty="0" smtClean="0"/>
              <a:t> </a:t>
            </a:r>
            <a:r>
              <a:rPr lang="es-ES" b="1" dirty="0" smtClean="0"/>
              <a:t>of </a:t>
            </a:r>
            <a:r>
              <a:rPr lang="es-ES" b="1" dirty="0" err="1" smtClean="0"/>
              <a:t>the</a:t>
            </a:r>
            <a:r>
              <a:rPr lang="es-ES" b="1" dirty="0" smtClean="0"/>
              <a:t> </a:t>
            </a:r>
            <a:r>
              <a:rPr lang="es-ES" b="1" dirty="0" err="1" smtClean="0"/>
              <a:t>second</a:t>
            </a:r>
            <a:r>
              <a:rPr lang="es-ES" b="1" dirty="0" smtClean="0"/>
              <a:t> </a:t>
            </a:r>
            <a:r>
              <a:rPr lang="es-ES" b="1" dirty="0" err="1" smtClean="0"/>
              <a:t>deliverable</a:t>
            </a:r>
            <a:r>
              <a:rPr lang="es-ES" b="1" dirty="0"/>
              <a:t> </a:t>
            </a:r>
            <a:r>
              <a:rPr lang="es-ES" b="1" dirty="0" smtClean="0"/>
              <a:t>(MVC</a:t>
            </a:r>
            <a:r>
              <a:rPr lang="es-ES" b="1" dirty="0" smtClean="0"/>
              <a:t>), </a:t>
            </a:r>
            <a:r>
              <a:rPr lang="es-ES" b="1" dirty="0" err="1" smtClean="0"/>
              <a:t>which</a:t>
            </a:r>
            <a:r>
              <a:rPr lang="es-ES" b="1" dirty="0" smtClean="0"/>
              <a:t> </a:t>
            </a:r>
            <a:r>
              <a:rPr lang="es-ES" b="1" dirty="0" err="1" smtClean="0"/>
              <a:t>was</a:t>
            </a:r>
            <a:r>
              <a:rPr lang="es-ES" b="1" dirty="0" smtClean="0"/>
              <a:t> </a:t>
            </a:r>
            <a:r>
              <a:rPr lang="es-ES" b="1" dirty="0" err="1" smtClean="0"/>
              <a:t>well</a:t>
            </a:r>
            <a:r>
              <a:rPr lang="es-ES" b="1" dirty="0" smtClean="0"/>
              <a:t> </a:t>
            </a:r>
            <a:r>
              <a:rPr lang="es-ES" b="1" dirty="0" err="1" smtClean="0"/>
              <a:t>structured</a:t>
            </a:r>
            <a:r>
              <a:rPr lang="es-ES" b="1" dirty="0" smtClean="0"/>
              <a:t>, </a:t>
            </a:r>
            <a:r>
              <a:rPr lang="es-ES" b="1" dirty="0" err="1"/>
              <a:t>w</a:t>
            </a:r>
            <a:r>
              <a:rPr lang="es-ES" b="1" dirty="0" err="1" smtClean="0"/>
              <a:t>e</a:t>
            </a:r>
            <a:r>
              <a:rPr lang="es-ES" b="1" dirty="0" smtClean="0"/>
              <a:t> </a:t>
            </a:r>
            <a:r>
              <a:rPr lang="es-ES" b="1" dirty="0" err="1" smtClean="0"/>
              <a:t>had</a:t>
            </a:r>
            <a:r>
              <a:rPr lang="es-ES" b="1" dirty="0" smtClean="0"/>
              <a:t> </a:t>
            </a:r>
            <a:r>
              <a:rPr lang="es-ES" b="1" dirty="0" err="1" smtClean="0"/>
              <a:t>little</a:t>
            </a:r>
            <a:r>
              <a:rPr lang="es-ES" b="1" dirty="0" smtClean="0"/>
              <a:t> </a:t>
            </a:r>
            <a:r>
              <a:rPr lang="es-ES" b="1" dirty="0" err="1" smtClean="0"/>
              <a:t>to</a:t>
            </a:r>
            <a:r>
              <a:rPr lang="es-ES" b="1" dirty="0" smtClean="0"/>
              <a:t> do, </a:t>
            </a:r>
            <a:r>
              <a:rPr lang="es-ES" b="1" dirty="0" err="1" smtClean="0"/>
              <a:t>it</a:t>
            </a:r>
            <a:r>
              <a:rPr lang="es-ES" b="1" dirty="0" smtClean="0"/>
              <a:t> </a:t>
            </a:r>
            <a:r>
              <a:rPr lang="es-ES" b="1" dirty="0" err="1" smtClean="0"/>
              <a:t>was</a:t>
            </a:r>
            <a:r>
              <a:rPr lang="es-ES" b="1" dirty="0" smtClean="0"/>
              <a:t> </a:t>
            </a:r>
            <a:r>
              <a:rPr lang="es-ES" b="1" dirty="0" err="1" smtClean="0"/>
              <a:t>just</a:t>
            </a:r>
            <a:r>
              <a:rPr lang="es-ES" b="1" dirty="0" smtClean="0"/>
              <a:t> a </a:t>
            </a:r>
            <a:r>
              <a:rPr lang="es-ES" b="1" dirty="0" err="1" smtClean="0"/>
              <a:t>matter</a:t>
            </a:r>
            <a:r>
              <a:rPr lang="es-ES" b="1" dirty="0" smtClean="0"/>
              <a:t> of </a:t>
            </a:r>
            <a:r>
              <a:rPr lang="es-ES" b="1" dirty="0" err="1" smtClean="0"/>
              <a:t>integration</a:t>
            </a:r>
            <a:r>
              <a:rPr lang="es-ES" b="1" dirty="0" smtClean="0"/>
              <a:t>, </a:t>
            </a:r>
            <a:r>
              <a:rPr lang="es-ES" b="1" dirty="0" err="1" smtClean="0"/>
              <a:t>that</a:t>
            </a:r>
            <a:r>
              <a:rPr lang="es-ES" b="1" dirty="0" smtClean="0"/>
              <a:t> </a:t>
            </a:r>
            <a:r>
              <a:rPr lang="es-ES" b="1" dirty="0" err="1" smtClean="0"/>
              <a:t>was</a:t>
            </a:r>
            <a:r>
              <a:rPr lang="es-ES" b="1" dirty="0" smtClean="0"/>
              <a:t> </a:t>
            </a:r>
            <a:r>
              <a:rPr lang="es-ES" b="1" dirty="0" err="1" smtClean="0"/>
              <a:t>solved</a:t>
            </a:r>
            <a:r>
              <a:rPr lang="es-ES" b="1" dirty="0" smtClean="0"/>
              <a:t> </a:t>
            </a:r>
            <a:r>
              <a:rPr lang="es-ES" b="1" dirty="0" err="1" smtClean="0"/>
              <a:t>by</a:t>
            </a:r>
            <a:r>
              <a:rPr lang="es-ES" b="1" dirty="0" smtClean="0"/>
              <a:t> </a:t>
            </a:r>
            <a:r>
              <a:rPr lang="es-ES" b="1" dirty="0" err="1" smtClean="0"/>
              <a:t>means</a:t>
            </a:r>
            <a:r>
              <a:rPr lang="es-ES" b="1" dirty="0" smtClean="0"/>
              <a:t> of </a:t>
            </a:r>
            <a:r>
              <a:rPr lang="es-ES" b="1" dirty="0" err="1" smtClean="0"/>
              <a:t>the</a:t>
            </a:r>
            <a:r>
              <a:rPr lang="es-ES" b="1" dirty="0" smtClean="0"/>
              <a:t> Play </a:t>
            </a:r>
            <a:r>
              <a:rPr lang="es-ES" b="1" dirty="0"/>
              <a:t>F</a:t>
            </a:r>
            <a:r>
              <a:rPr lang="es-ES" b="1" dirty="0" smtClean="0"/>
              <a:t>ramework </a:t>
            </a:r>
            <a:r>
              <a:rPr lang="es-ES" b="1" dirty="0" smtClean="0"/>
              <a:t>and </a:t>
            </a:r>
            <a:r>
              <a:rPr lang="es-ES" b="1" dirty="0" err="1" smtClean="0"/>
              <a:t>developing</a:t>
            </a:r>
            <a:r>
              <a:rPr lang="es-ES" b="1" dirty="0" smtClean="0"/>
              <a:t> </a:t>
            </a:r>
            <a:r>
              <a:rPr lang="es-ES" b="1" dirty="0" err="1" smtClean="0"/>
              <a:t>some</a:t>
            </a:r>
            <a:r>
              <a:rPr lang="es-ES" b="1" dirty="0" smtClean="0"/>
              <a:t> </a:t>
            </a:r>
            <a:r>
              <a:rPr lang="es-ES" b="1" dirty="0" err="1" smtClean="0"/>
              <a:t>pages</a:t>
            </a:r>
            <a:r>
              <a:rPr lang="es-ES" b="1" dirty="0" smtClean="0"/>
              <a:t> in HTML.</a:t>
            </a:r>
          </a:p>
        </p:txBody>
      </p:sp>
    </p:spTree>
    <p:extLst>
      <p:ext uri="{BB962C8B-B14F-4D97-AF65-F5344CB8AC3E}">
        <p14:creationId xmlns:p14="http://schemas.microsoft.com/office/powerpoint/2010/main" val="321029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/>
              <a:t>Task</a:t>
            </a:r>
            <a:r>
              <a:rPr lang="es-ES" b="1" dirty="0" smtClean="0"/>
              <a:t> </a:t>
            </a:r>
            <a:r>
              <a:rPr lang="es-ES" b="1" dirty="0" err="1" smtClean="0"/>
              <a:t>distribution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 smtClean="0"/>
              <a:t>We</a:t>
            </a:r>
            <a:r>
              <a:rPr lang="es-ES" b="1" dirty="0" smtClean="0"/>
              <a:t> </a:t>
            </a:r>
            <a:r>
              <a:rPr lang="es-ES" b="1" dirty="0" err="1" smtClean="0"/>
              <a:t>distributed</a:t>
            </a:r>
            <a:r>
              <a:rPr lang="es-ES" b="1" dirty="0" smtClean="0"/>
              <a:t> </a:t>
            </a:r>
            <a:r>
              <a:rPr lang="es-ES" b="1" dirty="0" err="1" smtClean="0"/>
              <a:t>the</a:t>
            </a:r>
            <a:r>
              <a:rPr lang="es-ES" b="1" dirty="0" smtClean="0"/>
              <a:t> </a:t>
            </a:r>
            <a:r>
              <a:rPr lang="es-ES" b="1" dirty="0" err="1" smtClean="0"/>
              <a:t>tasks</a:t>
            </a:r>
            <a:r>
              <a:rPr lang="es-ES" b="1" dirty="0" smtClean="0"/>
              <a:t> in </a:t>
            </a:r>
            <a:r>
              <a:rPr lang="es-ES" b="1" dirty="0" err="1" smtClean="0"/>
              <a:t>the</a:t>
            </a:r>
            <a:r>
              <a:rPr lang="es-ES" b="1" dirty="0" smtClean="0"/>
              <a:t> </a:t>
            </a:r>
            <a:r>
              <a:rPr lang="es-ES" b="1" dirty="0" err="1" smtClean="0"/>
              <a:t>following</a:t>
            </a:r>
            <a:r>
              <a:rPr lang="es-ES" b="1" dirty="0" smtClean="0"/>
              <a:t> </a:t>
            </a:r>
            <a:r>
              <a:rPr lang="es-ES" b="1" dirty="0" err="1" smtClean="0"/>
              <a:t>way</a:t>
            </a:r>
            <a:endParaRPr lang="es-ES" b="1" dirty="0" smtClean="0"/>
          </a:p>
          <a:p>
            <a:pPr lvl="1"/>
            <a:r>
              <a:rPr lang="es-ES" b="1" dirty="0" smtClean="0"/>
              <a:t>GUI</a:t>
            </a:r>
          </a:p>
          <a:p>
            <a:pPr lvl="1"/>
            <a:r>
              <a:rPr lang="es-ES" b="1" dirty="0" err="1" smtClean="0"/>
              <a:t>Logic</a:t>
            </a:r>
            <a:r>
              <a:rPr lang="es-ES" b="1" dirty="0" smtClean="0"/>
              <a:t> of </a:t>
            </a:r>
            <a:r>
              <a:rPr lang="es-ES" b="1" dirty="0" err="1" smtClean="0"/>
              <a:t>the</a:t>
            </a:r>
            <a:r>
              <a:rPr lang="es-ES" b="1" dirty="0" smtClean="0"/>
              <a:t> </a:t>
            </a:r>
            <a:r>
              <a:rPr lang="es-ES" b="1" dirty="0" err="1" smtClean="0"/>
              <a:t>game</a:t>
            </a:r>
            <a:endParaRPr lang="es-ES" b="1" dirty="0" smtClean="0"/>
          </a:p>
          <a:p>
            <a:pPr lvl="1"/>
            <a:r>
              <a:rPr lang="es-ES" b="1" dirty="0" err="1" smtClean="0"/>
              <a:t>Logic</a:t>
            </a:r>
            <a:r>
              <a:rPr lang="es-ES" b="1" dirty="0" smtClean="0"/>
              <a:t> of </a:t>
            </a:r>
            <a:r>
              <a:rPr lang="es-ES" b="1" dirty="0" err="1" smtClean="0"/>
              <a:t>the</a:t>
            </a:r>
            <a:r>
              <a:rPr lang="es-ES" b="1" dirty="0" smtClean="0"/>
              <a:t> </a:t>
            </a:r>
            <a:r>
              <a:rPr lang="es-ES" b="1" dirty="0" err="1" smtClean="0"/>
              <a:t>questions</a:t>
            </a:r>
            <a:endParaRPr lang="es-ES" b="1" dirty="0" smtClean="0"/>
          </a:p>
          <a:p>
            <a:pPr lvl="1"/>
            <a:r>
              <a:rPr lang="es-ES" b="1" dirty="0" err="1" smtClean="0"/>
              <a:t>Integration</a:t>
            </a:r>
            <a:r>
              <a:rPr lang="es-ES" b="1" dirty="0" smtClean="0"/>
              <a:t> </a:t>
            </a:r>
            <a:r>
              <a:rPr lang="es-ES" b="1" dirty="0" err="1" smtClean="0"/>
              <a:t>by</a:t>
            </a:r>
            <a:r>
              <a:rPr lang="es-ES" b="1" dirty="0" smtClean="0"/>
              <a:t> Play</a:t>
            </a:r>
          </a:p>
          <a:p>
            <a:pPr lvl="1"/>
            <a:r>
              <a:rPr lang="es-ES" b="1" dirty="0" err="1" smtClean="0"/>
              <a:t>Documentation</a:t>
            </a:r>
            <a:endParaRPr lang="es-ES" b="1" dirty="0" smtClean="0"/>
          </a:p>
          <a:p>
            <a:pPr lvl="1"/>
            <a:r>
              <a:rPr lang="es-ES" b="1" dirty="0" smtClean="0"/>
              <a:t>Web page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73655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/>
              <a:t>How</a:t>
            </a:r>
            <a:r>
              <a:rPr lang="es-ES" b="1" dirty="0" smtClean="0"/>
              <a:t> </a:t>
            </a:r>
            <a:r>
              <a:rPr lang="es-ES" b="1" dirty="0" err="1" smtClean="0"/>
              <a:t>it</a:t>
            </a:r>
            <a:r>
              <a:rPr lang="es-ES" b="1" dirty="0" smtClean="0"/>
              <a:t> </a:t>
            </a:r>
            <a:r>
              <a:rPr lang="es-ES" b="1" dirty="0" err="1" smtClean="0"/>
              <a:t>works</a:t>
            </a:r>
            <a:r>
              <a:rPr lang="es-ES" b="1" dirty="0" smtClean="0"/>
              <a:t>: </a:t>
            </a:r>
            <a:r>
              <a:rPr lang="es-ES" b="1" dirty="0" err="1" smtClean="0"/>
              <a:t>Choosing</a:t>
            </a:r>
            <a:r>
              <a:rPr lang="es-ES" b="1" dirty="0" smtClean="0"/>
              <a:t> a </a:t>
            </a:r>
            <a:r>
              <a:rPr lang="es-ES" b="1" dirty="0" err="1" smtClean="0"/>
              <a:t>user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36711" y="1628800"/>
            <a:ext cx="8229600" cy="4525963"/>
          </a:xfrm>
        </p:spPr>
        <p:txBody>
          <a:bodyPr/>
          <a:lstStyle/>
          <a:p>
            <a:r>
              <a:rPr lang="en-US" b="1" dirty="0" smtClean="0"/>
              <a:t>The first thing you </a:t>
            </a:r>
            <a:r>
              <a:rPr lang="en-US" b="1" dirty="0" smtClean="0"/>
              <a:t>have </a:t>
            </a:r>
            <a:r>
              <a:rPr lang="en-US" b="1" dirty="0" smtClean="0"/>
              <a:t>to do before playing will be choosing a user. If you don't have any, write your </a:t>
            </a:r>
            <a:r>
              <a:rPr lang="en-US" b="1" dirty="0" smtClean="0"/>
              <a:t>name in </a:t>
            </a:r>
            <a:r>
              <a:rPr lang="en-US" b="1" dirty="0" smtClean="0"/>
              <a:t>the field and click on the                        Accept button. A list with all                            the users will appear, </a:t>
            </a:r>
            <a:r>
              <a:rPr lang="en-US" b="1" dirty="0" smtClean="0"/>
              <a:t>in which                           </a:t>
            </a:r>
            <a:r>
              <a:rPr lang="en-US" b="1" dirty="0" smtClean="0"/>
              <a:t>you can select your user. Now                        you can go to the next step. </a:t>
            </a:r>
            <a:endParaRPr lang="es-ES" b="1" dirty="0"/>
          </a:p>
        </p:txBody>
      </p:sp>
      <p:pic>
        <p:nvPicPr>
          <p:cNvPr id="1026" name="Picture 2" descr="http://arquisoft.github.io/Trivial_i2a/images/Captur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429000"/>
            <a:ext cx="2354938" cy="332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51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787208" cy="1162050"/>
          </a:xfrm>
        </p:spPr>
        <p:txBody>
          <a:bodyPr>
            <a:normAutofit/>
          </a:bodyPr>
          <a:lstStyle/>
          <a:p>
            <a:r>
              <a:rPr lang="es-ES" sz="4400" dirty="0" err="1" smtClean="0"/>
              <a:t>How</a:t>
            </a:r>
            <a:r>
              <a:rPr lang="es-ES" sz="4400" dirty="0" smtClean="0"/>
              <a:t> </a:t>
            </a:r>
            <a:r>
              <a:rPr lang="es-ES" sz="4400" dirty="0" err="1" smtClean="0"/>
              <a:t>it</a:t>
            </a:r>
            <a:r>
              <a:rPr lang="es-ES" sz="4400" dirty="0" smtClean="0"/>
              <a:t> </a:t>
            </a:r>
            <a:r>
              <a:rPr lang="es-ES" sz="4400" dirty="0" err="1" smtClean="0"/>
              <a:t>works</a:t>
            </a:r>
            <a:r>
              <a:rPr lang="es-ES" sz="4400" dirty="0" smtClean="0"/>
              <a:t>: </a:t>
            </a:r>
            <a:r>
              <a:rPr lang="es-ES" sz="4400" dirty="0" err="1" smtClean="0"/>
              <a:t>Choosing</a:t>
            </a:r>
            <a:r>
              <a:rPr lang="es-ES" sz="4400" dirty="0" smtClean="0"/>
              <a:t> a </a:t>
            </a:r>
            <a:r>
              <a:rPr lang="es-ES" sz="4400" dirty="0" err="1" smtClean="0"/>
              <a:t>game</a:t>
            </a:r>
            <a:endParaRPr lang="es-ES" sz="4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1412776"/>
            <a:ext cx="5111750" cy="471338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You have to choose among the available games and pick the one you want to join to. </a:t>
            </a:r>
          </a:p>
          <a:p>
            <a:r>
              <a:rPr lang="en-US" b="1" dirty="0" smtClean="0"/>
              <a:t>If there's not available games, you can create a new one in the same way </a:t>
            </a:r>
            <a:r>
              <a:rPr lang="en-US" b="1" dirty="0" smtClean="0"/>
              <a:t>as a </a:t>
            </a:r>
            <a:r>
              <a:rPr lang="en-US" b="1" dirty="0" smtClean="0"/>
              <a:t>player is created. Just enter the name of the game, that will be added to the list of games when you click on accept. </a:t>
            </a:r>
            <a:endParaRPr lang="es-ES" b="1" dirty="0"/>
          </a:p>
        </p:txBody>
      </p:sp>
      <p:pic>
        <p:nvPicPr>
          <p:cNvPr id="2050" name="Picture 2" descr="http://arquisoft.github.io/Trivial_i2a/images/Captura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2733675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53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884</Words>
  <Application>Microsoft Office PowerPoint</Application>
  <PresentationFormat>Presentación en pantalla (4:3)</PresentationFormat>
  <Paragraphs>65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Calibri</vt:lpstr>
      <vt:lpstr>Tema de Office</vt:lpstr>
      <vt:lpstr>Trivial i2a</vt:lpstr>
      <vt:lpstr>Introduction to the game</vt:lpstr>
      <vt:lpstr>First deliverable</vt:lpstr>
      <vt:lpstr>Second deliverable</vt:lpstr>
      <vt:lpstr>Third and final deliverable</vt:lpstr>
      <vt:lpstr>Final deliverable</vt:lpstr>
      <vt:lpstr>Task distribution</vt:lpstr>
      <vt:lpstr>How it works: Choosing a user</vt:lpstr>
      <vt:lpstr>How it works: Choosing a game</vt:lpstr>
      <vt:lpstr>           How it works: Play!</vt:lpstr>
      <vt:lpstr>How it works: Play!</vt:lpstr>
      <vt:lpstr>How it works: Play!</vt:lpstr>
      <vt:lpstr>How it works: Play!</vt:lpstr>
      <vt:lpstr>Current functionalities</vt:lpstr>
      <vt:lpstr>Possible extensions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Trivial i2a</dc:title>
  <dc:creator>Charo Tuero</dc:creator>
  <cp:lastModifiedBy>Elías</cp:lastModifiedBy>
  <cp:revision>22</cp:revision>
  <dcterms:created xsi:type="dcterms:W3CDTF">2015-05-10T17:10:14Z</dcterms:created>
  <dcterms:modified xsi:type="dcterms:W3CDTF">2015-05-10T23:31:18Z</dcterms:modified>
</cp:coreProperties>
</file>