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5" r:id="rId3"/>
    <p:sldId id="283" r:id="rId4"/>
    <p:sldId id="257" r:id="rId5"/>
    <p:sldId id="284" r:id="rId6"/>
    <p:sldId id="259" r:id="rId7"/>
    <p:sldId id="287" r:id="rId8"/>
    <p:sldId id="289" r:id="rId9"/>
    <p:sldId id="288" r:id="rId10"/>
    <p:sldId id="290" r:id="rId11"/>
    <p:sldId id="286" r:id="rId12"/>
    <p:sldId id="297" r:id="rId13"/>
    <p:sldId id="299" r:id="rId14"/>
    <p:sldId id="300" r:id="rId15"/>
    <p:sldId id="301" r:id="rId16"/>
    <p:sldId id="302" r:id="rId17"/>
    <p:sldId id="298" r:id="rId18"/>
    <p:sldId id="303" r:id="rId19"/>
    <p:sldId id="304" r:id="rId20"/>
    <p:sldId id="305" r:id="rId21"/>
    <p:sldId id="266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</p:embeddedFont>
    <p:embeddedFont>
      <p:font typeface="Droid Serif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34EF0F-D713-4F78-8AB0-A0E8B9349913}">
  <a:tblStyle styleId="{0B34EF0F-D713-4F78-8AB0-A0E8B934991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90" y="114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02772-DD8F-49DB-B9FF-56CC8B1E6F4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78CDE-4A6C-44DF-BED5-63F2C8C587DF}">
      <dgm:prSet phldrT="[Texto]"/>
      <dgm:spPr>
        <a:solidFill>
          <a:srgbClr val="FF9E00">
            <a:alpha val="50000"/>
          </a:srgbClr>
        </a:solidFill>
      </dgm:spPr>
      <dgm:t>
        <a:bodyPr/>
        <a:lstStyle/>
        <a:p>
          <a:r>
            <a:rPr lang="es-ES" dirty="0"/>
            <a:t>AT002</a:t>
          </a:r>
        </a:p>
      </dgm:t>
    </dgm:pt>
    <dgm:pt modelId="{DD3B071C-908E-47CF-983E-9CA816F6703C}" type="parTrans" cxnId="{38391CEC-D875-49C5-8209-80865A04AC91}">
      <dgm:prSet/>
      <dgm:spPr/>
      <dgm:t>
        <a:bodyPr/>
        <a:lstStyle/>
        <a:p>
          <a:endParaRPr lang="es-ES"/>
        </a:p>
      </dgm:t>
    </dgm:pt>
    <dgm:pt modelId="{87F0B829-833C-4AAB-A0C6-BF77BB4D646F}" type="sibTrans" cxnId="{38391CEC-D875-49C5-8209-80865A04AC91}">
      <dgm:prSet/>
      <dgm:spPr/>
      <dgm:t>
        <a:bodyPr/>
        <a:lstStyle/>
        <a:p>
          <a:endParaRPr lang="es-ES"/>
        </a:p>
      </dgm:t>
    </dgm:pt>
    <dgm:pt modelId="{425F7D85-FFA2-4549-8429-10EE8C96E9F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697732A5-22E2-4C3B-8CCF-B13BB479E01D}" type="parTrans" cxnId="{0E149771-F7AD-4C0D-ABAB-B770CF36BB12}">
      <dgm:prSet/>
      <dgm:spPr/>
      <dgm:t>
        <a:bodyPr/>
        <a:lstStyle/>
        <a:p>
          <a:endParaRPr lang="es-ES"/>
        </a:p>
      </dgm:t>
    </dgm:pt>
    <dgm:pt modelId="{20825F06-7A24-49B8-925F-8349FD39FA01}" type="sibTrans" cxnId="{0E149771-F7AD-4C0D-ABAB-B770CF36BB12}">
      <dgm:prSet/>
      <dgm:spPr/>
      <dgm:t>
        <a:bodyPr/>
        <a:lstStyle/>
        <a:p>
          <a:endParaRPr lang="es-ES"/>
        </a:p>
      </dgm:t>
    </dgm:pt>
    <dgm:pt modelId="{1717E9FE-1F8C-42AD-B544-EA146546603C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A6EF4CB2-EA64-48FA-81CB-3D1B35159D63}" type="parTrans" cxnId="{1C45BA57-92B7-4CBB-99AF-2D78B3CAC65F}">
      <dgm:prSet/>
      <dgm:spPr/>
      <dgm:t>
        <a:bodyPr/>
        <a:lstStyle/>
        <a:p>
          <a:endParaRPr lang="es-ES"/>
        </a:p>
      </dgm:t>
    </dgm:pt>
    <dgm:pt modelId="{15958C6C-CDDE-4AE3-8B0D-478ECB533910}" type="sibTrans" cxnId="{1C45BA57-92B7-4CBB-99AF-2D78B3CAC65F}">
      <dgm:prSet/>
      <dgm:spPr/>
      <dgm:t>
        <a:bodyPr/>
        <a:lstStyle/>
        <a:p>
          <a:endParaRPr lang="es-ES"/>
        </a:p>
      </dgm:t>
    </dgm:pt>
    <dgm:pt modelId="{679213D2-E6F0-41E6-AEC0-B3358394C6DD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EE84B450-E3DC-47B9-A1F1-9C5B0E3895C7}" type="parTrans" cxnId="{8CAD8B6F-B30B-4B39-9CCB-B44AA28D6648}">
      <dgm:prSet/>
      <dgm:spPr/>
      <dgm:t>
        <a:bodyPr/>
        <a:lstStyle/>
        <a:p>
          <a:endParaRPr lang="es-ES"/>
        </a:p>
      </dgm:t>
    </dgm:pt>
    <dgm:pt modelId="{DFAAF533-25E4-4895-B3D6-6AE14862249C}" type="sibTrans" cxnId="{8CAD8B6F-B30B-4B39-9CCB-B44AA28D6648}">
      <dgm:prSet/>
      <dgm:spPr/>
      <dgm:t>
        <a:bodyPr/>
        <a:lstStyle/>
        <a:p>
          <a:endParaRPr lang="es-ES"/>
        </a:p>
      </dgm:t>
    </dgm:pt>
    <dgm:pt modelId="{C8832055-0C14-4AD2-A443-03BF8A23702E}" type="pres">
      <dgm:prSet presAssocID="{8FA02772-DD8F-49DB-B9FF-56CC8B1E6F4A}" presName="composite" presStyleCnt="0">
        <dgm:presLayoutVars>
          <dgm:chMax val="1"/>
          <dgm:dir/>
          <dgm:resizeHandles val="exact"/>
        </dgm:presLayoutVars>
      </dgm:prSet>
      <dgm:spPr/>
    </dgm:pt>
    <dgm:pt modelId="{E4D46FDB-908B-4E68-A9B0-D663C344F35A}" type="pres">
      <dgm:prSet presAssocID="{8FA02772-DD8F-49DB-B9FF-56CC8B1E6F4A}" presName="radial" presStyleCnt="0">
        <dgm:presLayoutVars>
          <dgm:animLvl val="ctr"/>
        </dgm:presLayoutVars>
      </dgm:prSet>
      <dgm:spPr/>
    </dgm:pt>
    <dgm:pt modelId="{F8D4B88D-5F3E-4891-806E-15852F34F7F8}" type="pres">
      <dgm:prSet presAssocID="{60F78CDE-4A6C-44DF-BED5-63F2C8C587DF}" presName="centerShape" presStyleLbl="vennNode1" presStyleIdx="0" presStyleCnt="4"/>
      <dgm:spPr/>
    </dgm:pt>
    <dgm:pt modelId="{D23BF603-6327-4ED8-8319-2B3632266A9C}" type="pres">
      <dgm:prSet presAssocID="{425F7D85-FFA2-4549-8429-10EE8C96E9FC}" presName="node" presStyleLbl="vennNode1" presStyleIdx="1" presStyleCnt="4">
        <dgm:presLayoutVars>
          <dgm:bulletEnabled val="1"/>
        </dgm:presLayoutVars>
      </dgm:prSet>
      <dgm:spPr/>
    </dgm:pt>
    <dgm:pt modelId="{68748B30-23FC-4996-AC6A-F82F18BF1425}" type="pres">
      <dgm:prSet presAssocID="{1717E9FE-1F8C-42AD-B544-EA146546603C}" presName="node" presStyleLbl="vennNode1" presStyleIdx="2" presStyleCnt="4">
        <dgm:presLayoutVars>
          <dgm:bulletEnabled val="1"/>
        </dgm:presLayoutVars>
      </dgm:prSet>
      <dgm:spPr/>
    </dgm:pt>
    <dgm:pt modelId="{5D359C72-103F-4067-B8DD-1BB7AD66A64E}" type="pres">
      <dgm:prSet presAssocID="{679213D2-E6F0-41E6-AEC0-B3358394C6DD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38391CEC-D875-49C5-8209-80865A04AC91}" srcId="{8FA02772-DD8F-49DB-B9FF-56CC8B1E6F4A}" destId="{60F78CDE-4A6C-44DF-BED5-63F2C8C587DF}" srcOrd="0" destOrd="0" parTransId="{DD3B071C-908E-47CF-983E-9CA816F6703C}" sibTransId="{87F0B829-833C-4AAB-A0C6-BF77BB4D646F}"/>
    <dgm:cxn modelId="{E8365370-B827-4504-A844-EF165AE6C9D6}" type="presOf" srcId="{425F7D85-FFA2-4549-8429-10EE8C96E9FC}" destId="{D23BF603-6327-4ED8-8319-2B3632266A9C}" srcOrd="0" destOrd="0" presId="urn:microsoft.com/office/officeart/2005/8/layout/radial3"/>
    <dgm:cxn modelId="{8CAD8B6F-B30B-4B39-9CCB-B44AA28D6648}" srcId="{60F78CDE-4A6C-44DF-BED5-63F2C8C587DF}" destId="{679213D2-E6F0-41E6-AEC0-B3358394C6DD}" srcOrd="2" destOrd="0" parTransId="{EE84B450-E3DC-47B9-A1F1-9C5B0E3895C7}" sibTransId="{DFAAF533-25E4-4895-B3D6-6AE14862249C}"/>
    <dgm:cxn modelId="{1C45BA57-92B7-4CBB-99AF-2D78B3CAC65F}" srcId="{60F78CDE-4A6C-44DF-BED5-63F2C8C587DF}" destId="{1717E9FE-1F8C-42AD-B544-EA146546603C}" srcOrd="1" destOrd="0" parTransId="{A6EF4CB2-EA64-48FA-81CB-3D1B35159D63}" sibTransId="{15958C6C-CDDE-4AE3-8B0D-478ECB533910}"/>
    <dgm:cxn modelId="{0E149771-F7AD-4C0D-ABAB-B770CF36BB12}" srcId="{60F78CDE-4A6C-44DF-BED5-63F2C8C587DF}" destId="{425F7D85-FFA2-4549-8429-10EE8C96E9FC}" srcOrd="0" destOrd="0" parTransId="{697732A5-22E2-4C3B-8CCF-B13BB479E01D}" sibTransId="{20825F06-7A24-49B8-925F-8349FD39FA01}"/>
    <dgm:cxn modelId="{618B755D-B8EA-40F5-ACA1-E24D2F91FCA8}" type="presOf" srcId="{8FA02772-DD8F-49DB-B9FF-56CC8B1E6F4A}" destId="{C8832055-0C14-4AD2-A443-03BF8A23702E}" srcOrd="0" destOrd="0" presId="urn:microsoft.com/office/officeart/2005/8/layout/radial3"/>
    <dgm:cxn modelId="{441FD9DC-9635-4D97-89A8-C4DB2D30E41C}" type="presOf" srcId="{1717E9FE-1F8C-42AD-B544-EA146546603C}" destId="{68748B30-23FC-4996-AC6A-F82F18BF1425}" srcOrd="0" destOrd="0" presId="urn:microsoft.com/office/officeart/2005/8/layout/radial3"/>
    <dgm:cxn modelId="{EA006E0B-54D2-4491-A989-E8900E01F35C}" type="presOf" srcId="{679213D2-E6F0-41E6-AEC0-B3358394C6DD}" destId="{5D359C72-103F-4067-B8DD-1BB7AD66A64E}" srcOrd="0" destOrd="0" presId="urn:microsoft.com/office/officeart/2005/8/layout/radial3"/>
    <dgm:cxn modelId="{97C403B6-7397-4C58-B7A5-F784A84B29BB}" type="presOf" srcId="{60F78CDE-4A6C-44DF-BED5-63F2C8C587DF}" destId="{F8D4B88D-5F3E-4891-806E-15852F34F7F8}" srcOrd="0" destOrd="0" presId="urn:microsoft.com/office/officeart/2005/8/layout/radial3"/>
    <dgm:cxn modelId="{3CE92FFC-9C02-49DA-AB91-C07F2EBF0E06}" type="presParOf" srcId="{C8832055-0C14-4AD2-A443-03BF8A23702E}" destId="{E4D46FDB-908B-4E68-A9B0-D663C344F35A}" srcOrd="0" destOrd="0" presId="urn:microsoft.com/office/officeart/2005/8/layout/radial3"/>
    <dgm:cxn modelId="{4D2F9CB5-3128-4EB0-8A67-E6FB6F87058E}" type="presParOf" srcId="{E4D46FDB-908B-4E68-A9B0-D663C344F35A}" destId="{F8D4B88D-5F3E-4891-806E-15852F34F7F8}" srcOrd="0" destOrd="0" presId="urn:microsoft.com/office/officeart/2005/8/layout/radial3"/>
    <dgm:cxn modelId="{76A48ACE-BAD9-4FC5-90F9-F6CB74D5F886}" type="presParOf" srcId="{E4D46FDB-908B-4E68-A9B0-D663C344F35A}" destId="{D23BF603-6327-4ED8-8319-2B3632266A9C}" srcOrd="1" destOrd="0" presId="urn:microsoft.com/office/officeart/2005/8/layout/radial3"/>
    <dgm:cxn modelId="{34CCB237-9E4D-491F-948E-4BE97BCAD912}" type="presParOf" srcId="{E4D46FDB-908B-4E68-A9B0-D663C344F35A}" destId="{68748B30-23FC-4996-AC6A-F82F18BF1425}" srcOrd="2" destOrd="0" presId="urn:microsoft.com/office/officeart/2005/8/layout/radial3"/>
    <dgm:cxn modelId="{3B46F5A6-2055-4C4D-A4D6-59A84275F86B}" type="presParOf" srcId="{E4D46FDB-908B-4E68-A9B0-D663C344F35A}" destId="{5D359C72-103F-4067-B8DD-1BB7AD66A64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1E1EB9D-51E9-4DE5-BC32-49E521DD1B3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AEA034C-A113-46AB-9478-3A5DF98E14F2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Desarrollador</a:t>
          </a:r>
        </a:p>
      </dgm:t>
    </dgm:pt>
    <dgm:pt modelId="{74C93B36-E006-4A84-8D29-9286E9C92068}" type="parTrans" cxnId="{28B7CB81-A167-4B7A-93CE-BB2F3A7082D6}">
      <dgm:prSet/>
      <dgm:spPr/>
      <dgm:t>
        <a:bodyPr/>
        <a:lstStyle/>
        <a:p>
          <a:endParaRPr lang="es-ES"/>
        </a:p>
      </dgm:t>
    </dgm:pt>
    <dgm:pt modelId="{97238D8E-983F-42FB-B898-9E0632031332}" type="sibTrans" cxnId="{28B7CB81-A167-4B7A-93CE-BB2F3A7082D6}">
      <dgm:prSet/>
      <dgm:spPr/>
      <dgm:t>
        <a:bodyPr/>
        <a:lstStyle/>
        <a:p>
          <a:endParaRPr lang="es-ES"/>
        </a:p>
      </dgm:t>
    </dgm:pt>
    <dgm:pt modelId="{D7AD2C1D-863E-4948-84D0-62F6F814695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Nueva forma de procesar datos de votación</a:t>
          </a:r>
        </a:p>
      </dgm:t>
    </dgm:pt>
    <dgm:pt modelId="{3FA15735-2DAF-4B9E-8022-E669176CF2D0}" type="parTrans" cxnId="{BB7C427F-F5BB-45A6-82DC-4EA22DE3DF71}">
      <dgm:prSet/>
      <dgm:spPr/>
      <dgm:t>
        <a:bodyPr/>
        <a:lstStyle/>
        <a:p>
          <a:endParaRPr lang="es-ES"/>
        </a:p>
      </dgm:t>
    </dgm:pt>
    <dgm:pt modelId="{DA2C4CDE-27D1-4CD7-A1FE-0912AB4F40A6}" type="sibTrans" cxnId="{BB7C427F-F5BB-45A6-82DC-4EA22DE3DF71}">
      <dgm:prSet/>
      <dgm:spPr/>
      <dgm:t>
        <a:bodyPr/>
        <a:lstStyle/>
        <a:p>
          <a:endParaRPr lang="es-ES"/>
        </a:p>
      </dgm:t>
    </dgm:pt>
    <dgm:pt modelId="{0EA20891-4E55-45A6-828C-5E55E324656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Desarrollo</a:t>
          </a:r>
        </a:p>
      </dgm:t>
    </dgm:pt>
    <dgm:pt modelId="{19BE2885-D8FC-4891-8108-2494F28F7B9B}" type="parTrans" cxnId="{EF41E677-7CDD-4BCF-BB08-7DC035045205}">
      <dgm:prSet/>
      <dgm:spPr/>
      <dgm:t>
        <a:bodyPr/>
        <a:lstStyle/>
        <a:p>
          <a:endParaRPr lang="es-ES"/>
        </a:p>
      </dgm:t>
    </dgm:pt>
    <dgm:pt modelId="{BE5D866C-662A-47E3-963B-441C1D9FBEFC}" type="sibTrans" cxnId="{EF41E677-7CDD-4BCF-BB08-7DC035045205}">
      <dgm:prSet/>
      <dgm:spPr/>
      <dgm:t>
        <a:bodyPr/>
        <a:lstStyle/>
        <a:p>
          <a:endParaRPr lang="es-ES"/>
        </a:p>
      </dgm:t>
    </dgm:pt>
    <dgm:pt modelId="{6CCF0930-33A8-42FC-B60A-AE4751FD00D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Nueva forma implementada</a:t>
          </a:r>
        </a:p>
      </dgm:t>
    </dgm:pt>
    <dgm:pt modelId="{B9891D41-889E-4C21-8866-92A48E362434}" type="parTrans" cxnId="{540B0A5B-59CF-4566-9C44-6B966CBFA93B}">
      <dgm:prSet/>
      <dgm:spPr/>
      <dgm:t>
        <a:bodyPr/>
        <a:lstStyle/>
        <a:p>
          <a:endParaRPr lang="es-ES"/>
        </a:p>
      </dgm:t>
    </dgm:pt>
    <dgm:pt modelId="{9BA36D04-8DF2-4CD3-BFF7-AA1821851D59}" type="sibTrans" cxnId="{540B0A5B-59CF-4566-9C44-6B966CBFA93B}">
      <dgm:prSet/>
      <dgm:spPr/>
      <dgm:t>
        <a:bodyPr/>
        <a:lstStyle/>
        <a:p>
          <a:endParaRPr lang="es-ES"/>
        </a:p>
      </dgm:t>
    </dgm:pt>
    <dgm:pt modelId="{92D48A57-9462-481F-8DF9-F9E6CE978DB7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Counting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Publication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System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405F8F74-38E3-4137-870A-4CBAE8877B5C}" type="parTrans" cxnId="{4F49C2C0-0A05-4210-951C-9F6539B471E0}">
      <dgm:prSet/>
      <dgm:spPr/>
      <dgm:t>
        <a:bodyPr/>
        <a:lstStyle/>
        <a:p>
          <a:endParaRPr lang="es-ES"/>
        </a:p>
      </dgm:t>
    </dgm:pt>
    <dgm:pt modelId="{F5B34D6E-2613-417A-A4D3-E400234F0D66}" type="sibTrans" cxnId="{4F49C2C0-0A05-4210-951C-9F6539B471E0}">
      <dgm:prSet/>
      <dgm:spPr/>
      <dgm:t>
        <a:bodyPr/>
        <a:lstStyle/>
        <a:p>
          <a:endParaRPr lang="es-ES"/>
        </a:p>
      </dgm:t>
    </dgm:pt>
    <dgm:pt modelId="{C14205E7-644C-46CA-8B8F-B004A1F8DC38}">
      <dgm:prSet phldrT="[Texto]"/>
      <dgm:spPr/>
      <dgm:t>
        <a:bodyPr/>
        <a:lstStyle/>
        <a:p>
          <a:r>
            <a:rPr lang="es-ES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28</a:t>
          </a:r>
        </a:p>
      </dgm:t>
    </dgm:pt>
    <dgm:pt modelId="{40595B90-126E-4D3B-8E07-2DB680332B27}" type="parTrans" cxnId="{5902FD36-5BCC-4A0E-A9E5-9E768522E7B1}">
      <dgm:prSet/>
      <dgm:spPr/>
      <dgm:t>
        <a:bodyPr/>
        <a:lstStyle/>
        <a:p>
          <a:endParaRPr lang="es-ES"/>
        </a:p>
      </dgm:t>
    </dgm:pt>
    <dgm:pt modelId="{2AF8F763-80A1-411C-9D74-13D2D28BE56A}" type="sibTrans" cxnId="{5902FD36-5BCC-4A0E-A9E5-9E768522E7B1}">
      <dgm:prSet/>
      <dgm:spPr/>
      <dgm:t>
        <a:bodyPr/>
        <a:lstStyle/>
        <a:p>
          <a:endParaRPr lang="es-ES"/>
        </a:p>
      </dgm:t>
    </dgm:pt>
    <dgm:pt modelId="{30619897-7CC2-41B0-9A53-EF9437E652FB}" type="pres">
      <dgm:prSet presAssocID="{11E1EB9D-51E9-4DE5-BC32-49E521DD1B35}" presName="Name0" presStyleCnt="0">
        <dgm:presLayoutVars>
          <dgm:dir/>
          <dgm:animOne val="branch"/>
          <dgm:animLvl val="lvl"/>
        </dgm:presLayoutVars>
      </dgm:prSet>
      <dgm:spPr/>
    </dgm:pt>
    <dgm:pt modelId="{D5D22005-61DC-40AD-AB60-B7068B75285B}" type="pres">
      <dgm:prSet presAssocID="{3AEA034C-A113-46AB-9478-3A5DF98E14F2}" presName="chaos" presStyleCnt="0"/>
      <dgm:spPr/>
    </dgm:pt>
    <dgm:pt modelId="{30A8F560-AD0C-4C71-933E-BDFF9D5D42DA}" type="pres">
      <dgm:prSet presAssocID="{3AEA034C-A113-46AB-9478-3A5DF98E14F2}" presName="parTx1" presStyleLbl="revTx" presStyleIdx="0" presStyleCnt="5"/>
      <dgm:spPr/>
    </dgm:pt>
    <dgm:pt modelId="{2D9890ED-C22C-4DFD-B483-F38D43D1D766}" type="pres">
      <dgm:prSet presAssocID="{3AEA034C-A113-46AB-9478-3A5DF98E14F2}" presName="c1" presStyleLbl="node1" presStyleIdx="0" presStyleCnt="19"/>
      <dgm:spPr/>
    </dgm:pt>
    <dgm:pt modelId="{18518F6C-BAF2-482F-9EA4-C334A69CED07}" type="pres">
      <dgm:prSet presAssocID="{3AEA034C-A113-46AB-9478-3A5DF98E14F2}" presName="c2" presStyleLbl="node1" presStyleIdx="1" presStyleCnt="19"/>
      <dgm:spPr/>
    </dgm:pt>
    <dgm:pt modelId="{ABE68B2F-C6DB-4F6D-9A41-C68EE7097ADE}" type="pres">
      <dgm:prSet presAssocID="{3AEA034C-A113-46AB-9478-3A5DF98E14F2}" presName="c3" presStyleLbl="node1" presStyleIdx="2" presStyleCnt="19"/>
      <dgm:spPr/>
    </dgm:pt>
    <dgm:pt modelId="{86D5ED6F-8E44-49EC-B6BA-9369170A54E0}" type="pres">
      <dgm:prSet presAssocID="{3AEA034C-A113-46AB-9478-3A5DF98E14F2}" presName="c4" presStyleLbl="node1" presStyleIdx="3" presStyleCnt="19"/>
      <dgm:spPr/>
    </dgm:pt>
    <dgm:pt modelId="{A48E42EF-C0F8-40D3-A51B-81DA7F41C9CC}" type="pres">
      <dgm:prSet presAssocID="{3AEA034C-A113-46AB-9478-3A5DF98E14F2}" presName="c5" presStyleLbl="node1" presStyleIdx="4" presStyleCnt="19"/>
      <dgm:spPr/>
    </dgm:pt>
    <dgm:pt modelId="{F8F69E89-B223-4271-B3C2-F1C14EC0FB4B}" type="pres">
      <dgm:prSet presAssocID="{3AEA034C-A113-46AB-9478-3A5DF98E14F2}" presName="c6" presStyleLbl="node1" presStyleIdx="5" presStyleCnt="19"/>
      <dgm:spPr/>
    </dgm:pt>
    <dgm:pt modelId="{6DC49CCF-B137-4AF6-8716-9CE324541D9F}" type="pres">
      <dgm:prSet presAssocID="{3AEA034C-A113-46AB-9478-3A5DF98E14F2}" presName="c7" presStyleLbl="node1" presStyleIdx="6" presStyleCnt="19"/>
      <dgm:spPr/>
    </dgm:pt>
    <dgm:pt modelId="{72CC215C-FB6F-4779-B2B5-274C0BDE484B}" type="pres">
      <dgm:prSet presAssocID="{3AEA034C-A113-46AB-9478-3A5DF98E14F2}" presName="c8" presStyleLbl="node1" presStyleIdx="7" presStyleCnt="19"/>
      <dgm:spPr/>
    </dgm:pt>
    <dgm:pt modelId="{B66F452D-6C11-4A35-A5D5-C630B48768F1}" type="pres">
      <dgm:prSet presAssocID="{3AEA034C-A113-46AB-9478-3A5DF98E14F2}" presName="c9" presStyleLbl="node1" presStyleIdx="8" presStyleCnt="19"/>
      <dgm:spPr/>
    </dgm:pt>
    <dgm:pt modelId="{577124CA-1725-4297-BFBE-FD166667E2BD}" type="pres">
      <dgm:prSet presAssocID="{3AEA034C-A113-46AB-9478-3A5DF98E14F2}" presName="c10" presStyleLbl="node1" presStyleIdx="9" presStyleCnt="19"/>
      <dgm:spPr/>
    </dgm:pt>
    <dgm:pt modelId="{453CB25E-5C47-4811-BD33-A53DF7D21D07}" type="pres">
      <dgm:prSet presAssocID="{3AEA034C-A113-46AB-9478-3A5DF98E14F2}" presName="c11" presStyleLbl="node1" presStyleIdx="10" presStyleCnt="19"/>
      <dgm:spPr/>
    </dgm:pt>
    <dgm:pt modelId="{B3CFCBF7-5D69-402C-9555-DD334BAA6DA2}" type="pres">
      <dgm:prSet presAssocID="{3AEA034C-A113-46AB-9478-3A5DF98E14F2}" presName="c12" presStyleLbl="node1" presStyleIdx="11" presStyleCnt="19"/>
      <dgm:spPr/>
    </dgm:pt>
    <dgm:pt modelId="{54B21E32-007E-4AAE-A9F6-722EE0F73C82}" type="pres">
      <dgm:prSet presAssocID="{3AEA034C-A113-46AB-9478-3A5DF98E14F2}" presName="c13" presStyleLbl="node1" presStyleIdx="12" presStyleCnt="19"/>
      <dgm:spPr/>
    </dgm:pt>
    <dgm:pt modelId="{5296B8B4-3E46-42FF-9F5A-5DFA0CF5A431}" type="pres">
      <dgm:prSet presAssocID="{3AEA034C-A113-46AB-9478-3A5DF98E14F2}" presName="c14" presStyleLbl="node1" presStyleIdx="13" presStyleCnt="19"/>
      <dgm:spPr/>
    </dgm:pt>
    <dgm:pt modelId="{3711C87B-F9BA-4751-84E9-B1424F742D86}" type="pres">
      <dgm:prSet presAssocID="{3AEA034C-A113-46AB-9478-3A5DF98E14F2}" presName="c15" presStyleLbl="node1" presStyleIdx="14" presStyleCnt="19"/>
      <dgm:spPr/>
    </dgm:pt>
    <dgm:pt modelId="{0E0BBAF5-07CE-479A-9020-0B34BFD34961}" type="pres">
      <dgm:prSet presAssocID="{3AEA034C-A113-46AB-9478-3A5DF98E14F2}" presName="c16" presStyleLbl="node1" presStyleIdx="15" presStyleCnt="19"/>
      <dgm:spPr/>
    </dgm:pt>
    <dgm:pt modelId="{B9D46A96-2083-4571-AA35-ED02BEFCD7C3}" type="pres">
      <dgm:prSet presAssocID="{3AEA034C-A113-46AB-9478-3A5DF98E14F2}" presName="c17" presStyleLbl="node1" presStyleIdx="16" presStyleCnt="19"/>
      <dgm:spPr/>
    </dgm:pt>
    <dgm:pt modelId="{987627B8-9F96-4C8B-AB02-A34CCDC2FE1D}" type="pres">
      <dgm:prSet presAssocID="{3AEA034C-A113-46AB-9478-3A5DF98E14F2}" presName="c18" presStyleLbl="node1" presStyleIdx="17" presStyleCnt="19"/>
      <dgm:spPr/>
    </dgm:pt>
    <dgm:pt modelId="{B9872858-3F92-4251-87A9-44EF8883DD85}" type="pres">
      <dgm:prSet presAssocID="{97238D8E-983F-42FB-B898-9E0632031332}" presName="chevronComposite1" presStyleCnt="0"/>
      <dgm:spPr/>
    </dgm:pt>
    <dgm:pt modelId="{6ED21FE9-BC53-4CD5-B11B-1B94C9AF940F}" type="pres">
      <dgm:prSet presAssocID="{97238D8E-983F-42FB-B898-9E0632031332}" presName="chevron1" presStyleLbl="sibTrans2D1" presStyleIdx="0" presStyleCnt="5"/>
      <dgm:spPr/>
    </dgm:pt>
    <dgm:pt modelId="{3606D4B5-9CE7-4F96-981A-06F93A6C79A2}" type="pres">
      <dgm:prSet presAssocID="{97238D8E-983F-42FB-B898-9E0632031332}" presName="spChevron1" presStyleCnt="0"/>
      <dgm:spPr/>
    </dgm:pt>
    <dgm:pt modelId="{3E6F083D-C664-474F-88FD-196D4B0EE23E}" type="pres">
      <dgm:prSet presAssocID="{D7AD2C1D-863E-4948-84D0-62F6F8146958}" presName="middle" presStyleCnt="0"/>
      <dgm:spPr/>
    </dgm:pt>
    <dgm:pt modelId="{8E46311C-3F22-471A-851B-D2B2ACDE2603}" type="pres">
      <dgm:prSet presAssocID="{D7AD2C1D-863E-4948-84D0-62F6F8146958}" presName="parTxMid" presStyleLbl="revTx" presStyleIdx="1" presStyleCnt="5"/>
      <dgm:spPr/>
    </dgm:pt>
    <dgm:pt modelId="{95F5611D-D0A5-4AA7-A067-DAE23A64D04C}" type="pres">
      <dgm:prSet presAssocID="{D7AD2C1D-863E-4948-84D0-62F6F8146958}" presName="spMid" presStyleCnt="0"/>
      <dgm:spPr/>
    </dgm:pt>
    <dgm:pt modelId="{B95069D8-094B-4A66-BB3A-B23941737068}" type="pres">
      <dgm:prSet presAssocID="{DA2C4CDE-27D1-4CD7-A1FE-0912AB4F40A6}" presName="chevronComposite1" presStyleCnt="0"/>
      <dgm:spPr/>
    </dgm:pt>
    <dgm:pt modelId="{8DCBD08D-0366-4A41-B750-5C9912A09A7E}" type="pres">
      <dgm:prSet presAssocID="{DA2C4CDE-27D1-4CD7-A1FE-0912AB4F40A6}" presName="chevron1" presStyleLbl="sibTrans2D1" presStyleIdx="1" presStyleCnt="5"/>
      <dgm:spPr/>
    </dgm:pt>
    <dgm:pt modelId="{BEA2CE7F-5888-473F-96AC-916EB3BDC7CE}" type="pres">
      <dgm:prSet presAssocID="{DA2C4CDE-27D1-4CD7-A1FE-0912AB4F40A6}" presName="spChevron1" presStyleCnt="0"/>
      <dgm:spPr/>
    </dgm:pt>
    <dgm:pt modelId="{F07CEE73-95CD-46D6-A3DF-AFE095F540F0}" type="pres">
      <dgm:prSet presAssocID="{0EA20891-4E55-45A6-828C-5E55E3246568}" presName="middle" presStyleCnt="0"/>
      <dgm:spPr/>
    </dgm:pt>
    <dgm:pt modelId="{84092F9A-175C-4A57-AAB5-DE9D585FB5C0}" type="pres">
      <dgm:prSet presAssocID="{0EA20891-4E55-45A6-828C-5E55E3246568}" presName="parTxMid" presStyleLbl="revTx" presStyleIdx="2" presStyleCnt="5"/>
      <dgm:spPr/>
    </dgm:pt>
    <dgm:pt modelId="{CEC7820D-EF89-4C9B-8AB6-0E96BFACC335}" type="pres">
      <dgm:prSet presAssocID="{0EA20891-4E55-45A6-828C-5E55E3246568}" presName="spMid" presStyleCnt="0"/>
      <dgm:spPr/>
    </dgm:pt>
    <dgm:pt modelId="{B7B36141-6AF3-4B90-9270-9661CCD19171}" type="pres">
      <dgm:prSet presAssocID="{BE5D866C-662A-47E3-963B-441C1D9FBEFC}" presName="chevronComposite1" presStyleCnt="0"/>
      <dgm:spPr/>
    </dgm:pt>
    <dgm:pt modelId="{06209C55-A2B2-454C-A8B9-67A4C97CF8C7}" type="pres">
      <dgm:prSet presAssocID="{BE5D866C-662A-47E3-963B-441C1D9FBEFC}" presName="chevron1" presStyleLbl="sibTrans2D1" presStyleIdx="2" presStyleCnt="5"/>
      <dgm:spPr/>
    </dgm:pt>
    <dgm:pt modelId="{CB019A85-0848-4EB4-A408-2BA3D9F15304}" type="pres">
      <dgm:prSet presAssocID="{BE5D866C-662A-47E3-963B-441C1D9FBEFC}" presName="spChevron1" presStyleCnt="0"/>
      <dgm:spPr/>
    </dgm:pt>
    <dgm:pt modelId="{83DB17BA-83DE-439C-A6E5-B2E791EE9DC7}" type="pres">
      <dgm:prSet presAssocID="{92D48A57-9462-481F-8DF9-F9E6CE978DB7}" presName="middle" presStyleCnt="0"/>
      <dgm:spPr/>
    </dgm:pt>
    <dgm:pt modelId="{B117DE29-9B0B-4B12-9634-2041AF85E3CD}" type="pres">
      <dgm:prSet presAssocID="{92D48A57-9462-481F-8DF9-F9E6CE978DB7}" presName="parTxMid" presStyleLbl="revTx" presStyleIdx="3" presStyleCnt="5"/>
      <dgm:spPr/>
    </dgm:pt>
    <dgm:pt modelId="{D47CA7DD-4C11-4995-A033-5B24739F5BD8}" type="pres">
      <dgm:prSet presAssocID="{92D48A57-9462-481F-8DF9-F9E6CE978DB7}" presName="spMid" presStyleCnt="0"/>
      <dgm:spPr/>
    </dgm:pt>
    <dgm:pt modelId="{67CD00AD-5F50-4468-972D-BD2B809FF5FD}" type="pres">
      <dgm:prSet presAssocID="{F5B34D6E-2613-417A-A4D3-E400234F0D66}" presName="chevronComposite1" presStyleCnt="0"/>
      <dgm:spPr/>
    </dgm:pt>
    <dgm:pt modelId="{CAC340F5-6A93-4DCB-8311-30DE20A92A3F}" type="pres">
      <dgm:prSet presAssocID="{F5B34D6E-2613-417A-A4D3-E400234F0D66}" presName="chevron1" presStyleLbl="sibTrans2D1" presStyleIdx="3" presStyleCnt="5"/>
      <dgm:spPr/>
    </dgm:pt>
    <dgm:pt modelId="{EC1A058D-A084-46D2-8FCC-280A2C8FA084}" type="pres">
      <dgm:prSet presAssocID="{F5B34D6E-2613-417A-A4D3-E400234F0D66}" presName="spChevron1" presStyleCnt="0"/>
      <dgm:spPr/>
    </dgm:pt>
    <dgm:pt modelId="{2240D2C6-FFD2-4D7B-AF9D-A72E484BCBC7}" type="pres">
      <dgm:prSet presAssocID="{6CCF0930-33A8-42FC-B60A-AE4751FD00D8}" presName="middle" presStyleCnt="0"/>
      <dgm:spPr/>
    </dgm:pt>
    <dgm:pt modelId="{D88E03C1-4790-4D12-8A88-3E81BA008A06}" type="pres">
      <dgm:prSet presAssocID="{6CCF0930-33A8-42FC-B60A-AE4751FD00D8}" presName="parTxMid" presStyleLbl="revTx" presStyleIdx="4" presStyleCnt="5"/>
      <dgm:spPr/>
    </dgm:pt>
    <dgm:pt modelId="{8406BD17-A522-4EC2-8139-75D440F49794}" type="pres">
      <dgm:prSet presAssocID="{6CCF0930-33A8-42FC-B60A-AE4751FD00D8}" presName="spMid" presStyleCnt="0"/>
      <dgm:spPr/>
    </dgm:pt>
    <dgm:pt modelId="{64C517A7-012F-4ED8-8F20-4C00810105F0}" type="pres">
      <dgm:prSet presAssocID="{9BA36D04-8DF2-4CD3-BFF7-AA1821851D59}" presName="chevronComposite1" presStyleCnt="0"/>
      <dgm:spPr/>
    </dgm:pt>
    <dgm:pt modelId="{0189A0FF-A924-43D9-8ADC-33539F68B294}" type="pres">
      <dgm:prSet presAssocID="{9BA36D04-8DF2-4CD3-BFF7-AA1821851D59}" presName="chevron1" presStyleLbl="sibTrans2D1" presStyleIdx="4" presStyleCnt="5"/>
      <dgm:spPr/>
    </dgm:pt>
    <dgm:pt modelId="{D323683F-C8A6-42A3-90B4-663F3E5A2CC4}" type="pres">
      <dgm:prSet presAssocID="{9BA36D04-8DF2-4CD3-BFF7-AA1821851D59}" presName="spChevron1" presStyleCnt="0"/>
      <dgm:spPr/>
    </dgm:pt>
    <dgm:pt modelId="{D7262AE8-1E41-4687-BAC8-B1B6978A6E43}" type="pres">
      <dgm:prSet presAssocID="{C14205E7-644C-46CA-8B8F-B004A1F8DC38}" presName="last" presStyleCnt="0"/>
      <dgm:spPr/>
    </dgm:pt>
    <dgm:pt modelId="{BA0ED2D9-909A-4110-BB0A-C705275F5B99}" type="pres">
      <dgm:prSet presAssocID="{C14205E7-644C-46CA-8B8F-B004A1F8DC38}" presName="circleTx" presStyleLbl="node1" presStyleIdx="18" presStyleCnt="19"/>
      <dgm:spPr/>
    </dgm:pt>
    <dgm:pt modelId="{4BE774D3-2A41-4E11-B654-AEE9E243A558}" type="pres">
      <dgm:prSet presAssocID="{C14205E7-644C-46CA-8B8F-B004A1F8DC38}" presName="spN" presStyleCnt="0"/>
      <dgm:spPr/>
    </dgm:pt>
  </dgm:ptLst>
  <dgm:cxnLst>
    <dgm:cxn modelId="{9851F092-5D84-41A1-912E-1F4916172310}" type="presOf" srcId="{6CCF0930-33A8-42FC-B60A-AE4751FD00D8}" destId="{D88E03C1-4790-4D12-8A88-3E81BA008A06}" srcOrd="0" destOrd="0" presId="urn:microsoft.com/office/officeart/2009/3/layout/RandomtoResultProcess"/>
    <dgm:cxn modelId="{28B7CB81-A167-4B7A-93CE-BB2F3A7082D6}" srcId="{11E1EB9D-51E9-4DE5-BC32-49E521DD1B35}" destId="{3AEA034C-A113-46AB-9478-3A5DF98E14F2}" srcOrd="0" destOrd="0" parTransId="{74C93B36-E006-4A84-8D29-9286E9C92068}" sibTransId="{97238D8E-983F-42FB-B898-9E0632031332}"/>
    <dgm:cxn modelId="{447660B9-5FAA-418E-A83C-9A9133333E84}" type="presOf" srcId="{0EA20891-4E55-45A6-828C-5E55E3246568}" destId="{84092F9A-175C-4A57-AAB5-DE9D585FB5C0}" srcOrd="0" destOrd="0" presId="urn:microsoft.com/office/officeart/2009/3/layout/RandomtoResultProcess"/>
    <dgm:cxn modelId="{540B0A5B-59CF-4566-9C44-6B966CBFA93B}" srcId="{11E1EB9D-51E9-4DE5-BC32-49E521DD1B35}" destId="{6CCF0930-33A8-42FC-B60A-AE4751FD00D8}" srcOrd="4" destOrd="0" parTransId="{B9891D41-889E-4C21-8866-92A48E362434}" sibTransId="{9BA36D04-8DF2-4CD3-BFF7-AA1821851D59}"/>
    <dgm:cxn modelId="{3CBF5D4A-ABF2-40B3-95B2-D47B19137397}" type="presOf" srcId="{3AEA034C-A113-46AB-9478-3A5DF98E14F2}" destId="{30A8F560-AD0C-4C71-933E-BDFF9D5D42DA}" srcOrd="0" destOrd="0" presId="urn:microsoft.com/office/officeart/2009/3/layout/RandomtoResultProcess"/>
    <dgm:cxn modelId="{39EC113F-B4A9-4028-92D5-0F73A13E4543}" type="presOf" srcId="{D7AD2C1D-863E-4948-84D0-62F6F8146958}" destId="{8E46311C-3F22-471A-851B-D2B2ACDE2603}" srcOrd="0" destOrd="0" presId="urn:microsoft.com/office/officeart/2009/3/layout/RandomtoResultProcess"/>
    <dgm:cxn modelId="{BB7C427F-F5BB-45A6-82DC-4EA22DE3DF71}" srcId="{11E1EB9D-51E9-4DE5-BC32-49E521DD1B35}" destId="{D7AD2C1D-863E-4948-84D0-62F6F8146958}" srcOrd="1" destOrd="0" parTransId="{3FA15735-2DAF-4B9E-8022-E669176CF2D0}" sibTransId="{DA2C4CDE-27D1-4CD7-A1FE-0912AB4F40A6}"/>
    <dgm:cxn modelId="{5902FD36-5BCC-4A0E-A9E5-9E768522E7B1}" srcId="{11E1EB9D-51E9-4DE5-BC32-49E521DD1B35}" destId="{C14205E7-644C-46CA-8B8F-B004A1F8DC38}" srcOrd="5" destOrd="0" parTransId="{40595B90-126E-4D3B-8E07-2DB680332B27}" sibTransId="{2AF8F763-80A1-411C-9D74-13D2D28BE56A}"/>
    <dgm:cxn modelId="{FD60DA03-0D23-434D-B8BF-D37A6B8D6E4D}" type="presOf" srcId="{C14205E7-644C-46CA-8B8F-B004A1F8DC38}" destId="{BA0ED2D9-909A-4110-BB0A-C705275F5B99}" srcOrd="0" destOrd="0" presId="urn:microsoft.com/office/officeart/2009/3/layout/RandomtoResultProcess"/>
    <dgm:cxn modelId="{4F49C2C0-0A05-4210-951C-9F6539B471E0}" srcId="{11E1EB9D-51E9-4DE5-BC32-49E521DD1B35}" destId="{92D48A57-9462-481F-8DF9-F9E6CE978DB7}" srcOrd="3" destOrd="0" parTransId="{405F8F74-38E3-4137-870A-4CBAE8877B5C}" sibTransId="{F5B34D6E-2613-417A-A4D3-E400234F0D66}"/>
    <dgm:cxn modelId="{91B44B19-18E4-46A9-B17C-BE7A486EA71A}" type="presOf" srcId="{92D48A57-9462-481F-8DF9-F9E6CE978DB7}" destId="{B117DE29-9B0B-4B12-9634-2041AF85E3CD}" srcOrd="0" destOrd="0" presId="urn:microsoft.com/office/officeart/2009/3/layout/RandomtoResultProcess"/>
    <dgm:cxn modelId="{12FC4697-5C63-4EFD-B938-AD99150172D3}" type="presOf" srcId="{11E1EB9D-51E9-4DE5-BC32-49E521DD1B35}" destId="{30619897-7CC2-41B0-9A53-EF9437E652FB}" srcOrd="0" destOrd="0" presId="urn:microsoft.com/office/officeart/2009/3/layout/RandomtoResultProcess"/>
    <dgm:cxn modelId="{EF41E677-7CDD-4BCF-BB08-7DC035045205}" srcId="{11E1EB9D-51E9-4DE5-BC32-49E521DD1B35}" destId="{0EA20891-4E55-45A6-828C-5E55E3246568}" srcOrd="2" destOrd="0" parTransId="{19BE2885-D8FC-4891-8108-2494F28F7B9B}" sibTransId="{BE5D866C-662A-47E3-963B-441C1D9FBEFC}"/>
    <dgm:cxn modelId="{80972FE3-1464-424B-9EDB-8A386BE4CB77}" type="presParOf" srcId="{30619897-7CC2-41B0-9A53-EF9437E652FB}" destId="{D5D22005-61DC-40AD-AB60-B7068B75285B}" srcOrd="0" destOrd="0" presId="urn:microsoft.com/office/officeart/2009/3/layout/RandomtoResultProcess"/>
    <dgm:cxn modelId="{83DF1245-2681-429E-A5F7-CD88034BFF7D}" type="presParOf" srcId="{D5D22005-61DC-40AD-AB60-B7068B75285B}" destId="{30A8F560-AD0C-4C71-933E-BDFF9D5D42DA}" srcOrd="0" destOrd="0" presId="urn:microsoft.com/office/officeart/2009/3/layout/RandomtoResultProcess"/>
    <dgm:cxn modelId="{DC6708DF-C8BF-45D0-BFE5-8C1F456DDDD0}" type="presParOf" srcId="{D5D22005-61DC-40AD-AB60-B7068B75285B}" destId="{2D9890ED-C22C-4DFD-B483-F38D43D1D766}" srcOrd="1" destOrd="0" presId="urn:microsoft.com/office/officeart/2009/3/layout/RandomtoResultProcess"/>
    <dgm:cxn modelId="{32E0B340-658D-4472-982A-500832E96EEF}" type="presParOf" srcId="{D5D22005-61DC-40AD-AB60-B7068B75285B}" destId="{18518F6C-BAF2-482F-9EA4-C334A69CED07}" srcOrd="2" destOrd="0" presId="urn:microsoft.com/office/officeart/2009/3/layout/RandomtoResultProcess"/>
    <dgm:cxn modelId="{E8D5ABAC-3189-4707-A7B2-848678EB973D}" type="presParOf" srcId="{D5D22005-61DC-40AD-AB60-B7068B75285B}" destId="{ABE68B2F-C6DB-4F6D-9A41-C68EE7097ADE}" srcOrd="3" destOrd="0" presId="urn:microsoft.com/office/officeart/2009/3/layout/RandomtoResultProcess"/>
    <dgm:cxn modelId="{6168AE04-8C57-42EF-AAB8-E1FF220A8F23}" type="presParOf" srcId="{D5D22005-61DC-40AD-AB60-B7068B75285B}" destId="{86D5ED6F-8E44-49EC-B6BA-9369170A54E0}" srcOrd="4" destOrd="0" presId="urn:microsoft.com/office/officeart/2009/3/layout/RandomtoResultProcess"/>
    <dgm:cxn modelId="{903990CB-ED43-4512-B0B3-06516254EA97}" type="presParOf" srcId="{D5D22005-61DC-40AD-AB60-B7068B75285B}" destId="{A48E42EF-C0F8-40D3-A51B-81DA7F41C9CC}" srcOrd="5" destOrd="0" presId="urn:microsoft.com/office/officeart/2009/3/layout/RandomtoResultProcess"/>
    <dgm:cxn modelId="{1A57D0E9-B435-4B83-B6BF-47044D681B96}" type="presParOf" srcId="{D5D22005-61DC-40AD-AB60-B7068B75285B}" destId="{F8F69E89-B223-4271-B3C2-F1C14EC0FB4B}" srcOrd="6" destOrd="0" presId="urn:microsoft.com/office/officeart/2009/3/layout/RandomtoResultProcess"/>
    <dgm:cxn modelId="{F76378C6-13B3-441C-8F9F-18E38656FF66}" type="presParOf" srcId="{D5D22005-61DC-40AD-AB60-B7068B75285B}" destId="{6DC49CCF-B137-4AF6-8716-9CE324541D9F}" srcOrd="7" destOrd="0" presId="urn:microsoft.com/office/officeart/2009/3/layout/RandomtoResultProcess"/>
    <dgm:cxn modelId="{AF1E1F7D-3035-4B53-828E-07FFA03DE85D}" type="presParOf" srcId="{D5D22005-61DC-40AD-AB60-B7068B75285B}" destId="{72CC215C-FB6F-4779-B2B5-274C0BDE484B}" srcOrd="8" destOrd="0" presId="urn:microsoft.com/office/officeart/2009/3/layout/RandomtoResultProcess"/>
    <dgm:cxn modelId="{FA5916A4-038F-4322-A1F5-C5C387A8A074}" type="presParOf" srcId="{D5D22005-61DC-40AD-AB60-B7068B75285B}" destId="{B66F452D-6C11-4A35-A5D5-C630B48768F1}" srcOrd="9" destOrd="0" presId="urn:microsoft.com/office/officeart/2009/3/layout/RandomtoResultProcess"/>
    <dgm:cxn modelId="{920229C2-FED8-434C-A62C-1BFB943B9158}" type="presParOf" srcId="{D5D22005-61DC-40AD-AB60-B7068B75285B}" destId="{577124CA-1725-4297-BFBE-FD166667E2BD}" srcOrd="10" destOrd="0" presId="urn:microsoft.com/office/officeart/2009/3/layout/RandomtoResultProcess"/>
    <dgm:cxn modelId="{72B5868F-6C0A-4206-A98F-6A623BC38D4E}" type="presParOf" srcId="{D5D22005-61DC-40AD-AB60-B7068B75285B}" destId="{453CB25E-5C47-4811-BD33-A53DF7D21D07}" srcOrd="11" destOrd="0" presId="urn:microsoft.com/office/officeart/2009/3/layout/RandomtoResultProcess"/>
    <dgm:cxn modelId="{B0ADE006-425D-42FD-9704-F1DC5EEC1787}" type="presParOf" srcId="{D5D22005-61DC-40AD-AB60-B7068B75285B}" destId="{B3CFCBF7-5D69-402C-9555-DD334BAA6DA2}" srcOrd="12" destOrd="0" presId="urn:microsoft.com/office/officeart/2009/3/layout/RandomtoResultProcess"/>
    <dgm:cxn modelId="{399E3D6C-2CCF-416D-989D-7600DEB51ECD}" type="presParOf" srcId="{D5D22005-61DC-40AD-AB60-B7068B75285B}" destId="{54B21E32-007E-4AAE-A9F6-722EE0F73C82}" srcOrd="13" destOrd="0" presId="urn:microsoft.com/office/officeart/2009/3/layout/RandomtoResultProcess"/>
    <dgm:cxn modelId="{42F1EE08-E9A0-41D8-8A71-E51EA3AE7AA8}" type="presParOf" srcId="{D5D22005-61DC-40AD-AB60-B7068B75285B}" destId="{5296B8B4-3E46-42FF-9F5A-5DFA0CF5A431}" srcOrd="14" destOrd="0" presId="urn:microsoft.com/office/officeart/2009/3/layout/RandomtoResultProcess"/>
    <dgm:cxn modelId="{E57BBD23-D1F2-40DF-8715-CD46DE204544}" type="presParOf" srcId="{D5D22005-61DC-40AD-AB60-B7068B75285B}" destId="{3711C87B-F9BA-4751-84E9-B1424F742D86}" srcOrd="15" destOrd="0" presId="urn:microsoft.com/office/officeart/2009/3/layout/RandomtoResultProcess"/>
    <dgm:cxn modelId="{10D437E2-670E-41A3-94BA-69510DF305B8}" type="presParOf" srcId="{D5D22005-61DC-40AD-AB60-B7068B75285B}" destId="{0E0BBAF5-07CE-479A-9020-0B34BFD34961}" srcOrd="16" destOrd="0" presId="urn:microsoft.com/office/officeart/2009/3/layout/RandomtoResultProcess"/>
    <dgm:cxn modelId="{ED164348-B453-472F-BDB8-34D382B2F1F2}" type="presParOf" srcId="{D5D22005-61DC-40AD-AB60-B7068B75285B}" destId="{B9D46A96-2083-4571-AA35-ED02BEFCD7C3}" srcOrd="17" destOrd="0" presId="urn:microsoft.com/office/officeart/2009/3/layout/RandomtoResultProcess"/>
    <dgm:cxn modelId="{42C1C3CC-72CF-4644-AEFF-19F73115820A}" type="presParOf" srcId="{D5D22005-61DC-40AD-AB60-B7068B75285B}" destId="{987627B8-9F96-4C8B-AB02-A34CCDC2FE1D}" srcOrd="18" destOrd="0" presId="urn:microsoft.com/office/officeart/2009/3/layout/RandomtoResultProcess"/>
    <dgm:cxn modelId="{918C8397-2647-4585-9D5C-3178271940DE}" type="presParOf" srcId="{30619897-7CC2-41B0-9A53-EF9437E652FB}" destId="{B9872858-3F92-4251-87A9-44EF8883DD85}" srcOrd="1" destOrd="0" presId="urn:microsoft.com/office/officeart/2009/3/layout/RandomtoResultProcess"/>
    <dgm:cxn modelId="{64EE8AD4-14C2-46D1-AED8-1C3235169D81}" type="presParOf" srcId="{B9872858-3F92-4251-87A9-44EF8883DD85}" destId="{6ED21FE9-BC53-4CD5-B11B-1B94C9AF940F}" srcOrd="0" destOrd="0" presId="urn:microsoft.com/office/officeart/2009/3/layout/RandomtoResultProcess"/>
    <dgm:cxn modelId="{1AA38C61-3963-4228-8F78-7610F1FC4114}" type="presParOf" srcId="{B9872858-3F92-4251-87A9-44EF8883DD85}" destId="{3606D4B5-9CE7-4F96-981A-06F93A6C79A2}" srcOrd="1" destOrd="0" presId="urn:microsoft.com/office/officeart/2009/3/layout/RandomtoResultProcess"/>
    <dgm:cxn modelId="{5EF8C405-0FAE-427C-8051-288D95024121}" type="presParOf" srcId="{30619897-7CC2-41B0-9A53-EF9437E652FB}" destId="{3E6F083D-C664-474F-88FD-196D4B0EE23E}" srcOrd="2" destOrd="0" presId="urn:microsoft.com/office/officeart/2009/3/layout/RandomtoResultProcess"/>
    <dgm:cxn modelId="{E1A001B1-DBC1-4B5A-B85E-25050FACA137}" type="presParOf" srcId="{3E6F083D-C664-474F-88FD-196D4B0EE23E}" destId="{8E46311C-3F22-471A-851B-D2B2ACDE2603}" srcOrd="0" destOrd="0" presId="urn:microsoft.com/office/officeart/2009/3/layout/RandomtoResultProcess"/>
    <dgm:cxn modelId="{13CBD978-3C31-4626-8128-EFD7F768671E}" type="presParOf" srcId="{3E6F083D-C664-474F-88FD-196D4B0EE23E}" destId="{95F5611D-D0A5-4AA7-A067-DAE23A64D04C}" srcOrd="1" destOrd="0" presId="urn:microsoft.com/office/officeart/2009/3/layout/RandomtoResultProcess"/>
    <dgm:cxn modelId="{64F05869-B9E2-488B-A593-6B30B10CBA2D}" type="presParOf" srcId="{30619897-7CC2-41B0-9A53-EF9437E652FB}" destId="{B95069D8-094B-4A66-BB3A-B23941737068}" srcOrd="3" destOrd="0" presId="urn:microsoft.com/office/officeart/2009/3/layout/RandomtoResultProcess"/>
    <dgm:cxn modelId="{8A2E1A9F-B15F-45FA-9E89-9BADA7B4285A}" type="presParOf" srcId="{B95069D8-094B-4A66-BB3A-B23941737068}" destId="{8DCBD08D-0366-4A41-B750-5C9912A09A7E}" srcOrd="0" destOrd="0" presId="urn:microsoft.com/office/officeart/2009/3/layout/RandomtoResultProcess"/>
    <dgm:cxn modelId="{2C26069D-47D8-41BA-A4E0-6819E8E61FB2}" type="presParOf" srcId="{B95069D8-094B-4A66-BB3A-B23941737068}" destId="{BEA2CE7F-5888-473F-96AC-916EB3BDC7CE}" srcOrd="1" destOrd="0" presId="urn:microsoft.com/office/officeart/2009/3/layout/RandomtoResultProcess"/>
    <dgm:cxn modelId="{F5727256-1E55-4814-B450-2735700B6CD2}" type="presParOf" srcId="{30619897-7CC2-41B0-9A53-EF9437E652FB}" destId="{F07CEE73-95CD-46D6-A3DF-AFE095F540F0}" srcOrd="4" destOrd="0" presId="urn:microsoft.com/office/officeart/2009/3/layout/RandomtoResultProcess"/>
    <dgm:cxn modelId="{FA6AAABE-8FC1-4EFD-B352-D657A7A974F1}" type="presParOf" srcId="{F07CEE73-95CD-46D6-A3DF-AFE095F540F0}" destId="{84092F9A-175C-4A57-AAB5-DE9D585FB5C0}" srcOrd="0" destOrd="0" presId="urn:microsoft.com/office/officeart/2009/3/layout/RandomtoResultProcess"/>
    <dgm:cxn modelId="{E5B39E59-A966-4216-A9D9-DEE00D6A371A}" type="presParOf" srcId="{F07CEE73-95CD-46D6-A3DF-AFE095F540F0}" destId="{CEC7820D-EF89-4C9B-8AB6-0E96BFACC335}" srcOrd="1" destOrd="0" presId="urn:microsoft.com/office/officeart/2009/3/layout/RandomtoResultProcess"/>
    <dgm:cxn modelId="{34044D22-0F6A-4922-8F5C-0F33A19B193A}" type="presParOf" srcId="{30619897-7CC2-41B0-9A53-EF9437E652FB}" destId="{B7B36141-6AF3-4B90-9270-9661CCD19171}" srcOrd="5" destOrd="0" presId="urn:microsoft.com/office/officeart/2009/3/layout/RandomtoResultProcess"/>
    <dgm:cxn modelId="{55D649F2-D93E-4DCD-AFCF-ED866CDA2EB7}" type="presParOf" srcId="{B7B36141-6AF3-4B90-9270-9661CCD19171}" destId="{06209C55-A2B2-454C-A8B9-67A4C97CF8C7}" srcOrd="0" destOrd="0" presId="urn:microsoft.com/office/officeart/2009/3/layout/RandomtoResultProcess"/>
    <dgm:cxn modelId="{D6F187BA-8A5F-4247-88BE-69AC9F1D651E}" type="presParOf" srcId="{B7B36141-6AF3-4B90-9270-9661CCD19171}" destId="{CB019A85-0848-4EB4-A408-2BA3D9F15304}" srcOrd="1" destOrd="0" presId="urn:microsoft.com/office/officeart/2009/3/layout/RandomtoResultProcess"/>
    <dgm:cxn modelId="{3C6B6B9F-AFF6-49A7-AD00-A55121D208A8}" type="presParOf" srcId="{30619897-7CC2-41B0-9A53-EF9437E652FB}" destId="{83DB17BA-83DE-439C-A6E5-B2E791EE9DC7}" srcOrd="6" destOrd="0" presId="urn:microsoft.com/office/officeart/2009/3/layout/RandomtoResultProcess"/>
    <dgm:cxn modelId="{C960AE2F-C10B-4BED-A280-ADB6482C5034}" type="presParOf" srcId="{83DB17BA-83DE-439C-A6E5-B2E791EE9DC7}" destId="{B117DE29-9B0B-4B12-9634-2041AF85E3CD}" srcOrd="0" destOrd="0" presId="urn:microsoft.com/office/officeart/2009/3/layout/RandomtoResultProcess"/>
    <dgm:cxn modelId="{917A90E2-3470-4936-AD78-3584E4FBDA32}" type="presParOf" srcId="{83DB17BA-83DE-439C-A6E5-B2E791EE9DC7}" destId="{D47CA7DD-4C11-4995-A033-5B24739F5BD8}" srcOrd="1" destOrd="0" presId="urn:microsoft.com/office/officeart/2009/3/layout/RandomtoResultProcess"/>
    <dgm:cxn modelId="{1584B86B-DEF6-474B-9B8D-9F8E39713ABD}" type="presParOf" srcId="{30619897-7CC2-41B0-9A53-EF9437E652FB}" destId="{67CD00AD-5F50-4468-972D-BD2B809FF5FD}" srcOrd="7" destOrd="0" presId="urn:microsoft.com/office/officeart/2009/3/layout/RandomtoResultProcess"/>
    <dgm:cxn modelId="{8E946559-D4AB-4862-BAC0-66DF412CC0D5}" type="presParOf" srcId="{67CD00AD-5F50-4468-972D-BD2B809FF5FD}" destId="{CAC340F5-6A93-4DCB-8311-30DE20A92A3F}" srcOrd="0" destOrd="0" presId="urn:microsoft.com/office/officeart/2009/3/layout/RandomtoResultProcess"/>
    <dgm:cxn modelId="{9E08ADDF-8C5F-4AC3-83CC-0CD95867401E}" type="presParOf" srcId="{67CD00AD-5F50-4468-972D-BD2B809FF5FD}" destId="{EC1A058D-A084-46D2-8FCC-280A2C8FA084}" srcOrd="1" destOrd="0" presId="urn:microsoft.com/office/officeart/2009/3/layout/RandomtoResultProcess"/>
    <dgm:cxn modelId="{4FD3453C-057F-416B-8E08-384BE32C3B57}" type="presParOf" srcId="{30619897-7CC2-41B0-9A53-EF9437E652FB}" destId="{2240D2C6-FFD2-4D7B-AF9D-A72E484BCBC7}" srcOrd="8" destOrd="0" presId="urn:microsoft.com/office/officeart/2009/3/layout/RandomtoResultProcess"/>
    <dgm:cxn modelId="{F4A31A78-B374-468A-B9BF-AB0872DD4B2B}" type="presParOf" srcId="{2240D2C6-FFD2-4D7B-AF9D-A72E484BCBC7}" destId="{D88E03C1-4790-4D12-8A88-3E81BA008A06}" srcOrd="0" destOrd="0" presId="urn:microsoft.com/office/officeart/2009/3/layout/RandomtoResultProcess"/>
    <dgm:cxn modelId="{80E580CB-35B2-47D8-B2A6-D9C0BAF6CDA5}" type="presParOf" srcId="{2240D2C6-FFD2-4D7B-AF9D-A72E484BCBC7}" destId="{8406BD17-A522-4EC2-8139-75D440F49794}" srcOrd="1" destOrd="0" presId="urn:microsoft.com/office/officeart/2009/3/layout/RandomtoResultProcess"/>
    <dgm:cxn modelId="{1EF2CAB6-7F65-4C79-B80D-7B33AC2DE7E7}" type="presParOf" srcId="{30619897-7CC2-41B0-9A53-EF9437E652FB}" destId="{64C517A7-012F-4ED8-8F20-4C00810105F0}" srcOrd="9" destOrd="0" presId="urn:microsoft.com/office/officeart/2009/3/layout/RandomtoResultProcess"/>
    <dgm:cxn modelId="{7B648EB7-EC27-4762-96BB-932918A45D6E}" type="presParOf" srcId="{64C517A7-012F-4ED8-8F20-4C00810105F0}" destId="{0189A0FF-A924-43D9-8ADC-33539F68B294}" srcOrd="0" destOrd="0" presId="urn:microsoft.com/office/officeart/2009/3/layout/RandomtoResultProcess"/>
    <dgm:cxn modelId="{94C878B3-4559-4F80-BE3E-19D75D0B0C16}" type="presParOf" srcId="{64C517A7-012F-4ED8-8F20-4C00810105F0}" destId="{D323683F-C8A6-42A3-90B4-663F3E5A2CC4}" srcOrd="1" destOrd="0" presId="urn:microsoft.com/office/officeart/2009/3/layout/RandomtoResultProcess"/>
    <dgm:cxn modelId="{51A99849-6E54-416A-B088-6648C3CEBD58}" type="presParOf" srcId="{30619897-7CC2-41B0-9A53-EF9437E652FB}" destId="{D7262AE8-1E41-4687-BAC8-B1B6978A6E43}" srcOrd="10" destOrd="0" presId="urn:microsoft.com/office/officeart/2009/3/layout/RandomtoResultProcess"/>
    <dgm:cxn modelId="{96C7707D-046E-499E-A4D6-21C5432D217C}" type="presParOf" srcId="{D7262AE8-1E41-4687-BAC8-B1B6978A6E43}" destId="{BA0ED2D9-909A-4110-BB0A-C705275F5B99}" srcOrd="0" destOrd="0" presId="urn:microsoft.com/office/officeart/2009/3/layout/RandomtoResultProcess"/>
    <dgm:cxn modelId="{D3331143-F081-4B9E-8DA9-BD406C07A4B4}" type="presParOf" srcId="{D7262AE8-1E41-4687-BAC8-B1B6978A6E43}" destId="{4BE774D3-2A41-4E11-B654-AEE9E243A55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02772-DD8F-49DB-B9FF-56CC8B1E6F4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78CDE-4A6C-44DF-BED5-63F2C8C587DF}">
      <dgm:prSet phldrT="[Texto]"/>
      <dgm:spPr>
        <a:solidFill>
          <a:srgbClr val="FF9E00">
            <a:alpha val="50000"/>
          </a:srgbClr>
        </a:solidFill>
      </dgm:spPr>
      <dgm:t>
        <a:bodyPr/>
        <a:lstStyle/>
        <a:p>
          <a:r>
            <a:rPr lang="es-ES" dirty="0"/>
            <a:t>AT009</a:t>
          </a:r>
        </a:p>
      </dgm:t>
    </dgm:pt>
    <dgm:pt modelId="{DD3B071C-908E-47CF-983E-9CA816F6703C}" type="parTrans" cxnId="{38391CEC-D875-49C5-8209-80865A04AC91}">
      <dgm:prSet/>
      <dgm:spPr/>
      <dgm:t>
        <a:bodyPr/>
        <a:lstStyle/>
        <a:p>
          <a:endParaRPr lang="es-ES"/>
        </a:p>
      </dgm:t>
    </dgm:pt>
    <dgm:pt modelId="{87F0B829-833C-4AAB-A0C6-BF77BB4D646F}" type="sibTrans" cxnId="{38391CEC-D875-49C5-8209-80865A04AC91}">
      <dgm:prSet/>
      <dgm:spPr/>
      <dgm:t>
        <a:bodyPr/>
        <a:lstStyle/>
        <a:p>
          <a:endParaRPr lang="es-ES"/>
        </a:p>
      </dgm:t>
    </dgm:pt>
    <dgm:pt modelId="{425F7D85-FFA2-4549-8429-10EE8C96E9F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697732A5-22E2-4C3B-8CCF-B13BB479E01D}" type="parTrans" cxnId="{0E149771-F7AD-4C0D-ABAB-B770CF36BB12}">
      <dgm:prSet/>
      <dgm:spPr/>
      <dgm:t>
        <a:bodyPr/>
        <a:lstStyle/>
        <a:p>
          <a:endParaRPr lang="es-ES"/>
        </a:p>
      </dgm:t>
    </dgm:pt>
    <dgm:pt modelId="{20825F06-7A24-49B8-925F-8349FD39FA01}" type="sibTrans" cxnId="{0E149771-F7AD-4C0D-ABAB-B770CF36BB12}">
      <dgm:prSet/>
      <dgm:spPr/>
      <dgm:t>
        <a:bodyPr/>
        <a:lstStyle/>
        <a:p>
          <a:endParaRPr lang="es-ES"/>
        </a:p>
      </dgm:t>
    </dgm:pt>
    <dgm:pt modelId="{1717E9FE-1F8C-42AD-B544-EA146546603C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A6EF4CB2-EA64-48FA-81CB-3D1B35159D63}" type="parTrans" cxnId="{1C45BA57-92B7-4CBB-99AF-2D78B3CAC65F}">
      <dgm:prSet/>
      <dgm:spPr/>
      <dgm:t>
        <a:bodyPr/>
        <a:lstStyle/>
        <a:p>
          <a:endParaRPr lang="es-ES"/>
        </a:p>
      </dgm:t>
    </dgm:pt>
    <dgm:pt modelId="{15958C6C-CDDE-4AE3-8B0D-478ECB533910}" type="sibTrans" cxnId="{1C45BA57-92B7-4CBB-99AF-2D78B3CAC65F}">
      <dgm:prSet/>
      <dgm:spPr/>
      <dgm:t>
        <a:bodyPr/>
        <a:lstStyle/>
        <a:p>
          <a:endParaRPr lang="es-ES"/>
        </a:p>
      </dgm:t>
    </dgm:pt>
    <dgm:pt modelId="{679213D2-E6F0-41E6-AEC0-B3358394C6DD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EE84B450-E3DC-47B9-A1F1-9C5B0E3895C7}" type="parTrans" cxnId="{8CAD8B6F-B30B-4B39-9CCB-B44AA28D6648}">
      <dgm:prSet/>
      <dgm:spPr/>
      <dgm:t>
        <a:bodyPr/>
        <a:lstStyle/>
        <a:p>
          <a:endParaRPr lang="es-ES"/>
        </a:p>
      </dgm:t>
    </dgm:pt>
    <dgm:pt modelId="{DFAAF533-25E4-4895-B3D6-6AE14862249C}" type="sibTrans" cxnId="{8CAD8B6F-B30B-4B39-9CCB-B44AA28D6648}">
      <dgm:prSet/>
      <dgm:spPr/>
      <dgm:t>
        <a:bodyPr/>
        <a:lstStyle/>
        <a:p>
          <a:endParaRPr lang="es-ES"/>
        </a:p>
      </dgm:t>
    </dgm:pt>
    <dgm:pt modelId="{C8832055-0C14-4AD2-A443-03BF8A23702E}" type="pres">
      <dgm:prSet presAssocID="{8FA02772-DD8F-49DB-B9FF-56CC8B1E6F4A}" presName="composite" presStyleCnt="0">
        <dgm:presLayoutVars>
          <dgm:chMax val="1"/>
          <dgm:dir/>
          <dgm:resizeHandles val="exact"/>
        </dgm:presLayoutVars>
      </dgm:prSet>
      <dgm:spPr/>
    </dgm:pt>
    <dgm:pt modelId="{E4D46FDB-908B-4E68-A9B0-D663C344F35A}" type="pres">
      <dgm:prSet presAssocID="{8FA02772-DD8F-49DB-B9FF-56CC8B1E6F4A}" presName="radial" presStyleCnt="0">
        <dgm:presLayoutVars>
          <dgm:animLvl val="ctr"/>
        </dgm:presLayoutVars>
      </dgm:prSet>
      <dgm:spPr/>
    </dgm:pt>
    <dgm:pt modelId="{F8D4B88D-5F3E-4891-806E-15852F34F7F8}" type="pres">
      <dgm:prSet presAssocID="{60F78CDE-4A6C-44DF-BED5-63F2C8C587DF}" presName="centerShape" presStyleLbl="vennNode1" presStyleIdx="0" presStyleCnt="4"/>
      <dgm:spPr/>
    </dgm:pt>
    <dgm:pt modelId="{D23BF603-6327-4ED8-8319-2B3632266A9C}" type="pres">
      <dgm:prSet presAssocID="{425F7D85-FFA2-4549-8429-10EE8C96E9FC}" presName="node" presStyleLbl="vennNode1" presStyleIdx="1" presStyleCnt="4">
        <dgm:presLayoutVars>
          <dgm:bulletEnabled val="1"/>
        </dgm:presLayoutVars>
      </dgm:prSet>
      <dgm:spPr/>
    </dgm:pt>
    <dgm:pt modelId="{68748B30-23FC-4996-AC6A-F82F18BF1425}" type="pres">
      <dgm:prSet presAssocID="{1717E9FE-1F8C-42AD-B544-EA146546603C}" presName="node" presStyleLbl="vennNode1" presStyleIdx="2" presStyleCnt="4">
        <dgm:presLayoutVars>
          <dgm:bulletEnabled val="1"/>
        </dgm:presLayoutVars>
      </dgm:prSet>
      <dgm:spPr/>
    </dgm:pt>
    <dgm:pt modelId="{5D359C72-103F-4067-B8DD-1BB7AD66A64E}" type="pres">
      <dgm:prSet presAssocID="{679213D2-E6F0-41E6-AEC0-B3358394C6DD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38391CEC-D875-49C5-8209-80865A04AC91}" srcId="{8FA02772-DD8F-49DB-B9FF-56CC8B1E6F4A}" destId="{60F78CDE-4A6C-44DF-BED5-63F2C8C587DF}" srcOrd="0" destOrd="0" parTransId="{DD3B071C-908E-47CF-983E-9CA816F6703C}" sibTransId="{87F0B829-833C-4AAB-A0C6-BF77BB4D646F}"/>
    <dgm:cxn modelId="{E8365370-B827-4504-A844-EF165AE6C9D6}" type="presOf" srcId="{425F7D85-FFA2-4549-8429-10EE8C96E9FC}" destId="{D23BF603-6327-4ED8-8319-2B3632266A9C}" srcOrd="0" destOrd="0" presId="urn:microsoft.com/office/officeart/2005/8/layout/radial3"/>
    <dgm:cxn modelId="{8CAD8B6F-B30B-4B39-9CCB-B44AA28D6648}" srcId="{60F78CDE-4A6C-44DF-BED5-63F2C8C587DF}" destId="{679213D2-E6F0-41E6-AEC0-B3358394C6DD}" srcOrd="2" destOrd="0" parTransId="{EE84B450-E3DC-47B9-A1F1-9C5B0E3895C7}" sibTransId="{DFAAF533-25E4-4895-B3D6-6AE14862249C}"/>
    <dgm:cxn modelId="{1C45BA57-92B7-4CBB-99AF-2D78B3CAC65F}" srcId="{60F78CDE-4A6C-44DF-BED5-63F2C8C587DF}" destId="{1717E9FE-1F8C-42AD-B544-EA146546603C}" srcOrd="1" destOrd="0" parTransId="{A6EF4CB2-EA64-48FA-81CB-3D1B35159D63}" sibTransId="{15958C6C-CDDE-4AE3-8B0D-478ECB533910}"/>
    <dgm:cxn modelId="{0E149771-F7AD-4C0D-ABAB-B770CF36BB12}" srcId="{60F78CDE-4A6C-44DF-BED5-63F2C8C587DF}" destId="{425F7D85-FFA2-4549-8429-10EE8C96E9FC}" srcOrd="0" destOrd="0" parTransId="{697732A5-22E2-4C3B-8CCF-B13BB479E01D}" sibTransId="{20825F06-7A24-49B8-925F-8349FD39FA01}"/>
    <dgm:cxn modelId="{618B755D-B8EA-40F5-ACA1-E24D2F91FCA8}" type="presOf" srcId="{8FA02772-DD8F-49DB-B9FF-56CC8B1E6F4A}" destId="{C8832055-0C14-4AD2-A443-03BF8A23702E}" srcOrd="0" destOrd="0" presId="urn:microsoft.com/office/officeart/2005/8/layout/radial3"/>
    <dgm:cxn modelId="{441FD9DC-9635-4D97-89A8-C4DB2D30E41C}" type="presOf" srcId="{1717E9FE-1F8C-42AD-B544-EA146546603C}" destId="{68748B30-23FC-4996-AC6A-F82F18BF1425}" srcOrd="0" destOrd="0" presId="urn:microsoft.com/office/officeart/2005/8/layout/radial3"/>
    <dgm:cxn modelId="{EA006E0B-54D2-4491-A989-E8900E01F35C}" type="presOf" srcId="{679213D2-E6F0-41E6-AEC0-B3358394C6DD}" destId="{5D359C72-103F-4067-B8DD-1BB7AD66A64E}" srcOrd="0" destOrd="0" presId="urn:microsoft.com/office/officeart/2005/8/layout/radial3"/>
    <dgm:cxn modelId="{97C403B6-7397-4C58-B7A5-F784A84B29BB}" type="presOf" srcId="{60F78CDE-4A6C-44DF-BED5-63F2C8C587DF}" destId="{F8D4B88D-5F3E-4891-806E-15852F34F7F8}" srcOrd="0" destOrd="0" presId="urn:microsoft.com/office/officeart/2005/8/layout/radial3"/>
    <dgm:cxn modelId="{3CE92FFC-9C02-49DA-AB91-C07F2EBF0E06}" type="presParOf" srcId="{C8832055-0C14-4AD2-A443-03BF8A23702E}" destId="{E4D46FDB-908B-4E68-A9B0-D663C344F35A}" srcOrd="0" destOrd="0" presId="urn:microsoft.com/office/officeart/2005/8/layout/radial3"/>
    <dgm:cxn modelId="{4D2F9CB5-3128-4EB0-8A67-E6FB6F87058E}" type="presParOf" srcId="{E4D46FDB-908B-4E68-A9B0-D663C344F35A}" destId="{F8D4B88D-5F3E-4891-806E-15852F34F7F8}" srcOrd="0" destOrd="0" presId="urn:microsoft.com/office/officeart/2005/8/layout/radial3"/>
    <dgm:cxn modelId="{76A48ACE-BAD9-4FC5-90F9-F6CB74D5F886}" type="presParOf" srcId="{E4D46FDB-908B-4E68-A9B0-D663C344F35A}" destId="{D23BF603-6327-4ED8-8319-2B3632266A9C}" srcOrd="1" destOrd="0" presId="urn:microsoft.com/office/officeart/2005/8/layout/radial3"/>
    <dgm:cxn modelId="{34CCB237-9E4D-491F-948E-4BE97BCAD912}" type="presParOf" srcId="{E4D46FDB-908B-4E68-A9B0-D663C344F35A}" destId="{68748B30-23FC-4996-AC6A-F82F18BF1425}" srcOrd="2" destOrd="0" presId="urn:microsoft.com/office/officeart/2005/8/layout/radial3"/>
    <dgm:cxn modelId="{3B46F5A6-2055-4C4D-A4D6-59A84275F86B}" type="presParOf" srcId="{E4D46FDB-908B-4E68-A9B0-D663C344F35A}" destId="{5D359C72-103F-4067-B8DD-1BB7AD66A64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02772-DD8F-49DB-B9FF-56CC8B1E6F4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78CDE-4A6C-44DF-BED5-63F2C8C587DF}">
      <dgm:prSet phldrT="[Texto]"/>
      <dgm:spPr>
        <a:solidFill>
          <a:srgbClr val="FF9E00">
            <a:alpha val="50000"/>
          </a:srgbClr>
        </a:solidFill>
      </dgm:spPr>
      <dgm:t>
        <a:bodyPr/>
        <a:lstStyle/>
        <a:p>
          <a:r>
            <a:rPr lang="es-ES" dirty="0"/>
            <a:t>AT014</a:t>
          </a:r>
        </a:p>
      </dgm:t>
    </dgm:pt>
    <dgm:pt modelId="{DD3B071C-908E-47CF-983E-9CA816F6703C}" type="parTrans" cxnId="{38391CEC-D875-49C5-8209-80865A04AC91}">
      <dgm:prSet/>
      <dgm:spPr/>
      <dgm:t>
        <a:bodyPr/>
        <a:lstStyle/>
        <a:p>
          <a:endParaRPr lang="es-ES"/>
        </a:p>
      </dgm:t>
    </dgm:pt>
    <dgm:pt modelId="{87F0B829-833C-4AAB-A0C6-BF77BB4D646F}" type="sibTrans" cxnId="{38391CEC-D875-49C5-8209-80865A04AC91}">
      <dgm:prSet/>
      <dgm:spPr/>
      <dgm:t>
        <a:bodyPr/>
        <a:lstStyle/>
        <a:p>
          <a:endParaRPr lang="es-ES"/>
        </a:p>
      </dgm:t>
    </dgm:pt>
    <dgm:pt modelId="{425F7D85-FFA2-4549-8429-10EE8C96E9F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697732A5-22E2-4C3B-8CCF-B13BB479E01D}" type="parTrans" cxnId="{0E149771-F7AD-4C0D-ABAB-B770CF36BB12}">
      <dgm:prSet/>
      <dgm:spPr/>
      <dgm:t>
        <a:bodyPr/>
        <a:lstStyle/>
        <a:p>
          <a:endParaRPr lang="es-ES"/>
        </a:p>
      </dgm:t>
    </dgm:pt>
    <dgm:pt modelId="{20825F06-7A24-49B8-925F-8349FD39FA01}" type="sibTrans" cxnId="{0E149771-F7AD-4C0D-ABAB-B770CF36BB12}">
      <dgm:prSet/>
      <dgm:spPr/>
      <dgm:t>
        <a:bodyPr/>
        <a:lstStyle/>
        <a:p>
          <a:endParaRPr lang="es-ES"/>
        </a:p>
      </dgm:t>
    </dgm:pt>
    <dgm:pt modelId="{1717E9FE-1F8C-42AD-B544-EA146546603C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A6EF4CB2-EA64-48FA-81CB-3D1B35159D63}" type="parTrans" cxnId="{1C45BA57-92B7-4CBB-99AF-2D78B3CAC65F}">
      <dgm:prSet/>
      <dgm:spPr/>
      <dgm:t>
        <a:bodyPr/>
        <a:lstStyle/>
        <a:p>
          <a:endParaRPr lang="es-ES"/>
        </a:p>
      </dgm:t>
    </dgm:pt>
    <dgm:pt modelId="{15958C6C-CDDE-4AE3-8B0D-478ECB533910}" type="sibTrans" cxnId="{1C45BA57-92B7-4CBB-99AF-2D78B3CAC65F}">
      <dgm:prSet/>
      <dgm:spPr/>
      <dgm:t>
        <a:bodyPr/>
        <a:lstStyle/>
        <a:p>
          <a:endParaRPr lang="es-ES"/>
        </a:p>
      </dgm:t>
    </dgm:pt>
    <dgm:pt modelId="{679213D2-E6F0-41E6-AEC0-B3358394C6DD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EE84B450-E3DC-47B9-A1F1-9C5B0E3895C7}" type="parTrans" cxnId="{8CAD8B6F-B30B-4B39-9CCB-B44AA28D6648}">
      <dgm:prSet/>
      <dgm:spPr/>
      <dgm:t>
        <a:bodyPr/>
        <a:lstStyle/>
        <a:p>
          <a:endParaRPr lang="es-ES"/>
        </a:p>
      </dgm:t>
    </dgm:pt>
    <dgm:pt modelId="{DFAAF533-25E4-4895-B3D6-6AE14862249C}" type="sibTrans" cxnId="{8CAD8B6F-B30B-4B39-9CCB-B44AA28D6648}">
      <dgm:prSet/>
      <dgm:spPr/>
      <dgm:t>
        <a:bodyPr/>
        <a:lstStyle/>
        <a:p>
          <a:endParaRPr lang="es-ES"/>
        </a:p>
      </dgm:t>
    </dgm:pt>
    <dgm:pt modelId="{C8832055-0C14-4AD2-A443-03BF8A23702E}" type="pres">
      <dgm:prSet presAssocID="{8FA02772-DD8F-49DB-B9FF-56CC8B1E6F4A}" presName="composite" presStyleCnt="0">
        <dgm:presLayoutVars>
          <dgm:chMax val="1"/>
          <dgm:dir/>
          <dgm:resizeHandles val="exact"/>
        </dgm:presLayoutVars>
      </dgm:prSet>
      <dgm:spPr/>
    </dgm:pt>
    <dgm:pt modelId="{E4D46FDB-908B-4E68-A9B0-D663C344F35A}" type="pres">
      <dgm:prSet presAssocID="{8FA02772-DD8F-49DB-B9FF-56CC8B1E6F4A}" presName="radial" presStyleCnt="0">
        <dgm:presLayoutVars>
          <dgm:animLvl val="ctr"/>
        </dgm:presLayoutVars>
      </dgm:prSet>
      <dgm:spPr/>
    </dgm:pt>
    <dgm:pt modelId="{F8D4B88D-5F3E-4891-806E-15852F34F7F8}" type="pres">
      <dgm:prSet presAssocID="{60F78CDE-4A6C-44DF-BED5-63F2C8C587DF}" presName="centerShape" presStyleLbl="vennNode1" presStyleIdx="0" presStyleCnt="4"/>
      <dgm:spPr/>
    </dgm:pt>
    <dgm:pt modelId="{D23BF603-6327-4ED8-8319-2B3632266A9C}" type="pres">
      <dgm:prSet presAssocID="{425F7D85-FFA2-4549-8429-10EE8C96E9FC}" presName="node" presStyleLbl="vennNode1" presStyleIdx="1" presStyleCnt="4">
        <dgm:presLayoutVars>
          <dgm:bulletEnabled val="1"/>
        </dgm:presLayoutVars>
      </dgm:prSet>
      <dgm:spPr/>
    </dgm:pt>
    <dgm:pt modelId="{68748B30-23FC-4996-AC6A-F82F18BF1425}" type="pres">
      <dgm:prSet presAssocID="{1717E9FE-1F8C-42AD-B544-EA146546603C}" presName="node" presStyleLbl="vennNode1" presStyleIdx="2" presStyleCnt="4">
        <dgm:presLayoutVars>
          <dgm:bulletEnabled val="1"/>
        </dgm:presLayoutVars>
      </dgm:prSet>
      <dgm:spPr/>
    </dgm:pt>
    <dgm:pt modelId="{5D359C72-103F-4067-B8DD-1BB7AD66A64E}" type="pres">
      <dgm:prSet presAssocID="{679213D2-E6F0-41E6-AEC0-B3358394C6DD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38391CEC-D875-49C5-8209-80865A04AC91}" srcId="{8FA02772-DD8F-49DB-B9FF-56CC8B1E6F4A}" destId="{60F78CDE-4A6C-44DF-BED5-63F2C8C587DF}" srcOrd="0" destOrd="0" parTransId="{DD3B071C-908E-47CF-983E-9CA816F6703C}" sibTransId="{87F0B829-833C-4AAB-A0C6-BF77BB4D646F}"/>
    <dgm:cxn modelId="{E8365370-B827-4504-A844-EF165AE6C9D6}" type="presOf" srcId="{425F7D85-FFA2-4549-8429-10EE8C96E9FC}" destId="{D23BF603-6327-4ED8-8319-2B3632266A9C}" srcOrd="0" destOrd="0" presId="urn:microsoft.com/office/officeart/2005/8/layout/radial3"/>
    <dgm:cxn modelId="{8CAD8B6F-B30B-4B39-9CCB-B44AA28D6648}" srcId="{60F78CDE-4A6C-44DF-BED5-63F2C8C587DF}" destId="{679213D2-E6F0-41E6-AEC0-B3358394C6DD}" srcOrd="2" destOrd="0" parTransId="{EE84B450-E3DC-47B9-A1F1-9C5B0E3895C7}" sibTransId="{DFAAF533-25E4-4895-B3D6-6AE14862249C}"/>
    <dgm:cxn modelId="{1C45BA57-92B7-4CBB-99AF-2D78B3CAC65F}" srcId="{60F78CDE-4A6C-44DF-BED5-63F2C8C587DF}" destId="{1717E9FE-1F8C-42AD-B544-EA146546603C}" srcOrd="1" destOrd="0" parTransId="{A6EF4CB2-EA64-48FA-81CB-3D1B35159D63}" sibTransId="{15958C6C-CDDE-4AE3-8B0D-478ECB533910}"/>
    <dgm:cxn modelId="{0E149771-F7AD-4C0D-ABAB-B770CF36BB12}" srcId="{60F78CDE-4A6C-44DF-BED5-63F2C8C587DF}" destId="{425F7D85-FFA2-4549-8429-10EE8C96E9FC}" srcOrd="0" destOrd="0" parTransId="{697732A5-22E2-4C3B-8CCF-B13BB479E01D}" sibTransId="{20825F06-7A24-49B8-925F-8349FD39FA01}"/>
    <dgm:cxn modelId="{618B755D-B8EA-40F5-ACA1-E24D2F91FCA8}" type="presOf" srcId="{8FA02772-DD8F-49DB-B9FF-56CC8B1E6F4A}" destId="{C8832055-0C14-4AD2-A443-03BF8A23702E}" srcOrd="0" destOrd="0" presId="urn:microsoft.com/office/officeart/2005/8/layout/radial3"/>
    <dgm:cxn modelId="{441FD9DC-9635-4D97-89A8-C4DB2D30E41C}" type="presOf" srcId="{1717E9FE-1F8C-42AD-B544-EA146546603C}" destId="{68748B30-23FC-4996-AC6A-F82F18BF1425}" srcOrd="0" destOrd="0" presId="urn:microsoft.com/office/officeart/2005/8/layout/radial3"/>
    <dgm:cxn modelId="{EA006E0B-54D2-4491-A989-E8900E01F35C}" type="presOf" srcId="{679213D2-E6F0-41E6-AEC0-B3358394C6DD}" destId="{5D359C72-103F-4067-B8DD-1BB7AD66A64E}" srcOrd="0" destOrd="0" presId="urn:microsoft.com/office/officeart/2005/8/layout/radial3"/>
    <dgm:cxn modelId="{97C403B6-7397-4C58-B7A5-F784A84B29BB}" type="presOf" srcId="{60F78CDE-4A6C-44DF-BED5-63F2C8C587DF}" destId="{F8D4B88D-5F3E-4891-806E-15852F34F7F8}" srcOrd="0" destOrd="0" presId="urn:microsoft.com/office/officeart/2005/8/layout/radial3"/>
    <dgm:cxn modelId="{3CE92FFC-9C02-49DA-AB91-C07F2EBF0E06}" type="presParOf" srcId="{C8832055-0C14-4AD2-A443-03BF8A23702E}" destId="{E4D46FDB-908B-4E68-A9B0-D663C344F35A}" srcOrd="0" destOrd="0" presId="urn:microsoft.com/office/officeart/2005/8/layout/radial3"/>
    <dgm:cxn modelId="{4D2F9CB5-3128-4EB0-8A67-E6FB6F87058E}" type="presParOf" srcId="{E4D46FDB-908B-4E68-A9B0-D663C344F35A}" destId="{F8D4B88D-5F3E-4891-806E-15852F34F7F8}" srcOrd="0" destOrd="0" presId="urn:microsoft.com/office/officeart/2005/8/layout/radial3"/>
    <dgm:cxn modelId="{76A48ACE-BAD9-4FC5-90F9-F6CB74D5F886}" type="presParOf" srcId="{E4D46FDB-908B-4E68-A9B0-D663C344F35A}" destId="{D23BF603-6327-4ED8-8319-2B3632266A9C}" srcOrd="1" destOrd="0" presId="urn:microsoft.com/office/officeart/2005/8/layout/radial3"/>
    <dgm:cxn modelId="{34CCB237-9E4D-491F-948E-4BE97BCAD912}" type="presParOf" srcId="{E4D46FDB-908B-4E68-A9B0-D663C344F35A}" destId="{68748B30-23FC-4996-AC6A-F82F18BF1425}" srcOrd="2" destOrd="0" presId="urn:microsoft.com/office/officeart/2005/8/layout/radial3"/>
    <dgm:cxn modelId="{3B46F5A6-2055-4C4D-A4D6-59A84275F86B}" type="presParOf" srcId="{E4D46FDB-908B-4E68-A9B0-D663C344F35A}" destId="{5D359C72-103F-4067-B8DD-1BB7AD66A64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A02772-DD8F-49DB-B9FF-56CC8B1E6F4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78CDE-4A6C-44DF-BED5-63F2C8C587DF}">
      <dgm:prSet phldrT="[Texto]"/>
      <dgm:spPr>
        <a:solidFill>
          <a:srgbClr val="FF9E00">
            <a:alpha val="50000"/>
          </a:srgbClr>
        </a:solidFill>
      </dgm:spPr>
      <dgm:t>
        <a:bodyPr/>
        <a:lstStyle/>
        <a:p>
          <a:r>
            <a:rPr lang="es-ES" dirty="0"/>
            <a:t>AT022</a:t>
          </a:r>
        </a:p>
      </dgm:t>
    </dgm:pt>
    <dgm:pt modelId="{DD3B071C-908E-47CF-983E-9CA816F6703C}" type="parTrans" cxnId="{38391CEC-D875-49C5-8209-80865A04AC91}">
      <dgm:prSet/>
      <dgm:spPr/>
      <dgm:t>
        <a:bodyPr/>
        <a:lstStyle/>
        <a:p>
          <a:endParaRPr lang="es-ES"/>
        </a:p>
      </dgm:t>
    </dgm:pt>
    <dgm:pt modelId="{87F0B829-833C-4AAB-A0C6-BF77BB4D646F}" type="sibTrans" cxnId="{38391CEC-D875-49C5-8209-80865A04AC91}">
      <dgm:prSet/>
      <dgm:spPr/>
      <dgm:t>
        <a:bodyPr/>
        <a:lstStyle/>
        <a:p>
          <a:endParaRPr lang="es-ES"/>
        </a:p>
      </dgm:t>
    </dgm:pt>
    <dgm:pt modelId="{425F7D85-FFA2-4549-8429-10EE8C96E9F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697732A5-22E2-4C3B-8CCF-B13BB479E01D}" type="parTrans" cxnId="{0E149771-F7AD-4C0D-ABAB-B770CF36BB12}">
      <dgm:prSet/>
      <dgm:spPr/>
      <dgm:t>
        <a:bodyPr/>
        <a:lstStyle/>
        <a:p>
          <a:endParaRPr lang="es-ES"/>
        </a:p>
      </dgm:t>
    </dgm:pt>
    <dgm:pt modelId="{20825F06-7A24-49B8-925F-8349FD39FA01}" type="sibTrans" cxnId="{0E149771-F7AD-4C0D-ABAB-B770CF36BB12}">
      <dgm:prSet/>
      <dgm:spPr/>
      <dgm:t>
        <a:bodyPr/>
        <a:lstStyle/>
        <a:p>
          <a:endParaRPr lang="es-ES"/>
        </a:p>
      </dgm:t>
    </dgm:pt>
    <dgm:pt modelId="{1717E9FE-1F8C-42AD-B544-EA146546603C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A6EF4CB2-EA64-48FA-81CB-3D1B35159D63}" type="parTrans" cxnId="{1C45BA57-92B7-4CBB-99AF-2D78B3CAC65F}">
      <dgm:prSet/>
      <dgm:spPr/>
      <dgm:t>
        <a:bodyPr/>
        <a:lstStyle/>
        <a:p>
          <a:endParaRPr lang="es-ES"/>
        </a:p>
      </dgm:t>
    </dgm:pt>
    <dgm:pt modelId="{15958C6C-CDDE-4AE3-8B0D-478ECB533910}" type="sibTrans" cxnId="{1C45BA57-92B7-4CBB-99AF-2D78B3CAC65F}">
      <dgm:prSet/>
      <dgm:spPr/>
      <dgm:t>
        <a:bodyPr/>
        <a:lstStyle/>
        <a:p>
          <a:endParaRPr lang="es-ES"/>
        </a:p>
      </dgm:t>
    </dgm:pt>
    <dgm:pt modelId="{679213D2-E6F0-41E6-AEC0-B3358394C6DD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EE84B450-E3DC-47B9-A1F1-9C5B0E3895C7}" type="parTrans" cxnId="{8CAD8B6F-B30B-4B39-9CCB-B44AA28D6648}">
      <dgm:prSet/>
      <dgm:spPr/>
      <dgm:t>
        <a:bodyPr/>
        <a:lstStyle/>
        <a:p>
          <a:endParaRPr lang="es-ES"/>
        </a:p>
      </dgm:t>
    </dgm:pt>
    <dgm:pt modelId="{DFAAF533-25E4-4895-B3D6-6AE14862249C}" type="sibTrans" cxnId="{8CAD8B6F-B30B-4B39-9CCB-B44AA28D6648}">
      <dgm:prSet/>
      <dgm:spPr/>
      <dgm:t>
        <a:bodyPr/>
        <a:lstStyle/>
        <a:p>
          <a:endParaRPr lang="es-ES"/>
        </a:p>
      </dgm:t>
    </dgm:pt>
    <dgm:pt modelId="{8F7DBB07-CCB6-4411-B3A7-66D638BCDC11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DBE4A8F5-E90C-4FCC-9CFF-F13E5811E0C7}" type="parTrans" cxnId="{39EDD80C-512F-433B-91D5-FB72ACF9A5CA}">
      <dgm:prSet/>
      <dgm:spPr/>
      <dgm:t>
        <a:bodyPr/>
        <a:lstStyle/>
        <a:p>
          <a:endParaRPr lang="es-ES"/>
        </a:p>
      </dgm:t>
    </dgm:pt>
    <dgm:pt modelId="{E4693397-6C90-448C-BE1A-299CAE359826}" type="sibTrans" cxnId="{39EDD80C-512F-433B-91D5-FB72ACF9A5CA}">
      <dgm:prSet/>
      <dgm:spPr/>
      <dgm:t>
        <a:bodyPr/>
        <a:lstStyle/>
        <a:p>
          <a:endParaRPr lang="es-ES"/>
        </a:p>
      </dgm:t>
    </dgm:pt>
    <dgm:pt modelId="{6C2CFC71-E7B5-4E2C-914F-FA21CDCD8A26}">
      <dgm:prSet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6792923A-CDDE-4ABE-8BC0-EC80E0AD110F}" type="parTrans" cxnId="{69C5857A-8BB2-47A5-80ED-CD59B823C07C}">
      <dgm:prSet/>
      <dgm:spPr/>
      <dgm:t>
        <a:bodyPr/>
        <a:lstStyle/>
        <a:p>
          <a:endParaRPr lang="es-ES"/>
        </a:p>
      </dgm:t>
    </dgm:pt>
    <dgm:pt modelId="{735E6CB7-9ED5-4E03-AF37-E3CFD75757F2}" type="sibTrans" cxnId="{69C5857A-8BB2-47A5-80ED-CD59B823C07C}">
      <dgm:prSet/>
      <dgm:spPr/>
      <dgm:t>
        <a:bodyPr/>
        <a:lstStyle/>
        <a:p>
          <a:endParaRPr lang="es-ES"/>
        </a:p>
      </dgm:t>
    </dgm:pt>
    <dgm:pt modelId="{C4F1BB65-1D44-4068-8038-F5711A421A7D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A88DF99-C53D-4863-9801-AA2701CE48EC}" type="parTrans" cxnId="{1CC1D761-8C28-466E-8043-656B47B661AF}">
      <dgm:prSet/>
      <dgm:spPr/>
      <dgm:t>
        <a:bodyPr/>
        <a:lstStyle/>
        <a:p>
          <a:endParaRPr lang="es-ES"/>
        </a:p>
      </dgm:t>
    </dgm:pt>
    <dgm:pt modelId="{A61890D2-E582-4B17-B7C6-626C56F03B67}" type="sibTrans" cxnId="{1CC1D761-8C28-466E-8043-656B47B661AF}">
      <dgm:prSet/>
      <dgm:spPr/>
      <dgm:t>
        <a:bodyPr/>
        <a:lstStyle/>
        <a:p>
          <a:endParaRPr lang="es-ES"/>
        </a:p>
      </dgm:t>
    </dgm:pt>
    <dgm:pt modelId="{C8832055-0C14-4AD2-A443-03BF8A23702E}" type="pres">
      <dgm:prSet presAssocID="{8FA02772-DD8F-49DB-B9FF-56CC8B1E6F4A}" presName="composite" presStyleCnt="0">
        <dgm:presLayoutVars>
          <dgm:chMax val="1"/>
          <dgm:dir/>
          <dgm:resizeHandles val="exact"/>
        </dgm:presLayoutVars>
      </dgm:prSet>
      <dgm:spPr/>
    </dgm:pt>
    <dgm:pt modelId="{E4D46FDB-908B-4E68-A9B0-D663C344F35A}" type="pres">
      <dgm:prSet presAssocID="{8FA02772-DD8F-49DB-B9FF-56CC8B1E6F4A}" presName="radial" presStyleCnt="0">
        <dgm:presLayoutVars>
          <dgm:animLvl val="ctr"/>
        </dgm:presLayoutVars>
      </dgm:prSet>
      <dgm:spPr/>
    </dgm:pt>
    <dgm:pt modelId="{F8D4B88D-5F3E-4891-806E-15852F34F7F8}" type="pres">
      <dgm:prSet presAssocID="{60F78CDE-4A6C-44DF-BED5-63F2C8C587DF}" presName="centerShape" presStyleLbl="vennNode1" presStyleIdx="0" presStyleCnt="7"/>
      <dgm:spPr/>
    </dgm:pt>
    <dgm:pt modelId="{D23BF603-6327-4ED8-8319-2B3632266A9C}" type="pres">
      <dgm:prSet presAssocID="{425F7D85-FFA2-4549-8429-10EE8C96E9FC}" presName="node" presStyleLbl="vennNode1" presStyleIdx="1" presStyleCnt="7">
        <dgm:presLayoutVars>
          <dgm:bulletEnabled val="1"/>
        </dgm:presLayoutVars>
      </dgm:prSet>
      <dgm:spPr/>
    </dgm:pt>
    <dgm:pt modelId="{68748B30-23FC-4996-AC6A-F82F18BF1425}" type="pres">
      <dgm:prSet presAssocID="{1717E9FE-1F8C-42AD-B544-EA146546603C}" presName="node" presStyleLbl="vennNode1" presStyleIdx="2" presStyleCnt="7">
        <dgm:presLayoutVars>
          <dgm:bulletEnabled val="1"/>
        </dgm:presLayoutVars>
      </dgm:prSet>
      <dgm:spPr/>
    </dgm:pt>
    <dgm:pt modelId="{5D359C72-103F-4067-B8DD-1BB7AD66A64E}" type="pres">
      <dgm:prSet presAssocID="{679213D2-E6F0-41E6-AEC0-B3358394C6DD}" presName="node" presStyleLbl="vennNode1" presStyleIdx="3" presStyleCnt="7">
        <dgm:presLayoutVars>
          <dgm:bulletEnabled val="1"/>
        </dgm:presLayoutVars>
      </dgm:prSet>
      <dgm:spPr/>
    </dgm:pt>
    <dgm:pt modelId="{A428C000-4DDD-4B53-8439-CE99BE28ADFD}" type="pres">
      <dgm:prSet presAssocID="{8F7DBB07-CCB6-4411-B3A7-66D638BCDC11}" presName="node" presStyleLbl="vennNode1" presStyleIdx="4" presStyleCnt="7">
        <dgm:presLayoutVars>
          <dgm:bulletEnabled val="1"/>
        </dgm:presLayoutVars>
      </dgm:prSet>
      <dgm:spPr/>
    </dgm:pt>
    <dgm:pt modelId="{11357BE2-49B7-4895-B817-CE92CA79A5CC}" type="pres">
      <dgm:prSet presAssocID="{6C2CFC71-E7B5-4E2C-914F-FA21CDCD8A26}" presName="node" presStyleLbl="vennNode1" presStyleIdx="5" presStyleCnt="7">
        <dgm:presLayoutVars>
          <dgm:bulletEnabled val="1"/>
        </dgm:presLayoutVars>
      </dgm:prSet>
      <dgm:spPr/>
    </dgm:pt>
    <dgm:pt modelId="{9571397F-3164-4656-AB44-77816EB1E821}" type="pres">
      <dgm:prSet presAssocID="{C4F1BB65-1D44-4068-8038-F5711A421A7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1CC1D761-8C28-466E-8043-656B47B661AF}" srcId="{60F78CDE-4A6C-44DF-BED5-63F2C8C587DF}" destId="{C4F1BB65-1D44-4068-8038-F5711A421A7D}" srcOrd="5" destOrd="0" parTransId="{BA88DF99-C53D-4863-9801-AA2701CE48EC}" sibTransId="{A61890D2-E582-4B17-B7C6-626C56F03B67}"/>
    <dgm:cxn modelId="{38391CEC-D875-49C5-8209-80865A04AC91}" srcId="{8FA02772-DD8F-49DB-B9FF-56CC8B1E6F4A}" destId="{60F78CDE-4A6C-44DF-BED5-63F2C8C587DF}" srcOrd="0" destOrd="0" parTransId="{DD3B071C-908E-47CF-983E-9CA816F6703C}" sibTransId="{87F0B829-833C-4AAB-A0C6-BF77BB4D646F}"/>
    <dgm:cxn modelId="{8CAD8B6F-B30B-4B39-9CCB-B44AA28D6648}" srcId="{60F78CDE-4A6C-44DF-BED5-63F2C8C587DF}" destId="{679213D2-E6F0-41E6-AEC0-B3358394C6DD}" srcOrd="2" destOrd="0" parTransId="{EE84B450-E3DC-47B9-A1F1-9C5B0E3895C7}" sibTransId="{DFAAF533-25E4-4895-B3D6-6AE14862249C}"/>
    <dgm:cxn modelId="{97C403B6-7397-4C58-B7A5-F784A84B29BB}" type="presOf" srcId="{60F78CDE-4A6C-44DF-BED5-63F2C8C587DF}" destId="{F8D4B88D-5F3E-4891-806E-15852F34F7F8}" srcOrd="0" destOrd="0" presId="urn:microsoft.com/office/officeart/2005/8/layout/radial3"/>
    <dgm:cxn modelId="{441FD9DC-9635-4D97-89A8-C4DB2D30E41C}" type="presOf" srcId="{1717E9FE-1F8C-42AD-B544-EA146546603C}" destId="{68748B30-23FC-4996-AC6A-F82F18BF1425}" srcOrd="0" destOrd="0" presId="urn:microsoft.com/office/officeart/2005/8/layout/radial3"/>
    <dgm:cxn modelId="{9452132F-5048-4257-BD9F-09CF6B371D66}" type="presOf" srcId="{C4F1BB65-1D44-4068-8038-F5711A421A7D}" destId="{9571397F-3164-4656-AB44-77816EB1E821}" srcOrd="0" destOrd="0" presId="urn:microsoft.com/office/officeart/2005/8/layout/radial3"/>
    <dgm:cxn modelId="{69C5857A-8BB2-47A5-80ED-CD59B823C07C}" srcId="{60F78CDE-4A6C-44DF-BED5-63F2C8C587DF}" destId="{6C2CFC71-E7B5-4E2C-914F-FA21CDCD8A26}" srcOrd="4" destOrd="0" parTransId="{6792923A-CDDE-4ABE-8BC0-EC80E0AD110F}" sibTransId="{735E6CB7-9ED5-4E03-AF37-E3CFD75757F2}"/>
    <dgm:cxn modelId="{1C45BA57-92B7-4CBB-99AF-2D78B3CAC65F}" srcId="{60F78CDE-4A6C-44DF-BED5-63F2C8C587DF}" destId="{1717E9FE-1F8C-42AD-B544-EA146546603C}" srcOrd="1" destOrd="0" parTransId="{A6EF4CB2-EA64-48FA-81CB-3D1B35159D63}" sibTransId="{15958C6C-CDDE-4AE3-8B0D-478ECB533910}"/>
    <dgm:cxn modelId="{E8365370-B827-4504-A844-EF165AE6C9D6}" type="presOf" srcId="{425F7D85-FFA2-4549-8429-10EE8C96E9FC}" destId="{D23BF603-6327-4ED8-8319-2B3632266A9C}" srcOrd="0" destOrd="0" presId="urn:microsoft.com/office/officeart/2005/8/layout/radial3"/>
    <dgm:cxn modelId="{EA006E0B-54D2-4491-A989-E8900E01F35C}" type="presOf" srcId="{679213D2-E6F0-41E6-AEC0-B3358394C6DD}" destId="{5D359C72-103F-4067-B8DD-1BB7AD66A64E}" srcOrd="0" destOrd="0" presId="urn:microsoft.com/office/officeart/2005/8/layout/radial3"/>
    <dgm:cxn modelId="{618B755D-B8EA-40F5-ACA1-E24D2F91FCA8}" type="presOf" srcId="{8FA02772-DD8F-49DB-B9FF-56CC8B1E6F4A}" destId="{C8832055-0C14-4AD2-A443-03BF8A23702E}" srcOrd="0" destOrd="0" presId="urn:microsoft.com/office/officeart/2005/8/layout/radial3"/>
    <dgm:cxn modelId="{39EDD80C-512F-433B-91D5-FB72ACF9A5CA}" srcId="{60F78CDE-4A6C-44DF-BED5-63F2C8C587DF}" destId="{8F7DBB07-CCB6-4411-B3A7-66D638BCDC11}" srcOrd="3" destOrd="0" parTransId="{DBE4A8F5-E90C-4FCC-9CFF-F13E5811E0C7}" sibTransId="{E4693397-6C90-448C-BE1A-299CAE359826}"/>
    <dgm:cxn modelId="{E6035912-1A29-4404-9043-33A6C472B256}" type="presOf" srcId="{6C2CFC71-E7B5-4E2C-914F-FA21CDCD8A26}" destId="{11357BE2-49B7-4895-B817-CE92CA79A5CC}" srcOrd="0" destOrd="0" presId="urn:microsoft.com/office/officeart/2005/8/layout/radial3"/>
    <dgm:cxn modelId="{0E149771-F7AD-4C0D-ABAB-B770CF36BB12}" srcId="{60F78CDE-4A6C-44DF-BED5-63F2C8C587DF}" destId="{425F7D85-FFA2-4549-8429-10EE8C96E9FC}" srcOrd="0" destOrd="0" parTransId="{697732A5-22E2-4C3B-8CCF-B13BB479E01D}" sibTransId="{20825F06-7A24-49B8-925F-8349FD39FA01}"/>
    <dgm:cxn modelId="{341A6FE5-44BE-4F9D-836F-29DDD9E47AD2}" type="presOf" srcId="{8F7DBB07-CCB6-4411-B3A7-66D638BCDC11}" destId="{A428C000-4DDD-4B53-8439-CE99BE28ADFD}" srcOrd="0" destOrd="0" presId="urn:microsoft.com/office/officeart/2005/8/layout/radial3"/>
    <dgm:cxn modelId="{3CE92FFC-9C02-49DA-AB91-C07F2EBF0E06}" type="presParOf" srcId="{C8832055-0C14-4AD2-A443-03BF8A23702E}" destId="{E4D46FDB-908B-4E68-A9B0-D663C344F35A}" srcOrd="0" destOrd="0" presId="urn:microsoft.com/office/officeart/2005/8/layout/radial3"/>
    <dgm:cxn modelId="{4D2F9CB5-3128-4EB0-8A67-E6FB6F87058E}" type="presParOf" srcId="{E4D46FDB-908B-4E68-A9B0-D663C344F35A}" destId="{F8D4B88D-5F3E-4891-806E-15852F34F7F8}" srcOrd="0" destOrd="0" presId="urn:microsoft.com/office/officeart/2005/8/layout/radial3"/>
    <dgm:cxn modelId="{76A48ACE-BAD9-4FC5-90F9-F6CB74D5F886}" type="presParOf" srcId="{E4D46FDB-908B-4E68-A9B0-D663C344F35A}" destId="{D23BF603-6327-4ED8-8319-2B3632266A9C}" srcOrd="1" destOrd="0" presId="urn:microsoft.com/office/officeart/2005/8/layout/radial3"/>
    <dgm:cxn modelId="{34CCB237-9E4D-491F-948E-4BE97BCAD912}" type="presParOf" srcId="{E4D46FDB-908B-4E68-A9B0-D663C344F35A}" destId="{68748B30-23FC-4996-AC6A-F82F18BF1425}" srcOrd="2" destOrd="0" presId="urn:microsoft.com/office/officeart/2005/8/layout/radial3"/>
    <dgm:cxn modelId="{3B46F5A6-2055-4C4D-A4D6-59A84275F86B}" type="presParOf" srcId="{E4D46FDB-908B-4E68-A9B0-D663C344F35A}" destId="{5D359C72-103F-4067-B8DD-1BB7AD66A64E}" srcOrd="3" destOrd="0" presId="urn:microsoft.com/office/officeart/2005/8/layout/radial3"/>
    <dgm:cxn modelId="{E7480314-BFF2-4C4D-AA93-63873DEF18C4}" type="presParOf" srcId="{E4D46FDB-908B-4E68-A9B0-D663C344F35A}" destId="{A428C000-4DDD-4B53-8439-CE99BE28ADFD}" srcOrd="4" destOrd="0" presId="urn:microsoft.com/office/officeart/2005/8/layout/radial3"/>
    <dgm:cxn modelId="{D3FEDC9D-6DCB-417E-AC57-1D5EF82B59DA}" type="presParOf" srcId="{E4D46FDB-908B-4E68-A9B0-D663C344F35A}" destId="{11357BE2-49B7-4895-B817-CE92CA79A5CC}" srcOrd="5" destOrd="0" presId="urn:microsoft.com/office/officeart/2005/8/layout/radial3"/>
    <dgm:cxn modelId="{7A9F02EB-23A3-44EE-ABD6-2E6D75A91E9C}" type="presParOf" srcId="{E4D46FDB-908B-4E68-A9B0-D663C344F35A}" destId="{9571397F-3164-4656-AB44-77816EB1E821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A02772-DD8F-49DB-B9FF-56CC8B1E6F4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78CDE-4A6C-44DF-BED5-63F2C8C587DF}">
      <dgm:prSet phldrT="[Texto]"/>
      <dgm:spPr>
        <a:solidFill>
          <a:srgbClr val="FF9E00">
            <a:alpha val="50000"/>
          </a:srgbClr>
        </a:solidFill>
      </dgm:spPr>
      <dgm:t>
        <a:bodyPr/>
        <a:lstStyle/>
        <a:p>
          <a:r>
            <a:rPr lang="es-ES" dirty="0"/>
            <a:t>AT028</a:t>
          </a:r>
        </a:p>
      </dgm:t>
    </dgm:pt>
    <dgm:pt modelId="{DD3B071C-908E-47CF-983E-9CA816F6703C}" type="parTrans" cxnId="{38391CEC-D875-49C5-8209-80865A04AC91}">
      <dgm:prSet/>
      <dgm:spPr/>
      <dgm:t>
        <a:bodyPr/>
        <a:lstStyle/>
        <a:p>
          <a:endParaRPr lang="es-ES"/>
        </a:p>
      </dgm:t>
    </dgm:pt>
    <dgm:pt modelId="{87F0B829-833C-4AAB-A0C6-BF77BB4D646F}" type="sibTrans" cxnId="{38391CEC-D875-49C5-8209-80865A04AC91}">
      <dgm:prSet/>
      <dgm:spPr/>
      <dgm:t>
        <a:bodyPr/>
        <a:lstStyle/>
        <a:p>
          <a:endParaRPr lang="es-ES"/>
        </a:p>
      </dgm:t>
    </dgm:pt>
    <dgm:pt modelId="{425F7D85-FFA2-4549-8429-10EE8C96E9F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697732A5-22E2-4C3B-8CCF-B13BB479E01D}" type="parTrans" cxnId="{0E149771-F7AD-4C0D-ABAB-B770CF36BB12}">
      <dgm:prSet/>
      <dgm:spPr/>
      <dgm:t>
        <a:bodyPr/>
        <a:lstStyle/>
        <a:p>
          <a:endParaRPr lang="es-ES"/>
        </a:p>
      </dgm:t>
    </dgm:pt>
    <dgm:pt modelId="{20825F06-7A24-49B8-925F-8349FD39FA01}" type="sibTrans" cxnId="{0E149771-F7AD-4C0D-ABAB-B770CF36BB12}">
      <dgm:prSet/>
      <dgm:spPr/>
      <dgm:t>
        <a:bodyPr/>
        <a:lstStyle/>
        <a:p>
          <a:endParaRPr lang="es-ES"/>
        </a:p>
      </dgm:t>
    </dgm:pt>
    <dgm:pt modelId="{8F7DBB07-CCB6-4411-B3A7-66D638BCDC11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DBE4A8F5-E90C-4FCC-9CFF-F13E5811E0C7}" type="parTrans" cxnId="{39EDD80C-512F-433B-91D5-FB72ACF9A5CA}">
      <dgm:prSet/>
      <dgm:spPr/>
      <dgm:t>
        <a:bodyPr/>
        <a:lstStyle/>
        <a:p>
          <a:endParaRPr lang="es-ES"/>
        </a:p>
      </dgm:t>
    </dgm:pt>
    <dgm:pt modelId="{E4693397-6C90-448C-BE1A-299CAE359826}" type="sibTrans" cxnId="{39EDD80C-512F-433B-91D5-FB72ACF9A5CA}">
      <dgm:prSet/>
      <dgm:spPr/>
      <dgm:t>
        <a:bodyPr/>
        <a:lstStyle/>
        <a:p>
          <a:endParaRPr lang="es-ES"/>
        </a:p>
      </dgm:t>
    </dgm:pt>
    <dgm:pt modelId="{6C2CFC71-E7B5-4E2C-914F-FA21CDCD8A26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6792923A-CDDE-4ABE-8BC0-EC80E0AD110F}" type="parTrans" cxnId="{69C5857A-8BB2-47A5-80ED-CD59B823C07C}">
      <dgm:prSet/>
      <dgm:spPr/>
      <dgm:t>
        <a:bodyPr/>
        <a:lstStyle/>
        <a:p>
          <a:endParaRPr lang="es-ES"/>
        </a:p>
      </dgm:t>
    </dgm:pt>
    <dgm:pt modelId="{735E6CB7-9ED5-4E03-AF37-E3CFD75757F2}" type="sibTrans" cxnId="{69C5857A-8BB2-47A5-80ED-CD59B823C07C}">
      <dgm:prSet/>
      <dgm:spPr/>
      <dgm:t>
        <a:bodyPr/>
        <a:lstStyle/>
        <a:p>
          <a:endParaRPr lang="es-ES"/>
        </a:p>
      </dgm:t>
    </dgm:pt>
    <dgm:pt modelId="{C4F1BB65-1D44-4068-8038-F5711A421A7D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A88DF99-C53D-4863-9801-AA2701CE48EC}" type="parTrans" cxnId="{1CC1D761-8C28-466E-8043-656B47B661AF}">
      <dgm:prSet/>
      <dgm:spPr/>
      <dgm:t>
        <a:bodyPr/>
        <a:lstStyle/>
        <a:p>
          <a:endParaRPr lang="es-ES"/>
        </a:p>
      </dgm:t>
    </dgm:pt>
    <dgm:pt modelId="{A61890D2-E582-4B17-B7C6-626C56F03B67}" type="sibTrans" cxnId="{1CC1D761-8C28-466E-8043-656B47B661AF}">
      <dgm:prSet/>
      <dgm:spPr/>
      <dgm:t>
        <a:bodyPr/>
        <a:lstStyle/>
        <a:p>
          <a:endParaRPr lang="es-ES"/>
        </a:p>
      </dgm:t>
    </dgm:pt>
    <dgm:pt modelId="{C8832055-0C14-4AD2-A443-03BF8A23702E}" type="pres">
      <dgm:prSet presAssocID="{8FA02772-DD8F-49DB-B9FF-56CC8B1E6F4A}" presName="composite" presStyleCnt="0">
        <dgm:presLayoutVars>
          <dgm:chMax val="1"/>
          <dgm:dir/>
          <dgm:resizeHandles val="exact"/>
        </dgm:presLayoutVars>
      </dgm:prSet>
      <dgm:spPr/>
    </dgm:pt>
    <dgm:pt modelId="{E4D46FDB-908B-4E68-A9B0-D663C344F35A}" type="pres">
      <dgm:prSet presAssocID="{8FA02772-DD8F-49DB-B9FF-56CC8B1E6F4A}" presName="radial" presStyleCnt="0">
        <dgm:presLayoutVars>
          <dgm:animLvl val="ctr"/>
        </dgm:presLayoutVars>
      </dgm:prSet>
      <dgm:spPr/>
    </dgm:pt>
    <dgm:pt modelId="{F8D4B88D-5F3E-4891-806E-15852F34F7F8}" type="pres">
      <dgm:prSet presAssocID="{60F78CDE-4A6C-44DF-BED5-63F2C8C587DF}" presName="centerShape" presStyleLbl="vennNode1" presStyleIdx="0" presStyleCnt="5"/>
      <dgm:spPr/>
    </dgm:pt>
    <dgm:pt modelId="{D23BF603-6327-4ED8-8319-2B3632266A9C}" type="pres">
      <dgm:prSet presAssocID="{425F7D85-FFA2-4549-8429-10EE8C96E9FC}" presName="node" presStyleLbl="vennNode1" presStyleIdx="1" presStyleCnt="5">
        <dgm:presLayoutVars>
          <dgm:bulletEnabled val="1"/>
        </dgm:presLayoutVars>
      </dgm:prSet>
      <dgm:spPr/>
    </dgm:pt>
    <dgm:pt modelId="{A428C000-4DDD-4B53-8439-CE99BE28ADFD}" type="pres">
      <dgm:prSet presAssocID="{8F7DBB07-CCB6-4411-B3A7-66D638BCDC11}" presName="node" presStyleLbl="vennNode1" presStyleIdx="2" presStyleCnt="5">
        <dgm:presLayoutVars>
          <dgm:bulletEnabled val="1"/>
        </dgm:presLayoutVars>
      </dgm:prSet>
      <dgm:spPr/>
    </dgm:pt>
    <dgm:pt modelId="{11357BE2-49B7-4895-B817-CE92CA79A5CC}" type="pres">
      <dgm:prSet presAssocID="{6C2CFC71-E7B5-4E2C-914F-FA21CDCD8A26}" presName="node" presStyleLbl="vennNode1" presStyleIdx="3" presStyleCnt="5">
        <dgm:presLayoutVars>
          <dgm:bulletEnabled val="1"/>
        </dgm:presLayoutVars>
      </dgm:prSet>
      <dgm:spPr/>
    </dgm:pt>
    <dgm:pt modelId="{9571397F-3164-4656-AB44-77816EB1E821}" type="pres">
      <dgm:prSet presAssocID="{C4F1BB65-1D44-4068-8038-F5711A421A7D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CC1D761-8C28-466E-8043-656B47B661AF}" srcId="{60F78CDE-4A6C-44DF-BED5-63F2C8C587DF}" destId="{C4F1BB65-1D44-4068-8038-F5711A421A7D}" srcOrd="3" destOrd="0" parTransId="{BA88DF99-C53D-4863-9801-AA2701CE48EC}" sibTransId="{A61890D2-E582-4B17-B7C6-626C56F03B67}"/>
    <dgm:cxn modelId="{38391CEC-D875-49C5-8209-80865A04AC91}" srcId="{8FA02772-DD8F-49DB-B9FF-56CC8B1E6F4A}" destId="{60F78CDE-4A6C-44DF-BED5-63F2C8C587DF}" srcOrd="0" destOrd="0" parTransId="{DD3B071C-908E-47CF-983E-9CA816F6703C}" sibTransId="{87F0B829-833C-4AAB-A0C6-BF77BB4D646F}"/>
    <dgm:cxn modelId="{97C403B6-7397-4C58-B7A5-F784A84B29BB}" type="presOf" srcId="{60F78CDE-4A6C-44DF-BED5-63F2C8C587DF}" destId="{F8D4B88D-5F3E-4891-806E-15852F34F7F8}" srcOrd="0" destOrd="0" presId="urn:microsoft.com/office/officeart/2005/8/layout/radial3"/>
    <dgm:cxn modelId="{9452132F-5048-4257-BD9F-09CF6B371D66}" type="presOf" srcId="{C4F1BB65-1D44-4068-8038-F5711A421A7D}" destId="{9571397F-3164-4656-AB44-77816EB1E821}" srcOrd="0" destOrd="0" presId="urn:microsoft.com/office/officeart/2005/8/layout/radial3"/>
    <dgm:cxn modelId="{69C5857A-8BB2-47A5-80ED-CD59B823C07C}" srcId="{60F78CDE-4A6C-44DF-BED5-63F2C8C587DF}" destId="{6C2CFC71-E7B5-4E2C-914F-FA21CDCD8A26}" srcOrd="2" destOrd="0" parTransId="{6792923A-CDDE-4ABE-8BC0-EC80E0AD110F}" sibTransId="{735E6CB7-9ED5-4E03-AF37-E3CFD75757F2}"/>
    <dgm:cxn modelId="{E8365370-B827-4504-A844-EF165AE6C9D6}" type="presOf" srcId="{425F7D85-FFA2-4549-8429-10EE8C96E9FC}" destId="{D23BF603-6327-4ED8-8319-2B3632266A9C}" srcOrd="0" destOrd="0" presId="urn:microsoft.com/office/officeart/2005/8/layout/radial3"/>
    <dgm:cxn modelId="{618B755D-B8EA-40F5-ACA1-E24D2F91FCA8}" type="presOf" srcId="{8FA02772-DD8F-49DB-B9FF-56CC8B1E6F4A}" destId="{C8832055-0C14-4AD2-A443-03BF8A23702E}" srcOrd="0" destOrd="0" presId="urn:microsoft.com/office/officeart/2005/8/layout/radial3"/>
    <dgm:cxn modelId="{39EDD80C-512F-433B-91D5-FB72ACF9A5CA}" srcId="{60F78CDE-4A6C-44DF-BED5-63F2C8C587DF}" destId="{8F7DBB07-CCB6-4411-B3A7-66D638BCDC11}" srcOrd="1" destOrd="0" parTransId="{DBE4A8F5-E90C-4FCC-9CFF-F13E5811E0C7}" sibTransId="{E4693397-6C90-448C-BE1A-299CAE359826}"/>
    <dgm:cxn modelId="{E6035912-1A29-4404-9043-33A6C472B256}" type="presOf" srcId="{6C2CFC71-E7B5-4E2C-914F-FA21CDCD8A26}" destId="{11357BE2-49B7-4895-B817-CE92CA79A5CC}" srcOrd="0" destOrd="0" presId="urn:microsoft.com/office/officeart/2005/8/layout/radial3"/>
    <dgm:cxn modelId="{0E149771-F7AD-4C0D-ABAB-B770CF36BB12}" srcId="{60F78CDE-4A6C-44DF-BED5-63F2C8C587DF}" destId="{425F7D85-FFA2-4549-8429-10EE8C96E9FC}" srcOrd="0" destOrd="0" parTransId="{697732A5-22E2-4C3B-8CCF-B13BB479E01D}" sibTransId="{20825F06-7A24-49B8-925F-8349FD39FA01}"/>
    <dgm:cxn modelId="{341A6FE5-44BE-4F9D-836F-29DDD9E47AD2}" type="presOf" srcId="{8F7DBB07-CCB6-4411-B3A7-66D638BCDC11}" destId="{A428C000-4DDD-4B53-8439-CE99BE28ADFD}" srcOrd="0" destOrd="0" presId="urn:microsoft.com/office/officeart/2005/8/layout/radial3"/>
    <dgm:cxn modelId="{3CE92FFC-9C02-49DA-AB91-C07F2EBF0E06}" type="presParOf" srcId="{C8832055-0C14-4AD2-A443-03BF8A23702E}" destId="{E4D46FDB-908B-4E68-A9B0-D663C344F35A}" srcOrd="0" destOrd="0" presId="urn:microsoft.com/office/officeart/2005/8/layout/radial3"/>
    <dgm:cxn modelId="{4D2F9CB5-3128-4EB0-8A67-E6FB6F87058E}" type="presParOf" srcId="{E4D46FDB-908B-4E68-A9B0-D663C344F35A}" destId="{F8D4B88D-5F3E-4891-806E-15852F34F7F8}" srcOrd="0" destOrd="0" presId="urn:microsoft.com/office/officeart/2005/8/layout/radial3"/>
    <dgm:cxn modelId="{76A48ACE-BAD9-4FC5-90F9-F6CB74D5F886}" type="presParOf" srcId="{E4D46FDB-908B-4E68-A9B0-D663C344F35A}" destId="{D23BF603-6327-4ED8-8319-2B3632266A9C}" srcOrd="1" destOrd="0" presId="urn:microsoft.com/office/officeart/2005/8/layout/radial3"/>
    <dgm:cxn modelId="{E7480314-BFF2-4C4D-AA93-63873DEF18C4}" type="presParOf" srcId="{E4D46FDB-908B-4E68-A9B0-D663C344F35A}" destId="{A428C000-4DDD-4B53-8439-CE99BE28ADFD}" srcOrd="2" destOrd="0" presId="urn:microsoft.com/office/officeart/2005/8/layout/radial3"/>
    <dgm:cxn modelId="{D3FEDC9D-6DCB-417E-AC57-1D5EF82B59DA}" type="presParOf" srcId="{E4D46FDB-908B-4E68-A9B0-D663C344F35A}" destId="{11357BE2-49B7-4895-B817-CE92CA79A5CC}" srcOrd="3" destOrd="0" presId="urn:microsoft.com/office/officeart/2005/8/layout/radial3"/>
    <dgm:cxn modelId="{7A9F02EB-23A3-44EE-ABD6-2E6D75A91E9C}" type="presParOf" srcId="{E4D46FDB-908B-4E68-A9B0-D663C344F35A}" destId="{9571397F-3164-4656-AB44-77816EB1E82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E1EB9D-51E9-4DE5-BC32-49E521DD1B3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AEA034C-A113-46AB-9478-3A5DF98E14F2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Desarrollador</a:t>
          </a:r>
        </a:p>
      </dgm:t>
    </dgm:pt>
    <dgm:pt modelId="{74C93B36-E006-4A84-8D29-9286E9C92068}" type="parTrans" cxnId="{28B7CB81-A167-4B7A-93CE-BB2F3A7082D6}">
      <dgm:prSet/>
      <dgm:spPr/>
      <dgm:t>
        <a:bodyPr/>
        <a:lstStyle/>
        <a:p>
          <a:endParaRPr lang="es-ES"/>
        </a:p>
      </dgm:t>
    </dgm:pt>
    <dgm:pt modelId="{97238D8E-983F-42FB-B898-9E0632031332}" type="sibTrans" cxnId="{28B7CB81-A167-4B7A-93CE-BB2F3A7082D6}">
      <dgm:prSet/>
      <dgm:spPr/>
      <dgm:t>
        <a:bodyPr/>
        <a:lstStyle/>
        <a:p>
          <a:endParaRPr lang="es-ES"/>
        </a:p>
      </dgm:t>
    </dgm:pt>
    <dgm:pt modelId="{D7AD2C1D-863E-4948-84D0-62F6F814695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Nuevo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3FA15735-2DAF-4B9E-8022-E669176CF2D0}" type="parTrans" cxnId="{BB7C427F-F5BB-45A6-82DC-4EA22DE3DF71}">
      <dgm:prSet/>
      <dgm:spPr/>
      <dgm:t>
        <a:bodyPr/>
        <a:lstStyle/>
        <a:p>
          <a:endParaRPr lang="es-ES"/>
        </a:p>
      </dgm:t>
    </dgm:pt>
    <dgm:pt modelId="{DA2C4CDE-27D1-4CD7-A1FE-0912AB4F40A6}" type="sibTrans" cxnId="{BB7C427F-F5BB-45A6-82DC-4EA22DE3DF71}">
      <dgm:prSet/>
      <dgm:spPr/>
      <dgm:t>
        <a:bodyPr/>
        <a:lstStyle/>
        <a:p>
          <a:endParaRPr lang="es-ES"/>
        </a:p>
      </dgm:t>
    </dgm:pt>
    <dgm:pt modelId="{0EA20891-4E55-45A6-828C-5E55E324656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Desarrollo</a:t>
          </a:r>
        </a:p>
      </dgm:t>
    </dgm:pt>
    <dgm:pt modelId="{19BE2885-D8FC-4891-8108-2494F28F7B9B}" type="parTrans" cxnId="{EF41E677-7CDD-4BCF-BB08-7DC035045205}">
      <dgm:prSet/>
      <dgm:spPr/>
      <dgm:t>
        <a:bodyPr/>
        <a:lstStyle/>
        <a:p>
          <a:endParaRPr lang="es-ES"/>
        </a:p>
      </dgm:t>
    </dgm:pt>
    <dgm:pt modelId="{BE5D866C-662A-47E3-963B-441C1D9FBEFC}" type="sibTrans" cxnId="{EF41E677-7CDD-4BCF-BB08-7DC035045205}">
      <dgm:prSet/>
      <dgm:spPr/>
      <dgm:t>
        <a:bodyPr/>
        <a:lstStyle/>
        <a:p>
          <a:endParaRPr lang="es-ES"/>
        </a:p>
      </dgm:t>
    </dgm:pt>
    <dgm:pt modelId="{6CCF0930-33A8-42FC-B60A-AE4751FD00D8}">
      <dgm:prSet phldrT="[Texto]"/>
      <dgm:spPr/>
      <dgm:t>
        <a:bodyPr/>
        <a:lstStyle/>
        <a:p>
          <a:r>
            <a:rPr lang="es-ES" dirty="0"/>
            <a:t>Modificación es introducida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B9891D41-889E-4C21-8866-92A48E362434}" type="parTrans" cxnId="{540B0A5B-59CF-4566-9C44-6B966CBFA93B}">
      <dgm:prSet/>
      <dgm:spPr/>
      <dgm:t>
        <a:bodyPr/>
        <a:lstStyle/>
        <a:p>
          <a:endParaRPr lang="es-ES"/>
        </a:p>
      </dgm:t>
    </dgm:pt>
    <dgm:pt modelId="{9BA36D04-8DF2-4CD3-BFF7-AA1821851D59}" type="sibTrans" cxnId="{540B0A5B-59CF-4566-9C44-6B966CBFA93B}">
      <dgm:prSet/>
      <dgm:spPr/>
      <dgm:t>
        <a:bodyPr/>
        <a:lstStyle/>
        <a:p>
          <a:endParaRPr lang="es-ES"/>
        </a:p>
      </dgm:t>
    </dgm:pt>
    <dgm:pt modelId="{92D48A57-9462-481F-8DF9-F9E6CE978DB7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405F8F74-38E3-4137-870A-4CBAE8877B5C}" type="parTrans" cxnId="{4F49C2C0-0A05-4210-951C-9F6539B471E0}">
      <dgm:prSet/>
      <dgm:spPr/>
      <dgm:t>
        <a:bodyPr/>
        <a:lstStyle/>
        <a:p>
          <a:endParaRPr lang="es-ES"/>
        </a:p>
      </dgm:t>
    </dgm:pt>
    <dgm:pt modelId="{F5B34D6E-2613-417A-A4D3-E400234F0D66}" type="sibTrans" cxnId="{4F49C2C0-0A05-4210-951C-9F6539B471E0}">
      <dgm:prSet/>
      <dgm:spPr/>
      <dgm:t>
        <a:bodyPr/>
        <a:lstStyle/>
        <a:p>
          <a:endParaRPr lang="es-ES"/>
        </a:p>
      </dgm:t>
    </dgm:pt>
    <dgm:pt modelId="{C14205E7-644C-46CA-8B8F-B004A1F8DC38}">
      <dgm:prSet phldrT="[Texto]"/>
      <dgm:spPr/>
      <dgm:t>
        <a:bodyPr/>
        <a:lstStyle/>
        <a:p>
          <a:r>
            <a:rPr lang="es-ES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</a:t>
          </a:r>
        </a:p>
      </dgm:t>
    </dgm:pt>
    <dgm:pt modelId="{40595B90-126E-4D3B-8E07-2DB680332B27}" type="parTrans" cxnId="{5902FD36-5BCC-4A0E-A9E5-9E768522E7B1}">
      <dgm:prSet/>
      <dgm:spPr/>
      <dgm:t>
        <a:bodyPr/>
        <a:lstStyle/>
        <a:p>
          <a:endParaRPr lang="es-ES"/>
        </a:p>
      </dgm:t>
    </dgm:pt>
    <dgm:pt modelId="{2AF8F763-80A1-411C-9D74-13D2D28BE56A}" type="sibTrans" cxnId="{5902FD36-5BCC-4A0E-A9E5-9E768522E7B1}">
      <dgm:prSet/>
      <dgm:spPr/>
      <dgm:t>
        <a:bodyPr/>
        <a:lstStyle/>
        <a:p>
          <a:endParaRPr lang="es-ES"/>
        </a:p>
      </dgm:t>
    </dgm:pt>
    <dgm:pt modelId="{30619897-7CC2-41B0-9A53-EF9437E652FB}" type="pres">
      <dgm:prSet presAssocID="{11E1EB9D-51E9-4DE5-BC32-49E521DD1B35}" presName="Name0" presStyleCnt="0">
        <dgm:presLayoutVars>
          <dgm:dir/>
          <dgm:animOne val="branch"/>
          <dgm:animLvl val="lvl"/>
        </dgm:presLayoutVars>
      </dgm:prSet>
      <dgm:spPr/>
    </dgm:pt>
    <dgm:pt modelId="{D5D22005-61DC-40AD-AB60-B7068B75285B}" type="pres">
      <dgm:prSet presAssocID="{3AEA034C-A113-46AB-9478-3A5DF98E14F2}" presName="chaos" presStyleCnt="0"/>
      <dgm:spPr/>
    </dgm:pt>
    <dgm:pt modelId="{30A8F560-AD0C-4C71-933E-BDFF9D5D42DA}" type="pres">
      <dgm:prSet presAssocID="{3AEA034C-A113-46AB-9478-3A5DF98E14F2}" presName="parTx1" presStyleLbl="revTx" presStyleIdx="0" presStyleCnt="5"/>
      <dgm:spPr/>
    </dgm:pt>
    <dgm:pt modelId="{2D9890ED-C22C-4DFD-B483-F38D43D1D766}" type="pres">
      <dgm:prSet presAssocID="{3AEA034C-A113-46AB-9478-3A5DF98E14F2}" presName="c1" presStyleLbl="node1" presStyleIdx="0" presStyleCnt="19"/>
      <dgm:spPr/>
    </dgm:pt>
    <dgm:pt modelId="{18518F6C-BAF2-482F-9EA4-C334A69CED07}" type="pres">
      <dgm:prSet presAssocID="{3AEA034C-A113-46AB-9478-3A5DF98E14F2}" presName="c2" presStyleLbl="node1" presStyleIdx="1" presStyleCnt="19"/>
      <dgm:spPr/>
    </dgm:pt>
    <dgm:pt modelId="{ABE68B2F-C6DB-4F6D-9A41-C68EE7097ADE}" type="pres">
      <dgm:prSet presAssocID="{3AEA034C-A113-46AB-9478-3A5DF98E14F2}" presName="c3" presStyleLbl="node1" presStyleIdx="2" presStyleCnt="19"/>
      <dgm:spPr/>
    </dgm:pt>
    <dgm:pt modelId="{86D5ED6F-8E44-49EC-B6BA-9369170A54E0}" type="pres">
      <dgm:prSet presAssocID="{3AEA034C-A113-46AB-9478-3A5DF98E14F2}" presName="c4" presStyleLbl="node1" presStyleIdx="3" presStyleCnt="19"/>
      <dgm:spPr/>
    </dgm:pt>
    <dgm:pt modelId="{A48E42EF-C0F8-40D3-A51B-81DA7F41C9CC}" type="pres">
      <dgm:prSet presAssocID="{3AEA034C-A113-46AB-9478-3A5DF98E14F2}" presName="c5" presStyleLbl="node1" presStyleIdx="4" presStyleCnt="19"/>
      <dgm:spPr/>
    </dgm:pt>
    <dgm:pt modelId="{F8F69E89-B223-4271-B3C2-F1C14EC0FB4B}" type="pres">
      <dgm:prSet presAssocID="{3AEA034C-A113-46AB-9478-3A5DF98E14F2}" presName="c6" presStyleLbl="node1" presStyleIdx="5" presStyleCnt="19"/>
      <dgm:spPr/>
    </dgm:pt>
    <dgm:pt modelId="{6DC49CCF-B137-4AF6-8716-9CE324541D9F}" type="pres">
      <dgm:prSet presAssocID="{3AEA034C-A113-46AB-9478-3A5DF98E14F2}" presName="c7" presStyleLbl="node1" presStyleIdx="6" presStyleCnt="19"/>
      <dgm:spPr/>
    </dgm:pt>
    <dgm:pt modelId="{72CC215C-FB6F-4779-B2B5-274C0BDE484B}" type="pres">
      <dgm:prSet presAssocID="{3AEA034C-A113-46AB-9478-3A5DF98E14F2}" presName="c8" presStyleLbl="node1" presStyleIdx="7" presStyleCnt="19"/>
      <dgm:spPr/>
    </dgm:pt>
    <dgm:pt modelId="{B66F452D-6C11-4A35-A5D5-C630B48768F1}" type="pres">
      <dgm:prSet presAssocID="{3AEA034C-A113-46AB-9478-3A5DF98E14F2}" presName="c9" presStyleLbl="node1" presStyleIdx="8" presStyleCnt="19"/>
      <dgm:spPr/>
    </dgm:pt>
    <dgm:pt modelId="{577124CA-1725-4297-BFBE-FD166667E2BD}" type="pres">
      <dgm:prSet presAssocID="{3AEA034C-A113-46AB-9478-3A5DF98E14F2}" presName="c10" presStyleLbl="node1" presStyleIdx="9" presStyleCnt="19"/>
      <dgm:spPr/>
    </dgm:pt>
    <dgm:pt modelId="{453CB25E-5C47-4811-BD33-A53DF7D21D07}" type="pres">
      <dgm:prSet presAssocID="{3AEA034C-A113-46AB-9478-3A5DF98E14F2}" presName="c11" presStyleLbl="node1" presStyleIdx="10" presStyleCnt="19"/>
      <dgm:spPr/>
    </dgm:pt>
    <dgm:pt modelId="{B3CFCBF7-5D69-402C-9555-DD334BAA6DA2}" type="pres">
      <dgm:prSet presAssocID="{3AEA034C-A113-46AB-9478-3A5DF98E14F2}" presName="c12" presStyleLbl="node1" presStyleIdx="11" presStyleCnt="19"/>
      <dgm:spPr/>
    </dgm:pt>
    <dgm:pt modelId="{54B21E32-007E-4AAE-A9F6-722EE0F73C82}" type="pres">
      <dgm:prSet presAssocID="{3AEA034C-A113-46AB-9478-3A5DF98E14F2}" presName="c13" presStyleLbl="node1" presStyleIdx="12" presStyleCnt="19"/>
      <dgm:spPr/>
    </dgm:pt>
    <dgm:pt modelId="{5296B8B4-3E46-42FF-9F5A-5DFA0CF5A431}" type="pres">
      <dgm:prSet presAssocID="{3AEA034C-A113-46AB-9478-3A5DF98E14F2}" presName="c14" presStyleLbl="node1" presStyleIdx="13" presStyleCnt="19"/>
      <dgm:spPr/>
    </dgm:pt>
    <dgm:pt modelId="{3711C87B-F9BA-4751-84E9-B1424F742D86}" type="pres">
      <dgm:prSet presAssocID="{3AEA034C-A113-46AB-9478-3A5DF98E14F2}" presName="c15" presStyleLbl="node1" presStyleIdx="14" presStyleCnt="19"/>
      <dgm:spPr/>
    </dgm:pt>
    <dgm:pt modelId="{0E0BBAF5-07CE-479A-9020-0B34BFD34961}" type="pres">
      <dgm:prSet presAssocID="{3AEA034C-A113-46AB-9478-3A5DF98E14F2}" presName="c16" presStyleLbl="node1" presStyleIdx="15" presStyleCnt="19"/>
      <dgm:spPr/>
    </dgm:pt>
    <dgm:pt modelId="{B9D46A96-2083-4571-AA35-ED02BEFCD7C3}" type="pres">
      <dgm:prSet presAssocID="{3AEA034C-A113-46AB-9478-3A5DF98E14F2}" presName="c17" presStyleLbl="node1" presStyleIdx="16" presStyleCnt="19"/>
      <dgm:spPr/>
    </dgm:pt>
    <dgm:pt modelId="{987627B8-9F96-4C8B-AB02-A34CCDC2FE1D}" type="pres">
      <dgm:prSet presAssocID="{3AEA034C-A113-46AB-9478-3A5DF98E14F2}" presName="c18" presStyleLbl="node1" presStyleIdx="17" presStyleCnt="19"/>
      <dgm:spPr/>
    </dgm:pt>
    <dgm:pt modelId="{B9872858-3F92-4251-87A9-44EF8883DD85}" type="pres">
      <dgm:prSet presAssocID="{97238D8E-983F-42FB-B898-9E0632031332}" presName="chevronComposite1" presStyleCnt="0"/>
      <dgm:spPr/>
    </dgm:pt>
    <dgm:pt modelId="{6ED21FE9-BC53-4CD5-B11B-1B94C9AF940F}" type="pres">
      <dgm:prSet presAssocID="{97238D8E-983F-42FB-B898-9E0632031332}" presName="chevron1" presStyleLbl="sibTrans2D1" presStyleIdx="0" presStyleCnt="5"/>
      <dgm:spPr/>
    </dgm:pt>
    <dgm:pt modelId="{3606D4B5-9CE7-4F96-981A-06F93A6C79A2}" type="pres">
      <dgm:prSet presAssocID="{97238D8E-983F-42FB-B898-9E0632031332}" presName="spChevron1" presStyleCnt="0"/>
      <dgm:spPr/>
    </dgm:pt>
    <dgm:pt modelId="{3E6F083D-C664-474F-88FD-196D4B0EE23E}" type="pres">
      <dgm:prSet presAssocID="{D7AD2C1D-863E-4948-84D0-62F6F8146958}" presName="middle" presStyleCnt="0"/>
      <dgm:spPr/>
    </dgm:pt>
    <dgm:pt modelId="{8E46311C-3F22-471A-851B-D2B2ACDE2603}" type="pres">
      <dgm:prSet presAssocID="{D7AD2C1D-863E-4948-84D0-62F6F8146958}" presName="parTxMid" presStyleLbl="revTx" presStyleIdx="1" presStyleCnt="5"/>
      <dgm:spPr/>
    </dgm:pt>
    <dgm:pt modelId="{95F5611D-D0A5-4AA7-A067-DAE23A64D04C}" type="pres">
      <dgm:prSet presAssocID="{D7AD2C1D-863E-4948-84D0-62F6F8146958}" presName="spMid" presStyleCnt="0"/>
      <dgm:spPr/>
    </dgm:pt>
    <dgm:pt modelId="{B95069D8-094B-4A66-BB3A-B23941737068}" type="pres">
      <dgm:prSet presAssocID="{DA2C4CDE-27D1-4CD7-A1FE-0912AB4F40A6}" presName="chevronComposite1" presStyleCnt="0"/>
      <dgm:spPr/>
    </dgm:pt>
    <dgm:pt modelId="{8DCBD08D-0366-4A41-B750-5C9912A09A7E}" type="pres">
      <dgm:prSet presAssocID="{DA2C4CDE-27D1-4CD7-A1FE-0912AB4F40A6}" presName="chevron1" presStyleLbl="sibTrans2D1" presStyleIdx="1" presStyleCnt="5"/>
      <dgm:spPr/>
    </dgm:pt>
    <dgm:pt modelId="{BEA2CE7F-5888-473F-96AC-916EB3BDC7CE}" type="pres">
      <dgm:prSet presAssocID="{DA2C4CDE-27D1-4CD7-A1FE-0912AB4F40A6}" presName="spChevron1" presStyleCnt="0"/>
      <dgm:spPr/>
    </dgm:pt>
    <dgm:pt modelId="{F07CEE73-95CD-46D6-A3DF-AFE095F540F0}" type="pres">
      <dgm:prSet presAssocID="{0EA20891-4E55-45A6-828C-5E55E3246568}" presName="middle" presStyleCnt="0"/>
      <dgm:spPr/>
    </dgm:pt>
    <dgm:pt modelId="{84092F9A-175C-4A57-AAB5-DE9D585FB5C0}" type="pres">
      <dgm:prSet presAssocID="{0EA20891-4E55-45A6-828C-5E55E3246568}" presName="parTxMid" presStyleLbl="revTx" presStyleIdx="2" presStyleCnt="5"/>
      <dgm:spPr/>
    </dgm:pt>
    <dgm:pt modelId="{CEC7820D-EF89-4C9B-8AB6-0E96BFACC335}" type="pres">
      <dgm:prSet presAssocID="{0EA20891-4E55-45A6-828C-5E55E3246568}" presName="spMid" presStyleCnt="0"/>
      <dgm:spPr/>
    </dgm:pt>
    <dgm:pt modelId="{B7B36141-6AF3-4B90-9270-9661CCD19171}" type="pres">
      <dgm:prSet presAssocID="{BE5D866C-662A-47E3-963B-441C1D9FBEFC}" presName="chevronComposite1" presStyleCnt="0"/>
      <dgm:spPr/>
    </dgm:pt>
    <dgm:pt modelId="{06209C55-A2B2-454C-A8B9-67A4C97CF8C7}" type="pres">
      <dgm:prSet presAssocID="{BE5D866C-662A-47E3-963B-441C1D9FBEFC}" presName="chevron1" presStyleLbl="sibTrans2D1" presStyleIdx="2" presStyleCnt="5"/>
      <dgm:spPr/>
    </dgm:pt>
    <dgm:pt modelId="{CB019A85-0848-4EB4-A408-2BA3D9F15304}" type="pres">
      <dgm:prSet presAssocID="{BE5D866C-662A-47E3-963B-441C1D9FBEFC}" presName="spChevron1" presStyleCnt="0"/>
      <dgm:spPr/>
    </dgm:pt>
    <dgm:pt modelId="{83DB17BA-83DE-439C-A6E5-B2E791EE9DC7}" type="pres">
      <dgm:prSet presAssocID="{92D48A57-9462-481F-8DF9-F9E6CE978DB7}" presName="middle" presStyleCnt="0"/>
      <dgm:spPr/>
    </dgm:pt>
    <dgm:pt modelId="{B117DE29-9B0B-4B12-9634-2041AF85E3CD}" type="pres">
      <dgm:prSet presAssocID="{92D48A57-9462-481F-8DF9-F9E6CE978DB7}" presName="parTxMid" presStyleLbl="revTx" presStyleIdx="3" presStyleCnt="5"/>
      <dgm:spPr/>
    </dgm:pt>
    <dgm:pt modelId="{D47CA7DD-4C11-4995-A033-5B24739F5BD8}" type="pres">
      <dgm:prSet presAssocID="{92D48A57-9462-481F-8DF9-F9E6CE978DB7}" presName="spMid" presStyleCnt="0"/>
      <dgm:spPr/>
    </dgm:pt>
    <dgm:pt modelId="{67CD00AD-5F50-4468-972D-BD2B809FF5FD}" type="pres">
      <dgm:prSet presAssocID="{F5B34D6E-2613-417A-A4D3-E400234F0D66}" presName="chevronComposite1" presStyleCnt="0"/>
      <dgm:spPr/>
    </dgm:pt>
    <dgm:pt modelId="{CAC340F5-6A93-4DCB-8311-30DE20A92A3F}" type="pres">
      <dgm:prSet presAssocID="{F5B34D6E-2613-417A-A4D3-E400234F0D66}" presName="chevron1" presStyleLbl="sibTrans2D1" presStyleIdx="3" presStyleCnt="5"/>
      <dgm:spPr/>
    </dgm:pt>
    <dgm:pt modelId="{EC1A058D-A084-46D2-8FCC-280A2C8FA084}" type="pres">
      <dgm:prSet presAssocID="{F5B34D6E-2613-417A-A4D3-E400234F0D66}" presName="spChevron1" presStyleCnt="0"/>
      <dgm:spPr/>
    </dgm:pt>
    <dgm:pt modelId="{2240D2C6-FFD2-4D7B-AF9D-A72E484BCBC7}" type="pres">
      <dgm:prSet presAssocID="{6CCF0930-33A8-42FC-B60A-AE4751FD00D8}" presName="middle" presStyleCnt="0"/>
      <dgm:spPr/>
    </dgm:pt>
    <dgm:pt modelId="{D88E03C1-4790-4D12-8A88-3E81BA008A06}" type="pres">
      <dgm:prSet presAssocID="{6CCF0930-33A8-42FC-B60A-AE4751FD00D8}" presName="parTxMid" presStyleLbl="revTx" presStyleIdx="4" presStyleCnt="5"/>
      <dgm:spPr/>
    </dgm:pt>
    <dgm:pt modelId="{8406BD17-A522-4EC2-8139-75D440F49794}" type="pres">
      <dgm:prSet presAssocID="{6CCF0930-33A8-42FC-B60A-AE4751FD00D8}" presName="spMid" presStyleCnt="0"/>
      <dgm:spPr/>
    </dgm:pt>
    <dgm:pt modelId="{64C517A7-012F-4ED8-8F20-4C00810105F0}" type="pres">
      <dgm:prSet presAssocID="{9BA36D04-8DF2-4CD3-BFF7-AA1821851D59}" presName="chevronComposite1" presStyleCnt="0"/>
      <dgm:spPr/>
    </dgm:pt>
    <dgm:pt modelId="{0189A0FF-A924-43D9-8ADC-33539F68B294}" type="pres">
      <dgm:prSet presAssocID="{9BA36D04-8DF2-4CD3-BFF7-AA1821851D59}" presName="chevron1" presStyleLbl="sibTrans2D1" presStyleIdx="4" presStyleCnt="5"/>
      <dgm:spPr/>
    </dgm:pt>
    <dgm:pt modelId="{D323683F-C8A6-42A3-90B4-663F3E5A2CC4}" type="pres">
      <dgm:prSet presAssocID="{9BA36D04-8DF2-4CD3-BFF7-AA1821851D59}" presName="spChevron1" presStyleCnt="0"/>
      <dgm:spPr/>
    </dgm:pt>
    <dgm:pt modelId="{D7262AE8-1E41-4687-BAC8-B1B6978A6E43}" type="pres">
      <dgm:prSet presAssocID="{C14205E7-644C-46CA-8B8F-B004A1F8DC38}" presName="last" presStyleCnt="0"/>
      <dgm:spPr/>
    </dgm:pt>
    <dgm:pt modelId="{BA0ED2D9-909A-4110-BB0A-C705275F5B99}" type="pres">
      <dgm:prSet presAssocID="{C14205E7-644C-46CA-8B8F-B004A1F8DC38}" presName="circleTx" presStyleLbl="node1" presStyleIdx="18" presStyleCnt="19"/>
      <dgm:spPr/>
    </dgm:pt>
    <dgm:pt modelId="{4BE774D3-2A41-4E11-B654-AEE9E243A558}" type="pres">
      <dgm:prSet presAssocID="{C14205E7-644C-46CA-8B8F-B004A1F8DC38}" presName="spN" presStyleCnt="0"/>
      <dgm:spPr/>
    </dgm:pt>
  </dgm:ptLst>
  <dgm:cxnLst>
    <dgm:cxn modelId="{9851F092-5D84-41A1-912E-1F4916172310}" type="presOf" srcId="{6CCF0930-33A8-42FC-B60A-AE4751FD00D8}" destId="{D88E03C1-4790-4D12-8A88-3E81BA008A06}" srcOrd="0" destOrd="0" presId="urn:microsoft.com/office/officeart/2009/3/layout/RandomtoResultProcess"/>
    <dgm:cxn modelId="{28B7CB81-A167-4B7A-93CE-BB2F3A7082D6}" srcId="{11E1EB9D-51E9-4DE5-BC32-49E521DD1B35}" destId="{3AEA034C-A113-46AB-9478-3A5DF98E14F2}" srcOrd="0" destOrd="0" parTransId="{74C93B36-E006-4A84-8D29-9286E9C92068}" sibTransId="{97238D8E-983F-42FB-B898-9E0632031332}"/>
    <dgm:cxn modelId="{447660B9-5FAA-418E-A83C-9A9133333E84}" type="presOf" srcId="{0EA20891-4E55-45A6-828C-5E55E3246568}" destId="{84092F9A-175C-4A57-AAB5-DE9D585FB5C0}" srcOrd="0" destOrd="0" presId="urn:microsoft.com/office/officeart/2009/3/layout/RandomtoResultProcess"/>
    <dgm:cxn modelId="{540B0A5B-59CF-4566-9C44-6B966CBFA93B}" srcId="{11E1EB9D-51E9-4DE5-BC32-49E521DD1B35}" destId="{6CCF0930-33A8-42FC-B60A-AE4751FD00D8}" srcOrd="4" destOrd="0" parTransId="{B9891D41-889E-4C21-8866-92A48E362434}" sibTransId="{9BA36D04-8DF2-4CD3-BFF7-AA1821851D59}"/>
    <dgm:cxn modelId="{3CBF5D4A-ABF2-40B3-95B2-D47B19137397}" type="presOf" srcId="{3AEA034C-A113-46AB-9478-3A5DF98E14F2}" destId="{30A8F560-AD0C-4C71-933E-BDFF9D5D42DA}" srcOrd="0" destOrd="0" presId="urn:microsoft.com/office/officeart/2009/3/layout/RandomtoResultProcess"/>
    <dgm:cxn modelId="{39EC113F-B4A9-4028-92D5-0F73A13E4543}" type="presOf" srcId="{D7AD2C1D-863E-4948-84D0-62F6F8146958}" destId="{8E46311C-3F22-471A-851B-D2B2ACDE2603}" srcOrd="0" destOrd="0" presId="urn:microsoft.com/office/officeart/2009/3/layout/RandomtoResultProcess"/>
    <dgm:cxn modelId="{BB7C427F-F5BB-45A6-82DC-4EA22DE3DF71}" srcId="{11E1EB9D-51E9-4DE5-BC32-49E521DD1B35}" destId="{D7AD2C1D-863E-4948-84D0-62F6F8146958}" srcOrd="1" destOrd="0" parTransId="{3FA15735-2DAF-4B9E-8022-E669176CF2D0}" sibTransId="{DA2C4CDE-27D1-4CD7-A1FE-0912AB4F40A6}"/>
    <dgm:cxn modelId="{5902FD36-5BCC-4A0E-A9E5-9E768522E7B1}" srcId="{11E1EB9D-51E9-4DE5-BC32-49E521DD1B35}" destId="{C14205E7-644C-46CA-8B8F-B004A1F8DC38}" srcOrd="5" destOrd="0" parTransId="{40595B90-126E-4D3B-8E07-2DB680332B27}" sibTransId="{2AF8F763-80A1-411C-9D74-13D2D28BE56A}"/>
    <dgm:cxn modelId="{FD60DA03-0D23-434D-B8BF-D37A6B8D6E4D}" type="presOf" srcId="{C14205E7-644C-46CA-8B8F-B004A1F8DC38}" destId="{BA0ED2D9-909A-4110-BB0A-C705275F5B99}" srcOrd="0" destOrd="0" presId="urn:microsoft.com/office/officeart/2009/3/layout/RandomtoResultProcess"/>
    <dgm:cxn modelId="{4F49C2C0-0A05-4210-951C-9F6539B471E0}" srcId="{11E1EB9D-51E9-4DE5-BC32-49E521DD1B35}" destId="{92D48A57-9462-481F-8DF9-F9E6CE978DB7}" srcOrd="3" destOrd="0" parTransId="{405F8F74-38E3-4137-870A-4CBAE8877B5C}" sibTransId="{F5B34D6E-2613-417A-A4D3-E400234F0D66}"/>
    <dgm:cxn modelId="{91B44B19-18E4-46A9-B17C-BE7A486EA71A}" type="presOf" srcId="{92D48A57-9462-481F-8DF9-F9E6CE978DB7}" destId="{B117DE29-9B0B-4B12-9634-2041AF85E3CD}" srcOrd="0" destOrd="0" presId="urn:microsoft.com/office/officeart/2009/3/layout/RandomtoResultProcess"/>
    <dgm:cxn modelId="{12FC4697-5C63-4EFD-B938-AD99150172D3}" type="presOf" srcId="{11E1EB9D-51E9-4DE5-BC32-49E521DD1B35}" destId="{30619897-7CC2-41B0-9A53-EF9437E652FB}" srcOrd="0" destOrd="0" presId="urn:microsoft.com/office/officeart/2009/3/layout/RandomtoResultProcess"/>
    <dgm:cxn modelId="{EF41E677-7CDD-4BCF-BB08-7DC035045205}" srcId="{11E1EB9D-51E9-4DE5-BC32-49E521DD1B35}" destId="{0EA20891-4E55-45A6-828C-5E55E3246568}" srcOrd="2" destOrd="0" parTransId="{19BE2885-D8FC-4891-8108-2494F28F7B9B}" sibTransId="{BE5D866C-662A-47E3-963B-441C1D9FBEFC}"/>
    <dgm:cxn modelId="{80972FE3-1464-424B-9EDB-8A386BE4CB77}" type="presParOf" srcId="{30619897-7CC2-41B0-9A53-EF9437E652FB}" destId="{D5D22005-61DC-40AD-AB60-B7068B75285B}" srcOrd="0" destOrd="0" presId="urn:microsoft.com/office/officeart/2009/3/layout/RandomtoResultProcess"/>
    <dgm:cxn modelId="{83DF1245-2681-429E-A5F7-CD88034BFF7D}" type="presParOf" srcId="{D5D22005-61DC-40AD-AB60-B7068B75285B}" destId="{30A8F560-AD0C-4C71-933E-BDFF9D5D42DA}" srcOrd="0" destOrd="0" presId="urn:microsoft.com/office/officeart/2009/3/layout/RandomtoResultProcess"/>
    <dgm:cxn modelId="{DC6708DF-C8BF-45D0-BFE5-8C1F456DDDD0}" type="presParOf" srcId="{D5D22005-61DC-40AD-AB60-B7068B75285B}" destId="{2D9890ED-C22C-4DFD-B483-F38D43D1D766}" srcOrd="1" destOrd="0" presId="urn:microsoft.com/office/officeart/2009/3/layout/RandomtoResultProcess"/>
    <dgm:cxn modelId="{32E0B340-658D-4472-982A-500832E96EEF}" type="presParOf" srcId="{D5D22005-61DC-40AD-AB60-B7068B75285B}" destId="{18518F6C-BAF2-482F-9EA4-C334A69CED07}" srcOrd="2" destOrd="0" presId="urn:microsoft.com/office/officeart/2009/3/layout/RandomtoResultProcess"/>
    <dgm:cxn modelId="{E8D5ABAC-3189-4707-A7B2-848678EB973D}" type="presParOf" srcId="{D5D22005-61DC-40AD-AB60-B7068B75285B}" destId="{ABE68B2F-C6DB-4F6D-9A41-C68EE7097ADE}" srcOrd="3" destOrd="0" presId="urn:microsoft.com/office/officeart/2009/3/layout/RandomtoResultProcess"/>
    <dgm:cxn modelId="{6168AE04-8C57-42EF-AAB8-E1FF220A8F23}" type="presParOf" srcId="{D5D22005-61DC-40AD-AB60-B7068B75285B}" destId="{86D5ED6F-8E44-49EC-B6BA-9369170A54E0}" srcOrd="4" destOrd="0" presId="urn:microsoft.com/office/officeart/2009/3/layout/RandomtoResultProcess"/>
    <dgm:cxn modelId="{903990CB-ED43-4512-B0B3-06516254EA97}" type="presParOf" srcId="{D5D22005-61DC-40AD-AB60-B7068B75285B}" destId="{A48E42EF-C0F8-40D3-A51B-81DA7F41C9CC}" srcOrd="5" destOrd="0" presId="urn:microsoft.com/office/officeart/2009/3/layout/RandomtoResultProcess"/>
    <dgm:cxn modelId="{1A57D0E9-B435-4B83-B6BF-47044D681B96}" type="presParOf" srcId="{D5D22005-61DC-40AD-AB60-B7068B75285B}" destId="{F8F69E89-B223-4271-B3C2-F1C14EC0FB4B}" srcOrd="6" destOrd="0" presId="urn:microsoft.com/office/officeart/2009/3/layout/RandomtoResultProcess"/>
    <dgm:cxn modelId="{F76378C6-13B3-441C-8F9F-18E38656FF66}" type="presParOf" srcId="{D5D22005-61DC-40AD-AB60-B7068B75285B}" destId="{6DC49CCF-B137-4AF6-8716-9CE324541D9F}" srcOrd="7" destOrd="0" presId="urn:microsoft.com/office/officeart/2009/3/layout/RandomtoResultProcess"/>
    <dgm:cxn modelId="{AF1E1F7D-3035-4B53-828E-07FFA03DE85D}" type="presParOf" srcId="{D5D22005-61DC-40AD-AB60-B7068B75285B}" destId="{72CC215C-FB6F-4779-B2B5-274C0BDE484B}" srcOrd="8" destOrd="0" presId="urn:microsoft.com/office/officeart/2009/3/layout/RandomtoResultProcess"/>
    <dgm:cxn modelId="{FA5916A4-038F-4322-A1F5-C5C387A8A074}" type="presParOf" srcId="{D5D22005-61DC-40AD-AB60-B7068B75285B}" destId="{B66F452D-6C11-4A35-A5D5-C630B48768F1}" srcOrd="9" destOrd="0" presId="urn:microsoft.com/office/officeart/2009/3/layout/RandomtoResultProcess"/>
    <dgm:cxn modelId="{920229C2-FED8-434C-A62C-1BFB943B9158}" type="presParOf" srcId="{D5D22005-61DC-40AD-AB60-B7068B75285B}" destId="{577124CA-1725-4297-BFBE-FD166667E2BD}" srcOrd="10" destOrd="0" presId="urn:microsoft.com/office/officeart/2009/3/layout/RandomtoResultProcess"/>
    <dgm:cxn modelId="{72B5868F-6C0A-4206-A98F-6A623BC38D4E}" type="presParOf" srcId="{D5D22005-61DC-40AD-AB60-B7068B75285B}" destId="{453CB25E-5C47-4811-BD33-A53DF7D21D07}" srcOrd="11" destOrd="0" presId="urn:microsoft.com/office/officeart/2009/3/layout/RandomtoResultProcess"/>
    <dgm:cxn modelId="{B0ADE006-425D-42FD-9704-F1DC5EEC1787}" type="presParOf" srcId="{D5D22005-61DC-40AD-AB60-B7068B75285B}" destId="{B3CFCBF7-5D69-402C-9555-DD334BAA6DA2}" srcOrd="12" destOrd="0" presId="urn:microsoft.com/office/officeart/2009/3/layout/RandomtoResultProcess"/>
    <dgm:cxn modelId="{399E3D6C-2CCF-416D-989D-7600DEB51ECD}" type="presParOf" srcId="{D5D22005-61DC-40AD-AB60-B7068B75285B}" destId="{54B21E32-007E-4AAE-A9F6-722EE0F73C82}" srcOrd="13" destOrd="0" presId="urn:microsoft.com/office/officeart/2009/3/layout/RandomtoResultProcess"/>
    <dgm:cxn modelId="{42F1EE08-E9A0-41D8-8A71-E51EA3AE7AA8}" type="presParOf" srcId="{D5D22005-61DC-40AD-AB60-B7068B75285B}" destId="{5296B8B4-3E46-42FF-9F5A-5DFA0CF5A431}" srcOrd="14" destOrd="0" presId="urn:microsoft.com/office/officeart/2009/3/layout/RandomtoResultProcess"/>
    <dgm:cxn modelId="{E57BBD23-D1F2-40DF-8715-CD46DE204544}" type="presParOf" srcId="{D5D22005-61DC-40AD-AB60-B7068B75285B}" destId="{3711C87B-F9BA-4751-84E9-B1424F742D86}" srcOrd="15" destOrd="0" presId="urn:microsoft.com/office/officeart/2009/3/layout/RandomtoResultProcess"/>
    <dgm:cxn modelId="{10D437E2-670E-41A3-94BA-69510DF305B8}" type="presParOf" srcId="{D5D22005-61DC-40AD-AB60-B7068B75285B}" destId="{0E0BBAF5-07CE-479A-9020-0B34BFD34961}" srcOrd="16" destOrd="0" presId="urn:microsoft.com/office/officeart/2009/3/layout/RandomtoResultProcess"/>
    <dgm:cxn modelId="{ED164348-B453-472F-BDB8-34D382B2F1F2}" type="presParOf" srcId="{D5D22005-61DC-40AD-AB60-B7068B75285B}" destId="{B9D46A96-2083-4571-AA35-ED02BEFCD7C3}" srcOrd="17" destOrd="0" presId="urn:microsoft.com/office/officeart/2009/3/layout/RandomtoResultProcess"/>
    <dgm:cxn modelId="{42C1C3CC-72CF-4644-AEFF-19F73115820A}" type="presParOf" srcId="{D5D22005-61DC-40AD-AB60-B7068B75285B}" destId="{987627B8-9F96-4C8B-AB02-A34CCDC2FE1D}" srcOrd="18" destOrd="0" presId="urn:microsoft.com/office/officeart/2009/3/layout/RandomtoResultProcess"/>
    <dgm:cxn modelId="{918C8397-2647-4585-9D5C-3178271940DE}" type="presParOf" srcId="{30619897-7CC2-41B0-9A53-EF9437E652FB}" destId="{B9872858-3F92-4251-87A9-44EF8883DD85}" srcOrd="1" destOrd="0" presId="urn:microsoft.com/office/officeart/2009/3/layout/RandomtoResultProcess"/>
    <dgm:cxn modelId="{64EE8AD4-14C2-46D1-AED8-1C3235169D81}" type="presParOf" srcId="{B9872858-3F92-4251-87A9-44EF8883DD85}" destId="{6ED21FE9-BC53-4CD5-B11B-1B94C9AF940F}" srcOrd="0" destOrd="0" presId="urn:microsoft.com/office/officeart/2009/3/layout/RandomtoResultProcess"/>
    <dgm:cxn modelId="{1AA38C61-3963-4228-8F78-7610F1FC4114}" type="presParOf" srcId="{B9872858-3F92-4251-87A9-44EF8883DD85}" destId="{3606D4B5-9CE7-4F96-981A-06F93A6C79A2}" srcOrd="1" destOrd="0" presId="urn:microsoft.com/office/officeart/2009/3/layout/RandomtoResultProcess"/>
    <dgm:cxn modelId="{5EF8C405-0FAE-427C-8051-288D95024121}" type="presParOf" srcId="{30619897-7CC2-41B0-9A53-EF9437E652FB}" destId="{3E6F083D-C664-474F-88FD-196D4B0EE23E}" srcOrd="2" destOrd="0" presId="urn:microsoft.com/office/officeart/2009/3/layout/RandomtoResultProcess"/>
    <dgm:cxn modelId="{E1A001B1-DBC1-4B5A-B85E-25050FACA137}" type="presParOf" srcId="{3E6F083D-C664-474F-88FD-196D4B0EE23E}" destId="{8E46311C-3F22-471A-851B-D2B2ACDE2603}" srcOrd="0" destOrd="0" presId="urn:microsoft.com/office/officeart/2009/3/layout/RandomtoResultProcess"/>
    <dgm:cxn modelId="{13CBD978-3C31-4626-8128-EFD7F768671E}" type="presParOf" srcId="{3E6F083D-C664-474F-88FD-196D4B0EE23E}" destId="{95F5611D-D0A5-4AA7-A067-DAE23A64D04C}" srcOrd="1" destOrd="0" presId="urn:microsoft.com/office/officeart/2009/3/layout/RandomtoResultProcess"/>
    <dgm:cxn modelId="{64F05869-B9E2-488B-A593-6B30B10CBA2D}" type="presParOf" srcId="{30619897-7CC2-41B0-9A53-EF9437E652FB}" destId="{B95069D8-094B-4A66-BB3A-B23941737068}" srcOrd="3" destOrd="0" presId="urn:microsoft.com/office/officeart/2009/3/layout/RandomtoResultProcess"/>
    <dgm:cxn modelId="{8A2E1A9F-B15F-45FA-9E89-9BADA7B4285A}" type="presParOf" srcId="{B95069D8-094B-4A66-BB3A-B23941737068}" destId="{8DCBD08D-0366-4A41-B750-5C9912A09A7E}" srcOrd="0" destOrd="0" presId="urn:microsoft.com/office/officeart/2009/3/layout/RandomtoResultProcess"/>
    <dgm:cxn modelId="{2C26069D-47D8-41BA-A4E0-6819E8E61FB2}" type="presParOf" srcId="{B95069D8-094B-4A66-BB3A-B23941737068}" destId="{BEA2CE7F-5888-473F-96AC-916EB3BDC7CE}" srcOrd="1" destOrd="0" presId="urn:microsoft.com/office/officeart/2009/3/layout/RandomtoResultProcess"/>
    <dgm:cxn modelId="{F5727256-1E55-4814-B450-2735700B6CD2}" type="presParOf" srcId="{30619897-7CC2-41B0-9A53-EF9437E652FB}" destId="{F07CEE73-95CD-46D6-A3DF-AFE095F540F0}" srcOrd="4" destOrd="0" presId="urn:microsoft.com/office/officeart/2009/3/layout/RandomtoResultProcess"/>
    <dgm:cxn modelId="{FA6AAABE-8FC1-4EFD-B352-D657A7A974F1}" type="presParOf" srcId="{F07CEE73-95CD-46D6-A3DF-AFE095F540F0}" destId="{84092F9A-175C-4A57-AAB5-DE9D585FB5C0}" srcOrd="0" destOrd="0" presId="urn:microsoft.com/office/officeart/2009/3/layout/RandomtoResultProcess"/>
    <dgm:cxn modelId="{E5B39E59-A966-4216-A9D9-DEE00D6A371A}" type="presParOf" srcId="{F07CEE73-95CD-46D6-A3DF-AFE095F540F0}" destId="{CEC7820D-EF89-4C9B-8AB6-0E96BFACC335}" srcOrd="1" destOrd="0" presId="urn:microsoft.com/office/officeart/2009/3/layout/RandomtoResultProcess"/>
    <dgm:cxn modelId="{34044D22-0F6A-4922-8F5C-0F33A19B193A}" type="presParOf" srcId="{30619897-7CC2-41B0-9A53-EF9437E652FB}" destId="{B7B36141-6AF3-4B90-9270-9661CCD19171}" srcOrd="5" destOrd="0" presId="urn:microsoft.com/office/officeart/2009/3/layout/RandomtoResultProcess"/>
    <dgm:cxn modelId="{55D649F2-D93E-4DCD-AFCF-ED866CDA2EB7}" type="presParOf" srcId="{B7B36141-6AF3-4B90-9270-9661CCD19171}" destId="{06209C55-A2B2-454C-A8B9-67A4C97CF8C7}" srcOrd="0" destOrd="0" presId="urn:microsoft.com/office/officeart/2009/3/layout/RandomtoResultProcess"/>
    <dgm:cxn modelId="{D6F187BA-8A5F-4247-88BE-69AC9F1D651E}" type="presParOf" srcId="{B7B36141-6AF3-4B90-9270-9661CCD19171}" destId="{CB019A85-0848-4EB4-A408-2BA3D9F15304}" srcOrd="1" destOrd="0" presId="urn:microsoft.com/office/officeart/2009/3/layout/RandomtoResultProcess"/>
    <dgm:cxn modelId="{3C6B6B9F-AFF6-49A7-AD00-A55121D208A8}" type="presParOf" srcId="{30619897-7CC2-41B0-9A53-EF9437E652FB}" destId="{83DB17BA-83DE-439C-A6E5-B2E791EE9DC7}" srcOrd="6" destOrd="0" presId="urn:microsoft.com/office/officeart/2009/3/layout/RandomtoResultProcess"/>
    <dgm:cxn modelId="{C960AE2F-C10B-4BED-A280-ADB6482C5034}" type="presParOf" srcId="{83DB17BA-83DE-439C-A6E5-B2E791EE9DC7}" destId="{B117DE29-9B0B-4B12-9634-2041AF85E3CD}" srcOrd="0" destOrd="0" presId="urn:microsoft.com/office/officeart/2009/3/layout/RandomtoResultProcess"/>
    <dgm:cxn modelId="{917A90E2-3470-4936-AD78-3584E4FBDA32}" type="presParOf" srcId="{83DB17BA-83DE-439C-A6E5-B2E791EE9DC7}" destId="{D47CA7DD-4C11-4995-A033-5B24739F5BD8}" srcOrd="1" destOrd="0" presId="urn:microsoft.com/office/officeart/2009/3/layout/RandomtoResultProcess"/>
    <dgm:cxn modelId="{1584B86B-DEF6-474B-9B8D-9F8E39713ABD}" type="presParOf" srcId="{30619897-7CC2-41B0-9A53-EF9437E652FB}" destId="{67CD00AD-5F50-4468-972D-BD2B809FF5FD}" srcOrd="7" destOrd="0" presId="urn:microsoft.com/office/officeart/2009/3/layout/RandomtoResultProcess"/>
    <dgm:cxn modelId="{8E946559-D4AB-4862-BAC0-66DF412CC0D5}" type="presParOf" srcId="{67CD00AD-5F50-4468-972D-BD2B809FF5FD}" destId="{CAC340F5-6A93-4DCB-8311-30DE20A92A3F}" srcOrd="0" destOrd="0" presId="urn:microsoft.com/office/officeart/2009/3/layout/RandomtoResultProcess"/>
    <dgm:cxn modelId="{9E08ADDF-8C5F-4AC3-83CC-0CD95867401E}" type="presParOf" srcId="{67CD00AD-5F50-4468-972D-BD2B809FF5FD}" destId="{EC1A058D-A084-46D2-8FCC-280A2C8FA084}" srcOrd="1" destOrd="0" presId="urn:microsoft.com/office/officeart/2009/3/layout/RandomtoResultProcess"/>
    <dgm:cxn modelId="{4FD3453C-057F-416B-8E08-384BE32C3B57}" type="presParOf" srcId="{30619897-7CC2-41B0-9A53-EF9437E652FB}" destId="{2240D2C6-FFD2-4D7B-AF9D-A72E484BCBC7}" srcOrd="8" destOrd="0" presId="urn:microsoft.com/office/officeart/2009/3/layout/RandomtoResultProcess"/>
    <dgm:cxn modelId="{F4A31A78-B374-468A-B9BF-AB0872DD4B2B}" type="presParOf" srcId="{2240D2C6-FFD2-4D7B-AF9D-A72E484BCBC7}" destId="{D88E03C1-4790-4D12-8A88-3E81BA008A06}" srcOrd="0" destOrd="0" presId="urn:microsoft.com/office/officeart/2009/3/layout/RandomtoResultProcess"/>
    <dgm:cxn modelId="{80E580CB-35B2-47D8-B2A6-D9C0BAF6CDA5}" type="presParOf" srcId="{2240D2C6-FFD2-4D7B-AF9D-A72E484BCBC7}" destId="{8406BD17-A522-4EC2-8139-75D440F49794}" srcOrd="1" destOrd="0" presId="urn:microsoft.com/office/officeart/2009/3/layout/RandomtoResultProcess"/>
    <dgm:cxn modelId="{1EF2CAB6-7F65-4C79-B80D-7B33AC2DE7E7}" type="presParOf" srcId="{30619897-7CC2-41B0-9A53-EF9437E652FB}" destId="{64C517A7-012F-4ED8-8F20-4C00810105F0}" srcOrd="9" destOrd="0" presId="urn:microsoft.com/office/officeart/2009/3/layout/RandomtoResultProcess"/>
    <dgm:cxn modelId="{7B648EB7-EC27-4762-96BB-932918A45D6E}" type="presParOf" srcId="{64C517A7-012F-4ED8-8F20-4C00810105F0}" destId="{0189A0FF-A924-43D9-8ADC-33539F68B294}" srcOrd="0" destOrd="0" presId="urn:microsoft.com/office/officeart/2009/3/layout/RandomtoResultProcess"/>
    <dgm:cxn modelId="{94C878B3-4559-4F80-BE3E-19D75D0B0C16}" type="presParOf" srcId="{64C517A7-012F-4ED8-8F20-4C00810105F0}" destId="{D323683F-C8A6-42A3-90B4-663F3E5A2CC4}" srcOrd="1" destOrd="0" presId="urn:microsoft.com/office/officeart/2009/3/layout/RandomtoResultProcess"/>
    <dgm:cxn modelId="{51A99849-6E54-416A-B088-6648C3CEBD58}" type="presParOf" srcId="{30619897-7CC2-41B0-9A53-EF9437E652FB}" destId="{D7262AE8-1E41-4687-BAC8-B1B6978A6E43}" srcOrd="10" destOrd="0" presId="urn:microsoft.com/office/officeart/2009/3/layout/RandomtoResultProcess"/>
    <dgm:cxn modelId="{96C7707D-046E-499E-A4D6-21C5432D217C}" type="presParOf" srcId="{D7262AE8-1E41-4687-BAC8-B1B6978A6E43}" destId="{BA0ED2D9-909A-4110-BB0A-C705275F5B99}" srcOrd="0" destOrd="0" presId="urn:microsoft.com/office/officeart/2009/3/layout/RandomtoResultProcess"/>
    <dgm:cxn modelId="{D3331143-F081-4B9E-8DA9-BD406C07A4B4}" type="presParOf" srcId="{D7262AE8-1E41-4687-BAC8-B1B6978A6E43}" destId="{4BE774D3-2A41-4E11-B654-AEE9E243A55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E1EB9D-51E9-4DE5-BC32-49E521DD1B3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AEA034C-A113-46AB-9478-3A5DF98E14F2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Administrador del sistema</a:t>
          </a:r>
        </a:p>
      </dgm:t>
    </dgm:pt>
    <dgm:pt modelId="{74C93B36-E006-4A84-8D29-9286E9C92068}" type="parTrans" cxnId="{28B7CB81-A167-4B7A-93CE-BB2F3A7082D6}">
      <dgm:prSet/>
      <dgm:spPr/>
      <dgm:t>
        <a:bodyPr/>
        <a:lstStyle/>
        <a:p>
          <a:endParaRPr lang="es-ES"/>
        </a:p>
      </dgm:t>
    </dgm:pt>
    <dgm:pt modelId="{97238D8E-983F-42FB-B898-9E0632031332}" type="sibTrans" cxnId="{28B7CB81-A167-4B7A-93CE-BB2F3A7082D6}">
      <dgm:prSet/>
      <dgm:spPr/>
      <dgm:t>
        <a:bodyPr/>
        <a:lstStyle/>
        <a:p>
          <a:endParaRPr lang="es-ES"/>
        </a:p>
      </dgm:t>
    </dgm:pt>
    <dgm:pt modelId="{D7AD2C1D-863E-4948-84D0-62F6F814695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Cargar Excel en el sistema</a:t>
          </a:r>
        </a:p>
      </dgm:t>
    </dgm:pt>
    <dgm:pt modelId="{3FA15735-2DAF-4B9E-8022-E669176CF2D0}" type="parTrans" cxnId="{BB7C427F-F5BB-45A6-82DC-4EA22DE3DF71}">
      <dgm:prSet/>
      <dgm:spPr/>
      <dgm:t>
        <a:bodyPr/>
        <a:lstStyle/>
        <a:p>
          <a:endParaRPr lang="es-ES"/>
        </a:p>
      </dgm:t>
    </dgm:pt>
    <dgm:pt modelId="{DA2C4CDE-27D1-4CD7-A1FE-0912AB4F40A6}" type="sibTrans" cxnId="{BB7C427F-F5BB-45A6-82DC-4EA22DE3DF71}">
      <dgm:prSet/>
      <dgm:spPr/>
      <dgm:t>
        <a:bodyPr/>
        <a:lstStyle/>
        <a:p>
          <a:endParaRPr lang="es-ES"/>
        </a:p>
      </dgm:t>
    </dgm:pt>
    <dgm:pt modelId="{0EA20891-4E55-45A6-828C-5E55E324656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ejecución</a:t>
          </a:r>
        </a:p>
      </dgm:t>
    </dgm:pt>
    <dgm:pt modelId="{19BE2885-D8FC-4891-8108-2494F28F7B9B}" type="parTrans" cxnId="{EF41E677-7CDD-4BCF-BB08-7DC035045205}">
      <dgm:prSet/>
      <dgm:spPr/>
      <dgm:t>
        <a:bodyPr/>
        <a:lstStyle/>
        <a:p>
          <a:endParaRPr lang="es-ES"/>
        </a:p>
      </dgm:t>
    </dgm:pt>
    <dgm:pt modelId="{BE5D866C-662A-47E3-963B-441C1D9FBEFC}" type="sibTrans" cxnId="{EF41E677-7CDD-4BCF-BB08-7DC035045205}">
      <dgm:prSet/>
      <dgm:spPr/>
      <dgm:t>
        <a:bodyPr/>
        <a:lstStyle/>
        <a:p>
          <a:endParaRPr lang="es-ES"/>
        </a:p>
      </dgm:t>
    </dgm:pt>
    <dgm:pt modelId="{6CCF0930-33A8-42FC-B60A-AE4751FD00D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Excel cargado sin problemas</a:t>
          </a:r>
        </a:p>
      </dgm:t>
    </dgm:pt>
    <dgm:pt modelId="{B9891D41-889E-4C21-8866-92A48E362434}" type="parTrans" cxnId="{540B0A5B-59CF-4566-9C44-6B966CBFA93B}">
      <dgm:prSet/>
      <dgm:spPr/>
      <dgm:t>
        <a:bodyPr/>
        <a:lstStyle/>
        <a:p>
          <a:endParaRPr lang="es-ES"/>
        </a:p>
      </dgm:t>
    </dgm:pt>
    <dgm:pt modelId="{9BA36D04-8DF2-4CD3-BFF7-AA1821851D59}" type="sibTrans" cxnId="{540B0A5B-59CF-4566-9C44-6B966CBFA93B}">
      <dgm:prSet/>
      <dgm:spPr/>
      <dgm:t>
        <a:bodyPr/>
        <a:lstStyle/>
        <a:p>
          <a:endParaRPr lang="es-ES"/>
        </a:p>
      </dgm:t>
    </dgm:pt>
    <dgm:pt modelId="{92D48A57-9462-481F-8DF9-F9E6CE978DB7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,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DBUpdate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ReportWriter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</a:p>
      </dgm:t>
    </dgm:pt>
    <dgm:pt modelId="{405F8F74-38E3-4137-870A-4CBAE8877B5C}" type="parTrans" cxnId="{4F49C2C0-0A05-4210-951C-9F6539B471E0}">
      <dgm:prSet/>
      <dgm:spPr/>
      <dgm:t>
        <a:bodyPr/>
        <a:lstStyle/>
        <a:p>
          <a:endParaRPr lang="es-ES"/>
        </a:p>
      </dgm:t>
    </dgm:pt>
    <dgm:pt modelId="{F5B34D6E-2613-417A-A4D3-E400234F0D66}" type="sibTrans" cxnId="{4F49C2C0-0A05-4210-951C-9F6539B471E0}">
      <dgm:prSet/>
      <dgm:spPr/>
      <dgm:t>
        <a:bodyPr/>
        <a:lstStyle/>
        <a:p>
          <a:endParaRPr lang="es-ES"/>
        </a:p>
      </dgm:t>
    </dgm:pt>
    <dgm:pt modelId="{C14205E7-644C-46CA-8B8F-B004A1F8DC38}">
      <dgm:prSet phldrT="[Texto]"/>
      <dgm:spPr/>
      <dgm:t>
        <a:bodyPr/>
        <a:lstStyle/>
        <a:p>
          <a:r>
            <a:rPr lang="es-ES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9</a:t>
          </a:r>
        </a:p>
      </dgm:t>
    </dgm:pt>
    <dgm:pt modelId="{40595B90-126E-4D3B-8E07-2DB680332B27}" type="parTrans" cxnId="{5902FD36-5BCC-4A0E-A9E5-9E768522E7B1}">
      <dgm:prSet/>
      <dgm:spPr/>
      <dgm:t>
        <a:bodyPr/>
        <a:lstStyle/>
        <a:p>
          <a:endParaRPr lang="es-ES"/>
        </a:p>
      </dgm:t>
    </dgm:pt>
    <dgm:pt modelId="{2AF8F763-80A1-411C-9D74-13D2D28BE56A}" type="sibTrans" cxnId="{5902FD36-5BCC-4A0E-A9E5-9E768522E7B1}">
      <dgm:prSet/>
      <dgm:spPr/>
      <dgm:t>
        <a:bodyPr/>
        <a:lstStyle/>
        <a:p>
          <a:endParaRPr lang="es-ES"/>
        </a:p>
      </dgm:t>
    </dgm:pt>
    <dgm:pt modelId="{30619897-7CC2-41B0-9A53-EF9437E652FB}" type="pres">
      <dgm:prSet presAssocID="{11E1EB9D-51E9-4DE5-BC32-49E521DD1B35}" presName="Name0" presStyleCnt="0">
        <dgm:presLayoutVars>
          <dgm:dir/>
          <dgm:animOne val="branch"/>
          <dgm:animLvl val="lvl"/>
        </dgm:presLayoutVars>
      </dgm:prSet>
      <dgm:spPr/>
    </dgm:pt>
    <dgm:pt modelId="{D5D22005-61DC-40AD-AB60-B7068B75285B}" type="pres">
      <dgm:prSet presAssocID="{3AEA034C-A113-46AB-9478-3A5DF98E14F2}" presName="chaos" presStyleCnt="0"/>
      <dgm:spPr/>
    </dgm:pt>
    <dgm:pt modelId="{30A8F560-AD0C-4C71-933E-BDFF9D5D42DA}" type="pres">
      <dgm:prSet presAssocID="{3AEA034C-A113-46AB-9478-3A5DF98E14F2}" presName="parTx1" presStyleLbl="revTx" presStyleIdx="0" presStyleCnt="5"/>
      <dgm:spPr/>
    </dgm:pt>
    <dgm:pt modelId="{2D9890ED-C22C-4DFD-B483-F38D43D1D766}" type="pres">
      <dgm:prSet presAssocID="{3AEA034C-A113-46AB-9478-3A5DF98E14F2}" presName="c1" presStyleLbl="node1" presStyleIdx="0" presStyleCnt="19"/>
      <dgm:spPr/>
    </dgm:pt>
    <dgm:pt modelId="{18518F6C-BAF2-482F-9EA4-C334A69CED07}" type="pres">
      <dgm:prSet presAssocID="{3AEA034C-A113-46AB-9478-3A5DF98E14F2}" presName="c2" presStyleLbl="node1" presStyleIdx="1" presStyleCnt="19"/>
      <dgm:spPr/>
    </dgm:pt>
    <dgm:pt modelId="{ABE68B2F-C6DB-4F6D-9A41-C68EE7097ADE}" type="pres">
      <dgm:prSet presAssocID="{3AEA034C-A113-46AB-9478-3A5DF98E14F2}" presName="c3" presStyleLbl="node1" presStyleIdx="2" presStyleCnt="19"/>
      <dgm:spPr/>
    </dgm:pt>
    <dgm:pt modelId="{86D5ED6F-8E44-49EC-B6BA-9369170A54E0}" type="pres">
      <dgm:prSet presAssocID="{3AEA034C-A113-46AB-9478-3A5DF98E14F2}" presName="c4" presStyleLbl="node1" presStyleIdx="3" presStyleCnt="19"/>
      <dgm:spPr/>
    </dgm:pt>
    <dgm:pt modelId="{A48E42EF-C0F8-40D3-A51B-81DA7F41C9CC}" type="pres">
      <dgm:prSet presAssocID="{3AEA034C-A113-46AB-9478-3A5DF98E14F2}" presName="c5" presStyleLbl="node1" presStyleIdx="4" presStyleCnt="19"/>
      <dgm:spPr/>
    </dgm:pt>
    <dgm:pt modelId="{F8F69E89-B223-4271-B3C2-F1C14EC0FB4B}" type="pres">
      <dgm:prSet presAssocID="{3AEA034C-A113-46AB-9478-3A5DF98E14F2}" presName="c6" presStyleLbl="node1" presStyleIdx="5" presStyleCnt="19"/>
      <dgm:spPr/>
    </dgm:pt>
    <dgm:pt modelId="{6DC49CCF-B137-4AF6-8716-9CE324541D9F}" type="pres">
      <dgm:prSet presAssocID="{3AEA034C-A113-46AB-9478-3A5DF98E14F2}" presName="c7" presStyleLbl="node1" presStyleIdx="6" presStyleCnt="19"/>
      <dgm:spPr/>
    </dgm:pt>
    <dgm:pt modelId="{72CC215C-FB6F-4779-B2B5-274C0BDE484B}" type="pres">
      <dgm:prSet presAssocID="{3AEA034C-A113-46AB-9478-3A5DF98E14F2}" presName="c8" presStyleLbl="node1" presStyleIdx="7" presStyleCnt="19"/>
      <dgm:spPr/>
    </dgm:pt>
    <dgm:pt modelId="{B66F452D-6C11-4A35-A5D5-C630B48768F1}" type="pres">
      <dgm:prSet presAssocID="{3AEA034C-A113-46AB-9478-3A5DF98E14F2}" presName="c9" presStyleLbl="node1" presStyleIdx="8" presStyleCnt="19"/>
      <dgm:spPr/>
    </dgm:pt>
    <dgm:pt modelId="{577124CA-1725-4297-BFBE-FD166667E2BD}" type="pres">
      <dgm:prSet presAssocID="{3AEA034C-A113-46AB-9478-3A5DF98E14F2}" presName="c10" presStyleLbl="node1" presStyleIdx="9" presStyleCnt="19"/>
      <dgm:spPr/>
    </dgm:pt>
    <dgm:pt modelId="{453CB25E-5C47-4811-BD33-A53DF7D21D07}" type="pres">
      <dgm:prSet presAssocID="{3AEA034C-A113-46AB-9478-3A5DF98E14F2}" presName="c11" presStyleLbl="node1" presStyleIdx="10" presStyleCnt="19"/>
      <dgm:spPr/>
    </dgm:pt>
    <dgm:pt modelId="{B3CFCBF7-5D69-402C-9555-DD334BAA6DA2}" type="pres">
      <dgm:prSet presAssocID="{3AEA034C-A113-46AB-9478-3A5DF98E14F2}" presName="c12" presStyleLbl="node1" presStyleIdx="11" presStyleCnt="19"/>
      <dgm:spPr/>
    </dgm:pt>
    <dgm:pt modelId="{54B21E32-007E-4AAE-A9F6-722EE0F73C82}" type="pres">
      <dgm:prSet presAssocID="{3AEA034C-A113-46AB-9478-3A5DF98E14F2}" presName="c13" presStyleLbl="node1" presStyleIdx="12" presStyleCnt="19"/>
      <dgm:spPr/>
    </dgm:pt>
    <dgm:pt modelId="{5296B8B4-3E46-42FF-9F5A-5DFA0CF5A431}" type="pres">
      <dgm:prSet presAssocID="{3AEA034C-A113-46AB-9478-3A5DF98E14F2}" presName="c14" presStyleLbl="node1" presStyleIdx="13" presStyleCnt="19"/>
      <dgm:spPr/>
    </dgm:pt>
    <dgm:pt modelId="{3711C87B-F9BA-4751-84E9-B1424F742D86}" type="pres">
      <dgm:prSet presAssocID="{3AEA034C-A113-46AB-9478-3A5DF98E14F2}" presName="c15" presStyleLbl="node1" presStyleIdx="14" presStyleCnt="19"/>
      <dgm:spPr/>
    </dgm:pt>
    <dgm:pt modelId="{0E0BBAF5-07CE-479A-9020-0B34BFD34961}" type="pres">
      <dgm:prSet presAssocID="{3AEA034C-A113-46AB-9478-3A5DF98E14F2}" presName="c16" presStyleLbl="node1" presStyleIdx="15" presStyleCnt="19"/>
      <dgm:spPr/>
    </dgm:pt>
    <dgm:pt modelId="{B9D46A96-2083-4571-AA35-ED02BEFCD7C3}" type="pres">
      <dgm:prSet presAssocID="{3AEA034C-A113-46AB-9478-3A5DF98E14F2}" presName="c17" presStyleLbl="node1" presStyleIdx="16" presStyleCnt="19"/>
      <dgm:spPr/>
    </dgm:pt>
    <dgm:pt modelId="{987627B8-9F96-4C8B-AB02-A34CCDC2FE1D}" type="pres">
      <dgm:prSet presAssocID="{3AEA034C-A113-46AB-9478-3A5DF98E14F2}" presName="c18" presStyleLbl="node1" presStyleIdx="17" presStyleCnt="19"/>
      <dgm:spPr/>
    </dgm:pt>
    <dgm:pt modelId="{B9872858-3F92-4251-87A9-44EF8883DD85}" type="pres">
      <dgm:prSet presAssocID="{97238D8E-983F-42FB-B898-9E0632031332}" presName="chevronComposite1" presStyleCnt="0"/>
      <dgm:spPr/>
    </dgm:pt>
    <dgm:pt modelId="{6ED21FE9-BC53-4CD5-B11B-1B94C9AF940F}" type="pres">
      <dgm:prSet presAssocID="{97238D8E-983F-42FB-B898-9E0632031332}" presName="chevron1" presStyleLbl="sibTrans2D1" presStyleIdx="0" presStyleCnt="5"/>
      <dgm:spPr/>
    </dgm:pt>
    <dgm:pt modelId="{3606D4B5-9CE7-4F96-981A-06F93A6C79A2}" type="pres">
      <dgm:prSet presAssocID="{97238D8E-983F-42FB-B898-9E0632031332}" presName="spChevron1" presStyleCnt="0"/>
      <dgm:spPr/>
    </dgm:pt>
    <dgm:pt modelId="{3E6F083D-C664-474F-88FD-196D4B0EE23E}" type="pres">
      <dgm:prSet presAssocID="{D7AD2C1D-863E-4948-84D0-62F6F8146958}" presName="middle" presStyleCnt="0"/>
      <dgm:spPr/>
    </dgm:pt>
    <dgm:pt modelId="{8E46311C-3F22-471A-851B-D2B2ACDE2603}" type="pres">
      <dgm:prSet presAssocID="{D7AD2C1D-863E-4948-84D0-62F6F8146958}" presName="parTxMid" presStyleLbl="revTx" presStyleIdx="1" presStyleCnt="5"/>
      <dgm:spPr/>
    </dgm:pt>
    <dgm:pt modelId="{95F5611D-D0A5-4AA7-A067-DAE23A64D04C}" type="pres">
      <dgm:prSet presAssocID="{D7AD2C1D-863E-4948-84D0-62F6F8146958}" presName="spMid" presStyleCnt="0"/>
      <dgm:spPr/>
    </dgm:pt>
    <dgm:pt modelId="{B95069D8-094B-4A66-BB3A-B23941737068}" type="pres">
      <dgm:prSet presAssocID="{DA2C4CDE-27D1-4CD7-A1FE-0912AB4F40A6}" presName="chevronComposite1" presStyleCnt="0"/>
      <dgm:spPr/>
    </dgm:pt>
    <dgm:pt modelId="{8DCBD08D-0366-4A41-B750-5C9912A09A7E}" type="pres">
      <dgm:prSet presAssocID="{DA2C4CDE-27D1-4CD7-A1FE-0912AB4F40A6}" presName="chevron1" presStyleLbl="sibTrans2D1" presStyleIdx="1" presStyleCnt="5"/>
      <dgm:spPr/>
    </dgm:pt>
    <dgm:pt modelId="{BEA2CE7F-5888-473F-96AC-916EB3BDC7CE}" type="pres">
      <dgm:prSet presAssocID="{DA2C4CDE-27D1-4CD7-A1FE-0912AB4F40A6}" presName="spChevron1" presStyleCnt="0"/>
      <dgm:spPr/>
    </dgm:pt>
    <dgm:pt modelId="{F07CEE73-95CD-46D6-A3DF-AFE095F540F0}" type="pres">
      <dgm:prSet presAssocID="{0EA20891-4E55-45A6-828C-5E55E3246568}" presName="middle" presStyleCnt="0"/>
      <dgm:spPr/>
    </dgm:pt>
    <dgm:pt modelId="{84092F9A-175C-4A57-AAB5-DE9D585FB5C0}" type="pres">
      <dgm:prSet presAssocID="{0EA20891-4E55-45A6-828C-5E55E3246568}" presName="parTxMid" presStyleLbl="revTx" presStyleIdx="2" presStyleCnt="5"/>
      <dgm:spPr/>
    </dgm:pt>
    <dgm:pt modelId="{CEC7820D-EF89-4C9B-8AB6-0E96BFACC335}" type="pres">
      <dgm:prSet presAssocID="{0EA20891-4E55-45A6-828C-5E55E3246568}" presName="spMid" presStyleCnt="0"/>
      <dgm:spPr/>
    </dgm:pt>
    <dgm:pt modelId="{B7B36141-6AF3-4B90-9270-9661CCD19171}" type="pres">
      <dgm:prSet presAssocID="{BE5D866C-662A-47E3-963B-441C1D9FBEFC}" presName="chevronComposite1" presStyleCnt="0"/>
      <dgm:spPr/>
    </dgm:pt>
    <dgm:pt modelId="{06209C55-A2B2-454C-A8B9-67A4C97CF8C7}" type="pres">
      <dgm:prSet presAssocID="{BE5D866C-662A-47E3-963B-441C1D9FBEFC}" presName="chevron1" presStyleLbl="sibTrans2D1" presStyleIdx="2" presStyleCnt="5"/>
      <dgm:spPr/>
    </dgm:pt>
    <dgm:pt modelId="{CB019A85-0848-4EB4-A408-2BA3D9F15304}" type="pres">
      <dgm:prSet presAssocID="{BE5D866C-662A-47E3-963B-441C1D9FBEFC}" presName="spChevron1" presStyleCnt="0"/>
      <dgm:spPr/>
    </dgm:pt>
    <dgm:pt modelId="{83DB17BA-83DE-439C-A6E5-B2E791EE9DC7}" type="pres">
      <dgm:prSet presAssocID="{92D48A57-9462-481F-8DF9-F9E6CE978DB7}" presName="middle" presStyleCnt="0"/>
      <dgm:spPr/>
    </dgm:pt>
    <dgm:pt modelId="{B117DE29-9B0B-4B12-9634-2041AF85E3CD}" type="pres">
      <dgm:prSet presAssocID="{92D48A57-9462-481F-8DF9-F9E6CE978DB7}" presName="parTxMid" presStyleLbl="revTx" presStyleIdx="3" presStyleCnt="5"/>
      <dgm:spPr/>
    </dgm:pt>
    <dgm:pt modelId="{D47CA7DD-4C11-4995-A033-5B24739F5BD8}" type="pres">
      <dgm:prSet presAssocID="{92D48A57-9462-481F-8DF9-F9E6CE978DB7}" presName="spMid" presStyleCnt="0"/>
      <dgm:spPr/>
    </dgm:pt>
    <dgm:pt modelId="{67CD00AD-5F50-4468-972D-BD2B809FF5FD}" type="pres">
      <dgm:prSet presAssocID="{F5B34D6E-2613-417A-A4D3-E400234F0D66}" presName="chevronComposite1" presStyleCnt="0"/>
      <dgm:spPr/>
    </dgm:pt>
    <dgm:pt modelId="{CAC340F5-6A93-4DCB-8311-30DE20A92A3F}" type="pres">
      <dgm:prSet presAssocID="{F5B34D6E-2613-417A-A4D3-E400234F0D66}" presName="chevron1" presStyleLbl="sibTrans2D1" presStyleIdx="3" presStyleCnt="5"/>
      <dgm:spPr/>
    </dgm:pt>
    <dgm:pt modelId="{EC1A058D-A084-46D2-8FCC-280A2C8FA084}" type="pres">
      <dgm:prSet presAssocID="{F5B34D6E-2613-417A-A4D3-E400234F0D66}" presName="spChevron1" presStyleCnt="0"/>
      <dgm:spPr/>
    </dgm:pt>
    <dgm:pt modelId="{2240D2C6-FFD2-4D7B-AF9D-A72E484BCBC7}" type="pres">
      <dgm:prSet presAssocID="{6CCF0930-33A8-42FC-B60A-AE4751FD00D8}" presName="middle" presStyleCnt="0"/>
      <dgm:spPr/>
    </dgm:pt>
    <dgm:pt modelId="{D88E03C1-4790-4D12-8A88-3E81BA008A06}" type="pres">
      <dgm:prSet presAssocID="{6CCF0930-33A8-42FC-B60A-AE4751FD00D8}" presName="parTxMid" presStyleLbl="revTx" presStyleIdx="4" presStyleCnt="5"/>
      <dgm:spPr/>
    </dgm:pt>
    <dgm:pt modelId="{8406BD17-A522-4EC2-8139-75D440F49794}" type="pres">
      <dgm:prSet presAssocID="{6CCF0930-33A8-42FC-B60A-AE4751FD00D8}" presName="spMid" presStyleCnt="0"/>
      <dgm:spPr/>
    </dgm:pt>
    <dgm:pt modelId="{64C517A7-012F-4ED8-8F20-4C00810105F0}" type="pres">
      <dgm:prSet presAssocID="{9BA36D04-8DF2-4CD3-BFF7-AA1821851D59}" presName="chevronComposite1" presStyleCnt="0"/>
      <dgm:spPr/>
    </dgm:pt>
    <dgm:pt modelId="{0189A0FF-A924-43D9-8ADC-33539F68B294}" type="pres">
      <dgm:prSet presAssocID="{9BA36D04-8DF2-4CD3-BFF7-AA1821851D59}" presName="chevron1" presStyleLbl="sibTrans2D1" presStyleIdx="4" presStyleCnt="5"/>
      <dgm:spPr/>
    </dgm:pt>
    <dgm:pt modelId="{D323683F-C8A6-42A3-90B4-663F3E5A2CC4}" type="pres">
      <dgm:prSet presAssocID="{9BA36D04-8DF2-4CD3-BFF7-AA1821851D59}" presName="spChevron1" presStyleCnt="0"/>
      <dgm:spPr/>
    </dgm:pt>
    <dgm:pt modelId="{D7262AE8-1E41-4687-BAC8-B1B6978A6E43}" type="pres">
      <dgm:prSet presAssocID="{C14205E7-644C-46CA-8B8F-B004A1F8DC38}" presName="last" presStyleCnt="0"/>
      <dgm:spPr/>
    </dgm:pt>
    <dgm:pt modelId="{BA0ED2D9-909A-4110-BB0A-C705275F5B99}" type="pres">
      <dgm:prSet presAssocID="{C14205E7-644C-46CA-8B8F-B004A1F8DC38}" presName="circleTx" presStyleLbl="node1" presStyleIdx="18" presStyleCnt="19"/>
      <dgm:spPr/>
    </dgm:pt>
    <dgm:pt modelId="{4BE774D3-2A41-4E11-B654-AEE9E243A558}" type="pres">
      <dgm:prSet presAssocID="{C14205E7-644C-46CA-8B8F-B004A1F8DC38}" presName="spN" presStyleCnt="0"/>
      <dgm:spPr/>
    </dgm:pt>
  </dgm:ptLst>
  <dgm:cxnLst>
    <dgm:cxn modelId="{9851F092-5D84-41A1-912E-1F4916172310}" type="presOf" srcId="{6CCF0930-33A8-42FC-B60A-AE4751FD00D8}" destId="{D88E03C1-4790-4D12-8A88-3E81BA008A06}" srcOrd="0" destOrd="0" presId="urn:microsoft.com/office/officeart/2009/3/layout/RandomtoResultProcess"/>
    <dgm:cxn modelId="{28B7CB81-A167-4B7A-93CE-BB2F3A7082D6}" srcId="{11E1EB9D-51E9-4DE5-BC32-49E521DD1B35}" destId="{3AEA034C-A113-46AB-9478-3A5DF98E14F2}" srcOrd="0" destOrd="0" parTransId="{74C93B36-E006-4A84-8D29-9286E9C92068}" sibTransId="{97238D8E-983F-42FB-B898-9E0632031332}"/>
    <dgm:cxn modelId="{447660B9-5FAA-418E-A83C-9A9133333E84}" type="presOf" srcId="{0EA20891-4E55-45A6-828C-5E55E3246568}" destId="{84092F9A-175C-4A57-AAB5-DE9D585FB5C0}" srcOrd="0" destOrd="0" presId="urn:microsoft.com/office/officeart/2009/3/layout/RandomtoResultProcess"/>
    <dgm:cxn modelId="{540B0A5B-59CF-4566-9C44-6B966CBFA93B}" srcId="{11E1EB9D-51E9-4DE5-BC32-49E521DD1B35}" destId="{6CCF0930-33A8-42FC-B60A-AE4751FD00D8}" srcOrd="4" destOrd="0" parTransId="{B9891D41-889E-4C21-8866-92A48E362434}" sibTransId="{9BA36D04-8DF2-4CD3-BFF7-AA1821851D59}"/>
    <dgm:cxn modelId="{3CBF5D4A-ABF2-40B3-95B2-D47B19137397}" type="presOf" srcId="{3AEA034C-A113-46AB-9478-3A5DF98E14F2}" destId="{30A8F560-AD0C-4C71-933E-BDFF9D5D42DA}" srcOrd="0" destOrd="0" presId="urn:microsoft.com/office/officeart/2009/3/layout/RandomtoResultProcess"/>
    <dgm:cxn modelId="{39EC113F-B4A9-4028-92D5-0F73A13E4543}" type="presOf" srcId="{D7AD2C1D-863E-4948-84D0-62F6F8146958}" destId="{8E46311C-3F22-471A-851B-D2B2ACDE2603}" srcOrd="0" destOrd="0" presId="urn:microsoft.com/office/officeart/2009/3/layout/RandomtoResultProcess"/>
    <dgm:cxn modelId="{BB7C427F-F5BB-45A6-82DC-4EA22DE3DF71}" srcId="{11E1EB9D-51E9-4DE5-BC32-49E521DD1B35}" destId="{D7AD2C1D-863E-4948-84D0-62F6F8146958}" srcOrd="1" destOrd="0" parTransId="{3FA15735-2DAF-4B9E-8022-E669176CF2D0}" sibTransId="{DA2C4CDE-27D1-4CD7-A1FE-0912AB4F40A6}"/>
    <dgm:cxn modelId="{5902FD36-5BCC-4A0E-A9E5-9E768522E7B1}" srcId="{11E1EB9D-51E9-4DE5-BC32-49E521DD1B35}" destId="{C14205E7-644C-46CA-8B8F-B004A1F8DC38}" srcOrd="5" destOrd="0" parTransId="{40595B90-126E-4D3B-8E07-2DB680332B27}" sibTransId="{2AF8F763-80A1-411C-9D74-13D2D28BE56A}"/>
    <dgm:cxn modelId="{FD60DA03-0D23-434D-B8BF-D37A6B8D6E4D}" type="presOf" srcId="{C14205E7-644C-46CA-8B8F-B004A1F8DC38}" destId="{BA0ED2D9-909A-4110-BB0A-C705275F5B99}" srcOrd="0" destOrd="0" presId="urn:microsoft.com/office/officeart/2009/3/layout/RandomtoResultProcess"/>
    <dgm:cxn modelId="{4F49C2C0-0A05-4210-951C-9F6539B471E0}" srcId="{11E1EB9D-51E9-4DE5-BC32-49E521DD1B35}" destId="{92D48A57-9462-481F-8DF9-F9E6CE978DB7}" srcOrd="3" destOrd="0" parTransId="{405F8F74-38E3-4137-870A-4CBAE8877B5C}" sibTransId="{F5B34D6E-2613-417A-A4D3-E400234F0D66}"/>
    <dgm:cxn modelId="{91B44B19-18E4-46A9-B17C-BE7A486EA71A}" type="presOf" srcId="{92D48A57-9462-481F-8DF9-F9E6CE978DB7}" destId="{B117DE29-9B0B-4B12-9634-2041AF85E3CD}" srcOrd="0" destOrd="0" presId="urn:microsoft.com/office/officeart/2009/3/layout/RandomtoResultProcess"/>
    <dgm:cxn modelId="{12FC4697-5C63-4EFD-B938-AD99150172D3}" type="presOf" srcId="{11E1EB9D-51E9-4DE5-BC32-49E521DD1B35}" destId="{30619897-7CC2-41B0-9A53-EF9437E652FB}" srcOrd="0" destOrd="0" presId="urn:microsoft.com/office/officeart/2009/3/layout/RandomtoResultProcess"/>
    <dgm:cxn modelId="{EF41E677-7CDD-4BCF-BB08-7DC035045205}" srcId="{11E1EB9D-51E9-4DE5-BC32-49E521DD1B35}" destId="{0EA20891-4E55-45A6-828C-5E55E3246568}" srcOrd="2" destOrd="0" parTransId="{19BE2885-D8FC-4891-8108-2494F28F7B9B}" sibTransId="{BE5D866C-662A-47E3-963B-441C1D9FBEFC}"/>
    <dgm:cxn modelId="{80972FE3-1464-424B-9EDB-8A386BE4CB77}" type="presParOf" srcId="{30619897-7CC2-41B0-9A53-EF9437E652FB}" destId="{D5D22005-61DC-40AD-AB60-B7068B75285B}" srcOrd="0" destOrd="0" presId="urn:microsoft.com/office/officeart/2009/3/layout/RandomtoResultProcess"/>
    <dgm:cxn modelId="{83DF1245-2681-429E-A5F7-CD88034BFF7D}" type="presParOf" srcId="{D5D22005-61DC-40AD-AB60-B7068B75285B}" destId="{30A8F560-AD0C-4C71-933E-BDFF9D5D42DA}" srcOrd="0" destOrd="0" presId="urn:microsoft.com/office/officeart/2009/3/layout/RandomtoResultProcess"/>
    <dgm:cxn modelId="{DC6708DF-C8BF-45D0-BFE5-8C1F456DDDD0}" type="presParOf" srcId="{D5D22005-61DC-40AD-AB60-B7068B75285B}" destId="{2D9890ED-C22C-4DFD-B483-F38D43D1D766}" srcOrd="1" destOrd="0" presId="urn:microsoft.com/office/officeart/2009/3/layout/RandomtoResultProcess"/>
    <dgm:cxn modelId="{32E0B340-658D-4472-982A-500832E96EEF}" type="presParOf" srcId="{D5D22005-61DC-40AD-AB60-B7068B75285B}" destId="{18518F6C-BAF2-482F-9EA4-C334A69CED07}" srcOrd="2" destOrd="0" presId="urn:microsoft.com/office/officeart/2009/3/layout/RandomtoResultProcess"/>
    <dgm:cxn modelId="{E8D5ABAC-3189-4707-A7B2-848678EB973D}" type="presParOf" srcId="{D5D22005-61DC-40AD-AB60-B7068B75285B}" destId="{ABE68B2F-C6DB-4F6D-9A41-C68EE7097ADE}" srcOrd="3" destOrd="0" presId="urn:microsoft.com/office/officeart/2009/3/layout/RandomtoResultProcess"/>
    <dgm:cxn modelId="{6168AE04-8C57-42EF-AAB8-E1FF220A8F23}" type="presParOf" srcId="{D5D22005-61DC-40AD-AB60-B7068B75285B}" destId="{86D5ED6F-8E44-49EC-B6BA-9369170A54E0}" srcOrd="4" destOrd="0" presId="urn:microsoft.com/office/officeart/2009/3/layout/RandomtoResultProcess"/>
    <dgm:cxn modelId="{903990CB-ED43-4512-B0B3-06516254EA97}" type="presParOf" srcId="{D5D22005-61DC-40AD-AB60-B7068B75285B}" destId="{A48E42EF-C0F8-40D3-A51B-81DA7F41C9CC}" srcOrd="5" destOrd="0" presId="urn:microsoft.com/office/officeart/2009/3/layout/RandomtoResultProcess"/>
    <dgm:cxn modelId="{1A57D0E9-B435-4B83-B6BF-47044D681B96}" type="presParOf" srcId="{D5D22005-61DC-40AD-AB60-B7068B75285B}" destId="{F8F69E89-B223-4271-B3C2-F1C14EC0FB4B}" srcOrd="6" destOrd="0" presId="urn:microsoft.com/office/officeart/2009/3/layout/RandomtoResultProcess"/>
    <dgm:cxn modelId="{F76378C6-13B3-441C-8F9F-18E38656FF66}" type="presParOf" srcId="{D5D22005-61DC-40AD-AB60-B7068B75285B}" destId="{6DC49CCF-B137-4AF6-8716-9CE324541D9F}" srcOrd="7" destOrd="0" presId="urn:microsoft.com/office/officeart/2009/3/layout/RandomtoResultProcess"/>
    <dgm:cxn modelId="{AF1E1F7D-3035-4B53-828E-07FFA03DE85D}" type="presParOf" srcId="{D5D22005-61DC-40AD-AB60-B7068B75285B}" destId="{72CC215C-FB6F-4779-B2B5-274C0BDE484B}" srcOrd="8" destOrd="0" presId="urn:microsoft.com/office/officeart/2009/3/layout/RandomtoResultProcess"/>
    <dgm:cxn modelId="{FA5916A4-038F-4322-A1F5-C5C387A8A074}" type="presParOf" srcId="{D5D22005-61DC-40AD-AB60-B7068B75285B}" destId="{B66F452D-6C11-4A35-A5D5-C630B48768F1}" srcOrd="9" destOrd="0" presId="urn:microsoft.com/office/officeart/2009/3/layout/RandomtoResultProcess"/>
    <dgm:cxn modelId="{920229C2-FED8-434C-A62C-1BFB943B9158}" type="presParOf" srcId="{D5D22005-61DC-40AD-AB60-B7068B75285B}" destId="{577124CA-1725-4297-BFBE-FD166667E2BD}" srcOrd="10" destOrd="0" presId="urn:microsoft.com/office/officeart/2009/3/layout/RandomtoResultProcess"/>
    <dgm:cxn modelId="{72B5868F-6C0A-4206-A98F-6A623BC38D4E}" type="presParOf" srcId="{D5D22005-61DC-40AD-AB60-B7068B75285B}" destId="{453CB25E-5C47-4811-BD33-A53DF7D21D07}" srcOrd="11" destOrd="0" presId="urn:microsoft.com/office/officeart/2009/3/layout/RandomtoResultProcess"/>
    <dgm:cxn modelId="{B0ADE006-425D-42FD-9704-F1DC5EEC1787}" type="presParOf" srcId="{D5D22005-61DC-40AD-AB60-B7068B75285B}" destId="{B3CFCBF7-5D69-402C-9555-DD334BAA6DA2}" srcOrd="12" destOrd="0" presId="urn:microsoft.com/office/officeart/2009/3/layout/RandomtoResultProcess"/>
    <dgm:cxn modelId="{399E3D6C-2CCF-416D-989D-7600DEB51ECD}" type="presParOf" srcId="{D5D22005-61DC-40AD-AB60-B7068B75285B}" destId="{54B21E32-007E-4AAE-A9F6-722EE0F73C82}" srcOrd="13" destOrd="0" presId="urn:microsoft.com/office/officeart/2009/3/layout/RandomtoResultProcess"/>
    <dgm:cxn modelId="{42F1EE08-E9A0-41D8-8A71-E51EA3AE7AA8}" type="presParOf" srcId="{D5D22005-61DC-40AD-AB60-B7068B75285B}" destId="{5296B8B4-3E46-42FF-9F5A-5DFA0CF5A431}" srcOrd="14" destOrd="0" presId="urn:microsoft.com/office/officeart/2009/3/layout/RandomtoResultProcess"/>
    <dgm:cxn modelId="{E57BBD23-D1F2-40DF-8715-CD46DE204544}" type="presParOf" srcId="{D5D22005-61DC-40AD-AB60-B7068B75285B}" destId="{3711C87B-F9BA-4751-84E9-B1424F742D86}" srcOrd="15" destOrd="0" presId="urn:microsoft.com/office/officeart/2009/3/layout/RandomtoResultProcess"/>
    <dgm:cxn modelId="{10D437E2-670E-41A3-94BA-69510DF305B8}" type="presParOf" srcId="{D5D22005-61DC-40AD-AB60-B7068B75285B}" destId="{0E0BBAF5-07CE-479A-9020-0B34BFD34961}" srcOrd="16" destOrd="0" presId="urn:microsoft.com/office/officeart/2009/3/layout/RandomtoResultProcess"/>
    <dgm:cxn modelId="{ED164348-B453-472F-BDB8-34D382B2F1F2}" type="presParOf" srcId="{D5D22005-61DC-40AD-AB60-B7068B75285B}" destId="{B9D46A96-2083-4571-AA35-ED02BEFCD7C3}" srcOrd="17" destOrd="0" presId="urn:microsoft.com/office/officeart/2009/3/layout/RandomtoResultProcess"/>
    <dgm:cxn modelId="{42C1C3CC-72CF-4644-AEFF-19F73115820A}" type="presParOf" srcId="{D5D22005-61DC-40AD-AB60-B7068B75285B}" destId="{987627B8-9F96-4C8B-AB02-A34CCDC2FE1D}" srcOrd="18" destOrd="0" presId="urn:microsoft.com/office/officeart/2009/3/layout/RandomtoResultProcess"/>
    <dgm:cxn modelId="{918C8397-2647-4585-9D5C-3178271940DE}" type="presParOf" srcId="{30619897-7CC2-41B0-9A53-EF9437E652FB}" destId="{B9872858-3F92-4251-87A9-44EF8883DD85}" srcOrd="1" destOrd="0" presId="urn:microsoft.com/office/officeart/2009/3/layout/RandomtoResultProcess"/>
    <dgm:cxn modelId="{64EE8AD4-14C2-46D1-AED8-1C3235169D81}" type="presParOf" srcId="{B9872858-3F92-4251-87A9-44EF8883DD85}" destId="{6ED21FE9-BC53-4CD5-B11B-1B94C9AF940F}" srcOrd="0" destOrd="0" presId="urn:microsoft.com/office/officeart/2009/3/layout/RandomtoResultProcess"/>
    <dgm:cxn modelId="{1AA38C61-3963-4228-8F78-7610F1FC4114}" type="presParOf" srcId="{B9872858-3F92-4251-87A9-44EF8883DD85}" destId="{3606D4B5-9CE7-4F96-981A-06F93A6C79A2}" srcOrd="1" destOrd="0" presId="urn:microsoft.com/office/officeart/2009/3/layout/RandomtoResultProcess"/>
    <dgm:cxn modelId="{5EF8C405-0FAE-427C-8051-288D95024121}" type="presParOf" srcId="{30619897-7CC2-41B0-9A53-EF9437E652FB}" destId="{3E6F083D-C664-474F-88FD-196D4B0EE23E}" srcOrd="2" destOrd="0" presId="urn:microsoft.com/office/officeart/2009/3/layout/RandomtoResultProcess"/>
    <dgm:cxn modelId="{E1A001B1-DBC1-4B5A-B85E-25050FACA137}" type="presParOf" srcId="{3E6F083D-C664-474F-88FD-196D4B0EE23E}" destId="{8E46311C-3F22-471A-851B-D2B2ACDE2603}" srcOrd="0" destOrd="0" presId="urn:microsoft.com/office/officeart/2009/3/layout/RandomtoResultProcess"/>
    <dgm:cxn modelId="{13CBD978-3C31-4626-8128-EFD7F768671E}" type="presParOf" srcId="{3E6F083D-C664-474F-88FD-196D4B0EE23E}" destId="{95F5611D-D0A5-4AA7-A067-DAE23A64D04C}" srcOrd="1" destOrd="0" presId="urn:microsoft.com/office/officeart/2009/3/layout/RandomtoResultProcess"/>
    <dgm:cxn modelId="{64F05869-B9E2-488B-A593-6B30B10CBA2D}" type="presParOf" srcId="{30619897-7CC2-41B0-9A53-EF9437E652FB}" destId="{B95069D8-094B-4A66-BB3A-B23941737068}" srcOrd="3" destOrd="0" presId="urn:microsoft.com/office/officeart/2009/3/layout/RandomtoResultProcess"/>
    <dgm:cxn modelId="{8A2E1A9F-B15F-45FA-9E89-9BADA7B4285A}" type="presParOf" srcId="{B95069D8-094B-4A66-BB3A-B23941737068}" destId="{8DCBD08D-0366-4A41-B750-5C9912A09A7E}" srcOrd="0" destOrd="0" presId="urn:microsoft.com/office/officeart/2009/3/layout/RandomtoResultProcess"/>
    <dgm:cxn modelId="{2C26069D-47D8-41BA-A4E0-6819E8E61FB2}" type="presParOf" srcId="{B95069D8-094B-4A66-BB3A-B23941737068}" destId="{BEA2CE7F-5888-473F-96AC-916EB3BDC7CE}" srcOrd="1" destOrd="0" presId="urn:microsoft.com/office/officeart/2009/3/layout/RandomtoResultProcess"/>
    <dgm:cxn modelId="{F5727256-1E55-4814-B450-2735700B6CD2}" type="presParOf" srcId="{30619897-7CC2-41B0-9A53-EF9437E652FB}" destId="{F07CEE73-95CD-46D6-A3DF-AFE095F540F0}" srcOrd="4" destOrd="0" presId="urn:microsoft.com/office/officeart/2009/3/layout/RandomtoResultProcess"/>
    <dgm:cxn modelId="{FA6AAABE-8FC1-4EFD-B352-D657A7A974F1}" type="presParOf" srcId="{F07CEE73-95CD-46D6-A3DF-AFE095F540F0}" destId="{84092F9A-175C-4A57-AAB5-DE9D585FB5C0}" srcOrd="0" destOrd="0" presId="urn:microsoft.com/office/officeart/2009/3/layout/RandomtoResultProcess"/>
    <dgm:cxn modelId="{E5B39E59-A966-4216-A9D9-DEE00D6A371A}" type="presParOf" srcId="{F07CEE73-95CD-46D6-A3DF-AFE095F540F0}" destId="{CEC7820D-EF89-4C9B-8AB6-0E96BFACC335}" srcOrd="1" destOrd="0" presId="urn:microsoft.com/office/officeart/2009/3/layout/RandomtoResultProcess"/>
    <dgm:cxn modelId="{34044D22-0F6A-4922-8F5C-0F33A19B193A}" type="presParOf" srcId="{30619897-7CC2-41B0-9A53-EF9437E652FB}" destId="{B7B36141-6AF3-4B90-9270-9661CCD19171}" srcOrd="5" destOrd="0" presId="urn:microsoft.com/office/officeart/2009/3/layout/RandomtoResultProcess"/>
    <dgm:cxn modelId="{55D649F2-D93E-4DCD-AFCF-ED866CDA2EB7}" type="presParOf" srcId="{B7B36141-6AF3-4B90-9270-9661CCD19171}" destId="{06209C55-A2B2-454C-A8B9-67A4C97CF8C7}" srcOrd="0" destOrd="0" presId="urn:microsoft.com/office/officeart/2009/3/layout/RandomtoResultProcess"/>
    <dgm:cxn modelId="{D6F187BA-8A5F-4247-88BE-69AC9F1D651E}" type="presParOf" srcId="{B7B36141-6AF3-4B90-9270-9661CCD19171}" destId="{CB019A85-0848-4EB4-A408-2BA3D9F15304}" srcOrd="1" destOrd="0" presId="urn:microsoft.com/office/officeart/2009/3/layout/RandomtoResultProcess"/>
    <dgm:cxn modelId="{3C6B6B9F-AFF6-49A7-AD00-A55121D208A8}" type="presParOf" srcId="{30619897-7CC2-41B0-9A53-EF9437E652FB}" destId="{83DB17BA-83DE-439C-A6E5-B2E791EE9DC7}" srcOrd="6" destOrd="0" presId="urn:microsoft.com/office/officeart/2009/3/layout/RandomtoResultProcess"/>
    <dgm:cxn modelId="{C960AE2F-C10B-4BED-A280-ADB6482C5034}" type="presParOf" srcId="{83DB17BA-83DE-439C-A6E5-B2E791EE9DC7}" destId="{B117DE29-9B0B-4B12-9634-2041AF85E3CD}" srcOrd="0" destOrd="0" presId="urn:microsoft.com/office/officeart/2009/3/layout/RandomtoResultProcess"/>
    <dgm:cxn modelId="{917A90E2-3470-4936-AD78-3584E4FBDA32}" type="presParOf" srcId="{83DB17BA-83DE-439C-A6E5-B2E791EE9DC7}" destId="{D47CA7DD-4C11-4995-A033-5B24739F5BD8}" srcOrd="1" destOrd="0" presId="urn:microsoft.com/office/officeart/2009/3/layout/RandomtoResultProcess"/>
    <dgm:cxn modelId="{1584B86B-DEF6-474B-9B8D-9F8E39713ABD}" type="presParOf" srcId="{30619897-7CC2-41B0-9A53-EF9437E652FB}" destId="{67CD00AD-5F50-4468-972D-BD2B809FF5FD}" srcOrd="7" destOrd="0" presId="urn:microsoft.com/office/officeart/2009/3/layout/RandomtoResultProcess"/>
    <dgm:cxn modelId="{8E946559-D4AB-4862-BAC0-66DF412CC0D5}" type="presParOf" srcId="{67CD00AD-5F50-4468-972D-BD2B809FF5FD}" destId="{CAC340F5-6A93-4DCB-8311-30DE20A92A3F}" srcOrd="0" destOrd="0" presId="urn:microsoft.com/office/officeart/2009/3/layout/RandomtoResultProcess"/>
    <dgm:cxn modelId="{9E08ADDF-8C5F-4AC3-83CC-0CD95867401E}" type="presParOf" srcId="{67CD00AD-5F50-4468-972D-BD2B809FF5FD}" destId="{EC1A058D-A084-46D2-8FCC-280A2C8FA084}" srcOrd="1" destOrd="0" presId="urn:microsoft.com/office/officeart/2009/3/layout/RandomtoResultProcess"/>
    <dgm:cxn modelId="{4FD3453C-057F-416B-8E08-384BE32C3B57}" type="presParOf" srcId="{30619897-7CC2-41B0-9A53-EF9437E652FB}" destId="{2240D2C6-FFD2-4D7B-AF9D-A72E484BCBC7}" srcOrd="8" destOrd="0" presId="urn:microsoft.com/office/officeart/2009/3/layout/RandomtoResultProcess"/>
    <dgm:cxn modelId="{F4A31A78-B374-468A-B9BF-AB0872DD4B2B}" type="presParOf" srcId="{2240D2C6-FFD2-4D7B-AF9D-A72E484BCBC7}" destId="{D88E03C1-4790-4D12-8A88-3E81BA008A06}" srcOrd="0" destOrd="0" presId="urn:microsoft.com/office/officeart/2009/3/layout/RandomtoResultProcess"/>
    <dgm:cxn modelId="{80E580CB-35B2-47D8-B2A6-D9C0BAF6CDA5}" type="presParOf" srcId="{2240D2C6-FFD2-4D7B-AF9D-A72E484BCBC7}" destId="{8406BD17-A522-4EC2-8139-75D440F49794}" srcOrd="1" destOrd="0" presId="urn:microsoft.com/office/officeart/2009/3/layout/RandomtoResultProcess"/>
    <dgm:cxn modelId="{1EF2CAB6-7F65-4C79-B80D-7B33AC2DE7E7}" type="presParOf" srcId="{30619897-7CC2-41B0-9A53-EF9437E652FB}" destId="{64C517A7-012F-4ED8-8F20-4C00810105F0}" srcOrd="9" destOrd="0" presId="urn:microsoft.com/office/officeart/2009/3/layout/RandomtoResultProcess"/>
    <dgm:cxn modelId="{7B648EB7-EC27-4762-96BB-932918A45D6E}" type="presParOf" srcId="{64C517A7-012F-4ED8-8F20-4C00810105F0}" destId="{0189A0FF-A924-43D9-8ADC-33539F68B294}" srcOrd="0" destOrd="0" presId="urn:microsoft.com/office/officeart/2009/3/layout/RandomtoResultProcess"/>
    <dgm:cxn modelId="{94C878B3-4559-4F80-BE3E-19D75D0B0C16}" type="presParOf" srcId="{64C517A7-012F-4ED8-8F20-4C00810105F0}" destId="{D323683F-C8A6-42A3-90B4-663F3E5A2CC4}" srcOrd="1" destOrd="0" presId="urn:microsoft.com/office/officeart/2009/3/layout/RandomtoResultProcess"/>
    <dgm:cxn modelId="{51A99849-6E54-416A-B088-6648C3CEBD58}" type="presParOf" srcId="{30619897-7CC2-41B0-9A53-EF9437E652FB}" destId="{D7262AE8-1E41-4687-BAC8-B1B6978A6E43}" srcOrd="10" destOrd="0" presId="urn:microsoft.com/office/officeart/2009/3/layout/RandomtoResultProcess"/>
    <dgm:cxn modelId="{96C7707D-046E-499E-A4D6-21C5432D217C}" type="presParOf" srcId="{D7262AE8-1E41-4687-BAC8-B1B6978A6E43}" destId="{BA0ED2D9-909A-4110-BB0A-C705275F5B99}" srcOrd="0" destOrd="0" presId="urn:microsoft.com/office/officeart/2009/3/layout/RandomtoResultProcess"/>
    <dgm:cxn modelId="{D3331143-F081-4B9E-8DA9-BD406C07A4B4}" type="presParOf" srcId="{D7262AE8-1E41-4687-BAC8-B1B6978A6E43}" destId="{4BE774D3-2A41-4E11-B654-AEE9E243A55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E1EB9D-51E9-4DE5-BC32-49E521DD1B3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AEA034C-A113-46AB-9478-3A5DF98E14F2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Voters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74C93B36-E006-4A84-8D29-9286E9C92068}" type="parTrans" cxnId="{28B7CB81-A167-4B7A-93CE-BB2F3A7082D6}">
      <dgm:prSet/>
      <dgm:spPr/>
      <dgm:t>
        <a:bodyPr/>
        <a:lstStyle/>
        <a:p>
          <a:endParaRPr lang="es-ES"/>
        </a:p>
      </dgm:t>
    </dgm:pt>
    <dgm:pt modelId="{97238D8E-983F-42FB-B898-9E0632031332}" type="sibTrans" cxnId="{28B7CB81-A167-4B7A-93CE-BB2F3A7082D6}">
      <dgm:prSet/>
      <dgm:spPr/>
      <dgm:t>
        <a:bodyPr/>
        <a:lstStyle/>
        <a:p>
          <a:endParaRPr lang="es-ES"/>
        </a:p>
      </dgm:t>
    </dgm:pt>
    <dgm:pt modelId="{D7AD2C1D-863E-4948-84D0-62F6F814695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Accede a la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aplicacion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3FA15735-2DAF-4B9E-8022-E669176CF2D0}" type="parTrans" cxnId="{BB7C427F-F5BB-45A6-82DC-4EA22DE3DF71}">
      <dgm:prSet/>
      <dgm:spPr/>
      <dgm:t>
        <a:bodyPr/>
        <a:lstStyle/>
        <a:p>
          <a:endParaRPr lang="es-ES"/>
        </a:p>
      </dgm:t>
    </dgm:pt>
    <dgm:pt modelId="{DA2C4CDE-27D1-4CD7-A1FE-0912AB4F40A6}" type="sibTrans" cxnId="{BB7C427F-F5BB-45A6-82DC-4EA22DE3DF71}">
      <dgm:prSet/>
      <dgm:spPr/>
      <dgm:t>
        <a:bodyPr/>
        <a:lstStyle/>
        <a:p>
          <a:endParaRPr lang="es-ES"/>
        </a:p>
      </dgm:t>
    </dgm:pt>
    <dgm:pt modelId="{0EA20891-4E55-45A6-828C-5E55E324656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ejecucion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19BE2885-D8FC-4891-8108-2494F28F7B9B}" type="parTrans" cxnId="{EF41E677-7CDD-4BCF-BB08-7DC035045205}">
      <dgm:prSet/>
      <dgm:spPr/>
      <dgm:t>
        <a:bodyPr/>
        <a:lstStyle/>
        <a:p>
          <a:endParaRPr lang="es-ES"/>
        </a:p>
      </dgm:t>
    </dgm:pt>
    <dgm:pt modelId="{BE5D866C-662A-47E3-963B-441C1D9FBEFC}" type="sibTrans" cxnId="{EF41E677-7CDD-4BCF-BB08-7DC035045205}">
      <dgm:prSet/>
      <dgm:spPr/>
      <dgm:t>
        <a:bodyPr/>
        <a:lstStyle/>
        <a:p>
          <a:endParaRPr lang="es-ES"/>
        </a:p>
      </dgm:t>
    </dgm:pt>
    <dgm:pt modelId="{6CCF0930-33A8-42FC-B60A-AE4751FD00D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Usuario accede a sus datos pero no a los de otros</a:t>
          </a:r>
        </a:p>
      </dgm:t>
    </dgm:pt>
    <dgm:pt modelId="{B9891D41-889E-4C21-8866-92A48E362434}" type="parTrans" cxnId="{540B0A5B-59CF-4566-9C44-6B966CBFA93B}">
      <dgm:prSet/>
      <dgm:spPr/>
      <dgm:t>
        <a:bodyPr/>
        <a:lstStyle/>
        <a:p>
          <a:endParaRPr lang="es-ES"/>
        </a:p>
      </dgm:t>
    </dgm:pt>
    <dgm:pt modelId="{9BA36D04-8DF2-4CD3-BFF7-AA1821851D59}" type="sibTrans" cxnId="{540B0A5B-59CF-4566-9C44-6B966CBFA93B}">
      <dgm:prSet/>
      <dgm:spPr/>
      <dgm:t>
        <a:bodyPr/>
        <a:lstStyle/>
        <a:p>
          <a:endParaRPr lang="es-ES"/>
        </a:p>
      </dgm:t>
    </dgm:pt>
    <dgm:pt modelId="{92D48A57-9462-481F-8DF9-F9E6CE978DB7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VoterAcces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405F8F74-38E3-4137-870A-4CBAE8877B5C}" type="parTrans" cxnId="{4F49C2C0-0A05-4210-951C-9F6539B471E0}">
      <dgm:prSet/>
      <dgm:spPr/>
      <dgm:t>
        <a:bodyPr/>
        <a:lstStyle/>
        <a:p>
          <a:endParaRPr lang="es-ES"/>
        </a:p>
      </dgm:t>
    </dgm:pt>
    <dgm:pt modelId="{F5B34D6E-2613-417A-A4D3-E400234F0D66}" type="sibTrans" cxnId="{4F49C2C0-0A05-4210-951C-9F6539B471E0}">
      <dgm:prSet/>
      <dgm:spPr/>
      <dgm:t>
        <a:bodyPr/>
        <a:lstStyle/>
        <a:p>
          <a:endParaRPr lang="es-ES"/>
        </a:p>
      </dgm:t>
    </dgm:pt>
    <dgm:pt modelId="{C14205E7-644C-46CA-8B8F-B004A1F8DC38}">
      <dgm:prSet phldrT="[Texto]"/>
      <dgm:spPr/>
      <dgm:t>
        <a:bodyPr/>
        <a:lstStyle/>
        <a:p>
          <a:r>
            <a:rPr lang="es-ES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14</a:t>
          </a:r>
        </a:p>
      </dgm:t>
    </dgm:pt>
    <dgm:pt modelId="{40595B90-126E-4D3B-8E07-2DB680332B27}" type="parTrans" cxnId="{5902FD36-5BCC-4A0E-A9E5-9E768522E7B1}">
      <dgm:prSet/>
      <dgm:spPr/>
      <dgm:t>
        <a:bodyPr/>
        <a:lstStyle/>
        <a:p>
          <a:endParaRPr lang="es-ES"/>
        </a:p>
      </dgm:t>
    </dgm:pt>
    <dgm:pt modelId="{2AF8F763-80A1-411C-9D74-13D2D28BE56A}" type="sibTrans" cxnId="{5902FD36-5BCC-4A0E-A9E5-9E768522E7B1}">
      <dgm:prSet/>
      <dgm:spPr/>
      <dgm:t>
        <a:bodyPr/>
        <a:lstStyle/>
        <a:p>
          <a:endParaRPr lang="es-ES"/>
        </a:p>
      </dgm:t>
    </dgm:pt>
    <dgm:pt modelId="{30619897-7CC2-41B0-9A53-EF9437E652FB}" type="pres">
      <dgm:prSet presAssocID="{11E1EB9D-51E9-4DE5-BC32-49E521DD1B35}" presName="Name0" presStyleCnt="0">
        <dgm:presLayoutVars>
          <dgm:dir/>
          <dgm:animOne val="branch"/>
          <dgm:animLvl val="lvl"/>
        </dgm:presLayoutVars>
      </dgm:prSet>
      <dgm:spPr/>
    </dgm:pt>
    <dgm:pt modelId="{D5D22005-61DC-40AD-AB60-B7068B75285B}" type="pres">
      <dgm:prSet presAssocID="{3AEA034C-A113-46AB-9478-3A5DF98E14F2}" presName="chaos" presStyleCnt="0"/>
      <dgm:spPr/>
    </dgm:pt>
    <dgm:pt modelId="{30A8F560-AD0C-4C71-933E-BDFF9D5D42DA}" type="pres">
      <dgm:prSet presAssocID="{3AEA034C-A113-46AB-9478-3A5DF98E14F2}" presName="parTx1" presStyleLbl="revTx" presStyleIdx="0" presStyleCnt="5"/>
      <dgm:spPr/>
    </dgm:pt>
    <dgm:pt modelId="{2D9890ED-C22C-4DFD-B483-F38D43D1D766}" type="pres">
      <dgm:prSet presAssocID="{3AEA034C-A113-46AB-9478-3A5DF98E14F2}" presName="c1" presStyleLbl="node1" presStyleIdx="0" presStyleCnt="19"/>
      <dgm:spPr/>
    </dgm:pt>
    <dgm:pt modelId="{18518F6C-BAF2-482F-9EA4-C334A69CED07}" type="pres">
      <dgm:prSet presAssocID="{3AEA034C-A113-46AB-9478-3A5DF98E14F2}" presName="c2" presStyleLbl="node1" presStyleIdx="1" presStyleCnt="19"/>
      <dgm:spPr/>
    </dgm:pt>
    <dgm:pt modelId="{ABE68B2F-C6DB-4F6D-9A41-C68EE7097ADE}" type="pres">
      <dgm:prSet presAssocID="{3AEA034C-A113-46AB-9478-3A5DF98E14F2}" presName="c3" presStyleLbl="node1" presStyleIdx="2" presStyleCnt="19"/>
      <dgm:spPr/>
    </dgm:pt>
    <dgm:pt modelId="{86D5ED6F-8E44-49EC-B6BA-9369170A54E0}" type="pres">
      <dgm:prSet presAssocID="{3AEA034C-A113-46AB-9478-3A5DF98E14F2}" presName="c4" presStyleLbl="node1" presStyleIdx="3" presStyleCnt="19"/>
      <dgm:spPr/>
    </dgm:pt>
    <dgm:pt modelId="{A48E42EF-C0F8-40D3-A51B-81DA7F41C9CC}" type="pres">
      <dgm:prSet presAssocID="{3AEA034C-A113-46AB-9478-3A5DF98E14F2}" presName="c5" presStyleLbl="node1" presStyleIdx="4" presStyleCnt="19"/>
      <dgm:spPr/>
    </dgm:pt>
    <dgm:pt modelId="{F8F69E89-B223-4271-B3C2-F1C14EC0FB4B}" type="pres">
      <dgm:prSet presAssocID="{3AEA034C-A113-46AB-9478-3A5DF98E14F2}" presName="c6" presStyleLbl="node1" presStyleIdx="5" presStyleCnt="19"/>
      <dgm:spPr/>
    </dgm:pt>
    <dgm:pt modelId="{6DC49CCF-B137-4AF6-8716-9CE324541D9F}" type="pres">
      <dgm:prSet presAssocID="{3AEA034C-A113-46AB-9478-3A5DF98E14F2}" presName="c7" presStyleLbl="node1" presStyleIdx="6" presStyleCnt="19"/>
      <dgm:spPr/>
    </dgm:pt>
    <dgm:pt modelId="{72CC215C-FB6F-4779-B2B5-274C0BDE484B}" type="pres">
      <dgm:prSet presAssocID="{3AEA034C-A113-46AB-9478-3A5DF98E14F2}" presName="c8" presStyleLbl="node1" presStyleIdx="7" presStyleCnt="19"/>
      <dgm:spPr/>
    </dgm:pt>
    <dgm:pt modelId="{B66F452D-6C11-4A35-A5D5-C630B48768F1}" type="pres">
      <dgm:prSet presAssocID="{3AEA034C-A113-46AB-9478-3A5DF98E14F2}" presName="c9" presStyleLbl="node1" presStyleIdx="8" presStyleCnt="19"/>
      <dgm:spPr/>
    </dgm:pt>
    <dgm:pt modelId="{577124CA-1725-4297-BFBE-FD166667E2BD}" type="pres">
      <dgm:prSet presAssocID="{3AEA034C-A113-46AB-9478-3A5DF98E14F2}" presName="c10" presStyleLbl="node1" presStyleIdx="9" presStyleCnt="19"/>
      <dgm:spPr/>
    </dgm:pt>
    <dgm:pt modelId="{453CB25E-5C47-4811-BD33-A53DF7D21D07}" type="pres">
      <dgm:prSet presAssocID="{3AEA034C-A113-46AB-9478-3A5DF98E14F2}" presName="c11" presStyleLbl="node1" presStyleIdx="10" presStyleCnt="19"/>
      <dgm:spPr/>
    </dgm:pt>
    <dgm:pt modelId="{B3CFCBF7-5D69-402C-9555-DD334BAA6DA2}" type="pres">
      <dgm:prSet presAssocID="{3AEA034C-A113-46AB-9478-3A5DF98E14F2}" presName="c12" presStyleLbl="node1" presStyleIdx="11" presStyleCnt="19"/>
      <dgm:spPr/>
    </dgm:pt>
    <dgm:pt modelId="{54B21E32-007E-4AAE-A9F6-722EE0F73C82}" type="pres">
      <dgm:prSet presAssocID="{3AEA034C-A113-46AB-9478-3A5DF98E14F2}" presName="c13" presStyleLbl="node1" presStyleIdx="12" presStyleCnt="19"/>
      <dgm:spPr/>
    </dgm:pt>
    <dgm:pt modelId="{5296B8B4-3E46-42FF-9F5A-5DFA0CF5A431}" type="pres">
      <dgm:prSet presAssocID="{3AEA034C-A113-46AB-9478-3A5DF98E14F2}" presName="c14" presStyleLbl="node1" presStyleIdx="13" presStyleCnt="19"/>
      <dgm:spPr/>
    </dgm:pt>
    <dgm:pt modelId="{3711C87B-F9BA-4751-84E9-B1424F742D86}" type="pres">
      <dgm:prSet presAssocID="{3AEA034C-A113-46AB-9478-3A5DF98E14F2}" presName="c15" presStyleLbl="node1" presStyleIdx="14" presStyleCnt="19"/>
      <dgm:spPr/>
    </dgm:pt>
    <dgm:pt modelId="{0E0BBAF5-07CE-479A-9020-0B34BFD34961}" type="pres">
      <dgm:prSet presAssocID="{3AEA034C-A113-46AB-9478-3A5DF98E14F2}" presName="c16" presStyleLbl="node1" presStyleIdx="15" presStyleCnt="19"/>
      <dgm:spPr/>
    </dgm:pt>
    <dgm:pt modelId="{B9D46A96-2083-4571-AA35-ED02BEFCD7C3}" type="pres">
      <dgm:prSet presAssocID="{3AEA034C-A113-46AB-9478-3A5DF98E14F2}" presName="c17" presStyleLbl="node1" presStyleIdx="16" presStyleCnt="19"/>
      <dgm:spPr/>
    </dgm:pt>
    <dgm:pt modelId="{987627B8-9F96-4C8B-AB02-A34CCDC2FE1D}" type="pres">
      <dgm:prSet presAssocID="{3AEA034C-A113-46AB-9478-3A5DF98E14F2}" presName="c18" presStyleLbl="node1" presStyleIdx="17" presStyleCnt="19"/>
      <dgm:spPr/>
    </dgm:pt>
    <dgm:pt modelId="{B9872858-3F92-4251-87A9-44EF8883DD85}" type="pres">
      <dgm:prSet presAssocID="{97238D8E-983F-42FB-B898-9E0632031332}" presName="chevronComposite1" presStyleCnt="0"/>
      <dgm:spPr/>
    </dgm:pt>
    <dgm:pt modelId="{6ED21FE9-BC53-4CD5-B11B-1B94C9AF940F}" type="pres">
      <dgm:prSet presAssocID="{97238D8E-983F-42FB-B898-9E0632031332}" presName="chevron1" presStyleLbl="sibTrans2D1" presStyleIdx="0" presStyleCnt="5"/>
      <dgm:spPr/>
    </dgm:pt>
    <dgm:pt modelId="{3606D4B5-9CE7-4F96-981A-06F93A6C79A2}" type="pres">
      <dgm:prSet presAssocID="{97238D8E-983F-42FB-B898-9E0632031332}" presName="spChevron1" presStyleCnt="0"/>
      <dgm:spPr/>
    </dgm:pt>
    <dgm:pt modelId="{3E6F083D-C664-474F-88FD-196D4B0EE23E}" type="pres">
      <dgm:prSet presAssocID="{D7AD2C1D-863E-4948-84D0-62F6F8146958}" presName="middle" presStyleCnt="0"/>
      <dgm:spPr/>
    </dgm:pt>
    <dgm:pt modelId="{8E46311C-3F22-471A-851B-D2B2ACDE2603}" type="pres">
      <dgm:prSet presAssocID="{D7AD2C1D-863E-4948-84D0-62F6F8146958}" presName="parTxMid" presStyleLbl="revTx" presStyleIdx="1" presStyleCnt="5"/>
      <dgm:spPr/>
    </dgm:pt>
    <dgm:pt modelId="{95F5611D-D0A5-4AA7-A067-DAE23A64D04C}" type="pres">
      <dgm:prSet presAssocID="{D7AD2C1D-863E-4948-84D0-62F6F8146958}" presName="spMid" presStyleCnt="0"/>
      <dgm:spPr/>
    </dgm:pt>
    <dgm:pt modelId="{B95069D8-094B-4A66-BB3A-B23941737068}" type="pres">
      <dgm:prSet presAssocID="{DA2C4CDE-27D1-4CD7-A1FE-0912AB4F40A6}" presName="chevronComposite1" presStyleCnt="0"/>
      <dgm:spPr/>
    </dgm:pt>
    <dgm:pt modelId="{8DCBD08D-0366-4A41-B750-5C9912A09A7E}" type="pres">
      <dgm:prSet presAssocID="{DA2C4CDE-27D1-4CD7-A1FE-0912AB4F40A6}" presName="chevron1" presStyleLbl="sibTrans2D1" presStyleIdx="1" presStyleCnt="5"/>
      <dgm:spPr/>
    </dgm:pt>
    <dgm:pt modelId="{BEA2CE7F-5888-473F-96AC-916EB3BDC7CE}" type="pres">
      <dgm:prSet presAssocID="{DA2C4CDE-27D1-4CD7-A1FE-0912AB4F40A6}" presName="spChevron1" presStyleCnt="0"/>
      <dgm:spPr/>
    </dgm:pt>
    <dgm:pt modelId="{F07CEE73-95CD-46D6-A3DF-AFE095F540F0}" type="pres">
      <dgm:prSet presAssocID="{0EA20891-4E55-45A6-828C-5E55E3246568}" presName="middle" presStyleCnt="0"/>
      <dgm:spPr/>
    </dgm:pt>
    <dgm:pt modelId="{84092F9A-175C-4A57-AAB5-DE9D585FB5C0}" type="pres">
      <dgm:prSet presAssocID="{0EA20891-4E55-45A6-828C-5E55E3246568}" presName="parTxMid" presStyleLbl="revTx" presStyleIdx="2" presStyleCnt="5"/>
      <dgm:spPr/>
    </dgm:pt>
    <dgm:pt modelId="{CEC7820D-EF89-4C9B-8AB6-0E96BFACC335}" type="pres">
      <dgm:prSet presAssocID="{0EA20891-4E55-45A6-828C-5E55E3246568}" presName="spMid" presStyleCnt="0"/>
      <dgm:spPr/>
    </dgm:pt>
    <dgm:pt modelId="{B7B36141-6AF3-4B90-9270-9661CCD19171}" type="pres">
      <dgm:prSet presAssocID="{BE5D866C-662A-47E3-963B-441C1D9FBEFC}" presName="chevronComposite1" presStyleCnt="0"/>
      <dgm:spPr/>
    </dgm:pt>
    <dgm:pt modelId="{06209C55-A2B2-454C-A8B9-67A4C97CF8C7}" type="pres">
      <dgm:prSet presAssocID="{BE5D866C-662A-47E3-963B-441C1D9FBEFC}" presName="chevron1" presStyleLbl="sibTrans2D1" presStyleIdx="2" presStyleCnt="5"/>
      <dgm:spPr/>
    </dgm:pt>
    <dgm:pt modelId="{CB019A85-0848-4EB4-A408-2BA3D9F15304}" type="pres">
      <dgm:prSet presAssocID="{BE5D866C-662A-47E3-963B-441C1D9FBEFC}" presName="spChevron1" presStyleCnt="0"/>
      <dgm:spPr/>
    </dgm:pt>
    <dgm:pt modelId="{83DB17BA-83DE-439C-A6E5-B2E791EE9DC7}" type="pres">
      <dgm:prSet presAssocID="{92D48A57-9462-481F-8DF9-F9E6CE978DB7}" presName="middle" presStyleCnt="0"/>
      <dgm:spPr/>
    </dgm:pt>
    <dgm:pt modelId="{B117DE29-9B0B-4B12-9634-2041AF85E3CD}" type="pres">
      <dgm:prSet presAssocID="{92D48A57-9462-481F-8DF9-F9E6CE978DB7}" presName="parTxMid" presStyleLbl="revTx" presStyleIdx="3" presStyleCnt="5"/>
      <dgm:spPr/>
    </dgm:pt>
    <dgm:pt modelId="{D47CA7DD-4C11-4995-A033-5B24739F5BD8}" type="pres">
      <dgm:prSet presAssocID="{92D48A57-9462-481F-8DF9-F9E6CE978DB7}" presName="spMid" presStyleCnt="0"/>
      <dgm:spPr/>
    </dgm:pt>
    <dgm:pt modelId="{67CD00AD-5F50-4468-972D-BD2B809FF5FD}" type="pres">
      <dgm:prSet presAssocID="{F5B34D6E-2613-417A-A4D3-E400234F0D66}" presName="chevronComposite1" presStyleCnt="0"/>
      <dgm:spPr/>
    </dgm:pt>
    <dgm:pt modelId="{CAC340F5-6A93-4DCB-8311-30DE20A92A3F}" type="pres">
      <dgm:prSet presAssocID="{F5B34D6E-2613-417A-A4D3-E400234F0D66}" presName="chevron1" presStyleLbl="sibTrans2D1" presStyleIdx="3" presStyleCnt="5"/>
      <dgm:spPr/>
    </dgm:pt>
    <dgm:pt modelId="{EC1A058D-A084-46D2-8FCC-280A2C8FA084}" type="pres">
      <dgm:prSet presAssocID="{F5B34D6E-2613-417A-A4D3-E400234F0D66}" presName="spChevron1" presStyleCnt="0"/>
      <dgm:spPr/>
    </dgm:pt>
    <dgm:pt modelId="{2240D2C6-FFD2-4D7B-AF9D-A72E484BCBC7}" type="pres">
      <dgm:prSet presAssocID="{6CCF0930-33A8-42FC-B60A-AE4751FD00D8}" presName="middle" presStyleCnt="0"/>
      <dgm:spPr/>
    </dgm:pt>
    <dgm:pt modelId="{D88E03C1-4790-4D12-8A88-3E81BA008A06}" type="pres">
      <dgm:prSet presAssocID="{6CCF0930-33A8-42FC-B60A-AE4751FD00D8}" presName="parTxMid" presStyleLbl="revTx" presStyleIdx="4" presStyleCnt="5"/>
      <dgm:spPr/>
    </dgm:pt>
    <dgm:pt modelId="{8406BD17-A522-4EC2-8139-75D440F49794}" type="pres">
      <dgm:prSet presAssocID="{6CCF0930-33A8-42FC-B60A-AE4751FD00D8}" presName="spMid" presStyleCnt="0"/>
      <dgm:spPr/>
    </dgm:pt>
    <dgm:pt modelId="{64C517A7-012F-4ED8-8F20-4C00810105F0}" type="pres">
      <dgm:prSet presAssocID="{9BA36D04-8DF2-4CD3-BFF7-AA1821851D59}" presName="chevronComposite1" presStyleCnt="0"/>
      <dgm:spPr/>
    </dgm:pt>
    <dgm:pt modelId="{0189A0FF-A924-43D9-8ADC-33539F68B294}" type="pres">
      <dgm:prSet presAssocID="{9BA36D04-8DF2-4CD3-BFF7-AA1821851D59}" presName="chevron1" presStyleLbl="sibTrans2D1" presStyleIdx="4" presStyleCnt="5"/>
      <dgm:spPr/>
    </dgm:pt>
    <dgm:pt modelId="{D323683F-C8A6-42A3-90B4-663F3E5A2CC4}" type="pres">
      <dgm:prSet presAssocID="{9BA36D04-8DF2-4CD3-BFF7-AA1821851D59}" presName="spChevron1" presStyleCnt="0"/>
      <dgm:spPr/>
    </dgm:pt>
    <dgm:pt modelId="{D7262AE8-1E41-4687-BAC8-B1B6978A6E43}" type="pres">
      <dgm:prSet presAssocID="{C14205E7-644C-46CA-8B8F-B004A1F8DC38}" presName="last" presStyleCnt="0"/>
      <dgm:spPr/>
    </dgm:pt>
    <dgm:pt modelId="{BA0ED2D9-909A-4110-BB0A-C705275F5B99}" type="pres">
      <dgm:prSet presAssocID="{C14205E7-644C-46CA-8B8F-B004A1F8DC38}" presName="circleTx" presStyleLbl="node1" presStyleIdx="18" presStyleCnt="19"/>
      <dgm:spPr/>
    </dgm:pt>
    <dgm:pt modelId="{4BE774D3-2A41-4E11-B654-AEE9E243A558}" type="pres">
      <dgm:prSet presAssocID="{C14205E7-644C-46CA-8B8F-B004A1F8DC38}" presName="spN" presStyleCnt="0"/>
      <dgm:spPr/>
    </dgm:pt>
  </dgm:ptLst>
  <dgm:cxnLst>
    <dgm:cxn modelId="{9851F092-5D84-41A1-912E-1F4916172310}" type="presOf" srcId="{6CCF0930-33A8-42FC-B60A-AE4751FD00D8}" destId="{D88E03C1-4790-4D12-8A88-3E81BA008A06}" srcOrd="0" destOrd="0" presId="urn:microsoft.com/office/officeart/2009/3/layout/RandomtoResultProcess"/>
    <dgm:cxn modelId="{28B7CB81-A167-4B7A-93CE-BB2F3A7082D6}" srcId="{11E1EB9D-51E9-4DE5-BC32-49E521DD1B35}" destId="{3AEA034C-A113-46AB-9478-3A5DF98E14F2}" srcOrd="0" destOrd="0" parTransId="{74C93B36-E006-4A84-8D29-9286E9C92068}" sibTransId="{97238D8E-983F-42FB-B898-9E0632031332}"/>
    <dgm:cxn modelId="{447660B9-5FAA-418E-A83C-9A9133333E84}" type="presOf" srcId="{0EA20891-4E55-45A6-828C-5E55E3246568}" destId="{84092F9A-175C-4A57-AAB5-DE9D585FB5C0}" srcOrd="0" destOrd="0" presId="urn:microsoft.com/office/officeart/2009/3/layout/RandomtoResultProcess"/>
    <dgm:cxn modelId="{540B0A5B-59CF-4566-9C44-6B966CBFA93B}" srcId="{11E1EB9D-51E9-4DE5-BC32-49E521DD1B35}" destId="{6CCF0930-33A8-42FC-B60A-AE4751FD00D8}" srcOrd="4" destOrd="0" parTransId="{B9891D41-889E-4C21-8866-92A48E362434}" sibTransId="{9BA36D04-8DF2-4CD3-BFF7-AA1821851D59}"/>
    <dgm:cxn modelId="{3CBF5D4A-ABF2-40B3-95B2-D47B19137397}" type="presOf" srcId="{3AEA034C-A113-46AB-9478-3A5DF98E14F2}" destId="{30A8F560-AD0C-4C71-933E-BDFF9D5D42DA}" srcOrd="0" destOrd="0" presId="urn:microsoft.com/office/officeart/2009/3/layout/RandomtoResultProcess"/>
    <dgm:cxn modelId="{39EC113F-B4A9-4028-92D5-0F73A13E4543}" type="presOf" srcId="{D7AD2C1D-863E-4948-84D0-62F6F8146958}" destId="{8E46311C-3F22-471A-851B-D2B2ACDE2603}" srcOrd="0" destOrd="0" presId="urn:microsoft.com/office/officeart/2009/3/layout/RandomtoResultProcess"/>
    <dgm:cxn modelId="{BB7C427F-F5BB-45A6-82DC-4EA22DE3DF71}" srcId="{11E1EB9D-51E9-4DE5-BC32-49E521DD1B35}" destId="{D7AD2C1D-863E-4948-84D0-62F6F8146958}" srcOrd="1" destOrd="0" parTransId="{3FA15735-2DAF-4B9E-8022-E669176CF2D0}" sibTransId="{DA2C4CDE-27D1-4CD7-A1FE-0912AB4F40A6}"/>
    <dgm:cxn modelId="{5902FD36-5BCC-4A0E-A9E5-9E768522E7B1}" srcId="{11E1EB9D-51E9-4DE5-BC32-49E521DD1B35}" destId="{C14205E7-644C-46CA-8B8F-B004A1F8DC38}" srcOrd="5" destOrd="0" parTransId="{40595B90-126E-4D3B-8E07-2DB680332B27}" sibTransId="{2AF8F763-80A1-411C-9D74-13D2D28BE56A}"/>
    <dgm:cxn modelId="{FD60DA03-0D23-434D-B8BF-D37A6B8D6E4D}" type="presOf" srcId="{C14205E7-644C-46CA-8B8F-B004A1F8DC38}" destId="{BA0ED2D9-909A-4110-BB0A-C705275F5B99}" srcOrd="0" destOrd="0" presId="urn:microsoft.com/office/officeart/2009/3/layout/RandomtoResultProcess"/>
    <dgm:cxn modelId="{4F49C2C0-0A05-4210-951C-9F6539B471E0}" srcId="{11E1EB9D-51E9-4DE5-BC32-49E521DD1B35}" destId="{92D48A57-9462-481F-8DF9-F9E6CE978DB7}" srcOrd="3" destOrd="0" parTransId="{405F8F74-38E3-4137-870A-4CBAE8877B5C}" sibTransId="{F5B34D6E-2613-417A-A4D3-E400234F0D66}"/>
    <dgm:cxn modelId="{91B44B19-18E4-46A9-B17C-BE7A486EA71A}" type="presOf" srcId="{92D48A57-9462-481F-8DF9-F9E6CE978DB7}" destId="{B117DE29-9B0B-4B12-9634-2041AF85E3CD}" srcOrd="0" destOrd="0" presId="urn:microsoft.com/office/officeart/2009/3/layout/RandomtoResultProcess"/>
    <dgm:cxn modelId="{12FC4697-5C63-4EFD-B938-AD99150172D3}" type="presOf" srcId="{11E1EB9D-51E9-4DE5-BC32-49E521DD1B35}" destId="{30619897-7CC2-41B0-9A53-EF9437E652FB}" srcOrd="0" destOrd="0" presId="urn:microsoft.com/office/officeart/2009/3/layout/RandomtoResultProcess"/>
    <dgm:cxn modelId="{EF41E677-7CDD-4BCF-BB08-7DC035045205}" srcId="{11E1EB9D-51E9-4DE5-BC32-49E521DD1B35}" destId="{0EA20891-4E55-45A6-828C-5E55E3246568}" srcOrd="2" destOrd="0" parTransId="{19BE2885-D8FC-4891-8108-2494F28F7B9B}" sibTransId="{BE5D866C-662A-47E3-963B-441C1D9FBEFC}"/>
    <dgm:cxn modelId="{80972FE3-1464-424B-9EDB-8A386BE4CB77}" type="presParOf" srcId="{30619897-7CC2-41B0-9A53-EF9437E652FB}" destId="{D5D22005-61DC-40AD-AB60-B7068B75285B}" srcOrd="0" destOrd="0" presId="urn:microsoft.com/office/officeart/2009/3/layout/RandomtoResultProcess"/>
    <dgm:cxn modelId="{83DF1245-2681-429E-A5F7-CD88034BFF7D}" type="presParOf" srcId="{D5D22005-61DC-40AD-AB60-B7068B75285B}" destId="{30A8F560-AD0C-4C71-933E-BDFF9D5D42DA}" srcOrd="0" destOrd="0" presId="urn:microsoft.com/office/officeart/2009/3/layout/RandomtoResultProcess"/>
    <dgm:cxn modelId="{DC6708DF-C8BF-45D0-BFE5-8C1F456DDDD0}" type="presParOf" srcId="{D5D22005-61DC-40AD-AB60-B7068B75285B}" destId="{2D9890ED-C22C-4DFD-B483-F38D43D1D766}" srcOrd="1" destOrd="0" presId="urn:microsoft.com/office/officeart/2009/3/layout/RandomtoResultProcess"/>
    <dgm:cxn modelId="{32E0B340-658D-4472-982A-500832E96EEF}" type="presParOf" srcId="{D5D22005-61DC-40AD-AB60-B7068B75285B}" destId="{18518F6C-BAF2-482F-9EA4-C334A69CED07}" srcOrd="2" destOrd="0" presId="urn:microsoft.com/office/officeart/2009/3/layout/RandomtoResultProcess"/>
    <dgm:cxn modelId="{E8D5ABAC-3189-4707-A7B2-848678EB973D}" type="presParOf" srcId="{D5D22005-61DC-40AD-AB60-B7068B75285B}" destId="{ABE68B2F-C6DB-4F6D-9A41-C68EE7097ADE}" srcOrd="3" destOrd="0" presId="urn:microsoft.com/office/officeart/2009/3/layout/RandomtoResultProcess"/>
    <dgm:cxn modelId="{6168AE04-8C57-42EF-AAB8-E1FF220A8F23}" type="presParOf" srcId="{D5D22005-61DC-40AD-AB60-B7068B75285B}" destId="{86D5ED6F-8E44-49EC-B6BA-9369170A54E0}" srcOrd="4" destOrd="0" presId="urn:microsoft.com/office/officeart/2009/3/layout/RandomtoResultProcess"/>
    <dgm:cxn modelId="{903990CB-ED43-4512-B0B3-06516254EA97}" type="presParOf" srcId="{D5D22005-61DC-40AD-AB60-B7068B75285B}" destId="{A48E42EF-C0F8-40D3-A51B-81DA7F41C9CC}" srcOrd="5" destOrd="0" presId="urn:microsoft.com/office/officeart/2009/3/layout/RandomtoResultProcess"/>
    <dgm:cxn modelId="{1A57D0E9-B435-4B83-B6BF-47044D681B96}" type="presParOf" srcId="{D5D22005-61DC-40AD-AB60-B7068B75285B}" destId="{F8F69E89-B223-4271-B3C2-F1C14EC0FB4B}" srcOrd="6" destOrd="0" presId="urn:microsoft.com/office/officeart/2009/3/layout/RandomtoResultProcess"/>
    <dgm:cxn modelId="{F76378C6-13B3-441C-8F9F-18E38656FF66}" type="presParOf" srcId="{D5D22005-61DC-40AD-AB60-B7068B75285B}" destId="{6DC49CCF-B137-4AF6-8716-9CE324541D9F}" srcOrd="7" destOrd="0" presId="urn:microsoft.com/office/officeart/2009/3/layout/RandomtoResultProcess"/>
    <dgm:cxn modelId="{AF1E1F7D-3035-4B53-828E-07FFA03DE85D}" type="presParOf" srcId="{D5D22005-61DC-40AD-AB60-B7068B75285B}" destId="{72CC215C-FB6F-4779-B2B5-274C0BDE484B}" srcOrd="8" destOrd="0" presId="urn:microsoft.com/office/officeart/2009/3/layout/RandomtoResultProcess"/>
    <dgm:cxn modelId="{FA5916A4-038F-4322-A1F5-C5C387A8A074}" type="presParOf" srcId="{D5D22005-61DC-40AD-AB60-B7068B75285B}" destId="{B66F452D-6C11-4A35-A5D5-C630B48768F1}" srcOrd="9" destOrd="0" presId="urn:microsoft.com/office/officeart/2009/3/layout/RandomtoResultProcess"/>
    <dgm:cxn modelId="{920229C2-FED8-434C-A62C-1BFB943B9158}" type="presParOf" srcId="{D5D22005-61DC-40AD-AB60-B7068B75285B}" destId="{577124CA-1725-4297-BFBE-FD166667E2BD}" srcOrd="10" destOrd="0" presId="urn:microsoft.com/office/officeart/2009/3/layout/RandomtoResultProcess"/>
    <dgm:cxn modelId="{72B5868F-6C0A-4206-A98F-6A623BC38D4E}" type="presParOf" srcId="{D5D22005-61DC-40AD-AB60-B7068B75285B}" destId="{453CB25E-5C47-4811-BD33-A53DF7D21D07}" srcOrd="11" destOrd="0" presId="urn:microsoft.com/office/officeart/2009/3/layout/RandomtoResultProcess"/>
    <dgm:cxn modelId="{B0ADE006-425D-42FD-9704-F1DC5EEC1787}" type="presParOf" srcId="{D5D22005-61DC-40AD-AB60-B7068B75285B}" destId="{B3CFCBF7-5D69-402C-9555-DD334BAA6DA2}" srcOrd="12" destOrd="0" presId="urn:microsoft.com/office/officeart/2009/3/layout/RandomtoResultProcess"/>
    <dgm:cxn modelId="{399E3D6C-2CCF-416D-989D-7600DEB51ECD}" type="presParOf" srcId="{D5D22005-61DC-40AD-AB60-B7068B75285B}" destId="{54B21E32-007E-4AAE-A9F6-722EE0F73C82}" srcOrd="13" destOrd="0" presId="urn:microsoft.com/office/officeart/2009/3/layout/RandomtoResultProcess"/>
    <dgm:cxn modelId="{42F1EE08-E9A0-41D8-8A71-E51EA3AE7AA8}" type="presParOf" srcId="{D5D22005-61DC-40AD-AB60-B7068B75285B}" destId="{5296B8B4-3E46-42FF-9F5A-5DFA0CF5A431}" srcOrd="14" destOrd="0" presId="urn:microsoft.com/office/officeart/2009/3/layout/RandomtoResultProcess"/>
    <dgm:cxn modelId="{E57BBD23-D1F2-40DF-8715-CD46DE204544}" type="presParOf" srcId="{D5D22005-61DC-40AD-AB60-B7068B75285B}" destId="{3711C87B-F9BA-4751-84E9-B1424F742D86}" srcOrd="15" destOrd="0" presId="urn:microsoft.com/office/officeart/2009/3/layout/RandomtoResultProcess"/>
    <dgm:cxn modelId="{10D437E2-670E-41A3-94BA-69510DF305B8}" type="presParOf" srcId="{D5D22005-61DC-40AD-AB60-B7068B75285B}" destId="{0E0BBAF5-07CE-479A-9020-0B34BFD34961}" srcOrd="16" destOrd="0" presId="urn:microsoft.com/office/officeart/2009/3/layout/RandomtoResultProcess"/>
    <dgm:cxn modelId="{ED164348-B453-472F-BDB8-34D382B2F1F2}" type="presParOf" srcId="{D5D22005-61DC-40AD-AB60-B7068B75285B}" destId="{B9D46A96-2083-4571-AA35-ED02BEFCD7C3}" srcOrd="17" destOrd="0" presId="urn:microsoft.com/office/officeart/2009/3/layout/RandomtoResultProcess"/>
    <dgm:cxn modelId="{42C1C3CC-72CF-4644-AEFF-19F73115820A}" type="presParOf" srcId="{D5D22005-61DC-40AD-AB60-B7068B75285B}" destId="{987627B8-9F96-4C8B-AB02-A34CCDC2FE1D}" srcOrd="18" destOrd="0" presId="urn:microsoft.com/office/officeart/2009/3/layout/RandomtoResultProcess"/>
    <dgm:cxn modelId="{918C8397-2647-4585-9D5C-3178271940DE}" type="presParOf" srcId="{30619897-7CC2-41B0-9A53-EF9437E652FB}" destId="{B9872858-3F92-4251-87A9-44EF8883DD85}" srcOrd="1" destOrd="0" presId="urn:microsoft.com/office/officeart/2009/3/layout/RandomtoResultProcess"/>
    <dgm:cxn modelId="{64EE8AD4-14C2-46D1-AED8-1C3235169D81}" type="presParOf" srcId="{B9872858-3F92-4251-87A9-44EF8883DD85}" destId="{6ED21FE9-BC53-4CD5-B11B-1B94C9AF940F}" srcOrd="0" destOrd="0" presId="urn:microsoft.com/office/officeart/2009/3/layout/RandomtoResultProcess"/>
    <dgm:cxn modelId="{1AA38C61-3963-4228-8F78-7610F1FC4114}" type="presParOf" srcId="{B9872858-3F92-4251-87A9-44EF8883DD85}" destId="{3606D4B5-9CE7-4F96-981A-06F93A6C79A2}" srcOrd="1" destOrd="0" presId="urn:microsoft.com/office/officeart/2009/3/layout/RandomtoResultProcess"/>
    <dgm:cxn modelId="{5EF8C405-0FAE-427C-8051-288D95024121}" type="presParOf" srcId="{30619897-7CC2-41B0-9A53-EF9437E652FB}" destId="{3E6F083D-C664-474F-88FD-196D4B0EE23E}" srcOrd="2" destOrd="0" presId="urn:microsoft.com/office/officeart/2009/3/layout/RandomtoResultProcess"/>
    <dgm:cxn modelId="{E1A001B1-DBC1-4B5A-B85E-25050FACA137}" type="presParOf" srcId="{3E6F083D-C664-474F-88FD-196D4B0EE23E}" destId="{8E46311C-3F22-471A-851B-D2B2ACDE2603}" srcOrd="0" destOrd="0" presId="urn:microsoft.com/office/officeart/2009/3/layout/RandomtoResultProcess"/>
    <dgm:cxn modelId="{13CBD978-3C31-4626-8128-EFD7F768671E}" type="presParOf" srcId="{3E6F083D-C664-474F-88FD-196D4B0EE23E}" destId="{95F5611D-D0A5-4AA7-A067-DAE23A64D04C}" srcOrd="1" destOrd="0" presId="urn:microsoft.com/office/officeart/2009/3/layout/RandomtoResultProcess"/>
    <dgm:cxn modelId="{64F05869-B9E2-488B-A593-6B30B10CBA2D}" type="presParOf" srcId="{30619897-7CC2-41B0-9A53-EF9437E652FB}" destId="{B95069D8-094B-4A66-BB3A-B23941737068}" srcOrd="3" destOrd="0" presId="urn:microsoft.com/office/officeart/2009/3/layout/RandomtoResultProcess"/>
    <dgm:cxn modelId="{8A2E1A9F-B15F-45FA-9E89-9BADA7B4285A}" type="presParOf" srcId="{B95069D8-094B-4A66-BB3A-B23941737068}" destId="{8DCBD08D-0366-4A41-B750-5C9912A09A7E}" srcOrd="0" destOrd="0" presId="urn:microsoft.com/office/officeart/2009/3/layout/RandomtoResultProcess"/>
    <dgm:cxn modelId="{2C26069D-47D8-41BA-A4E0-6819E8E61FB2}" type="presParOf" srcId="{B95069D8-094B-4A66-BB3A-B23941737068}" destId="{BEA2CE7F-5888-473F-96AC-916EB3BDC7CE}" srcOrd="1" destOrd="0" presId="urn:microsoft.com/office/officeart/2009/3/layout/RandomtoResultProcess"/>
    <dgm:cxn modelId="{F5727256-1E55-4814-B450-2735700B6CD2}" type="presParOf" srcId="{30619897-7CC2-41B0-9A53-EF9437E652FB}" destId="{F07CEE73-95CD-46D6-A3DF-AFE095F540F0}" srcOrd="4" destOrd="0" presId="urn:microsoft.com/office/officeart/2009/3/layout/RandomtoResultProcess"/>
    <dgm:cxn modelId="{FA6AAABE-8FC1-4EFD-B352-D657A7A974F1}" type="presParOf" srcId="{F07CEE73-95CD-46D6-A3DF-AFE095F540F0}" destId="{84092F9A-175C-4A57-AAB5-DE9D585FB5C0}" srcOrd="0" destOrd="0" presId="urn:microsoft.com/office/officeart/2009/3/layout/RandomtoResultProcess"/>
    <dgm:cxn modelId="{E5B39E59-A966-4216-A9D9-DEE00D6A371A}" type="presParOf" srcId="{F07CEE73-95CD-46D6-A3DF-AFE095F540F0}" destId="{CEC7820D-EF89-4C9B-8AB6-0E96BFACC335}" srcOrd="1" destOrd="0" presId="urn:microsoft.com/office/officeart/2009/3/layout/RandomtoResultProcess"/>
    <dgm:cxn modelId="{34044D22-0F6A-4922-8F5C-0F33A19B193A}" type="presParOf" srcId="{30619897-7CC2-41B0-9A53-EF9437E652FB}" destId="{B7B36141-6AF3-4B90-9270-9661CCD19171}" srcOrd="5" destOrd="0" presId="urn:microsoft.com/office/officeart/2009/3/layout/RandomtoResultProcess"/>
    <dgm:cxn modelId="{55D649F2-D93E-4DCD-AFCF-ED866CDA2EB7}" type="presParOf" srcId="{B7B36141-6AF3-4B90-9270-9661CCD19171}" destId="{06209C55-A2B2-454C-A8B9-67A4C97CF8C7}" srcOrd="0" destOrd="0" presId="urn:microsoft.com/office/officeart/2009/3/layout/RandomtoResultProcess"/>
    <dgm:cxn modelId="{D6F187BA-8A5F-4247-88BE-69AC9F1D651E}" type="presParOf" srcId="{B7B36141-6AF3-4B90-9270-9661CCD19171}" destId="{CB019A85-0848-4EB4-A408-2BA3D9F15304}" srcOrd="1" destOrd="0" presId="urn:microsoft.com/office/officeart/2009/3/layout/RandomtoResultProcess"/>
    <dgm:cxn modelId="{3C6B6B9F-AFF6-49A7-AD00-A55121D208A8}" type="presParOf" srcId="{30619897-7CC2-41B0-9A53-EF9437E652FB}" destId="{83DB17BA-83DE-439C-A6E5-B2E791EE9DC7}" srcOrd="6" destOrd="0" presId="urn:microsoft.com/office/officeart/2009/3/layout/RandomtoResultProcess"/>
    <dgm:cxn modelId="{C960AE2F-C10B-4BED-A280-ADB6482C5034}" type="presParOf" srcId="{83DB17BA-83DE-439C-A6E5-B2E791EE9DC7}" destId="{B117DE29-9B0B-4B12-9634-2041AF85E3CD}" srcOrd="0" destOrd="0" presId="urn:microsoft.com/office/officeart/2009/3/layout/RandomtoResultProcess"/>
    <dgm:cxn modelId="{917A90E2-3470-4936-AD78-3584E4FBDA32}" type="presParOf" srcId="{83DB17BA-83DE-439C-A6E5-B2E791EE9DC7}" destId="{D47CA7DD-4C11-4995-A033-5B24739F5BD8}" srcOrd="1" destOrd="0" presId="urn:microsoft.com/office/officeart/2009/3/layout/RandomtoResultProcess"/>
    <dgm:cxn modelId="{1584B86B-DEF6-474B-9B8D-9F8E39713ABD}" type="presParOf" srcId="{30619897-7CC2-41B0-9A53-EF9437E652FB}" destId="{67CD00AD-5F50-4468-972D-BD2B809FF5FD}" srcOrd="7" destOrd="0" presId="urn:microsoft.com/office/officeart/2009/3/layout/RandomtoResultProcess"/>
    <dgm:cxn modelId="{8E946559-D4AB-4862-BAC0-66DF412CC0D5}" type="presParOf" srcId="{67CD00AD-5F50-4468-972D-BD2B809FF5FD}" destId="{CAC340F5-6A93-4DCB-8311-30DE20A92A3F}" srcOrd="0" destOrd="0" presId="urn:microsoft.com/office/officeart/2009/3/layout/RandomtoResultProcess"/>
    <dgm:cxn modelId="{9E08ADDF-8C5F-4AC3-83CC-0CD95867401E}" type="presParOf" srcId="{67CD00AD-5F50-4468-972D-BD2B809FF5FD}" destId="{EC1A058D-A084-46D2-8FCC-280A2C8FA084}" srcOrd="1" destOrd="0" presId="urn:microsoft.com/office/officeart/2009/3/layout/RandomtoResultProcess"/>
    <dgm:cxn modelId="{4FD3453C-057F-416B-8E08-384BE32C3B57}" type="presParOf" srcId="{30619897-7CC2-41B0-9A53-EF9437E652FB}" destId="{2240D2C6-FFD2-4D7B-AF9D-A72E484BCBC7}" srcOrd="8" destOrd="0" presId="urn:microsoft.com/office/officeart/2009/3/layout/RandomtoResultProcess"/>
    <dgm:cxn modelId="{F4A31A78-B374-468A-B9BF-AB0872DD4B2B}" type="presParOf" srcId="{2240D2C6-FFD2-4D7B-AF9D-A72E484BCBC7}" destId="{D88E03C1-4790-4D12-8A88-3E81BA008A06}" srcOrd="0" destOrd="0" presId="urn:microsoft.com/office/officeart/2009/3/layout/RandomtoResultProcess"/>
    <dgm:cxn modelId="{80E580CB-35B2-47D8-B2A6-D9C0BAF6CDA5}" type="presParOf" srcId="{2240D2C6-FFD2-4D7B-AF9D-A72E484BCBC7}" destId="{8406BD17-A522-4EC2-8139-75D440F49794}" srcOrd="1" destOrd="0" presId="urn:microsoft.com/office/officeart/2009/3/layout/RandomtoResultProcess"/>
    <dgm:cxn modelId="{1EF2CAB6-7F65-4C79-B80D-7B33AC2DE7E7}" type="presParOf" srcId="{30619897-7CC2-41B0-9A53-EF9437E652FB}" destId="{64C517A7-012F-4ED8-8F20-4C00810105F0}" srcOrd="9" destOrd="0" presId="urn:microsoft.com/office/officeart/2009/3/layout/RandomtoResultProcess"/>
    <dgm:cxn modelId="{7B648EB7-EC27-4762-96BB-932918A45D6E}" type="presParOf" srcId="{64C517A7-012F-4ED8-8F20-4C00810105F0}" destId="{0189A0FF-A924-43D9-8ADC-33539F68B294}" srcOrd="0" destOrd="0" presId="urn:microsoft.com/office/officeart/2009/3/layout/RandomtoResultProcess"/>
    <dgm:cxn modelId="{94C878B3-4559-4F80-BE3E-19D75D0B0C16}" type="presParOf" srcId="{64C517A7-012F-4ED8-8F20-4C00810105F0}" destId="{D323683F-C8A6-42A3-90B4-663F3E5A2CC4}" srcOrd="1" destOrd="0" presId="urn:microsoft.com/office/officeart/2009/3/layout/RandomtoResultProcess"/>
    <dgm:cxn modelId="{51A99849-6E54-416A-B088-6648C3CEBD58}" type="presParOf" srcId="{30619897-7CC2-41B0-9A53-EF9437E652FB}" destId="{D7262AE8-1E41-4687-BAC8-B1B6978A6E43}" srcOrd="10" destOrd="0" presId="urn:microsoft.com/office/officeart/2009/3/layout/RandomtoResultProcess"/>
    <dgm:cxn modelId="{96C7707D-046E-499E-A4D6-21C5432D217C}" type="presParOf" srcId="{D7262AE8-1E41-4687-BAC8-B1B6978A6E43}" destId="{BA0ED2D9-909A-4110-BB0A-C705275F5B99}" srcOrd="0" destOrd="0" presId="urn:microsoft.com/office/officeart/2009/3/layout/RandomtoResultProcess"/>
    <dgm:cxn modelId="{D3331143-F081-4B9E-8DA9-BD406C07A4B4}" type="presParOf" srcId="{D7262AE8-1E41-4687-BAC8-B1B6978A6E43}" destId="{4BE774D3-2A41-4E11-B654-AEE9E243A55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E1EB9D-51E9-4DE5-BC32-49E521DD1B3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AEA034C-A113-46AB-9478-3A5DF98E14F2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Votantes</a:t>
          </a:r>
        </a:p>
      </dgm:t>
    </dgm:pt>
    <dgm:pt modelId="{74C93B36-E006-4A84-8D29-9286E9C92068}" type="parTrans" cxnId="{28B7CB81-A167-4B7A-93CE-BB2F3A7082D6}">
      <dgm:prSet/>
      <dgm:spPr/>
      <dgm:t>
        <a:bodyPr/>
        <a:lstStyle/>
        <a:p>
          <a:endParaRPr lang="es-ES"/>
        </a:p>
      </dgm:t>
    </dgm:pt>
    <dgm:pt modelId="{97238D8E-983F-42FB-B898-9E0632031332}" type="sibTrans" cxnId="{28B7CB81-A167-4B7A-93CE-BB2F3A7082D6}">
      <dgm:prSet/>
      <dgm:spPr/>
      <dgm:t>
        <a:bodyPr/>
        <a:lstStyle/>
        <a:p>
          <a:endParaRPr lang="es-ES"/>
        </a:p>
      </dgm:t>
    </dgm:pt>
    <dgm:pt modelId="{D7AD2C1D-863E-4948-84D0-62F6F814695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Acceso al servicio Web</a:t>
          </a:r>
        </a:p>
      </dgm:t>
    </dgm:pt>
    <dgm:pt modelId="{3FA15735-2DAF-4B9E-8022-E669176CF2D0}" type="parTrans" cxnId="{BB7C427F-F5BB-45A6-82DC-4EA22DE3DF71}">
      <dgm:prSet/>
      <dgm:spPr/>
      <dgm:t>
        <a:bodyPr/>
        <a:lstStyle/>
        <a:p>
          <a:endParaRPr lang="es-ES"/>
        </a:p>
      </dgm:t>
    </dgm:pt>
    <dgm:pt modelId="{DA2C4CDE-27D1-4CD7-A1FE-0912AB4F40A6}" type="sibTrans" cxnId="{BB7C427F-F5BB-45A6-82DC-4EA22DE3DF71}">
      <dgm:prSet/>
      <dgm:spPr/>
      <dgm:t>
        <a:bodyPr/>
        <a:lstStyle/>
        <a:p>
          <a:endParaRPr lang="es-ES"/>
        </a:p>
      </dgm:t>
    </dgm:pt>
    <dgm:pt modelId="{0EA20891-4E55-45A6-828C-5E55E324656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ejecución</a:t>
          </a:r>
        </a:p>
      </dgm:t>
    </dgm:pt>
    <dgm:pt modelId="{19BE2885-D8FC-4891-8108-2494F28F7B9B}" type="parTrans" cxnId="{EF41E677-7CDD-4BCF-BB08-7DC035045205}">
      <dgm:prSet/>
      <dgm:spPr/>
      <dgm:t>
        <a:bodyPr/>
        <a:lstStyle/>
        <a:p>
          <a:endParaRPr lang="es-ES"/>
        </a:p>
      </dgm:t>
    </dgm:pt>
    <dgm:pt modelId="{BE5D866C-662A-47E3-963B-441C1D9FBEFC}" type="sibTrans" cxnId="{EF41E677-7CDD-4BCF-BB08-7DC035045205}">
      <dgm:prSet/>
      <dgm:spPr/>
      <dgm:t>
        <a:bodyPr/>
        <a:lstStyle/>
        <a:p>
          <a:endParaRPr lang="es-ES"/>
        </a:p>
      </dgm:t>
    </dgm:pt>
    <dgm:pt modelId="{6CCF0930-33A8-42FC-B60A-AE4751FD00D8}">
      <dgm:prSet phldrT="[Texto]"/>
      <dgm:spPr/>
      <dgm:t>
        <a:bodyPr/>
        <a:lstStyle/>
        <a:p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Navegación web  amigable e intuitiva para el usuario.</a:t>
          </a:r>
        </a:p>
      </dgm:t>
    </dgm:pt>
    <dgm:pt modelId="{B9891D41-889E-4C21-8866-92A48E362434}" type="parTrans" cxnId="{540B0A5B-59CF-4566-9C44-6B966CBFA93B}">
      <dgm:prSet/>
      <dgm:spPr/>
      <dgm:t>
        <a:bodyPr/>
        <a:lstStyle/>
        <a:p>
          <a:endParaRPr lang="es-ES"/>
        </a:p>
      </dgm:t>
    </dgm:pt>
    <dgm:pt modelId="{9BA36D04-8DF2-4CD3-BFF7-AA1821851D59}" type="sibTrans" cxnId="{540B0A5B-59CF-4566-9C44-6B966CBFA93B}">
      <dgm:prSet/>
      <dgm:spPr/>
      <dgm:t>
        <a:bodyPr/>
        <a:lstStyle/>
        <a:p>
          <a:endParaRPr lang="es-ES"/>
        </a:p>
      </dgm:t>
    </dgm:pt>
    <dgm:pt modelId="{92D48A57-9462-481F-8DF9-F9E6CE978DB7}">
      <dgm:prSet phldrT="[Texto]"/>
      <dgm:spPr/>
      <dgm:t>
        <a:bodyPr/>
        <a:lstStyle/>
        <a:p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Voting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Sysemt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,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Counting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Publication</a:t>
          </a:r>
          <a:r>
            <a: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System</a:t>
          </a:r>
          <a:endParaRPr lang="es-ES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gm:t>
    </dgm:pt>
    <dgm:pt modelId="{405F8F74-38E3-4137-870A-4CBAE8877B5C}" type="parTrans" cxnId="{4F49C2C0-0A05-4210-951C-9F6539B471E0}">
      <dgm:prSet/>
      <dgm:spPr/>
      <dgm:t>
        <a:bodyPr/>
        <a:lstStyle/>
        <a:p>
          <a:endParaRPr lang="es-ES"/>
        </a:p>
      </dgm:t>
    </dgm:pt>
    <dgm:pt modelId="{F5B34D6E-2613-417A-A4D3-E400234F0D66}" type="sibTrans" cxnId="{4F49C2C0-0A05-4210-951C-9F6539B471E0}">
      <dgm:prSet/>
      <dgm:spPr/>
      <dgm:t>
        <a:bodyPr/>
        <a:lstStyle/>
        <a:p>
          <a:endParaRPr lang="es-ES"/>
        </a:p>
      </dgm:t>
    </dgm:pt>
    <dgm:pt modelId="{C14205E7-644C-46CA-8B8F-B004A1F8DC38}">
      <dgm:prSet phldrT="[Texto]"/>
      <dgm:spPr/>
      <dgm:t>
        <a:bodyPr/>
        <a:lstStyle/>
        <a:p>
          <a:r>
            <a:rPr lang="es-ES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22</a:t>
          </a:r>
        </a:p>
      </dgm:t>
    </dgm:pt>
    <dgm:pt modelId="{40595B90-126E-4D3B-8E07-2DB680332B27}" type="parTrans" cxnId="{5902FD36-5BCC-4A0E-A9E5-9E768522E7B1}">
      <dgm:prSet/>
      <dgm:spPr/>
      <dgm:t>
        <a:bodyPr/>
        <a:lstStyle/>
        <a:p>
          <a:endParaRPr lang="es-ES"/>
        </a:p>
      </dgm:t>
    </dgm:pt>
    <dgm:pt modelId="{2AF8F763-80A1-411C-9D74-13D2D28BE56A}" type="sibTrans" cxnId="{5902FD36-5BCC-4A0E-A9E5-9E768522E7B1}">
      <dgm:prSet/>
      <dgm:spPr/>
      <dgm:t>
        <a:bodyPr/>
        <a:lstStyle/>
        <a:p>
          <a:endParaRPr lang="es-ES"/>
        </a:p>
      </dgm:t>
    </dgm:pt>
    <dgm:pt modelId="{30619897-7CC2-41B0-9A53-EF9437E652FB}" type="pres">
      <dgm:prSet presAssocID="{11E1EB9D-51E9-4DE5-BC32-49E521DD1B35}" presName="Name0" presStyleCnt="0">
        <dgm:presLayoutVars>
          <dgm:dir/>
          <dgm:animOne val="branch"/>
          <dgm:animLvl val="lvl"/>
        </dgm:presLayoutVars>
      </dgm:prSet>
      <dgm:spPr/>
    </dgm:pt>
    <dgm:pt modelId="{D5D22005-61DC-40AD-AB60-B7068B75285B}" type="pres">
      <dgm:prSet presAssocID="{3AEA034C-A113-46AB-9478-3A5DF98E14F2}" presName="chaos" presStyleCnt="0"/>
      <dgm:spPr/>
    </dgm:pt>
    <dgm:pt modelId="{30A8F560-AD0C-4C71-933E-BDFF9D5D42DA}" type="pres">
      <dgm:prSet presAssocID="{3AEA034C-A113-46AB-9478-3A5DF98E14F2}" presName="parTx1" presStyleLbl="revTx" presStyleIdx="0" presStyleCnt="5"/>
      <dgm:spPr/>
    </dgm:pt>
    <dgm:pt modelId="{2D9890ED-C22C-4DFD-B483-F38D43D1D766}" type="pres">
      <dgm:prSet presAssocID="{3AEA034C-A113-46AB-9478-3A5DF98E14F2}" presName="c1" presStyleLbl="node1" presStyleIdx="0" presStyleCnt="19"/>
      <dgm:spPr/>
    </dgm:pt>
    <dgm:pt modelId="{18518F6C-BAF2-482F-9EA4-C334A69CED07}" type="pres">
      <dgm:prSet presAssocID="{3AEA034C-A113-46AB-9478-3A5DF98E14F2}" presName="c2" presStyleLbl="node1" presStyleIdx="1" presStyleCnt="19"/>
      <dgm:spPr/>
    </dgm:pt>
    <dgm:pt modelId="{ABE68B2F-C6DB-4F6D-9A41-C68EE7097ADE}" type="pres">
      <dgm:prSet presAssocID="{3AEA034C-A113-46AB-9478-3A5DF98E14F2}" presName="c3" presStyleLbl="node1" presStyleIdx="2" presStyleCnt="19"/>
      <dgm:spPr/>
    </dgm:pt>
    <dgm:pt modelId="{86D5ED6F-8E44-49EC-B6BA-9369170A54E0}" type="pres">
      <dgm:prSet presAssocID="{3AEA034C-A113-46AB-9478-3A5DF98E14F2}" presName="c4" presStyleLbl="node1" presStyleIdx="3" presStyleCnt="19"/>
      <dgm:spPr/>
    </dgm:pt>
    <dgm:pt modelId="{A48E42EF-C0F8-40D3-A51B-81DA7F41C9CC}" type="pres">
      <dgm:prSet presAssocID="{3AEA034C-A113-46AB-9478-3A5DF98E14F2}" presName="c5" presStyleLbl="node1" presStyleIdx="4" presStyleCnt="19"/>
      <dgm:spPr/>
    </dgm:pt>
    <dgm:pt modelId="{F8F69E89-B223-4271-B3C2-F1C14EC0FB4B}" type="pres">
      <dgm:prSet presAssocID="{3AEA034C-A113-46AB-9478-3A5DF98E14F2}" presName="c6" presStyleLbl="node1" presStyleIdx="5" presStyleCnt="19"/>
      <dgm:spPr/>
    </dgm:pt>
    <dgm:pt modelId="{6DC49CCF-B137-4AF6-8716-9CE324541D9F}" type="pres">
      <dgm:prSet presAssocID="{3AEA034C-A113-46AB-9478-3A5DF98E14F2}" presName="c7" presStyleLbl="node1" presStyleIdx="6" presStyleCnt="19"/>
      <dgm:spPr/>
    </dgm:pt>
    <dgm:pt modelId="{72CC215C-FB6F-4779-B2B5-274C0BDE484B}" type="pres">
      <dgm:prSet presAssocID="{3AEA034C-A113-46AB-9478-3A5DF98E14F2}" presName="c8" presStyleLbl="node1" presStyleIdx="7" presStyleCnt="19"/>
      <dgm:spPr/>
    </dgm:pt>
    <dgm:pt modelId="{B66F452D-6C11-4A35-A5D5-C630B48768F1}" type="pres">
      <dgm:prSet presAssocID="{3AEA034C-A113-46AB-9478-3A5DF98E14F2}" presName="c9" presStyleLbl="node1" presStyleIdx="8" presStyleCnt="19"/>
      <dgm:spPr/>
    </dgm:pt>
    <dgm:pt modelId="{577124CA-1725-4297-BFBE-FD166667E2BD}" type="pres">
      <dgm:prSet presAssocID="{3AEA034C-A113-46AB-9478-3A5DF98E14F2}" presName="c10" presStyleLbl="node1" presStyleIdx="9" presStyleCnt="19"/>
      <dgm:spPr/>
    </dgm:pt>
    <dgm:pt modelId="{453CB25E-5C47-4811-BD33-A53DF7D21D07}" type="pres">
      <dgm:prSet presAssocID="{3AEA034C-A113-46AB-9478-3A5DF98E14F2}" presName="c11" presStyleLbl="node1" presStyleIdx="10" presStyleCnt="19"/>
      <dgm:spPr/>
    </dgm:pt>
    <dgm:pt modelId="{B3CFCBF7-5D69-402C-9555-DD334BAA6DA2}" type="pres">
      <dgm:prSet presAssocID="{3AEA034C-A113-46AB-9478-3A5DF98E14F2}" presName="c12" presStyleLbl="node1" presStyleIdx="11" presStyleCnt="19"/>
      <dgm:spPr/>
    </dgm:pt>
    <dgm:pt modelId="{54B21E32-007E-4AAE-A9F6-722EE0F73C82}" type="pres">
      <dgm:prSet presAssocID="{3AEA034C-A113-46AB-9478-3A5DF98E14F2}" presName="c13" presStyleLbl="node1" presStyleIdx="12" presStyleCnt="19"/>
      <dgm:spPr/>
    </dgm:pt>
    <dgm:pt modelId="{5296B8B4-3E46-42FF-9F5A-5DFA0CF5A431}" type="pres">
      <dgm:prSet presAssocID="{3AEA034C-A113-46AB-9478-3A5DF98E14F2}" presName="c14" presStyleLbl="node1" presStyleIdx="13" presStyleCnt="19"/>
      <dgm:spPr/>
    </dgm:pt>
    <dgm:pt modelId="{3711C87B-F9BA-4751-84E9-B1424F742D86}" type="pres">
      <dgm:prSet presAssocID="{3AEA034C-A113-46AB-9478-3A5DF98E14F2}" presName="c15" presStyleLbl="node1" presStyleIdx="14" presStyleCnt="19"/>
      <dgm:spPr/>
    </dgm:pt>
    <dgm:pt modelId="{0E0BBAF5-07CE-479A-9020-0B34BFD34961}" type="pres">
      <dgm:prSet presAssocID="{3AEA034C-A113-46AB-9478-3A5DF98E14F2}" presName="c16" presStyleLbl="node1" presStyleIdx="15" presStyleCnt="19"/>
      <dgm:spPr/>
    </dgm:pt>
    <dgm:pt modelId="{B9D46A96-2083-4571-AA35-ED02BEFCD7C3}" type="pres">
      <dgm:prSet presAssocID="{3AEA034C-A113-46AB-9478-3A5DF98E14F2}" presName="c17" presStyleLbl="node1" presStyleIdx="16" presStyleCnt="19"/>
      <dgm:spPr/>
    </dgm:pt>
    <dgm:pt modelId="{987627B8-9F96-4C8B-AB02-A34CCDC2FE1D}" type="pres">
      <dgm:prSet presAssocID="{3AEA034C-A113-46AB-9478-3A5DF98E14F2}" presName="c18" presStyleLbl="node1" presStyleIdx="17" presStyleCnt="19"/>
      <dgm:spPr/>
    </dgm:pt>
    <dgm:pt modelId="{B9872858-3F92-4251-87A9-44EF8883DD85}" type="pres">
      <dgm:prSet presAssocID="{97238D8E-983F-42FB-B898-9E0632031332}" presName="chevronComposite1" presStyleCnt="0"/>
      <dgm:spPr/>
    </dgm:pt>
    <dgm:pt modelId="{6ED21FE9-BC53-4CD5-B11B-1B94C9AF940F}" type="pres">
      <dgm:prSet presAssocID="{97238D8E-983F-42FB-B898-9E0632031332}" presName="chevron1" presStyleLbl="sibTrans2D1" presStyleIdx="0" presStyleCnt="5"/>
      <dgm:spPr/>
    </dgm:pt>
    <dgm:pt modelId="{3606D4B5-9CE7-4F96-981A-06F93A6C79A2}" type="pres">
      <dgm:prSet presAssocID="{97238D8E-983F-42FB-B898-9E0632031332}" presName="spChevron1" presStyleCnt="0"/>
      <dgm:spPr/>
    </dgm:pt>
    <dgm:pt modelId="{3E6F083D-C664-474F-88FD-196D4B0EE23E}" type="pres">
      <dgm:prSet presAssocID="{D7AD2C1D-863E-4948-84D0-62F6F8146958}" presName="middle" presStyleCnt="0"/>
      <dgm:spPr/>
    </dgm:pt>
    <dgm:pt modelId="{8E46311C-3F22-471A-851B-D2B2ACDE2603}" type="pres">
      <dgm:prSet presAssocID="{D7AD2C1D-863E-4948-84D0-62F6F8146958}" presName="parTxMid" presStyleLbl="revTx" presStyleIdx="1" presStyleCnt="5"/>
      <dgm:spPr/>
    </dgm:pt>
    <dgm:pt modelId="{95F5611D-D0A5-4AA7-A067-DAE23A64D04C}" type="pres">
      <dgm:prSet presAssocID="{D7AD2C1D-863E-4948-84D0-62F6F8146958}" presName="spMid" presStyleCnt="0"/>
      <dgm:spPr/>
    </dgm:pt>
    <dgm:pt modelId="{B95069D8-094B-4A66-BB3A-B23941737068}" type="pres">
      <dgm:prSet presAssocID="{DA2C4CDE-27D1-4CD7-A1FE-0912AB4F40A6}" presName="chevronComposite1" presStyleCnt="0"/>
      <dgm:spPr/>
    </dgm:pt>
    <dgm:pt modelId="{8DCBD08D-0366-4A41-B750-5C9912A09A7E}" type="pres">
      <dgm:prSet presAssocID="{DA2C4CDE-27D1-4CD7-A1FE-0912AB4F40A6}" presName="chevron1" presStyleLbl="sibTrans2D1" presStyleIdx="1" presStyleCnt="5"/>
      <dgm:spPr/>
    </dgm:pt>
    <dgm:pt modelId="{BEA2CE7F-5888-473F-96AC-916EB3BDC7CE}" type="pres">
      <dgm:prSet presAssocID="{DA2C4CDE-27D1-4CD7-A1FE-0912AB4F40A6}" presName="spChevron1" presStyleCnt="0"/>
      <dgm:spPr/>
    </dgm:pt>
    <dgm:pt modelId="{F07CEE73-95CD-46D6-A3DF-AFE095F540F0}" type="pres">
      <dgm:prSet presAssocID="{0EA20891-4E55-45A6-828C-5E55E3246568}" presName="middle" presStyleCnt="0"/>
      <dgm:spPr/>
    </dgm:pt>
    <dgm:pt modelId="{84092F9A-175C-4A57-AAB5-DE9D585FB5C0}" type="pres">
      <dgm:prSet presAssocID="{0EA20891-4E55-45A6-828C-5E55E3246568}" presName="parTxMid" presStyleLbl="revTx" presStyleIdx="2" presStyleCnt="5"/>
      <dgm:spPr/>
    </dgm:pt>
    <dgm:pt modelId="{CEC7820D-EF89-4C9B-8AB6-0E96BFACC335}" type="pres">
      <dgm:prSet presAssocID="{0EA20891-4E55-45A6-828C-5E55E3246568}" presName="spMid" presStyleCnt="0"/>
      <dgm:spPr/>
    </dgm:pt>
    <dgm:pt modelId="{B7B36141-6AF3-4B90-9270-9661CCD19171}" type="pres">
      <dgm:prSet presAssocID="{BE5D866C-662A-47E3-963B-441C1D9FBEFC}" presName="chevronComposite1" presStyleCnt="0"/>
      <dgm:spPr/>
    </dgm:pt>
    <dgm:pt modelId="{06209C55-A2B2-454C-A8B9-67A4C97CF8C7}" type="pres">
      <dgm:prSet presAssocID="{BE5D866C-662A-47E3-963B-441C1D9FBEFC}" presName="chevron1" presStyleLbl="sibTrans2D1" presStyleIdx="2" presStyleCnt="5"/>
      <dgm:spPr/>
    </dgm:pt>
    <dgm:pt modelId="{CB019A85-0848-4EB4-A408-2BA3D9F15304}" type="pres">
      <dgm:prSet presAssocID="{BE5D866C-662A-47E3-963B-441C1D9FBEFC}" presName="spChevron1" presStyleCnt="0"/>
      <dgm:spPr/>
    </dgm:pt>
    <dgm:pt modelId="{83DB17BA-83DE-439C-A6E5-B2E791EE9DC7}" type="pres">
      <dgm:prSet presAssocID="{92D48A57-9462-481F-8DF9-F9E6CE978DB7}" presName="middle" presStyleCnt="0"/>
      <dgm:spPr/>
    </dgm:pt>
    <dgm:pt modelId="{B117DE29-9B0B-4B12-9634-2041AF85E3CD}" type="pres">
      <dgm:prSet presAssocID="{92D48A57-9462-481F-8DF9-F9E6CE978DB7}" presName="parTxMid" presStyleLbl="revTx" presStyleIdx="3" presStyleCnt="5"/>
      <dgm:spPr/>
    </dgm:pt>
    <dgm:pt modelId="{D47CA7DD-4C11-4995-A033-5B24739F5BD8}" type="pres">
      <dgm:prSet presAssocID="{92D48A57-9462-481F-8DF9-F9E6CE978DB7}" presName="spMid" presStyleCnt="0"/>
      <dgm:spPr/>
    </dgm:pt>
    <dgm:pt modelId="{67CD00AD-5F50-4468-972D-BD2B809FF5FD}" type="pres">
      <dgm:prSet presAssocID="{F5B34D6E-2613-417A-A4D3-E400234F0D66}" presName="chevronComposite1" presStyleCnt="0"/>
      <dgm:spPr/>
    </dgm:pt>
    <dgm:pt modelId="{CAC340F5-6A93-4DCB-8311-30DE20A92A3F}" type="pres">
      <dgm:prSet presAssocID="{F5B34D6E-2613-417A-A4D3-E400234F0D66}" presName="chevron1" presStyleLbl="sibTrans2D1" presStyleIdx="3" presStyleCnt="5"/>
      <dgm:spPr/>
    </dgm:pt>
    <dgm:pt modelId="{EC1A058D-A084-46D2-8FCC-280A2C8FA084}" type="pres">
      <dgm:prSet presAssocID="{F5B34D6E-2613-417A-A4D3-E400234F0D66}" presName="spChevron1" presStyleCnt="0"/>
      <dgm:spPr/>
    </dgm:pt>
    <dgm:pt modelId="{2240D2C6-FFD2-4D7B-AF9D-A72E484BCBC7}" type="pres">
      <dgm:prSet presAssocID="{6CCF0930-33A8-42FC-B60A-AE4751FD00D8}" presName="middle" presStyleCnt="0"/>
      <dgm:spPr/>
    </dgm:pt>
    <dgm:pt modelId="{D88E03C1-4790-4D12-8A88-3E81BA008A06}" type="pres">
      <dgm:prSet presAssocID="{6CCF0930-33A8-42FC-B60A-AE4751FD00D8}" presName="parTxMid" presStyleLbl="revTx" presStyleIdx="4" presStyleCnt="5"/>
      <dgm:spPr/>
    </dgm:pt>
    <dgm:pt modelId="{8406BD17-A522-4EC2-8139-75D440F49794}" type="pres">
      <dgm:prSet presAssocID="{6CCF0930-33A8-42FC-B60A-AE4751FD00D8}" presName="spMid" presStyleCnt="0"/>
      <dgm:spPr/>
    </dgm:pt>
    <dgm:pt modelId="{64C517A7-012F-4ED8-8F20-4C00810105F0}" type="pres">
      <dgm:prSet presAssocID="{9BA36D04-8DF2-4CD3-BFF7-AA1821851D59}" presName="chevronComposite1" presStyleCnt="0"/>
      <dgm:spPr/>
    </dgm:pt>
    <dgm:pt modelId="{0189A0FF-A924-43D9-8ADC-33539F68B294}" type="pres">
      <dgm:prSet presAssocID="{9BA36D04-8DF2-4CD3-BFF7-AA1821851D59}" presName="chevron1" presStyleLbl="sibTrans2D1" presStyleIdx="4" presStyleCnt="5"/>
      <dgm:spPr/>
    </dgm:pt>
    <dgm:pt modelId="{D323683F-C8A6-42A3-90B4-663F3E5A2CC4}" type="pres">
      <dgm:prSet presAssocID="{9BA36D04-8DF2-4CD3-BFF7-AA1821851D59}" presName="spChevron1" presStyleCnt="0"/>
      <dgm:spPr/>
    </dgm:pt>
    <dgm:pt modelId="{D7262AE8-1E41-4687-BAC8-B1B6978A6E43}" type="pres">
      <dgm:prSet presAssocID="{C14205E7-644C-46CA-8B8F-B004A1F8DC38}" presName="last" presStyleCnt="0"/>
      <dgm:spPr/>
    </dgm:pt>
    <dgm:pt modelId="{BA0ED2D9-909A-4110-BB0A-C705275F5B99}" type="pres">
      <dgm:prSet presAssocID="{C14205E7-644C-46CA-8B8F-B004A1F8DC38}" presName="circleTx" presStyleLbl="node1" presStyleIdx="18" presStyleCnt="19"/>
      <dgm:spPr/>
    </dgm:pt>
    <dgm:pt modelId="{4BE774D3-2A41-4E11-B654-AEE9E243A558}" type="pres">
      <dgm:prSet presAssocID="{C14205E7-644C-46CA-8B8F-B004A1F8DC38}" presName="spN" presStyleCnt="0"/>
      <dgm:spPr/>
    </dgm:pt>
  </dgm:ptLst>
  <dgm:cxnLst>
    <dgm:cxn modelId="{9851F092-5D84-41A1-912E-1F4916172310}" type="presOf" srcId="{6CCF0930-33A8-42FC-B60A-AE4751FD00D8}" destId="{D88E03C1-4790-4D12-8A88-3E81BA008A06}" srcOrd="0" destOrd="0" presId="urn:microsoft.com/office/officeart/2009/3/layout/RandomtoResultProcess"/>
    <dgm:cxn modelId="{28B7CB81-A167-4B7A-93CE-BB2F3A7082D6}" srcId="{11E1EB9D-51E9-4DE5-BC32-49E521DD1B35}" destId="{3AEA034C-A113-46AB-9478-3A5DF98E14F2}" srcOrd="0" destOrd="0" parTransId="{74C93B36-E006-4A84-8D29-9286E9C92068}" sibTransId="{97238D8E-983F-42FB-B898-9E0632031332}"/>
    <dgm:cxn modelId="{447660B9-5FAA-418E-A83C-9A9133333E84}" type="presOf" srcId="{0EA20891-4E55-45A6-828C-5E55E3246568}" destId="{84092F9A-175C-4A57-AAB5-DE9D585FB5C0}" srcOrd="0" destOrd="0" presId="urn:microsoft.com/office/officeart/2009/3/layout/RandomtoResultProcess"/>
    <dgm:cxn modelId="{540B0A5B-59CF-4566-9C44-6B966CBFA93B}" srcId="{11E1EB9D-51E9-4DE5-BC32-49E521DD1B35}" destId="{6CCF0930-33A8-42FC-B60A-AE4751FD00D8}" srcOrd="4" destOrd="0" parTransId="{B9891D41-889E-4C21-8866-92A48E362434}" sibTransId="{9BA36D04-8DF2-4CD3-BFF7-AA1821851D59}"/>
    <dgm:cxn modelId="{3CBF5D4A-ABF2-40B3-95B2-D47B19137397}" type="presOf" srcId="{3AEA034C-A113-46AB-9478-3A5DF98E14F2}" destId="{30A8F560-AD0C-4C71-933E-BDFF9D5D42DA}" srcOrd="0" destOrd="0" presId="urn:microsoft.com/office/officeart/2009/3/layout/RandomtoResultProcess"/>
    <dgm:cxn modelId="{39EC113F-B4A9-4028-92D5-0F73A13E4543}" type="presOf" srcId="{D7AD2C1D-863E-4948-84D0-62F6F8146958}" destId="{8E46311C-3F22-471A-851B-D2B2ACDE2603}" srcOrd="0" destOrd="0" presId="urn:microsoft.com/office/officeart/2009/3/layout/RandomtoResultProcess"/>
    <dgm:cxn modelId="{BB7C427F-F5BB-45A6-82DC-4EA22DE3DF71}" srcId="{11E1EB9D-51E9-4DE5-BC32-49E521DD1B35}" destId="{D7AD2C1D-863E-4948-84D0-62F6F8146958}" srcOrd="1" destOrd="0" parTransId="{3FA15735-2DAF-4B9E-8022-E669176CF2D0}" sibTransId="{DA2C4CDE-27D1-4CD7-A1FE-0912AB4F40A6}"/>
    <dgm:cxn modelId="{5902FD36-5BCC-4A0E-A9E5-9E768522E7B1}" srcId="{11E1EB9D-51E9-4DE5-BC32-49E521DD1B35}" destId="{C14205E7-644C-46CA-8B8F-B004A1F8DC38}" srcOrd="5" destOrd="0" parTransId="{40595B90-126E-4D3B-8E07-2DB680332B27}" sibTransId="{2AF8F763-80A1-411C-9D74-13D2D28BE56A}"/>
    <dgm:cxn modelId="{FD60DA03-0D23-434D-B8BF-D37A6B8D6E4D}" type="presOf" srcId="{C14205E7-644C-46CA-8B8F-B004A1F8DC38}" destId="{BA0ED2D9-909A-4110-BB0A-C705275F5B99}" srcOrd="0" destOrd="0" presId="urn:microsoft.com/office/officeart/2009/3/layout/RandomtoResultProcess"/>
    <dgm:cxn modelId="{4F49C2C0-0A05-4210-951C-9F6539B471E0}" srcId="{11E1EB9D-51E9-4DE5-BC32-49E521DD1B35}" destId="{92D48A57-9462-481F-8DF9-F9E6CE978DB7}" srcOrd="3" destOrd="0" parTransId="{405F8F74-38E3-4137-870A-4CBAE8877B5C}" sibTransId="{F5B34D6E-2613-417A-A4D3-E400234F0D66}"/>
    <dgm:cxn modelId="{91B44B19-18E4-46A9-B17C-BE7A486EA71A}" type="presOf" srcId="{92D48A57-9462-481F-8DF9-F9E6CE978DB7}" destId="{B117DE29-9B0B-4B12-9634-2041AF85E3CD}" srcOrd="0" destOrd="0" presId="urn:microsoft.com/office/officeart/2009/3/layout/RandomtoResultProcess"/>
    <dgm:cxn modelId="{12FC4697-5C63-4EFD-B938-AD99150172D3}" type="presOf" srcId="{11E1EB9D-51E9-4DE5-BC32-49E521DD1B35}" destId="{30619897-7CC2-41B0-9A53-EF9437E652FB}" srcOrd="0" destOrd="0" presId="urn:microsoft.com/office/officeart/2009/3/layout/RandomtoResultProcess"/>
    <dgm:cxn modelId="{EF41E677-7CDD-4BCF-BB08-7DC035045205}" srcId="{11E1EB9D-51E9-4DE5-BC32-49E521DD1B35}" destId="{0EA20891-4E55-45A6-828C-5E55E3246568}" srcOrd="2" destOrd="0" parTransId="{19BE2885-D8FC-4891-8108-2494F28F7B9B}" sibTransId="{BE5D866C-662A-47E3-963B-441C1D9FBEFC}"/>
    <dgm:cxn modelId="{80972FE3-1464-424B-9EDB-8A386BE4CB77}" type="presParOf" srcId="{30619897-7CC2-41B0-9A53-EF9437E652FB}" destId="{D5D22005-61DC-40AD-AB60-B7068B75285B}" srcOrd="0" destOrd="0" presId="urn:microsoft.com/office/officeart/2009/3/layout/RandomtoResultProcess"/>
    <dgm:cxn modelId="{83DF1245-2681-429E-A5F7-CD88034BFF7D}" type="presParOf" srcId="{D5D22005-61DC-40AD-AB60-B7068B75285B}" destId="{30A8F560-AD0C-4C71-933E-BDFF9D5D42DA}" srcOrd="0" destOrd="0" presId="urn:microsoft.com/office/officeart/2009/3/layout/RandomtoResultProcess"/>
    <dgm:cxn modelId="{DC6708DF-C8BF-45D0-BFE5-8C1F456DDDD0}" type="presParOf" srcId="{D5D22005-61DC-40AD-AB60-B7068B75285B}" destId="{2D9890ED-C22C-4DFD-B483-F38D43D1D766}" srcOrd="1" destOrd="0" presId="urn:microsoft.com/office/officeart/2009/3/layout/RandomtoResultProcess"/>
    <dgm:cxn modelId="{32E0B340-658D-4472-982A-500832E96EEF}" type="presParOf" srcId="{D5D22005-61DC-40AD-AB60-B7068B75285B}" destId="{18518F6C-BAF2-482F-9EA4-C334A69CED07}" srcOrd="2" destOrd="0" presId="urn:microsoft.com/office/officeart/2009/3/layout/RandomtoResultProcess"/>
    <dgm:cxn modelId="{E8D5ABAC-3189-4707-A7B2-848678EB973D}" type="presParOf" srcId="{D5D22005-61DC-40AD-AB60-B7068B75285B}" destId="{ABE68B2F-C6DB-4F6D-9A41-C68EE7097ADE}" srcOrd="3" destOrd="0" presId="urn:microsoft.com/office/officeart/2009/3/layout/RandomtoResultProcess"/>
    <dgm:cxn modelId="{6168AE04-8C57-42EF-AAB8-E1FF220A8F23}" type="presParOf" srcId="{D5D22005-61DC-40AD-AB60-B7068B75285B}" destId="{86D5ED6F-8E44-49EC-B6BA-9369170A54E0}" srcOrd="4" destOrd="0" presId="urn:microsoft.com/office/officeart/2009/3/layout/RandomtoResultProcess"/>
    <dgm:cxn modelId="{903990CB-ED43-4512-B0B3-06516254EA97}" type="presParOf" srcId="{D5D22005-61DC-40AD-AB60-B7068B75285B}" destId="{A48E42EF-C0F8-40D3-A51B-81DA7F41C9CC}" srcOrd="5" destOrd="0" presId="urn:microsoft.com/office/officeart/2009/3/layout/RandomtoResultProcess"/>
    <dgm:cxn modelId="{1A57D0E9-B435-4B83-B6BF-47044D681B96}" type="presParOf" srcId="{D5D22005-61DC-40AD-AB60-B7068B75285B}" destId="{F8F69E89-B223-4271-B3C2-F1C14EC0FB4B}" srcOrd="6" destOrd="0" presId="urn:microsoft.com/office/officeart/2009/3/layout/RandomtoResultProcess"/>
    <dgm:cxn modelId="{F76378C6-13B3-441C-8F9F-18E38656FF66}" type="presParOf" srcId="{D5D22005-61DC-40AD-AB60-B7068B75285B}" destId="{6DC49CCF-B137-4AF6-8716-9CE324541D9F}" srcOrd="7" destOrd="0" presId="urn:microsoft.com/office/officeart/2009/3/layout/RandomtoResultProcess"/>
    <dgm:cxn modelId="{AF1E1F7D-3035-4B53-828E-07FFA03DE85D}" type="presParOf" srcId="{D5D22005-61DC-40AD-AB60-B7068B75285B}" destId="{72CC215C-FB6F-4779-B2B5-274C0BDE484B}" srcOrd="8" destOrd="0" presId="urn:microsoft.com/office/officeart/2009/3/layout/RandomtoResultProcess"/>
    <dgm:cxn modelId="{FA5916A4-038F-4322-A1F5-C5C387A8A074}" type="presParOf" srcId="{D5D22005-61DC-40AD-AB60-B7068B75285B}" destId="{B66F452D-6C11-4A35-A5D5-C630B48768F1}" srcOrd="9" destOrd="0" presId="urn:microsoft.com/office/officeart/2009/3/layout/RandomtoResultProcess"/>
    <dgm:cxn modelId="{920229C2-FED8-434C-A62C-1BFB943B9158}" type="presParOf" srcId="{D5D22005-61DC-40AD-AB60-B7068B75285B}" destId="{577124CA-1725-4297-BFBE-FD166667E2BD}" srcOrd="10" destOrd="0" presId="urn:microsoft.com/office/officeart/2009/3/layout/RandomtoResultProcess"/>
    <dgm:cxn modelId="{72B5868F-6C0A-4206-A98F-6A623BC38D4E}" type="presParOf" srcId="{D5D22005-61DC-40AD-AB60-B7068B75285B}" destId="{453CB25E-5C47-4811-BD33-A53DF7D21D07}" srcOrd="11" destOrd="0" presId="urn:microsoft.com/office/officeart/2009/3/layout/RandomtoResultProcess"/>
    <dgm:cxn modelId="{B0ADE006-425D-42FD-9704-F1DC5EEC1787}" type="presParOf" srcId="{D5D22005-61DC-40AD-AB60-B7068B75285B}" destId="{B3CFCBF7-5D69-402C-9555-DD334BAA6DA2}" srcOrd="12" destOrd="0" presId="urn:microsoft.com/office/officeart/2009/3/layout/RandomtoResultProcess"/>
    <dgm:cxn modelId="{399E3D6C-2CCF-416D-989D-7600DEB51ECD}" type="presParOf" srcId="{D5D22005-61DC-40AD-AB60-B7068B75285B}" destId="{54B21E32-007E-4AAE-A9F6-722EE0F73C82}" srcOrd="13" destOrd="0" presId="urn:microsoft.com/office/officeart/2009/3/layout/RandomtoResultProcess"/>
    <dgm:cxn modelId="{42F1EE08-E9A0-41D8-8A71-E51EA3AE7AA8}" type="presParOf" srcId="{D5D22005-61DC-40AD-AB60-B7068B75285B}" destId="{5296B8B4-3E46-42FF-9F5A-5DFA0CF5A431}" srcOrd="14" destOrd="0" presId="urn:microsoft.com/office/officeart/2009/3/layout/RandomtoResultProcess"/>
    <dgm:cxn modelId="{E57BBD23-D1F2-40DF-8715-CD46DE204544}" type="presParOf" srcId="{D5D22005-61DC-40AD-AB60-B7068B75285B}" destId="{3711C87B-F9BA-4751-84E9-B1424F742D86}" srcOrd="15" destOrd="0" presId="urn:microsoft.com/office/officeart/2009/3/layout/RandomtoResultProcess"/>
    <dgm:cxn modelId="{10D437E2-670E-41A3-94BA-69510DF305B8}" type="presParOf" srcId="{D5D22005-61DC-40AD-AB60-B7068B75285B}" destId="{0E0BBAF5-07CE-479A-9020-0B34BFD34961}" srcOrd="16" destOrd="0" presId="urn:microsoft.com/office/officeart/2009/3/layout/RandomtoResultProcess"/>
    <dgm:cxn modelId="{ED164348-B453-472F-BDB8-34D382B2F1F2}" type="presParOf" srcId="{D5D22005-61DC-40AD-AB60-B7068B75285B}" destId="{B9D46A96-2083-4571-AA35-ED02BEFCD7C3}" srcOrd="17" destOrd="0" presId="urn:microsoft.com/office/officeart/2009/3/layout/RandomtoResultProcess"/>
    <dgm:cxn modelId="{42C1C3CC-72CF-4644-AEFF-19F73115820A}" type="presParOf" srcId="{D5D22005-61DC-40AD-AB60-B7068B75285B}" destId="{987627B8-9F96-4C8B-AB02-A34CCDC2FE1D}" srcOrd="18" destOrd="0" presId="urn:microsoft.com/office/officeart/2009/3/layout/RandomtoResultProcess"/>
    <dgm:cxn modelId="{918C8397-2647-4585-9D5C-3178271940DE}" type="presParOf" srcId="{30619897-7CC2-41B0-9A53-EF9437E652FB}" destId="{B9872858-3F92-4251-87A9-44EF8883DD85}" srcOrd="1" destOrd="0" presId="urn:microsoft.com/office/officeart/2009/3/layout/RandomtoResultProcess"/>
    <dgm:cxn modelId="{64EE8AD4-14C2-46D1-AED8-1C3235169D81}" type="presParOf" srcId="{B9872858-3F92-4251-87A9-44EF8883DD85}" destId="{6ED21FE9-BC53-4CD5-B11B-1B94C9AF940F}" srcOrd="0" destOrd="0" presId="urn:microsoft.com/office/officeart/2009/3/layout/RandomtoResultProcess"/>
    <dgm:cxn modelId="{1AA38C61-3963-4228-8F78-7610F1FC4114}" type="presParOf" srcId="{B9872858-3F92-4251-87A9-44EF8883DD85}" destId="{3606D4B5-9CE7-4F96-981A-06F93A6C79A2}" srcOrd="1" destOrd="0" presId="urn:microsoft.com/office/officeart/2009/3/layout/RandomtoResultProcess"/>
    <dgm:cxn modelId="{5EF8C405-0FAE-427C-8051-288D95024121}" type="presParOf" srcId="{30619897-7CC2-41B0-9A53-EF9437E652FB}" destId="{3E6F083D-C664-474F-88FD-196D4B0EE23E}" srcOrd="2" destOrd="0" presId="urn:microsoft.com/office/officeart/2009/3/layout/RandomtoResultProcess"/>
    <dgm:cxn modelId="{E1A001B1-DBC1-4B5A-B85E-25050FACA137}" type="presParOf" srcId="{3E6F083D-C664-474F-88FD-196D4B0EE23E}" destId="{8E46311C-3F22-471A-851B-D2B2ACDE2603}" srcOrd="0" destOrd="0" presId="urn:microsoft.com/office/officeart/2009/3/layout/RandomtoResultProcess"/>
    <dgm:cxn modelId="{13CBD978-3C31-4626-8128-EFD7F768671E}" type="presParOf" srcId="{3E6F083D-C664-474F-88FD-196D4B0EE23E}" destId="{95F5611D-D0A5-4AA7-A067-DAE23A64D04C}" srcOrd="1" destOrd="0" presId="urn:microsoft.com/office/officeart/2009/3/layout/RandomtoResultProcess"/>
    <dgm:cxn modelId="{64F05869-B9E2-488B-A593-6B30B10CBA2D}" type="presParOf" srcId="{30619897-7CC2-41B0-9A53-EF9437E652FB}" destId="{B95069D8-094B-4A66-BB3A-B23941737068}" srcOrd="3" destOrd="0" presId="urn:microsoft.com/office/officeart/2009/3/layout/RandomtoResultProcess"/>
    <dgm:cxn modelId="{8A2E1A9F-B15F-45FA-9E89-9BADA7B4285A}" type="presParOf" srcId="{B95069D8-094B-4A66-BB3A-B23941737068}" destId="{8DCBD08D-0366-4A41-B750-5C9912A09A7E}" srcOrd="0" destOrd="0" presId="urn:microsoft.com/office/officeart/2009/3/layout/RandomtoResultProcess"/>
    <dgm:cxn modelId="{2C26069D-47D8-41BA-A4E0-6819E8E61FB2}" type="presParOf" srcId="{B95069D8-094B-4A66-BB3A-B23941737068}" destId="{BEA2CE7F-5888-473F-96AC-916EB3BDC7CE}" srcOrd="1" destOrd="0" presId="urn:microsoft.com/office/officeart/2009/3/layout/RandomtoResultProcess"/>
    <dgm:cxn modelId="{F5727256-1E55-4814-B450-2735700B6CD2}" type="presParOf" srcId="{30619897-7CC2-41B0-9A53-EF9437E652FB}" destId="{F07CEE73-95CD-46D6-A3DF-AFE095F540F0}" srcOrd="4" destOrd="0" presId="urn:microsoft.com/office/officeart/2009/3/layout/RandomtoResultProcess"/>
    <dgm:cxn modelId="{FA6AAABE-8FC1-4EFD-B352-D657A7A974F1}" type="presParOf" srcId="{F07CEE73-95CD-46D6-A3DF-AFE095F540F0}" destId="{84092F9A-175C-4A57-AAB5-DE9D585FB5C0}" srcOrd="0" destOrd="0" presId="urn:microsoft.com/office/officeart/2009/3/layout/RandomtoResultProcess"/>
    <dgm:cxn modelId="{E5B39E59-A966-4216-A9D9-DEE00D6A371A}" type="presParOf" srcId="{F07CEE73-95CD-46D6-A3DF-AFE095F540F0}" destId="{CEC7820D-EF89-4C9B-8AB6-0E96BFACC335}" srcOrd="1" destOrd="0" presId="urn:microsoft.com/office/officeart/2009/3/layout/RandomtoResultProcess"/>
    <dgm:cxn modelId="{34044D22-0F6A-4922-8F5C-0F33A19B193A}" type="presParOf" srcId="{30619897-7CC2-41B0-9A53-EF9437E652FB}" destId="{B7B36141-6AF3-4B90-9270-9661CCD19171}" srcOrd="5" destOrd="0" presId="urn:microsoft.com/office/officeart/2009/3/layout/RandomtoResultProcess"/>
    <dgm:cxn modelId="{55D649F2-D93E-4DCD-AFCF-ED866CDA2EB7}" type="presParOf" srcId="{B7B36141-6AF3-4B90-9270-9661CCD19171}" destId="{06209C55-A2B2-454C-A8B9-67A4C97CF8C7}" srcOrd="0" destOrd="0" presId="urn:microsoft.com/office/officeart/2009/3/layout/RandomtoResultProcess"/>
    <dgm:cxn modelId="{D6F187BA-8A5F-4247-88BE-69AC9F1D651E}" type="presParOf" srcId="{B7B36141-6AF3-4B90-9270-9661CCD19171}" destId="{CB019A85-0848-4EB4-A408-2BA3D9F15304}" srcOrd="1" destOrd="0" presId="urn:microsoft.com/office/officeart/2009/3/layout/RandomtoResultProcess"/>
    <dgm:cxn modelId="{3C6B6B9F-AFF6-49A7-AD00-A55121D208A8}" type="presParOf" srcId="{30619897-7CC2-41B0-9A53-EF9437E652FB}" destId="{83DB17BA-83DE-439C-A6E5-B2E791EE9DC7}" srcOrd="6" destOrd="0" presId="urn:microsoft.com/office/officeart/2009/3/layout/RandomtoResultProcess"/>
    <dgm:cxn modelId="{C960AE2F-C10B-4BED-A280-ADB6482C5034}" type="presParOf" srcId="{83DB17BA-83DE-439C-A6E5-B2E791EE9DC7}" destId="{B117DE29-9B0B-4B12-9634-2041AF85E3CD}" srcOrd="0" destOrd="0" presId="urn:microsoft.com/office/officeart/2009/3/layout/RandomtoResultProcess"/>
    <dgm:cxn modelId="{917A90E2-3470-4936-AD78-3584E4FBDA32}" type="presParOf" srcId="{83DB17BA-83DE-439C-A6E5-B2E791EE9DC7}" destId="{D47CA7DD-4C11-4995-A033-5B24739F5BD8}" srcOrd="1" destOrd="0" presId="urn:microsoft.com/office/officeart/2009/3/layout/RandomtoResultProcess"/>
    <dgm:cxn modelId="{1584B86B-DEF6-474B-9B8D-9F8E39713ABD}" type="presParOf" srcId="{30619897-7CC2-41B0-9A53-EF9437E652FB}" destId="{67CD00AD-5F50-4468-972D-BD2B809FF5FD}" srcOrd="7" destOrd="0" presId="urn:microsoft.com/office/officeart/2009/3/layout/RandomtoResultProcess"/>
    <dgm:cxn modelId="{8E946559-D4AB-4862-BAC0-66DF412CC0D5}" type="presParOf" srcId="{67CD00AD-5F50-4468-972D-BD2B809FF5FD}" destId="{CAC340F5-6A93-4DCB-8311-30DE20A92A3F}" srcOrd="0" destOrd="0" presId="urn:microsoft.com/office/officeart/2009/3/layout/RandomtoResultProcess"/>
    <dgm:cxn modelId="{9E08ADDF-8C5F-4AC3-83CC-0CD95867401E}" type="presParOf" srcId="{67CD00AD-5F50-4468-972D-BD2B809FF5FD}" destId="{EC1A058D-A084-46D2-8FCC-280A2C8FA084}" srcOrd="1" destOrd="0" presId="urn:microsoft.com/office/officeart/2009/3/layout/RandomtoResultProcess"/>
    <dgm:cxn modelId="{4FD3453C-057F-416B-8E08-384BE32C3B57}" type="presParOf" srcId="{30619897-7CC2-41B0-9A53-EF9437E652FB}" destId="{2240D2C6-FFD2-4D7B-AF9D-A72E484BCBC7}" srcOrd="8" destOrd="0" presId="urn:microsoft.com/office/officeart/2009/3/layout/RandomtoResultProcess"/>
    <dgm:cxn modelId="{F4A31A78-B374-468A-B9BF-AB0872DD4B2B}" type="presParOf" srcId="{2240D2C6-FFD2-4D7B-AF9D-A72E484BCBC7}" destId="{D88E03C1-4790-4D12-8A88-3E81BA008A06}" srcOrd="0" destOrd="0" presId="urn:microsoft.com/office/officeart/2009/3/layout/RandomtoResultProcess"/>
    <dgm:cxn modelId="{80E580CB-35B2-47D8-B2A6-D9C0BAF6CDA5}" type="presParOf" srcId="{2240D2C6-FFD2-4D7B-AF9D-A72E484BCBC7}" destId="{8406BD17-A522-4EC2-8139-75D440F49794}" srcOrd="1" destOrd="0" presId="urn:microsoft.com/office/officeart/2009/3/layout/RandomtoResultProcess"/>
    <dgm:cxn modelId="{1EF2CAB6-7F65-4C79-B80D-7B33AC2DE7E7}" type="presParOf" srcId="{30619897-7CC2-41B0-9A53-EF9437E652FB}" destId="{64C517A7-012F-4ED8-8F20-4C00810105F0}" srcOrd="9" destOrd="0" presId="urn:microsoft.com/office/officeart/2009/3/layout/RandomtoResultProcess"/>
    <dgm:cxn modelId="{7B648EB7-EC27-4762-96BB-932918A45D6E}" type="presParOf" srcId="{64C517A7-012F-4ED8-8F20-4C00810105F0}" destId="{0189A0FF-A924-43D9-8ADC-33539F68B294}" srcOrd="0" destOrd="0" presId="urn:microsoft.com/office/officeart/2009/3/layout/RandomtoResultProcess"/>
    <dgm:cxn modelId="{94C878B3-4559-4F80-BE3E-19D75D0B0C16}" type="presParOf" srcId="{64C517A7-012F-4ED8-8F20-4C00810105F0}" destId="{D323683F-C8A6-42A3-90B4-663F3E5A2CC4}" srcOrd="1" destOrd="0" presId="urn:microsoft.com/office/officeart/2009/3/layout/RandomtoResultProcess"/>
    <dgm:cxn modelId="{51A99849-6E54-416A-B088-6648C3CEBD58}" type="presParOf" srcId="{30619897-7CC2-41B0-9A53-EF9437E652FB}" destId="{D7262AE8-1E41-4687-BAC8-B1B6978A6E43}" srcOrd="10" destOrd="0" presId="urn:microsoft.com/office/officeart/2009/3/layout/RandomtoResultProcess"/>
    <dgm:cxn modelId="{96C7707D-046E-499E-A4D6-21C5432D217C}" type="presParOf" srcId="{D7262AE8-1E41-4687-BAC8-B1B6978A6E43}" destId="{BA0ED2D9-909A-4110-BB0A-C705275F5B99}" srcOrd="0" destOrd="0" presId="urn:microsoft.com/office/officeart/2009/3/layout/RandomtoResultProcess"/>
    <dgm:cxn modelId="{D3331143-F081-4B9E-8DA9-BD406C07A4B4}" type="presParOf" srcId="{D7262AE8-1E41-4687-BAC8-B1B6978A6E43}" destId="{4BE774D3-2A41-4E11-B654-AEE9E243A55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88D-5F3E-4891-806E-15852F34F7F8}">
      <dsp:nvSpPr>
        <dsp:cNvPr id="0" name=""/>
        <dsp:cNvSpPr/>
      </dsp:nvSpPr>
      <dsp:spPr>
        <a:xfrm>
          <a:off x="1399379" y="1001661"/>
          <a:ext cx="2101509" cy="2101509"/>
        </a:xfrm>
        <a:prstGeom prst="ellipse">
          <a:avLst/>
        </a:prstGeom>
        <a:solidFill>
          <a:srgbClr val="FF9E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AT002</a:t>
          </a:r>
        </a:p>
      </dsp:txBody>
      <dsp:txXfrm>
        <a:off x="1707138" y="1309420"/>
        <a:ext cx="1485991" cy="1485991"/>
      </dsp:txXfrm>
    </dsp:sp>
    <dsp:sp modelId="{D23BF603-6327-4ED8-8319-2B3632266A9C}">
      <dsp:nvSpPr>
        <dsp:cNvPr id="0" name=""/>
        <dsp:cNvSpPr/>
      </dsp:nvSpPr>
      <dsp:spPr>
        <a:xfrm>
          <a:off x="1924756" y="159810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2078635" y="313689"/>
        <a:ext cx="742996" cy="742996"/>
      </dsp:txXfrm>
    </dsp:sp>
    <dsp:sp modelId="{68748B30-23FC-4996-AC6A-F82F18BF1425}">
      <dsp:nvSpPr>
        <dsp:cNvPr id="0" name=""/>
        <dsp:cNvSpPr/>
      </dsp:nvSpPr>
      <dsp:spPr>
        <a:xfrm>
          <a:off x="310881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3262690" y="2364531"/>
        <a:ext cx="742996" cy="742996"/>
      </dsp:txXfrm>
    </dsp:sp>
    <dsp:sp modelId="{5D359C72-103F-4067-B8DD-1BB7AD66A64E}">
      <dsp:nvSpPr>
        <dsp:cNvPr id="0" name=""/>
        <dsp:cNvSpPr/>
      </dsp:nvSpPr>
      <dsp:spPr>
        <a:xfrm>
          <a:off x="74070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894580" y="2364531"/>
        <a:ext cx="742996" cy="742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F560-AD0C-4C71-933E-BDFF9D5D42DA}">
      <dsp:nvSpPr>
        <dsp:cNvPr id="0" name=""/>
        <dsp:cNvSpPr/>
      </dsp:nvSpPr>
      <dsp:spPr>
        <a:xfrm>
          <a:off x="73603" y="1885158"/>
          <a:ext cx="1048871" cy="3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Desarrollador</a:t>
          </a:r>
        </a:p>
      </dsp:txBody>
      <dsp:txXfrm>
        <a:off x="73603" y="1885158"/>
        <a:ext cx="1048871" cy="345650"/>
      </dsp:txXfrm>
    </dsp:sp>
    <dsp:sp modelId="{2D9890ED-C22C-4DFD-B483-F38D43D1D766}">
      <dsp:nvSpPr>
        <dsp:cNvPr id="0" name=""/>
        <dsp:cNvSpPr/>
      </dsp:nvSpPr>
      <dsp:spPr>
        <a:xfrm>
          <a:off x="72411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6C-BAF2-482F-9EA4-C334A69CED07}">
      <dsp:nvSpPr>
        <dsp:cNvPr id="0" name=""/>
        <dsp:cNvSpPr/>
      </dsp:nvSpPr>
      <dsp:spPr>
        <a:xfrm>
          <a:off x="130814" y="1663226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8B2F-C6DB-4F6D-9A41-C68EE7097ADE}">
      <dsp:nvSpPr>
        <dsp:cNvPr id="0" name=""/>
        <dsp:cNvSpPr/>
      </dsp:nvSpPr>
      <dsp:spPr>
        <a:xfrm>
          <a:off x="270981" y="1686587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ED6F-8E44-49EC-B6BA-9369170A54E0}">
      <dsp:nvSpPr>
        <dsp:cNvPr id="0" name=""/>
        <dsp:cNvSpPr/>
      </dsp:nvSpPr>
      <dsp:spPr>
        <a:xfrm>
          <a:off x="387787" y="1558100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42EF-C0F8-40D3-A51B-81DA7F41C9CC}">
      <dsp:nvSpPr>
        <dsp:cNvPr id="0" name=""/>
        <dsp:cNvSpPr/>
      </dsp:nvSpPr>
      <dsp:spPr>
        <a:xfrm>
          <a:off x="539635" y="151137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69E89-B223-4271-B3C2-F1C14EC0FB4B}">
      <dsp:nvSpPr>
        <dsp:cNvPr id="0" name=""/>
        <dsp:cNvSpPr/>
      </dsp:nvSpPr>
      <dsp:spPr>
        <a:xfrm>
          <a:off x="726525" y="159314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9CCF-B137-4AF6-8716-9CE324541D9F}">
      <dsp:nvSpPr>
        <dsp:cNvPr id="0" name=""/>
        <dsp:cNvSpPr/>
      </dsp:nvSpPr>
      <dsp:spPr>
        <a:xfrm>
          <a:off x="843331" y="165154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215C-FB6F-4779-B2B5-274C0BDE484B}">
      <dsp:nvSpPr>
        <dsp:cNvPr id="0" name=""/>
        <dsp:cNvSpPr/>
      </dsp:nvSpPr>
      <dsp:spPr>
        <a:xfrm>
          <a:off x="1006860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52D-6C11-4A35-A5D5-C630B48768F1}">
      <dsp:nvSpPr>
        <dsp:cNvPr id="0" name=""/>
        <dsp:cNvSpPr/>
      </dsp:nvSpPr>
      <dsp:spPr>
        <a:xfrm>
          <a:off x="1076943" y="190851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24CA-1725-4297-BFBE-FD166667E2BD}">
      <dsp:nvSpPr>
        <dsp:cNvPr id="0" name=""/>
        <dsp:cNvSpPr/>
      </dsp:nvSpPr>
      <dsp:spPr>
        <a:xfrm>
          <a:off x="469551" y="1663226"/>
          <a:ext cx="214541" cy="21454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B25E-5C47-4811-BD33-A53DF7D21D07}">
      <dsp:nvSpPr>
        <dsp:cNvPr id="0" name=""/>
        <dsp:cNvSpPr/>
      </dsp:nvSpPr>
      <dsp:spPr>
        <a:xfrm>
          <a:off x="14008" y="210708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BF7-5D69-402C-9555-DD334BAA6DA2}">
      <dsp:nvSpPr>
        <dsp:cNvPr id="0" name=""/>
        <dsp:cNvSpPr/>
      </dsp:nvSpPr>
      <dsp:spPr>
        <a:xfrm>
          <a:off x="84091" y="221221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1E32-007E-4AAE-A9F6-722EE0F73C82}">
      <dsp:nvSpPr>
        <dsp:cNvPr id="0" name=""/>
        <dsp:cNvSpPr/>
      </dsp:nvSpPr>
      <dsp:spPr>
        <a:xfrm>
          <a:off x="259300" y="2305660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B8B4-3E46-42FF-9F5A-5DFA0CF5A431}">
      <dsp:nvSpPr>
        <dsp:cNvPr id="0" name=""/>
        <dsp:cNvSpPr/>
      </dsp:nvSpPr>
      <dsp:spPr>
        <a:xfrm>
          <a:off x="504593" y="2457507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C87B-F9BA-4751-84E9-B1424F742D86}">
      <dsp:nvSpPr>
        <dsp:cNvPr id="0" name=""/>
        <dsp:cNvSpPr/>
      </dsp:nvSpPr>
      <dsp:spPr>
        <a:xfrm>
          <a:off x="551316" y="2305660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BAF5-07CE-479A-9020-0B34BFD34961}">
      <dsp:nvSpPr>
        <dsp:cNvPr id="0" name=""/>
        <dsp:cNvSpPr/>
      </dsp:nvSpPr>
      <dsp:spPr>
        <a:xfrm>
          <a:off x="668122" y="246918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6A96-2083-4571-AA35-ED02BEFCD7C3}">
      <dsp:nvSpPr>
        <dsp:cNvPr id="0" name=""/>
        <dsp:cNvSpPr/>
      </dsp:nvSpPr>
      <dsp:spPr>
        <a:xfrm>
          <a:off x="773247" y="2282298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627B8-9F96-4C8B-AB02-A34CCDC2FE1D}">
      <dsp:nvSpPr>
        <dsp:cNvPr id="0" name=""/>
        <dsp:cNvSpPr/>
      </dsp:nvSpPr>
      <dsp:spPr>
        <a:xfrm>
          <a:off x="1030221" y="2235576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1FE9-BC53-4CD5-B11B-1B94C9AF940F}">
      <dsp:nvSpPr>
        <dsp:cNvPr id="0" name=""/>
        <dsp:cNvSpPr/>
      </dsp:nvSpPr>
      <dsp:spPr>
        <a:xfrm>
          <a:off x="1161330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311C-3F22-471A-851B-D2B2ACDE2603}">
      <dsp:nvSpPr>
        <dsp:cNvPr id="0" name=""/>
        <dsp:cNvSpPr/>
      </dsp:nvSpPr>
      <dsp:spPr>
        <a:xfrm>
          <a:off x="1546378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Nueva forma de procesar datos de votación</a:t>
          </a:r>
        </a:p>
      </dsp:txBody>
      <dsp:txXfrm>
        <a:off x="1546378" y="1686750"/>
        <a:ext cx="1050131" cy="735091"/>
      </dsp:txXfrm>
    </dsp:sp>
    <dsp:sp modelId="{8DCBD08D-0366-4A41-B750-5C9912A09A7E}">
      <dsp:nvSpPr>
        <dsp:cNvPr id="0" name=""/>
        <dsp:cNvSpPr/>
      </dsp:nvSpPr>
      <dsp:spPr>
        <a:xfrm>
          <a:off x="2596509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119644"/>
            <a:satOff val="-1392"/>
            <a:lumOff val="8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2F9A-175C-4A57-AAB5-DE9D585FB5C0}">
      <dsp:nvSpPr>
        <dsp:cNvPr id="0" name=""/>
        <dsp:cNvSpPr/>
      </dsp:nvSpPr>
      <dsp:spPr>
        <a:xfrm>
          <a:off x="298155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Desarrollo</a:t>
          </a:r>
        </a:p>
      </dsp:txBody>
      <dsp:txXfrm>
        <a:off x="2981557" y="1686750"/>
        <a:ext cx="1050131" cy="735091"/>
      </dsp:txXfrm>
    </dsp:sp>
    <dsp:sp modelId="{06209C55-A2B2-454C-A8B9-67A4C97CF8C7}">
      <dsp:nvSpPr>
        <dsp:cNvPr id="0" name=""/>
        <dsp:cNvSpPr/>
      </dsp:nvSpPr>
      <dsp:spPr>
        <a:xfrm>
          <a:off x="403168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239287"/>
            <a:satOff val="-2784"/>
            <a:lumOff val="16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DE29-9B0B-4B12-9634-2041AF85E3CD}">
      <dsp:nvSpPr>
        <dsp:cNvPr id="0" name=""/>
        <dsp:cNvSpPr/>
      </dsp:nvSpPr>
      <dsp:spPr>
        <a:xfrm>
          <a:off x="441673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Counting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Publication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System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4416737" y="1686750"/>
        <a:ext cx="1050131" cy="735091"/>
      </dsp:txXfrm>
    </dsp:sp>
    <dsp:sp modelId="{CAC340F5-6A93-4DCB-8311-30DE20A92A3F}">
      <dsp:nvSpPr>
        <dsp:cNvPr id="0" name=""/>
        <dsp:cNvSpPr/>
      </dsp:nvSpPr>
      <dsp:spPr>
        <a:xfrm>
          <a:off x="546686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358931"/>
            <a:satOff val="-4175"/>
            <a:lumOff val="24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03C1-4790-4D12-8A88-3E81BA008A06}">
      <dsp:nvSpPr>
        <dsp:cNvPr id="0" name=""/>
        <dsp:cNvSpPr/>
      </dsp:nvSpPr>
      <dsp:spPr>
        <a:xfrm>
          <a:off x="5851916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Nueva forma implementada</a:t>
          </a:r>
        </a:p>
      </dsp:txBody>
      <dsp:txXfrm>
        <a:off x="5851916" y="1686750"/>
        <a:ext cx="1050131" cy="735091"/>
      </dsp:txXfrm>
    </dsp:sp>
    <dsp:sp modelId="{0189A0FF-A924-43D9-8ADC-33539F68B294}">
      <dsp:nvSpPr>
        <dsp:cNvPr id="0" name=""/>
        <dsp:cNvSpPr/>
      </dsp:nvSpPr>
      <dsp:spPr>
        <a:xfrm>
          <a:off x="6902047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478575"/>
            <a:satOff val="-5567"/>
            <a:lumOff val="32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D2D9-909A-4110-BB0A-C705275F5B99}">
      <dsp:nvSpPr>
        <dsp:cNvPr id="0" name=""/>
        <dsp:cNvSpPr/>
      </dsp:nvSpPr>
      <dsp:spPr>
        <a:xfrm>
          <a:off x="7329101" y="1625643"/>
          <a:ext cx="892611" cy="89261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28</a:t>
          </a:r>
        </a:p>
      </dsp:txBody>
      <dsp:txXfrm>
        <a:off x="7459821" y="1756363"/>
        <a:ext cx="631171" cy="63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88D-5F3E-4891-806E-15852F34F7F8}">
      <dsp:nvSpPr>
        <dsp:cNvPr id="0" name=""/>
        <dsp:cNvSpPr/>
      </dsp:nvSpPr>
      <dsp:spPr>
        <a:xfrm>
          <a:off x="1399379" y="1001661"/>
          <a:ext cx="2101509" cy="2101509"/>
        </a:xfrm>
        <a:prstGeom prst="ellipse">
          <a:avLst/>
        </a:prstGeom>
        <a:solidFill>
          <a:srgbClr val="FF9E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AT009</a:t>
          </a:r>
        </a:p>
      </dsp:txBody>
      <dsp:txXfrm>
        <a:off x="1707138" y="1309420"/>
        <a:ext cx="1485991" cy="1485991"/>
      </dsp:txXfrm>
    </dsp:sp>
    <dsp:sp modelId="{D23BF603-6327-4ED8-8319-2B3632266A9C}">
      <dsp:nvSpPr>
        <dsp:cNvPr id="0" name=""/>
        <dsp:cNvSpPr/>
      </dsp:nvSpPr>
      <dsp:spPr>
        <a:xfrm>
          <a:off x="1924756" y="159810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2078635" y="313689"/>
        <a:ext cx="742996" cy="742996"/>
      </dsp:txXfrm>
    </dsp:sp>
    <dsp:sp modelId="{68748B30-23FC-4996-AC6A-F82F18BF1425}">
      <dsp:nvSpPr>
        <dsp:cNvPr id="0" name=""/>
        <dsp:cNvSpPr/>
      </dsp:nvSpPr>
      <dsp:spPr>
        <a:xfrm>
          <a:off x="310881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3262690" y="2364531"/>
        <a:ext cx="742996" cy="742996"/>
      </dsp:txXfrm>
    </dsp:sp>
    <dsp:sp modelId="{5D359C72-103F-4067-B8DD-1BB7AD66A64E}">
      <dsp:nvSpPr>
        <dsp:cNvPr id="0" name=""/>
        <dsp:cNvSpPr/>
      </dsp:nvSpPr>
      <dsp:spPr>
        <a:xfrm>
          <a:off x="74070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894580" y="2364531"/>
        <a:ext cx="742996" cy="742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88D-5F3E-4891-806E-15852F34F7F8}">
      <dsp:nvSpPr>
        <dsp:cNvPr id="0" name=""/>
        <dsp:cNvSpPr/>
      </dsp:nvSpPr>
      <dsp:spPr>
        <a:xfrm>
          <a:off x="1399379" y="1001661"/>
          <a:ext cx="2101509" cy="2101509"/>
        </a:xfrm>
        <a:prstGeom prst="ellipse">
          <a:avLst/>
        </a:prstGeom>
        <a:solidFill>
          <a:srgbClr val="FF9E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AT014</a:t>
          </a:r>
        </a:p>
      </dsp:txBody>
      <dsp:txXfrm>
        <a:off x="1707138" y="1309420"/>
        <a:ext cx="1485991" cy="1485991"/>
      </dsp:txXfrm>
    </dsp:sp>
    <dsp:sp modelId="{D23BF603-6327-4ED8-8319-2B3632266A9C}">
      <dsp:nvSpPr>
        <dsp:cNvPr id="0" name=""/>
        <dsp:cNvSpPr/>
      </dsp:nvSpPr>
      <dsp:spPr>
        <a:xfrm>
          <a:off x="1924756" y="159810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2078635" y="313689"/>
        <a:ext cx="742996" cy="742996"/>
      </dsp:txXfrm>
    </dsp:sp>
    <dsp:sp modelId="{68748B30-23FC-4996-AC6A-F82F18BF1425}">
      <dsp:nvSpPr>
        <dsp:cNvPr id="0" name=""/>
        <dsp:cNvSpPr/>
      </dsp:nvSpPr>
      <dsp:spPr>
        <a:xfrm>
          <a:off x="310881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3262690" y="2364531"/>
        <a:ext cx="742996" cy="742996"/>
      </dsp:txXfrm>
    </dsp:sp>
    <dsp:sp modelId="{5D359C72-103F-4067-B8DD-1BB7AD66A64E}">
      <dsp:nvSpPr>
        <dsp:cNvPr id="0" name=""/>
        <dsp:cNvSpPr/>
      </dsp:nvSpPr>
      <dsp:spPr>
        <a:xfrm>
          <a:off x="740701" y="2210652"/>
          <a:ext cx="1050754" cy="105075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894580" y="2364531"/>
        <a:ext cx="742996" cy="742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88D-5F3E-4891-806E-15852F34F7F8}">
      <dsp:nvSpPr>
        <dsp:cNvPr id="0" name=""/>
        <dsp:cNvSpPr/>
      </dsp:nvSpPr>
      <dsp:spPr>
        <a:xfrm>
          <a:off x="2180510" y="863428"/>
          <a:ext cx="2150996" cy="2150996"/>
        </a:xfrm>
        <a:prstGeom prst="ellipse">
          <a:avLst/>
        </a:prstGeom>
        <a:solidFill>
          <a:srgbClr val="FF9E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AT022</a:t>
          </a:r>
        </a:p>
      </dsp:txBody>
      <dsp:txXfrm>
        <a:off x="2495516" y="1178434"/>
        <a:ext cx="1520984" cy="1520984"/>
      </dsp:txXfrm>
    </dsp:sp>
    <dsp:sp modelId="{D23BF603-6327-4ED8-8319-2B3632266A9C}">
      <dsp:nvSpPr>
        <dsp:cNvPr id="0" name=""/>
        <dsp:cNvSpPr/>
      </dsp:nvSpPr>
      <dsp:spPr>
        <a:xfrm>
          <a:off x="2718259" y="383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2875762" y="157886"/>
        <a:ext cx="760492" cy="760492"/>
      </dsp:txXfrm>
    </dsp:sp>
    <dsp:sp modelId="{68748B30-23FC-4996-AC6A-F82F18BF1425}">
      <dsp:nvSpPr>
        <dsp:cNvPr id="0" name=""/>
        <dsp:cNvSpPr/>
      </dsp:nvSpPr>
      <dsp:spPr>
        <a:xfrm>
          <a:off x="3931382" y="700780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4088885" y="858283"/>
        <a:ext cx="760492" cy="760492"/>
      </dsp:txXfrm>
    </dsp:sp>
    <dsp:sp modelId="{5D359C72-103F-4067-B8DD-1BB7AD66A64E}">
      <dsp:nvSpPr>
        <dsp:cNvPr id="0" name=""/>
        <dsp:cNvSpPr/>
      </dsp:nvSpPr>
      <dsp:spPr>
        <a:xfrm>
          <a:off x="3931382" y="2101574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4088885" y="2259077"/>
        <a:ext cx="760492" cy="760492"/>
      </dsp:txXfrm>
    </dsp:sp>
    <dsp:sp modelId="{A428C000-4DDD-4B53-8439-CE99BE28ADFD}">
      <dsp:nvSpPr>
        <dsp:cNvPr id="0" name=""/>
        <dsp:cNvSpPr/>
      </dsp:nvSpPr>
      <dsp:spPr>
        <a:xfrm>
          <a:off x="2718259" y="2801970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 dirty="0"/>
        </a:p>
      </dsp:txBody>
      <dsp:txXfrm>
        <a:off x="2875762" y="2959473"/>
        <a:ext cx="760492" cy="760492"/>
      </dsp:txXfrm>
    </dsp:sp>
    <dsp:sp modelId="{11357BE2-49B7-4895-B817-CE92CA79A5CC}">
      <dsp:nvSpPr>
        <dsp:cNvPr id="0" name=""/>
        <dsp:cNvSpPr/>
      </dsp:nvSpPr>
      <dsp:spPr>
        <a:xfrm>
          <a:off x="1505136" y="2101574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/>
        </a:p>
      </dsp:txBody>
      <dsp:txXfrm>
        <a:off x="1662639" y="2259077"/>
        <a:ext cx="760492" cy="760492"/>
      </dsp:txXfrm>
    </dsp:sp>
    <dsp:sp modelId="{9571397F-3164-4656-AB44-77816EB1E821}">
      <dsp:nvSpPr>
        <dsp:cNvPr id="0" name=""/>
        <dsp:cNvSpPr/>
      </dsp:nvSpPr>
      <dsp:spPr>
        <a:xfrm>
          <a:off x="1505136" y="700780"/>
          <a:ext cx="1075498" cy="1075498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800" kern="1200"/>
        </a:p>
      </dsp:txBody>
      <dsp:txXfrm>
        <a:off x="1662639" y="858283"/>
        <a:ext cx="760492" cy="760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88D-5F3E-4891-806E-15852F34F7F8}">
      <dsp:nvSpPr>
        <dsp:cNvPr id="0" name=""/>
        <dsp:cNvSpPr/>
      </dsp:nvSpPr>
      <dsp:spPr>
        <a:xfrm>
          <a:off x="1571941" y="828891"/>
          <a:ext cx="2064957" cy="2064957"/>
        </a:xfrm>
        <a:prstGeom prst="ellipse">
          <a:avLst/>
        </a:prstGeom>
        <a:solidFill>
          <a:srgbClr val="FF9E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AT028</a:t>
          </a:r>
        </a:p>
      </dsp:txBody>
      <dsp:txXfrm>
        <a:off x="1874347" y="1131297"/>
        <a:ext cx="1460145" cy="1460145"/>
      </dsp:txXfrm>
    </dsp:sp>
    <dsp:sp modelId="{D23BF603-6327-4ED8-8319-2B3632266A9C}">
      <dsp:nvSpPr>
        <dsp:cNvPr id="0" name=""/>
        <dsp:cNvSpPr/>
      </dsp:nvSpPr>
      <dsp:spPr>
        <a:xfrm>
          <a:off x="2088180" y="368"/>
          <a:ext cx="1032478" cy="103247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700" kern="1200" dirty="0"/>
        </a:p>
      </dsp:txBody>
      <dsp:txXfrm>
        <a:off x="2239383" y="151571"/>
        <a:ext cx="730072" cy="730072"/>
      </dsp:txXfrm>
    </dsp:sp>
    <dsp:sp modelId="{A428C000-4DDD-4B53-8439-CE99BE28ADFD}">
      <dsp:nvSpPr>
        <dsp:cNvPr id="0" name=""/>
        <dsp:cNvSpPr/>
      </dsp:nvSpPr>
      <dsp:spPr>
        <a:xfrm>
          <a:off x="3432942" y="1345130"/>
          <a:ext cx="1032478" cy="103247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700" kern="1200" dirty="0"/>
        </a:p>
      </dsp:txBody>
      <dsp:txXfrm>
        <a:off x="3584145" y="1496333"/>
        <a:ext cx="730072" cy="730072"/>
      </dsp:txXfrm>
    </dsp:sp>
    <dsp:sp modelId="{11357BE2-49B7-4895-B817-CE92CA79A5CC}">
      <dsp:nvSpPr>
        <dsp:cNvPr id="0" name=""/>
        <dsp:cNvSpPr/>
      </dsp:nvSpPr>
      <dsp:spPr>
        <a:xfrm>
          <a:off x="2088180" y="2689892"/>
          <a:ext cx="1032478" cy="103247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700" kern="1200"/>
        </a:p>
      </dsp:txBody>
      <dsp:txXfrm>
        <a:off x="2239383" y="2841095"/>
        <a:ext cx="730072" cy="730072"/>
      </dsp:txXfrm>
    </dsp:sp>
    <dsp:sp modelId="{9571397F-3164-4656-AB44-77816EB1E821}">
      <dsp:nvSpPr>
        <dsp:cNvPr id="0" name=""/>
        <dsp:cNvSpPr/>
      </dsp:nvSpPr>
      <dsp:spPr>
        <a:xfrm>
          <a:off x="743418" y="1345130"/>
          <a:ext cx="1032478" cy="103247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700" kern="1200"/>
        </a:p>
      </dsp:txBody>
      <dsp:txXfrm>
        <a:off x="894621" y="1496333"/>
        <a:ext cx="730072" cy="730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F560-AD0C-4C71-933E-BDFF9D5D42DA}">
      <dsp:nvSpPr>
        <dsp:cNvPr id="0" name=""/>
        <dsp:cNvSpPr/>
      </dsp:nvSpPr>
      <dsp:spPr>
        <a:xfrm>
          <a:off x="73603" y="1885158"/>
          <a:ext cx="1048871" cy="3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Desarrollador</a:t>
          </a:r>
        </a:p>
      </dsp:txBody>
      <dsp:txXfrm>
        <a:off x="73603" y="1885158"/>
        <a:ext cx="1048871" cy="345650"/>
      </dsp:txXfrm>
    </dsp:sp>
    <dsp:sp modelId="{2D9890ED-C22C-4DFD-B483-F38D43D1D766}">
      <dsp:nvSpPr>
        <dsp:cNvPr id="0" name=""/>
        <dsp:cNvSpPr/>
      </dsp:nvSpPr>
      <dsp:spPr>
        <a:xfrm>
          <a:off x="72411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6C-BAF2-482F-9EA4-C334A69CED07}">
      <dsp:nvSpPr>
        <dsp:cNvPr id="0" name=""/>
        <dsp:cNvSpPr/>
      </dsp:nvSpPr>
      <dsp:spPr>
        <a:xfrm>
          <a:off x="130814" y="1663226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8B2F-C6DB-4F6D-9A41-C68EE7097ADE}">
      <dsp:nvSpPr>
        <dsp:cNvPr id="0" name=""/>
        <dsp:cNvSpPr/>
      </dsp:nvSpPr>
      <dsp:spPr>
        <a:xfrm>
          <a:off x="270981" y="1686587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ED6F-8E44-49EC-B6BA-9369170A54E0}">
      <dsp:nvSpPr>
        <dsp:cNvPr id="0" name=""/>
        <dsp:cNvSpPr/>
      </dsp:nvSpPr>
      <dsp:spPr>
        <a:xfrm>
          <a:off x="387787" y="1558100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42EF-C0F8-40D3-A51B-81DA7F41C9CC}">
      <dsp:nvSpPr>
        <dsp:cNvPr id="0" name=""/>
        <dsp:cNvSpPr/>
      </dsp:nvSpPr>
      <dsp:spPr>
        <a:xfrm>
          <a:off x="539635" y="151137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69E89-B223-4271-B3C2-F1C14EC0FB4B}">
      <dsp:nvSpPr>
        <dsp:cNvPr id="0" name=""/>
        <dsp:cNvSpPr/>
      </dsp:nvSpPr>
      <dsp:spPr>
        <a:xfrm>
          <a:off x="726525" y="159314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9CCF-B137-4AF6-8716-9CE324541D9F}">
      <dsp:nvSpPr>
        <dsp:cNvPr id="0" name=""/>
        <dsp:cNvSpPr/>
      </dsp:nvSpPr>
      <dsp:spPr>
        <a:xfrm>
          <a:off x="843331" y="165154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215C-FB6F-4779-B2B5-274C0BDE484B}">
      <dsp:nvSpPr>
        <dsp:cNvPr id="0" name=""/>
        <dsp:cNvSpPr/>
      </dsp:nvSpPr>
      <dsp:spPr>
        <a:xfrm>
          <a:off x="1006860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52D-6C11-4A35-A5D5-C630B48768F1}">
      <dsp:nvSpPr>
        <dsp:cNvPr id="0" name=""/>
        <dsp:cNvSpPr/>
      </dsp:nvSpPr>
      <dsp:spPr>
        <a:xfrm>
          <a:off x="1076943" y="190851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24CA-1725-4297-BFBE-FD166667E2BD}">
      <dsp:nvSpPr>
        <dsp:cNvPr id="0" name=""/>
        <dsp:cNvSpPr/>
      </dsp:nvSpPr>
      <dsp:spPr>
        <a:xfrm>
          <a:off x="469551" y="1663226"/>
          <a:ext cx="214541" cy="21454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B25E-5C47-4811-BD33-A53DF7D21D07}">
      <dsp:nvSpPr>
        <dsp:cNvPr id="0" name=""/>
        <dsp:cNvSpPr/>
      </dsp:nvSpPr>
      <dsp:spPr>
        <a:xfrm>
          <a:off x="14008" y="210708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BF7-5D69-402C-9555-DD334BAA6DA2}">
      <dsp:nvSpPr>
        <dsp:cNvPr id="0" name=""/>
        <dsp:cNvSpPr/>
      </dsp:nvSpPr>
      <dsp:spPr>
        <a:xfrm>
          <a:off x="84091" y="221221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1E32-007E-4AAE-A9F6-722EE0F73C82}">
      <dsp:nvSpPr>
        <dsp:cNvPr id="0" name=""/>
        <dsp:cNvSpPr/>
      </dsp:nvSpPr>
      <dsp:spPr>
        <a:xfrm>
          <a:off x="259300" y="2305660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B8B4-3E46-42FF-9F5A-5DFA0CF5A431}">
      <dsp:nvSpPr>
        <dsp:cNvPr id="0" name=""/>
        <dsp:cNvSpPr/>
      </dsp:nvSpPr>
      <dsp:spPr>
        <a:xfrm>
          <a:off x="504593" y="2457507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C87B-F9BA-4751-84E9-B1424F742D86}">
      <dsp:nvSpPr>
        <dsp:cNvPr id="0" name=""/>
        <dsp:cNvSpPr/>
      </dsp:nvSpPr>
      <dsp:spPr>
        <a:xfrm>
          <a:off x="551316" y="2305660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BAF5-07CE-479A-9020-0B34BFD34961}">
      <dsp:nvSpPr>
        <dsp:cNvPr id="0" name=""/>
        <dsp:cNvSpPr/>
      </dsp:nvSpPr>
      <dsp:spPr>
        <a:xfrm>
          <a:off x="668122" y="246918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6A96-2083-4571-AA35-ED02BEFCD7C3}">
      <dsp:nvSpPr>
        <dsp:cNvPr id="0" name=""/>
        <dsp:cNvSpPr/>
      </dsp:nvSpPr>
      <dsp:spPr>
        <a:xfrm>
          <a:off x="773247" y="2282298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627B8-9F96-4C8B-AB02-A34CCDC2FE1D}">
      <dsp:nvSpPr>
        <dsp:cNvPr id="0" name=""/>
        <dsp:cNvSpPr/>
      </dsp:nvSpPr>
      <dsp:spPr>
        <a:xfrm>
          <a:off x="1030221" y="2235576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1FE9-BC53-4CD5-B11B-1B94C9AF940F}">
      <dsp:nvSpPr>
        <dsp:cNvPr id="0" name=""/>
        <dsp:cNvSpPr/>
      </dsp:nvSpPr>
      <dsp:spPr>
        <a:xfrm>
          <a:off x="1161330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311C-3F22-471A-851B-D2B2ACDE2603}">
      <dsp:nvSpPr>
        <dsp:cNvPr id="0" name=""/>
        <dsp:cNvSpPr/>
      </dsp:nvSpPr>
      <dsp:spPr>
        <a:xfrm>
          <a:off x="1546378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Nuevo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1546378" y="1686750"/>
        <a:ext cx="1050131" cy="735091"/>
      </dsp:txXfrm>
    </dsp:sp>
    <dsp:sp modelId="{8DCBD08D-0366-4A41-B750-5C9912A09A7E}">
      <dsp:nvSpPr>
        <dsp:cNvPr id="0" name=""/>
        <dsp:cNvSpPr/>
      </dsp:nvSpPr>
      <dsp:spPr>
        <a:xfrm>
          <a:off x="2596509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119644"/>
            <a:satOff val="-1392"/>
            <a:lumOff val="8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2F9A-175C-4A57-AAB5-DE9D585FB5C0}">
      <dsp:nvSpPr>
        <dsp:cNvPr id="0" name=""/>
        <dsp:cNvSpPr/>
      </dsp:nvSpPr>
      <dsp:spPr>
        <a:xfrm>
          <a:off x="298155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Desarrollo</a:t>
          </a:r>
        </a:p>
      </dsp:txBody>
      <dsp:txXfrm>
        <a:off x="2981557" y="1686750"/>
        <a:ext cx="1050131" cy="735091"/>
      </dsp:txXfrm>
    </dsp:sp>
    <dsp:sp modelId="{06209C55-A2B2-454C-A8B9-67A4C97CF8C7}">
      <dsp:nvSpPr>
        <dsp:cNvPr id="0" name=""/>
        <dsp:cNvSpPr/>
      </dsp:nvSpPr>
      <dsp:spPr>
        <a:xfrm>
          <a:off x="403168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239287"/>
            <a:satOff val="-2784"/>
            <a:lumOff val="16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DE29-9B0B-4B12-9634-2041AF85E3CD}">
      <dsp:nvSpPr>
        <dsp:cNvPr id="0" name=""/>
        <dsp:cNvSpPr/>
      </dsp:nvSpPr>
      <dsp:spPr>
        <a:xfrm>
          <a:off x="441673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4416737" y="1686750"/>
        <a:ext cx="1050131" cy="735091"/>
      </dsp:txXfrm>
    </dsp:sp>
    <dsp:sp modelId="{CAC340F5-6A93-4DCB-8311-30DE20A92A3F}">
      <dsp:nvSpPr>
        <dsp:cNvPr id="0" name=""/>
        <dsp:cNvSpPr/>
      </dsp:nvSpPr>
      <dsp:spPr>
        <a:xfrm>
          <a:off x="546686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358931"/>
            <a:satOff val="-4175"/>
            <a:lumOff val="24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03C1-4790-4D12-8A88-3E81BA008A06}">
      <dsp:nvSpPr>
        <dsp:cNvPr id="0" name=""/>
        <dsp:cNvSpPr/>
      </dsp:nvSpPr>
      <dsp:spPr>
        <a:xfrm>
          <a:off x="5851916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Modificación es introducida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5851916" y="1686750"/>
        <a:ext cx="1050131" cy="735091"/>
      </dsp:txXfrm>
    </dsp:sp>
    <dsp:sp modelId="{0189A0FF-A924-43D9-8ADC-33539F68B294}">
      <dsp:nvSpPr>
        <dsp:cNvPr id="0" name=""/>
        <dsp:cNvSpPr/>
      </dsp:nvSpPr>
      <dsp:spPr>
        <a:xfrm>
          <a:off x="6902047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478575"/>
            <a:satOff val="-5567"/>
            <a:lumOff val="32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D2D9-909A-4110-BB0A-C705275F5B99}">
      <dsp:nvSpPr>
        <dsp:cNvPr id="0" name=""/>
        <dsp:cNvSpPr/>
      </dsp:nvSpPr>
      <dsp:spPr>
        <a:xfrm>
          <a:off x="7329101" y="1625643"/>
          <a:ext cx="892611" cy="89261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</a:t>
          </a:r>
        </a:p>
      </dsp:txBody>
      <dsp:txXfrm>
        <a:off x="7459821" y="1756363"/>
        <a:ext cx="631171" cy="6311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F560-AD0C-4C71-933E-BDFF9D5D42DA}">
      <dsp:nvSpPr>
        <dsp:cNvPr id="0" name=""/>
        <dsp:cNvSpPr/>
      </dsp:nvSpPr>
      <dsp:spPr>
        <a:xfrm>
          <a:off x="73603" y="1885158"/>
          <a:ext cx="1048871" cy="3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Administrador del sistema</a:t>
          </a:r>
        </a:p>
      </dsp:txBody>
      <dsp:txXfrm>
        <a:off x="73603" y="1885158"/>
        <a:ext cx="1048871" cy="345650"/>
      </dsp:txXfrm>
    </dsp:sp>
    <dsp:sp modelId="{2D9890ED-C22C-4DFD-B483-F38D43D1D766}">
      <dsp:nvSpPr>
        <dsp:cNvPr id="0" name=""/>
        <dsp:cNvSpPr/>
      </dsp:nvSpPr>
      <dsp:spPr>
        <a:xfrm>
          <a:off x="72411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6C-BAF2-482F-9EA4-C334A69CED07}">
      <dsp:nvSpPr>
        <dsp:cNvPr id="0" name=""/>
        <dsp:cNvSpPr/>
      </dsp:nvSpPr>
      <dsp:spPr>
        <a:xfrm>
          <a:off x="130814" y="1663226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8B2F-C6DB-4F6D-9A41-C68EE7097ADE}">
      <dsp:nvSpPr>
        <dsp:cNvPr id="0" name=""/>
        <dsp:cNvSpPr/>
      </dsp:nvSpPr>
      <dsp:spPr>
        <a:xfrm>
          <a:off x="270981" y="1686587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ED6F-8E44-49EC-B6BA-9369170A54E0}">
      <dsp:nvSpPr>
        <dsp:cNvPr id="0" name=""/>
        <dsp:cNvSpPr/>
      </dsp:nvSpPr>
      <dsp:spPr>
        <a:xfrm>
          <a:off x="387787" y="1558100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42EF-C0F8-40D3-A51B-81DA7F41C9CC}">
      <dsp:nvSpPr>
        <dsp:cNvPr id="0" name=""/>
        <dsp:cNvSpPr/>
      </dsp:nvSpPr>
      <dsp:spPr>
        <a:xfrm>
          <a:off x="539635" y="151137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69E89-B223-4271-B3C2-F1C14EC0FB4B}">
      <dsp:nvSpPr>
        <dsp:cNvPr id="0" name=""/>
        <dsp:cNvSpPr/>
      </dsp:nvSpPr>
      <dsp:spPr>
        <a:xfrm>
          <a:off x="726525" y="159314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9CCF-B137-4AF6-8716-9CE324541D9F}">
      <dsp:nvSpPr>
        <dsp:cNvPr id="0" name=""/>
        <dsp:cNvSpPr/>
      </dsp:nvSpPr>
      <dsp:spPr>
        <a:xfrm>
          <a:off x="843331" y="165154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215C-FB6F-4779-B2B5-274C0BDE484B}">
      <dsp:nvSpPr>
        <dsp:cNvPr id="0" name=""/>
        <dsp:cNvSpPr/>
      </dsp:nvSpPr>
      <dsp:spPr>
        <a:xfrm>
          <a:off x="1006860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52D-6C11-4A35-A5D5-C630B48768F1}">
      <dsp:nvSpPr>
        <dsp:cNvPr id="0" name=""/>
        <dsp:cNvSpPr/>
      </dsp:nvSpPr>
      <dsp:spPr>
        <a:xfrm>
          <a:off x="1076943" y="190851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24CA-1725-4297-BFBE-FD166667E2BD}">
      <dsp:nvSpPr>
        <dsp:cNvPr id="0" name=""/>
        <dsp:cNvSpPr/>
      </dsp:nvSpPr>
      <dsp:spPr>
        <a:xfrm>
          <a:off x="469551" y="1663226"/>
          <a:ext cx="214541" cy="21454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B25E-5C47-4811-BD33-A53DF7D21D07}">
      <dsp:nvSpPr>
        <dsp:cNvPr id="0" name=""/>
        <dsp:cNvSpPr/>
      </dsp:nvSpPr>
      <dsp:spPr>
        <a:xfrm>
          <a:off x="14008" y="210708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BF7-5D69-402C-9555-DD334BAA6DA2}">
      <dsp:nvSpPr>
        <dsp:cNvPr id="0" name=""/>
        <dsp:cNvSpPr/>
      </dsp:nvSpPr>
      <dsp:spPr>
        <a:xfrm>
          <a:off x="84091" y="221221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1E32-007E-4AAE-A9F6-722EE0F73C82}">
      <dsp:nvSpPr>
        <dsp:cNvPr id="0" name=""/>
        <dsp:cNvSpPr/>
      </dsp:nvSpPr>
      <dsp:spPr>
        <a:xfrm>
          <a:off x="259300" y="2305660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B8B4-3E46-42FF-9F5A-5DFA0CF5A431}">
      <dsp:nvSpPr>
        <dsp:cNvPr id="0" name=""/>
        <dsp:cNvSpPr/>
      </dsp:nvSpPr>
      <dsp:spPr>
        <a:xfrm>
          <a:off x="504593" y="2457507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C87B-F9BA-4751-84E9-B1424F742D86}">
      <dsp:nvSpPr>
        <dsp:cNvPr id="0" name=""/>
        <dsp:cNvSpPr/>
      </dsp:nvSpPr>
      <dsp:spPr>
        <a:xfrm>
          <a:off x="551316" y="2305660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BAF5-07CE-479A-9020-0B34BFD34961}">
      <dsp:nvSpPr>
        <dsp:cNvPr id="0" name=""/>
        <dsp:cNvSpPr/>
      </dsp:nvSpPr>
      <dsp:spPr>
        <a:xfrm>
          <a:off x="668122" y="246918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6A96-2083-4571-AA35-ED02BEFCD7C3}">
      <dsp:nvSpPr>
        <dsp:cNvPr id="0" name=""/>
        <dsp:cNvSpPr/>
      </dsp:nvSpPr>
      <dsp:spPr>
        <a:xfrm>
          <a:off x="773247" y="2282298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627B8-9F96-4C8B-AB02-A34CCDC2FE1D}">
      <dsp:nvSpPr>
        <dsp:cNvPr id="0" name=""/>
        <dsp:cNvSpPr/>
      </dsp:nvSpPr>
      <dsp:spPr>
        <a:xfrm>
          <a:off x="1030221" y="2235576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1FE9-BC53-4CD5-B11B-1B94C9AF940F}">
      <dsp:nvSpPr>
        <dsp:cNvPr id="0" name=""/>
        <dsp:cNvSpPr/>
      </dsp:nvSpPr>
      <dsp:spPr>
        <a:xfrm>
          <a:off x="1161330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311C-3F22-471A-851B-D2B2ACDE2603}">
      <dsp:nvSpPr>
        <dsp:cNvPr id="0" name=""/>
        <dsp:cNvSpPr/>
      </dsp:nvSpPr>
      <dsp:spPr>
        <a:xfrm>
          <a:off x="1546378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Cargar Excel en el sistema</a:t>
          </a:r>
        </a:p>
      </dsp:txBody>
      <dsp:txXfrm>
        <a:off x="1546378" y="1686750"/>
        <a:ext cx="1050131" cy="735091"/>
      </dsp:txXfrm>
    </dsp:sp>
    <dsp:sp modelId="{8DCBD08D-0366-4A41-B750-5C9912A09A7E}">
      <dsp:nvSpPr>
        <dsp:cNvPr id="0" name=""/>
        <dsp:cNvSpPr/>
      </dsp:nvSpPr>
      <dsp:spPr>
        <a:xfrm>
          <a:off x="2596509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119644"/>
            <a:satOff val="-1392"/>
            <a:lumOff val="8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2F9A-175C-4A57-AAB5-DE9D585FB5C0}">
      <dsp:nvSpPr>
        <dsp:cNvPr id="0" name=""/>
        <dsp:cNvSpPr/>
      </dsp:nvSpPr>
      <dsp:spPr>
        <a:xfrm>
          <a:off x="298155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ejecución</a:t>
          </a:r>
        </a:p>
      </dsp:txBody>
      <dsp:txXfrm>
        <a:off x="2981557" y="1686750"/>
        <a:ext cx="1050131" cy="735091"/>
      </dsp:txXfrm>
    </dsp:sp>
    <dsp:sp modelId="{06209C55-A2B2-454C-A8B9-67A4C97CF8C7}">
      <dsp:nvSpPr>
        <dsp:cNvPr id="0" name=""/>
        <dsp:cNvSpPr/>
      </dsp:nvSpPr>
      <dsp:spPr>
        <a:xfrm>
          <a:off x="403168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239287"/>
            <a:satOff val="-2784"/>
            <a:lumOff val="16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DE29-9B0B-4B12-9634-2041AF85E3CD}">
      <dsp:nvSpPr>
        <dsp:cNvPr id="0" name=""/>
        <dsp:cNvSpPr/>
      </dsp:nvSpPr>
      <dsp:spPr>
        <a:xfrm>
          <a:off x="441673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Parser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,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DBUpdate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ReportWriter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</a:p>
      </dsp:txBody>
      <dsp:txXfrm>
        <a:off x="4416737" y="1686750"/>
        <a:ext cx="1050131" cy="735091"/>
      </dsp:txXfrm>
    </dsp:sp>
    <dsp:sp modelId="{CAC340F5-6A93-4DCB-8311-30DE20A92A3F}">
      <dsp:nvSpPr>
        <dsp:cNvPr id="0" name=""/>
        <dsp:cNvSpPr/>
      </dsp:nvSpPr>
      <dsp:spPr>
        <a:xfrm>
          <a:off x="546686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358931"/>
            <a:satOff val="-4175"/>
            <a:lumOff val="24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03C1-4790-4D12-8A88-3E81BA008A06}">
      <dsp:nvSpPr>
        <dsp:cNvPr id="0" name=""/>
        <dsp:cNvSpPr/>
      </dsp:nvSpPr>
      <dsp:spPr>
        <a:xfrm>
          <a:off x="5851916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Excel cargado sin problemas</a:t>
          </a:r>
        </a:p>
      </dsp:txBody>
      <dsp:txXfrm>
        <a:off x="5851916" y="1686750"/>
        <a:ext cx="1050131" cy="735091"/>
      </dsp:txXfrm>
    </dsp:sp>
    <dsp:sp modelId="{0189A0FF-A924-43D9-8ADC-33539F68B294}">
      <dsp:nvSpPr>
        <dsp:cNvPr id="0" name=""/>
        <dsp:cNvSpPr/>
      </dsp:nvSpPr>
      <dsp:spPr>
        <a:xfrm>
          <a:off x="6902047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478575"/>
            <a:satOff val="-5567"/>
            <a:lumOff val="32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D2D9-909A-4110-BB0A-C705275F5B99}">
      <dsp:nvSpPr>
        <dsp:cNvPr id="0" name=""/>
        <dsp:cNvSpPr/>
      </dsp:nvSpPr>
      <dsp:spPr>
        <a:xfrm>
          <a:off x="7329101" y="1625643"/>
          <a:ext cx="892611" cy="89261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9</a:t>
          </a:r>
        </a:p>
      </dsp:txBody>
      <dsp:txXfrm>
        <a:off x="7459821" y="1756363"/>
        <a:ext cx="631171" cy="631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F560-AD0C-4C71-933E-BDFF9D5D42DA}">
      <dsp:nvSpPr>
        <dsp:cNvPr id="0" name=""/>
        <dsp:cNvSpPr/>
      </dsp:nvSpPr>
      <dsp:spPr>
        <a:xfrm>
          <a:off x="73603" y="1885158"/>
          <a:ext cx="1048871" cy="3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Voters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73603" y="1885158"/>
        <a:ext cx="1048871" cy="345650"/>
      </dsp:txXfrm>
    </dsp:sp>
    <dsp:sp modelId="{2D9890ED-C22C-4DFD-B483-F38D43D1D766}">
      <dsp:nvSpPr>
        <dsp:cNvPr id="0" name=""/>
        <dsp:cNvSpPr/>
      </dsp:nvSpPr>
      <dsp:spPr>
        <a:xfrm>
          <a:off x="72411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6C-BAF2-482F-9EA4-C334A69CED07}">
      <dsp:nvSpPr>
        <dsp:cNvPr id="0" name=""/>
        <dsp:cNvSpPr/>
      </dsp:nvSpPr>
      <dsp:spPr>
        <a:xfrm>
          <a:off x="130814" y="1663226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8B2F-C6DB-4F6D-9A41-C68EE7097ADE}">
      <dsp:nvSpPr>
        <dsp:cNvPr id="0" name=""/>
        <dsp:cNvSpPr/>
      </dsp:nvSpPr>
      <dsp:spPr>
        <a:xfrm>
          <a:off x="270981" y="1686587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ED6F-8E44-49EC-B6BA-9369170A54E0}">
      <dsp:nvSpPr>
        <dsp:cNvPr id="0" name=""/>
        <dsp:cNvSpPr/>
      </dsp:nvSpPr>
      <dsp:spPr>
        <a:xfrm>
          <a:off x="387787" y="1558100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42EF-C0F8-40D3-A51B-81DA7F41C9CC}">
      <dsp:nvSpPr>
        <dsp:cNvPr id="0" name=""/>
        <dsp:cNvSpPr/>
      </dsp:nvSpPr>
      <dsp:spPr>
        <a:xfrm>
          <a:off x="539635" y="151137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69E89-B223-4271-B3C2-F1C14EC0FB4B}">
      <dsp:nvSpPr>
        <dsp:cNvPr id="0" name=""/>
        <dsp:cNvSpPr/>
      </dsp:nvSpPr>
      <dsp:spPr>
        <a:xfrm>
          <a:off x="726525" y="159314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9CCF-B137-4AF6-8716-9CE324541D9F}">
      <dsp:nvSpPr>
        <dsp:cNvPr id="0" name=""/>
        <dsp:cNvSpPr/>
      </dsp:nvSpPr>
      <dsp:spPr>
        <a:xfrm>
          <a:off x="843331" y="165154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215C-FB6F-4779-B2B5-274C0BDE484B}">
      <dsp:nvSpPr>
        <dsp:cNvPr id="0" name=""/>
        <dsp:cNvSpPr/>
      </dsp:nvSpPr>
      <dsp:spPr>
        <a:xfrm>
          <a:off x="1006860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52D-6C11-4A35-A5D5-C630B48768F1}">
      <dsp:nvSpPr>
        <dsp:cNvPr id="0" name=""/>
        <dsp:cNvSpPr/>
      </dsp:nvSpPr>
      <dsp:spPr>
        <a:xfrm>
          <a:off x="1076943" y="190851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24CA-1725-4297-BFBE-FD166667E2BD}">
      <dsp:nvSpPr>
        <dsp:cNvPr id="0" name=""/>
        <dsp:cNvSpPr/>
      </dsp:nvSpPr>
      <dsp:spPr>
        <a:xfrm>
          <a:off x="469551" y="1663226"/>
          <a:ext cx="214541" cy="21454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B25E-5C47-4811-BD33-A53DF7D21D07}">
      <dsp:nvSpPr>
        <dsp:cNvPr id="0" name=""/>
        <dsp:cNvSpPr/>
      </dsp:nvSpPr>
      <dsp:spPr>
        <a:xfrm>
          <a:off x="14008" y="210708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BF7-5D69-402C-9555-DD334BAA6DA2}">
      <dsp:nvSpPr>
        <dsp:cNvPr id="0" name=""/>
        <dsp:cNvSpPr/>
      </dsp:nvSpPr>
      <dsp:spPr>
        <a:xfrm>
          <a:off x="84091" y="221221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1E32-007E-4AAE-A9F6-722EE0F73C82}">
      <dsp:nvSpPr>
        <dsp:cNvPr id="0" name=""/>
        <dsp:cNvSpPr/>
      </dsp:nvSpPr>
      <dsp:spPr>
        <a:xfrm>
          <a:off x="259300" y="2305660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B8B4-3E46-42FF-9F5A-5DFA0CF5A431}">
      <dsp:nvSpPr>
        <dsp:cNvPr id="0" name=""/>
        <dsp:cNvSpPr/>
      </dsp:nvSpPr>
      <dsp:spPr>
        <a:xfrm>
          <a:off x="504593" y="2457507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C87B-F9BA-4751-84E9-B1424F742D86}">
      <dsp:nvSpPr>
        <dsp:cNvPr id="0" name=""/>
        <dsp:cNvSpPr/>
      </dsp:nvSpPr>
      <dsp:spPr>
        <a:xfrm>
          <a:off x="551316" y="2305660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BAF5-07CE-479A-9020-0B34BFD34961}">
      <dsp:nvSpPr>
        <dsp:cNvPr id="0" name=""/>
        <dsp:cNvSpPr/>
      </dsp:nvSpPr>
      <dsp:spPr>
        <a:xfrm>
          <a:off x="668122" y="246918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6A96-2083-4571-AA35-ED02BEFCD7C3}">
      <dsp:nvSpPr>
        <dsp:cNvPr id="0" name=""/>
        <dsp:cNvSpPr/>
      </dsp:nvSpPr>
      <dsp:spPr>
        <a:xfrm>
          <a:off x="773247" y="2282298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627B8-9F96-4C8B-AB02-A34CCDC2FE1D}">
      <dsp:nvSpPr>
        <dsp:cNvPr id="0" name=""/>
        <dsp:cNvSpPr/>
      </dsp:nvSpPr>
      <dsp:spPr>
        <a:xfrm>
          <a:off x="1030221" y="2235576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1FE9-BC53-4CD5-B11B-1B94C9AF940F}">
      <dsp:nvSpPr>
        <dsp:cNvPr id="0" name=""/>
        <dsp:cNvSpPr/>
      </dsp:nvSpPr>
      <dsp:spPr>
        <a:xfrm>
          <a:off x="1161330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311C-3F22-471A-851B-D2B2ACDE2603}">
      <dsp:nvSpPr>
        <dsp:cNvPr id="0" name=""/>
        <dsp:cNvSpPr/>
      </dsp:nvSpPr>
      <dsp:spPr>
        <a:xfrm>
          <a:off x="1546378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Accede a la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aplicacion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1546378" y="1686750"/>
        <a:ext cx="1050131" cy="735091"/>
      </dsp:txXfrm>
    </dsp:sp>
    <dsp:sp modelId="{8DCBD08D-0366-4A41-B750-5C9912A09A7E}">
      <dsp:nvSpPr>
        <dsp:cNvPr id="0" name=""/>
        <dsp:cNvSpPr/>
      </dsp:nvSpPr>
      <dsp:spPr>
        <a:xfrm>
          <a:off x="2596509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119644"/>
            <a:satOff val="-1392"/>
            <a:lumOff val="8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2F9A-175C-4A57-AAB5-DE9D585FB5C0}">
      <dsp:nvSpPr>
        <dsp:cNvPr id="0" name=""/>
        <dsp:cNvSpPr/>
      </dsp:nvSpPr>
      <dsp:spPr>
        <a:xfrm>
          <a:off x="298155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ejecucion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2981557" y="1686750"/>
        <a:ext cx="1050131" cy="735091"/>
      </dsp:txXfrm>
    </dsp:sp>
    <dsp:sp modelId="{06209C55-A2B2-454C-A8B9-67A4C97CF8C7}">
      <dsp:nvSpPr>
        <dsp:cNvPr id="0" name=""/>
        <dsp:cNvSpPr/>
      </dsp:nvSpPr>
      <dsp:spPr>
        <a:xfrm>
          <a:off x="403168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239287"/>
            <a:satOff val="-2784"/>
            <a:lumOff val="16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DE29-9B0B-4B12-9634-2041AF85E3CD}">
      <dsp:nvSpPr>
        <dsp:cNvPr id="0" name=""/>
        <dsp:cNvSpPr/>
      </dsp:nvSpPr>
      <dsp:spPr>
        <a:xfrm>
          <a:off x="441673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VoterAcces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4416737" y="1686750"/>
        <a:ext cx="1050131" cy="735091"/>
      </dsp:txXfrm>
    </dsp:sp>
    <dsp:sp modelId="{CAC340F5-6A93-4DCB-8311-30DE20A92A3F}">
      <dsp:nvSpPr>
        <dsp:cNvPr id="0" name=""/>
        <dsp:cNvSpPr/>
      </dsp:nvSpPr>
      <dsp:spPr>
        <a:xfrm>
          <a:off x="546686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358931"/>
            <a:satOff val="-4175"/>
            <a:lumOff val="24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03C1-4790-4D12-8A88-3E81BA008A06}">
      <dsp:nvSpPr>
        <dsp:cNvPr id="0" name=""/>
        <dsp:cNvSpPr/>
      </dsp:nvSpPr>
      <dsp:spPr>
        <a:xfrm>
          <a:off x="5851916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Usuario accede a sus datos pero no a los de otros</a:t>
          </a:r>
        </a:p>
      </dsp:txBody>
      <dsp:txXfrm>
        <a:off x="5851916" y="1686750"/>
        <a:ext cx="1050131" cy="735091"/>
      </dsp:txXfrm>
    </dsp:sp>
    <dsp:sp modelId="{0189A0FF-A924-43D9-8ADC-33539F68B294}">
      <dsp:nvSpPr>
        <dsp:cNvPr id="0" name=""/>
        <dsp:cNvSpPr/>
      </dsp:nvSpPr>
      <dsp:spPr>
        <a:xfrm>
          <a:off x="6902047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478575"/>
            <a:satOff val="-5567"/>
            <a:lumOff val="32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D2D9-909A-4110-BB0A-C705275F5B99}">
      <dsp:nvSpPr>
        <dsp:cNvPr id="0" name=""/>
        <dsp:cNvSpPr/>
      </dsp:nvSpPr>
      <dsp:spPr>
        <a:xfrm>
          <a:off x="7329101" y="1625643"/>
          <a:ext cx="892611" cy="89261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14</a:t>
          </a:r>
        </a:p>
      </dsp:txBody>
      <dsp:txXfrm>
        <a:off x="7459821" y="1756363"/>
        <a:ext cx="631171" cy="6311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F560-AD0C-4C71-933E-BDFF9D5D42DA}">
      <dsp:nvSpPr>
        <dsp:cNvPr id="0" name=""/>
        <dsp:cNvSpPr/>
      </dsp:nvSpPr>
      <dsp:spPr>
        <a:xfrm>
          <a:off x="73603" y="1885158"/>
          <a:ext cx="1048871" cy="3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Votantes</a:t>
          </a:r>
        </a:p>
      </dsp:txBody>
      <dsp:txXfrm>
        <a:off x="73603" y="1885158"/>
        <a:ext cx="1048871" cy="345650"/>
      </dsp:txXfrm>
    </dsp:sp>
    <dsp:sp modelId="{2D9890ED-C22C-4DFD-B483-F38D43D1D766}">
      <dsp:nvSpPr>
        <dsp:cNvPr id="0" name=""/>
        <dsp:cNvSpPr/>
      </dsp:nvSpPr>
      <dsp:spPr>
        <a:xfrm>
          <a:off x="72411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6C-BAF2-482F-9EA4-C334A69CED07}">
      <dsp:nvSpPr>
        <dsp:cNvPr id="0" name=""/>
        <dsp:cNvSpPr/>
      </dsp:nvSpPr>
      <dsp:spPr>
        <a:xfrm>
          <a:off x="130814" y="1663226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8B2F-C6DB-4F6D-9A41-C68EE7097ADE}">
      <dsp:nvSpPr>
        <dsp:cNvPr id="0" name=""/>
        <dsp:cNvSpPr/>
      </dsp:nvSpPr>
      <dsp:spPr>
        <a:xfrm>
          <a:off x="270981" y="1686587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ED6F-8E44-49EC-B6BA-9369170A54E0}">
      <dsp:nvSpPr>
        <dsp:cNvPr id="0" name=""/>
        <dsp:cNvSpPr/>
      </dsp:nvSpPr>
      <dsp:spPr>
        <a:xfrm>
          <a:off x="387787" y="1558100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42EF-C0F8-40D3-A51B-81DA7F41C9CC}">
      <dsp:nvSpPr>
        <dsp:cNvPr id="0" name=""/>
        <dsp:cNvSpPr/>
      </dsp:nvSpPr>
      <dsp:spPr>
        <a:xfrm>
          <a:off x="539635" y="151137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69E89-B223-4271-B3C2-F1C14EC0FB4B}">
      <dsp:nvSpPr>
        <dsp:cNvPr id="0" name=""/>
        <dsp:cNvSpPr/>
      </dsp:nvSpPr>
      <dsp:spPr>
        <a:xfrm>
          <a:off x="726525" y="159314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9CCF-B137-4AF6-8716-9CE324541D9F}">
      <dsp:nvSpPr>
        <dsp:cNvPr id="0" name=""/>
        <dsp:cNvSpPr/>
      </dsp:nvSpPr>
      <dsp:spPr>
        <a:xfrm>
          <a:off x="843331" y="165154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215C-FB6F-4779-B2B5-274C0BDE484B}">
      <dsp:nvSpPr>
        <dsp:cNvPr id="0" name=""/>
        <dsp:cNvSpPr/>
      </dsp:nvSpPr>
      <dsp:spPr>
        <a:xfrm>
          <a:off x="1006860" y="1780032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52D-6C11-4A35-A5D5-C630B48768F1}">
      <dsp:nvSpPr>
        <dsp:cNvPr id="0" name=""/>
        <dsp:cNvSpPr/>
      </dsp:nvSpPr>
      <dsp:spPr>
        <a:xfrm>
          <a:off x="1076943" y="190851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24CA-1725-4297-BFBE-FD166667E2BD}">
      <dsp:nvSpPr>
        <dsp:cNvPr id="0" name=""/>
        <dsp:cNvSpPr/>
      </dsp:nvSpPr>
      <dsp:spPr>
        <a:xfrm>
          <a:off x="469551" y="1663226"/>
          <a:ext cx="214541" cy="21454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B25E-5C47-4811-BD33-A53DF7D21D07}">
      <dsp:nvSpPr>
        <dsp:cNvPr id="0" name=""/>
        <dsp:cNvSpPr/>
      </dsp:nvSpPr>
      <dsp:spPr>
        <a:xfrm>
          <a:off x="14008" y="2107089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BF7-5D69-402C-9555-DD334BAA6DA2}">
      <dsp:nvSpPr>
        <dsp:cNvPr id="0" name=""/>
        <dsp:cNvSpPr/>
      </dsp:nvSpPr>
      <dsp:spPr>
        <a:xfrm>
          <a:off x="84091" y="2212215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1E32-007E-4AAE-A9F6-722EE0F73C82}">
      <dsp:nvSpPr>
        <dsp:cNvPr id="0" name=""/>
        <dsp:cNvSpPr/>
      </dsp:nvSpPr>
      <dsp:spPr>
        <a:xfrm>
          <a:off x="259300" y="2305660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6B8B4-3E46-42FF-9F5A-5DFA0CF5A431}">
      <dsp:nvSpPr>
        <dsp:cNvPr id="0" name=""/>
        <dsp:cNvSpPr/>
      </dsp:nvSpPr>
      <dsp:spPr>
        <a:xfrm>
          <a:off x="504593" y="2457507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C87B-F9BA-4751-84E9-B1424F742D86}">
      <dsp:nvSpPr>
        <dsp:cNvPr id="0" name=""/>
        <dsp:cNvSpPr/>
      </dsp:nvSpPr>
      <dsp:spPr>
        <a:xfrm>
          <a:off x="551316" y="2305660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BAF5-07CE-479A-9020-0B34BFD34961}">
      <dsp:nvSpPr>
        <dsp:cNvPr id="0" name=""/>
        <dsp:cNvSpPr/>
      </dsp:nvSpPr>
      <dsp:spPr>
        <a:xfrm>
          <a:off x="668122" y="2469188"/>
          <a:ext cx="83432" cy="834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6A96-2083-4571-AA35-ED02BEFCD7C3}">
      <dsp:nvSpPr>
        <dsp:cNvPr id="0" name=""/>
        <dsp:cNvSpPr/>
      </dsp:nvSpPr>
      <dsp:spPr>
        <a:xfrm>
          <a:off x="773247" y="2282298"/>
          <a:ext cx="190703" cy="19070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627B8-9F96-4C8B-AB02-A34CCDC2FE1D}">
      <dsp:nvSpPr>
        <dsp:cNvPr id="0" name=""/>
        <dsp:cNvSpPr/>
      </dsp:nvSpPr>
      <dsp:spPr>
        <a:xfrm>
          <a:off x="1030221" y="2235576"/>
          <a:ext cx="131108" cy="13110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1FE9-BC53-4CD5-B11B-1B94C9AF940F}">
      <dsp:nvSpPr>
        <dsp:cNvPr id="0" name=""/>
        <dsp:cNvSpPr/>
      </dsp:nvSpPr>
      <dsp:spPr>
        <a:xfrm>
          <a:off x="1161330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311C-3F22-471A-851B-D2B2ACDE2603}">
      <dsp:nvSpPr>
        <dsp:cNvPr id="0" name=""/>
        <dsp:cNvSpPr/>
      </dsp:nvSpPr>
      <dsp:spPr>
        <a:xfrm>
          <a:off x="1546378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Acceso al servicio Web</a:t>
          </a:r>
        </a:p>
      </dsp:txBody>
      <dsp:txXfrm>
        <a:off x="1546378" y="1686750"/>
        <a:ext cx="1050131" cy="735091"/>
      </dsp:txXfrm>
    </dsp:sp>
    <dsp:sp modelId="{8DCBD08D-0366-4A41-B750-5C9912A09A7E}">
      <dsp:nvSpPr>
        <dsp:cNvPr id="0" name=""/>
        <dsp:cNvSpPr/>
      </dsp:nvSpPr>
      <dsp:spPr>
        <a:xfrm>
          <a:off x="2596509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119644"/>
            <a:satOff val="-1392"/>
            <a:lumOff val="8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2F9A-175C-4A57-AAB5-DE9D585FB5C0}">
      <dsp:nvSpPr>
        <dsp:cNvPr id="0" name=""/>
        <dsp:cNvSpPr/>
      </dsp:nvSpPr>
      <dsp:spPr>
        <a:xfrm>
          <a:off x="298155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Tiempo de ejecución</a:t>
          </a:r>
        </a:p>
      </dsp:txBody>
      <dsp:txXfrm>
        <a:off x="2981557" y="1686750"/>
        <a:ext cx="1050131" cy="735091"/>
      </dsp:txXfrm>
    </dsp:sp>
    <dsp:sp modelId="{06209C55-A2B2-454C-A8B9-67A4C97CF8C7}">
      <dsp:nvSpPr>
        <dsp:cNvPr id="0" name=""/>
        <dsp:cNvSpPr/>
      </dsp:nvSpPr>
      <dsp:spPr>
        <a:xfrm>
          <a:off x="403168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239287"/>
            <a:satOff val="-2784"/>
            <a:lumOff val="16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DE29-9B0B-4B12-9634-2041AF85E3CD}">
      <dsp:nvSpPr>
        <dsp:cNvPr id="0" name=""/>
        <dsp:cNvSpPr/>
      </dsp:nvSpPr>
      <dsp:spPr>
        <a:xfrm>
          <a:off x="4416737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Voting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Sysemt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,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Counting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and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Publication</a:t>
          </a: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 </a:t>
          </a:r>
          <a:r>
            <a:rPr lang="es-ES" sz="1000" kern="1200" dirty="0" err="1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System</a:t>
          </a:r>
          <a:endParaRPr lang="es-ES" sz="1000" kern="1200" dirty="0">
            <a:latin typeface="Droid Serif" panose="020B0604020202020204" charset="0"/>
            <a:ea typeface="Droid Serif" panose="020B0604020202020204" charset="0"/>
            <a:cs typeface="Droid Serif" panose="020B0604020202020204" charset="0"/>
          </a:endParaRPr>
        </a:p>
      </dsp:txBody>
      <dsp:txXfrm>
        <a:off x="4416737" y="1686750"/>
        <a:ext cx="1050131" cy="735091"/>
      </dsp:txXfrm>
    </dsp:sp>
    <dsp:sp modelId="{CAC340F5-6A93-4DCB-8311-30DE20A92A3F}">
      <dsp:nvSpPr>
        <dsp:cNvPr id="0" name=""/>
        <dsp:cNvSpPr/>
      </dsp:nvSpPr>
      <dsp:spPr>
        <a:xfrm>
          <a:off x="5466868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358931"/>
            <a:satOff val="-4175"/>
            <a:lumOff val="24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03C1-4790-4D12-8A88-3E81BA008A06}">
      <dsp:nvSpPr>
        <dsp:cNvPr id="0" name=""/>
        <dsp:cNvSpPr/>
      </dsp:nvSpPr>
      <dsp:spPr>
        <a:xfrm>
          <a:off x="5851916" y="1686750"/>
          <a:ext cx="1050131" cy="7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Navegación web  amigable e intuitiva para el usuario.</a:t>
          </a:r>
        </a:p>
      </dsp:txBody>
      <dsp:txXfrm>
        <a:off x="5851916" y="1686750"/>
        <a:ext cx="1050131" cy="735091"/>
      </dsp:txXfrm>
    </dsp:sp>
    <dsp:sp modelId="{0189A0FF-A924-43D9-8ADC-33539F68B294}">
      <dsp:nvSpPr>
        <dsp:cNvPr id="0" name=""/>
        <dsp:cNvSpPr/>
      </dsp:nvSpPr>
      <dsp:spPr>
        <a:xfrm>
          <a:off x="6902047" y="1686393"/>
          <a:ext cx="385048" cy="735098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-478575"/>
            <a:satOff val="-5567"/>
            <a:lumOff val="32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D2D9-909A-4110-BB0A-C705275F5B99}">
      <dsp:nvSpPr>
        <dsp:cNvPr id="0" name=""/>
        <dsp:cNvSpPr/>
      </dsp:nvSpPr>
      <dsp:spPr>
        <a:xfrm>
          <a:off x="7329101" y="1625643"/>
          <a:ext cx="892611" cy="89261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FF0000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rPr>
            <a:t>Escenario 22</a:t>
          </a:r>
        </a:p>
      </dsp:txBody>
      <dsp:txXfrm>
        <a:off x="7459821" y="1756363"/>
        <a:ext cx="631171" cy="63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6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Voting 4a</a:t>
            </a:r>
          </a:p>
        </p:txBody>
      </p:sp>
      <p:sp>
        <p:nvSpPr>
          <p:cNvPr id="49" name="Shape 49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" name="Shape 48"/>
          <p:cNvSpPr txBox="1">
            <a:spLocks/>
          </p:cNvSpPr>
          <p:nvPr/>
        </p:nvSpPr>
        <p:spPr>
          <a:xfrm>
            <a:off x="3788029" y="3151649"/>
            <a:ext cx="45512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None/>
              <a:defRPr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" sz="1400" dirty="0"/>
              <a:t>Jiménez Villarreal Adrián</a:t>
            </a:r>
          </a:p>
          <a:p>
            <a:pPr algn="r"/>
            <a:r>
              <a:rPr lang="en" sz="1400" dirty="0"/>
              <a:t>Modroño Álvarez Iván</a:t>
            </a:r>
          </a:p>
          <a:p>
            <a:pPr algn="r"/>
            <a:r>
              <a:rPr lang="en" sz="1400" dirty="0"/>
              <a:t>Suárez Rodríguez Ricardo</a:t>
            </a:r>
          </a:p>
          <a:p>
            <a:pPr algn="r"/>
            <a:r>
              <a:rPr lang="en" sz="1400" dirty="0"/>
              <a:t>Castaño Gutiérrez Victor</a:t>
            </a:r>
          </a:p>
          <a:p>
            <a:pPr algn="r"/>
            <a:r>
              <a:rPr lang="en" sz="1400" dirty="0"/>
              <a:t>García Fernández Lucas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AT022</a:t>
            </a:r>
          </a:p>
          <a:p>
            <a:pPr lvl="1"/>
            <a:r>
              <a:rPr lang="es-ES" sz="1600" dirty="0">
                <a:solidFill>
                  <a:schemeClr val="tx1"/>
                </a:solidFill>
              </a:rPr>
              <a:t>Cualquier</a:t>
            </a:r>
            <a:r>
              <a:rPr lang="es-ES" sz="1600" dirty="0"/>
              <a:t> </a:t>
            </a:r>
            <a:r>
              <a:rPr lang="es-ES" sz="2000" dirty="0">
                <a:solidFill>
                  <a:srgbClr val="FF9E00"/>
                </a:solidFill>
              </a:rPr>
              <a:t>usuario</a:t>
            </a:r>
            <a:r>
              <a:rPr lang="es-ES" sz="1600" dirty="0"/>
              <a:t> no familiarizado con gráficas y estadísticas debe poder </a:t>
            </a:r>
            <a:r>
              <a:rPr lang="es-ES" sz="2000" dirty="0">
                <a:solidFill>
                  <a:srgbClr val="FF9E00"/>
                </a:solidFill>
              </a:rPr>
              <a:t>comprender</a:t>
            </a:r>
            <a:r>
              <a:rPr lang="es-ES" sz="1600" dirty="0"/>
              <a:t> los datos sobre el escrutinio expuestos por el Sistema de recuento de votos.</a:t>
            </a:r>
          </a:p>
          <a:p>
            <a:pPr lvl="1"/>
            <a:endParaRPr lang="es-ES" sz="1600" dirty="0"/>
          </a:p>
          <a:p>
            <a:r>
              <a:rPr lang="es-ES" sz="2000" dirty="0">
                <a:solidFill>
                  <a:srgbClr val="FF9E00"/>
                </a:solidFill>
              </a:rPr>
              <a:t>Usabilidad</a:t>
            </a:r>
            <a:endParaRPr lang="es-ES" dirty="0">
              <a:solidFill>
                <a:srgbClr val="FF9E00"/>
              </a:solidFill>
            </a:endParaRPr>
          </a:p>
          <a:p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88665187"/>
              </p:ext>
            </p:extLst>
          </p:nvPr>
        </p:nvGraphicFramePr>
        <p:xfrm>
          <a:off x="2763823" y="610062"/>
          <a:ext cx="6512017" cy="387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7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AT028</a:t>
            </a:r>
          </a:p>
          <a:p>
            <a:pPr lvl="1"/>
            <a:r>
              <a:rPr lang="es-ES" sz="1600" dirty="0"/>
              <a:t>El software debe poder ser fácilmente </a:t>
            </a:r>
            <a:r>
              <a:rPr lang="es-ES" dirty="0">
                <a:solidFill>
                  <a:srgbClr val="FF9E00"/>
                </a:solidFill>
              </a:rPr>
              <a:t>adaptable</a:t>
            </a:r>
            <a:r>
              <a:rPr lang="es-ES" sz="1600" dirty="0"/>
              <a:t> a otros sistemas de votación: </a:t>
            </a:r>
            <a:r>
              <a:rPr lang="es-ES" dirty="0">
                <a:solidFill>
                  <a:srgbClr val="FF9E00"/>
                </a:solidFill>
              </a:rPr>
              <a:t>cualquier</a:t>
            </a:r>
            <a:r>
              <a:rPr lang="es-ES" sz="1600" dirty="0"/>
              <a:t> tipo de representación de resultados y/o con más o menos formas de recuento de votos.</a:t>
            </a:r>
          </a:p>
          <a:p>
            <a:pPr lvl="1"/>
            <a:endParaRPr lang="es-ES" sz="1600" dirty="0"/>
          </a:p>
          <a:p>
            <a:pPr lvl="1"/>
            <a:r>
              <a:rPr lang="es-ES" sz="2000" dirty="0">
                <a:solidFill>
                  <a:srgbClr val="FF9E00"/>
                </a:solidFill>
              </a:rPr>
              <a:t>Escalabilidad</a:t>
            </a:r>
            <a:endParaRPr lang="es-ES" sz="1600" dirty="0">
              <a:solidFill>
                <a:srgbClr val="FF9E00"/>
              </a:solidFill>
            </a:endParaRPr>
          </a:p>
          <a:p>
            <a:pPr lvl="1"/>
            <a:endParaRPr lang="es-ES" sz="16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074995354"/>
              </p:ext>
            </p:extLst>
          </p:nvPr>
        </p:nvGraphicFramePr>
        <p:xfrm>
          <a:off x="3403217" y="529389"/>
          <a:ext cx="5208840" cy="372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94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Escenarios de calidad</a:t>
            </a:r>
          </a:p>
        </p:txBody>
      </p:sp>
      <p:sp>
        <p:nvSpPr>
          <p:cNvPr id="5" name="Shape 72"/>
          <p:cNvSpPr txBox="1"/>
          <p:nvPr/>
        </p:nvSpPr>
        <p:spPr>
          <a:xfrm>
            <a:off x="3858675" y="528406"/>
            <a:ext cx="1426499" cy="5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Voting 4a</a:t>
            </a:r>
          </a:p>
        </p:txBody>
      </p:sp>
    </p:spTree>
    <p:extLst>
      <p:ext uri="{BB962C8B-B14F-4D97-AF65-F5344CB8AC3E}">
        <p14:creationId xmlns:p14="http://schemas.microsoft.com/office/powerpoint/2010/main" val="16226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99524478"/>
              </p:ext>
            </p:extLst>
          </p:nvPr>
        </p:nvGraphicFramePr>
        <p:xfrm>
          <a:off x="440012" y="539750"/>
          <a:ext cx="82777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entágono 3"/>
          <p:cNvSpPr/>
          <p:nvPr/>
        </p:nvSpPr>
        <p:spPr>
          <a:xfrm rot="18651129">
            <a:off x="5389832" y="3182668"/>
            <a:ext cx="1533166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AT002</a:t>
            </a:r>
          </a:p>
        </p:txBody>
      </p:sp>
      <p:sp>
        <p:nvSpPr>
          <p:cNvPr id="5" name="Pentágono 4"/>
          <p:cNvSpPr/>
          <p:nvPr/>
        </p:nvSpPr>
        <p:spPr>
          <a:xfrm rot="3417691">
            <a:off x="5331054" y="1034085"/>
            <a:ext cx="1650722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Sistema compilado y pasa pruebas</a:t>
            </a:r>
          </a:p>
        </p:txBody>
      </p:sp>
    </p:spTree>
    <p:extLst>
      <p:ext uri="{BB962C8B-B14F-4D97-AF65-F5344CB8AC3E}">
        <p14:creationId xmlns:p14="http://schemas.microsoft.com/office/powerpoint/2010/main" val="218535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30535589"/>
              </p:ext>
            </p:extLst>
          </p:nvPr>
        </p:nvGraphicFramePr>
        <p:xfrm>
          <a:off x="440012" y="539750"/>
          <a:ext cx="82777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entágono 3"/>
          <p:cNvSpPr/>
          <p:nvPr/>
        </p:nvSpPr>
        <p:spPr>
          <a:xfrm rot="3417691">
            <a:off x="5331054" y="1034085"/>
            <a:ext cx="1650722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&lt; 1 segundo por cada 10 votantes</a:t>
            </a:r>
            <a:endParaRPr lang="es-ES" sz="1100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  <p:sp>
        <p:nvSpPr>
          <p:cNvPr id="5" name="Pentágono 4"/>
          <p:cNvSpPr/>
          <p:nvPr/>
        </p:nvSpPr>
        <p:spPr>
          <a:xfrm rot="18651129">
            <a:off x="5389832" y="3182668"/>
            <a:ext cx="1533166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AT009</a:t>
            </a:r>
          </a:p>
        </p:txBody>
      </p:sp>
    </p:spTree>
    <p:extLst>
      <p:ext uri="{BB962C8B-B14F-4D97-AF65-F5344CB8AC3E}">
        <p14:creationId xmlns:p14="http://schemas.microsoft.com/office/powerpoint/2010/main" val="5381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39806114"/>
              </p:ext>
            </p:extLst>
          </p:nvPr>
        </p:nvGraphicFramePr>
        <p:xfrm>
          <a:off x="440012" y="539750"/>
          <a:ext cx="82777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entágono 3"/>
          <p:cNvSpPr/>
          <p:nvPr/>
        </p:nvSpPr>
        <p:spPr>
          <a:xfrm rot="3417691">
            <a:off x="5331054" y="1034085"/>
            <a:ext cx="1650722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Acceso email y contraseña correctos</a:t>
            </a:r>
          </a:p>
        </p:txBody>
      </p:sp>
      <p:sp>
        <p:nvSpPr>
          <p:cNvPr id="5" name="Pentágono 4"/>
          <p:cNvSpPr/>
          <p:nvPr/>
        </p:nvSpPr>
        <p:spPr>
          <a:xfrm rot="18651129">
            <a:off x="5389832" y="3182668"/>
            <a:ext cx="1533166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AT014</a:t>
            </a:r>
          </a:p>
        </p:txBody>
      </p:sp>
    </p:spTree>
    <p:extLst>
      <p:ext uri="{BB962C8B-B14F-4D97-AF65-F5344CB8AC3E}">
        <p14:creationId xmlns:p14="http://schemas.microsoft.com/office/powerpoint/2010/main" val="302923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76517842"/>
              </p:ext>
            </p:extLst>
          </p:nvPr>
        </p:nvGraphicFramePr>
        <p:xfrm>
          <a:off x="440012" y="539750"/>
          <a:ext cx="82777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entágono 3"/>
          <p:cNvSpPr/>
          <p:nvPr/>
        </p:nvSpPr>
        <p:spPr>
          <a:xfrm rot="3417691">
            <a:off x="5331054" y="1034085"/>
            <a:ext cx="1650722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Frustración usuario al navegar nula</a:t>
            </a:r>
          </a:p>
        </p:txBody>
      </p:sp>
      <p:sp>
        <p:nvSpPr>
          <p:cNvPr id="5" name="Pentágono 4"/>
          <p:cNvSpPr/>
          <p:nvPr/>
        </p:nvSpPr>
        <p:spPr>
          <a:xfrm rot="18651129">
            <a:off x="5389832" y="3182668"/>
            <a:ext cx="1533166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AT022</a:t>
            </a:r>
          </a:p>
        </p:txBody>
      </p:sp>
    </p:spTree>
    <p:extLst>
      <p:ext uri="{BB962C8B-B14F-4D97-AF65-F5344CB8AC3E}">
        <p14:creationId xmlns:p14="http://schemas.microsoft.com/office/powerpoint/2010/main" val="360083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837825755"/>
              </p:ext>
            </p:extLst>
          </p:nvPr>
        </p:nvGraphicFramePr>
        <p:xfrm>
          <a:off x="440012" y="539750"/>
          <a:ext cx="82777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entágono 7"/>
          <p:cNvSpPr/>
          <p:nvPr/>
        </p:nvSpPr>
        <p:spPr>
          <a:xfrm rot="3417691">
            <a:off x="5331054" y="1034085"/>
            <a:ext cx="1650722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Implementación &lt; de 5 días</a:t>
            </a:r>
          </a:p>
        </p:txBody>
      </p:sp>
      <p:sp>
        <p:nvSpPr>
          <p:cNvPr id="10" name="Pentágono 9"/>
          <p:cNvSpPr/>
          <p:nvPr/>
        </p:nvSpPr>
        <p:spPr>
          <a:xfrm rot="18651129">
            <a:off x="5389832" y="3182668"/>
            <a:ext cx="1533166" cy="9075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AT028</a:t>
            </a:r>
          </a:p>
        </p:txBody>
      </p:sp>
    </p:spTree>
    <p:extLst>
      <p:ext uri="{BB962C8B-B14F-4D97-AF65-F5344CB8AC3E}">
        <p14:creationId xmlns:p14="http://schemas.microsoft.com/office/powerpoint/2010/main" val="3978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5" name="Shape 72"/>
          <p:cNvSpPr txBox="1"/>
          <p:nvPr/>
        </p:nvSpPr>
        <p:spPr>
          <a:xfrm>
            <a:off x="3858675" y="528406"/>
            <a:ext cx="1426499" cy="5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Voting 4a</a:t>
            </a:r>
          </a:p>
        </p:txBody>
      </p:sp>
    </p:spTree>
    <p:extLst>
      <p:ext uri="{BB962C8B-B14F-4D97-AF65-F5344CB8AC3E}">
        <p14:creationId xmlns:p14="http://schemas.microsoft.com/office/powerpoint/2010/main" val="275516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pic>
        <p:nvPicPr>
          <p:cNvPr id="5" name="Imagen 4" descr="C:\Users\Ricardo\Desktop\UNIOVI\TERCERO_UNIOVI\SEGUNDO_SEMESTRE\ASW\diagrama_revisa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50" y="373539"/>
            <a:ext cx="5367020" cy="43233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310388" y="825364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Voting</a:t>
            </a:r>
            <a:r>
              <a:rPr lang="es-ES" sz="2800" dirty="0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 </a:t>
            </a:r>
            <a:r>
              <a:rPr lang="es-ES" sz="2800" dirty="0" err="1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System</a:t>
            </a:r>
            <a:endParaRPr lang="es-ES" sz="3200" dirty="0">
              <a:solidFill>
                <a:srgbClr val="FF9E00"/>
              </a:solidFill>
              <a:latin typeface="Montserrat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59399" y="871008"/>
            <a:ext cx="428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Restricciones Técnicas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5" y="1966938"/>
            <a:ext cx="2400300" cy="1428750"/>
          </a:xfrm>
          <a:prstGeom prst="rect">
            <a:avLst/>
          </a:prstGeom>
        </p:spPr>
      </p:pic>
      <p:pic>
        <p:nvPicPr>
          <p:cNvPr id="10" name="Imagen 9" descr="p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50" y="2329894"/>
            <a:ext cx="2743200" cy="802386"/>
          </a:xfrm>
          <a:prstGeom prst="rect">
            <a:avLst/>
          </a:prstGeom>
        </p:spPr>
      </p:pic>
      <p:pic>
        <p:nvPicPr>
          <p:cNvPr id="11" name="Imagen 10" descr="descarg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09" y="2296301"/>
            <a:ext cx="1575204" cy="8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7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0" y="585470"/>
            <a:ext cx="3954780" cy="35661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8461" y="82536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Recount</a:t>
            </a:r>
            <a:endParaRPr lang="es-ES" sz="3200" dirty="0">
              <a:solidFill>
                <a:srgbClr val="FF9E00"/>
              </a:solidFill>
              <a:latin typeface="Montserrat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 idx="4294967295"/>
          </p:nvPr>
        </p:nvSpPr>
        <p:spPr>
          <a:xfrm>
            <a:off x="3906250" y="244244"/>
            <a:ext cx="1352100" cy="60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34343"/>
                </a:solidFill>
              </a:rPr>
              <a:t>Voting 4a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627600" y="1987650"/>
            <a:ext cx="7888800" cy="116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Gracias por su atención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Voting 4a</a:t>
            </a:r>
          </a:p>
        </p:txBody>
      </p:sp>
      <p:sp>
        <p:nvSpPr>
          <p:cNvPr id="184" name="Shape 184"/>
          <p:cNvSpPr/>
          <p:nvPr/>
        </p:nvSpPr>
        <p:spPr>
          <a:xfrm>
            <a:off x="1379823" y="1909200"/>
            <a:ext cx="2288399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9E00"/>
                </a:solidFill>
                <a:effectLst/>
                <a:uLnTx/>
                <a:uFillTx/>
                <a:latin typeface="Droid Serif"/>
                <a:ea typeface="Droid Serif"/>
                <a:cs typeface="Droid Serif"/>
                <a:sym typeface="Droid Serif"/>
              </a:rPr>
              <a:t>Voters And Censuses</a:t>
            </a:r>
          </a:p>
        </p:txBody>
      </p:sp>
      <p:sp>
        <p:nvSpPr>
          <p:cNvPr id="185" name="Shape 185"/>
          <p:cNvSpPr/>
          <p:nvPr/>
        </p:nvSpPr>
        <p:spPr>
          <a:xfrm>
            <a:off x="3360550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9E00"/>
                </a:solidFill>
                <a:effectLst/>
                <a:uLnTx/>
                <a:uFillTx/>
                <a:latin typeface="Droid Serif"/>
                <a:ea typeface="Droid Serif"/>
                <a:cs typeface="Droid Serif"/>
                <a:sym typeface="Droid Serif"/>
              </a:rPr>
              <a:t>VotingSystem And VoteCounting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5383737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9E00"/>
                </a:solidFill>
                <a:effectLst/>
                <a:uLnTx/>
                <a:uFillTx/>
                <a:latin typeface="Droid Serif"/>
                <a:ea typeface="Droid Serif"/>
                <a:cs typeface="Droid Serif"/>
                <a:sym typeface="Droid Serif"/>
              </a:rPr>
              <a:t>Voting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67070" y="674784"/>
            <a:ext cx="411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Proceso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4170463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Voting 4a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11896" y="3441193"/>
            <a:ext cx="10234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Junta Electoral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3" y="2352322"/>
            <a:ext cx="933864" cy="9338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63237" y="3356557"/>
            <a:ext cx="10261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Alumnos que realizan la práctica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5" y="2352322"/>
            <a:ext cx="933864" cy="99089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478712" y="3474025"/>
            <a:ext cx="1354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Administradores del sistema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23149" y="3452369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Votantes</a:t>
            </a:r>
            <a:endParaRPr lang="es-ES" dirty="0"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95" y="2251304"/>
            <a:ext cx="1253797" cy="103488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552647" y="3441192"/>
            <a:ext cx="15387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Desarrolladores del Sistema Electoral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948009" y="3441194"/>
            <a:ext cx="1739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Profesores de la asignatura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59399" y="849742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Stakeholders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572000" y="2210602"/>
            <a:ext cx="1500028" cy="1107653"/>
          </a:xfrm>
          <a:prstGeom prst="roundRect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8" name="Picture 4" descr="http://www.argandamusicaydanza.es/wp-content/uploads/2014/03/icono-profeso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04" y="2210602"/>
            <a:ext cx="1070463" cy="10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79" y="2210602"/>
            <a:ext cx="1288257" cy="106239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81888" y="874983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FF9E00"/>
                </a:solidFill>
                <a:latin typeface="Montserrat" panose="020B0604020202020204" charset="0"/>
                <a:ea typeface="Droid Serif" panose="020B0604020202020204" charset="0"/>
                <a:cs typeface="Droid Serif" panose="020B0604020202020204" charset="0"/>
              </a:rPr>
              <a:t>Atributos de calidad</a:t>
            </a:r>
            <a:endParaRPr lang="es-ES" sz="3200" dirty="0">
              <a:solidFill>
                <a:srgbClr val="FF9E00"/>
              </a:solidFill>
              <a:latin typeface="Montserrat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1888" y="2002363"/>
            <a:ext cx="67452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Necesarios en cualquier </a:t>
            </a:r>
            <a:r>
              <a:rPr lang="es-ES" sz="1800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arquitectura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 que se realice.</a:t>
            </a:r>
          </a:p>
          <a:p>
            <a:endParaRPr lang="es-ES" dirty="0"/>
          </a:p>
          <a:p>
            <a:r>
              <a:rPr lang="es-ES" sz="1800" dirty="0" err="1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Modificabilidad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, abierta a nuevos formatos de entrada/salida, </a:t>
            </a:r>
            <a:r>
              <a:rPr lang="es-ES" sz="1800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Rendimiento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, responderá las peticiones rápida y fluidamente, </a:t>
            </a:r>
            <a:r>
              <a:rPr lang="es-ES" sz="1800" dirty="0" err="1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Testabilidad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, con los mismos datos proveerá los mismos resultados, </a:t>
            </a:r>
            <a:r>
              <a:rPr lang="es-ES" sz="1800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Usabilidad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, facilidad para el usuario final, </a:t>
            </a:r>
            <a:r>
              <a:rPr lang="es-ES" sz="1800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Escalabilidad</a:t>
            </a:r>
            <a:r>
              <a:rPr lang="es-ES" dirty="0"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, abierta para nuevos tipos de votación.</a:t>
            </a:r>
          </a:p>
        </p:txBody>
      </p:sp>
    </p:spTree>
    <p:extLst>
      <p:ext uri="{BB962C8B-B14F-4D97-AF65-F5344CB8AC3E}">
        <p14:creationId xmlns:p14="http://schemas.microsoft.com/office/powerpoint/2010/main" val="29179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Atributos de calidad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858675" y="528406"/>
            <a:ext cx="1426499" cy="5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Voting 4a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AT002</a:t>
            </a:r>
          </a:p>
          <a:p>
            <a:pPr lvl="1"/>
            <a:r>
              <a:rPr lang="es-ES" sz="2000" dirty="0">
                <a:solidFill>
                  <a:srgbClr val="FF9E00"/>
                </a:solidFill>
              </a:rPr>
              <a:t>Facilidad</a:t>
            </a:r>
            <a:r>
              <a:rPr lang="es-ES" sz="1600" dirty="0"/>
              <a:t> de </a:t>
            </a:r>
            <a:r>
              <a:rPr lang="es-ES" sz="2000" dirty="0">
                <a:solidFill>
                  <a:srgbClr val="FF9E00"/>
                </a:solidFill>
              </a:rPr>
              <a:t>cambio</a:t>
            </a:r>
            <a:r>
              <a:rPr lang="es-ES" sz="1600" dirty="0"/>
              <a:t> de diversas partes de la aplicación.</a:t>
            </a:r>
          </a:p>
          <a:p>
            <a:pPr lvl="1"/>
            <a:endParaRPr lang="es-ES" sz="1600" dirty="0"/>
          </a:p>
          <a:p>
            <a:pPr lvl="1"/>
            <a:endParaRPr lang="es-ES" sz="2000" dirty="0">
              <a:solidFill>
                <a:srgbClr val="FF9E00"/>
              </a:solidFill>
            </a:endParaRPr>
          </a:p>
          <a:p>
            <a:pPr lvl="1"/>
            <a:r>
              <a:rPr lang="es-ES" sz="2000" dirty="0" err="1">
                <a:solidFill>
                  <a:srgbClr val="FF9E00"/>
                </a:solidFill>
              </a:rPr>
              <a:t>Modificabilidad</a:t>
            </a:r>
            <a:endParaRPr lang="es-ES" sz="2000" dirty="0">
              <a:solidFill>
                <a:srgbClr val="FF9E00"/>
              </a:solidFill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731843522"/>
              </p:ext>
            </p:extLst>
          </p:nvPr>
        </p:nvGraphicFramePr>
        <p:xfrm>
          <a:off x="3558910" y="403465"/>
          <a:ext cx="4900268" cy="342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6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AT009</a:t>
            </a:r>
          </a:p>
          <a:p>
            <a:pPr lvl="1"/>
            <a:r>
              <a:rPr lang="es-ES" sz="1600" dirty="0"/>
              <a:t>El </a:t>
            </a:r>
            <a:r>
              <a:rPr lang="es-ES" sz="2000" dirty="0">
                <a:solidFill>
                  <a:srgbClr val="FF9E00"/>
                </a:solidFill>
              </a:rPr>
              <a:t>rendimiento</a:t>
            </a:r>
            <a:r>
              <a:rPr lang="es-ES" sz="1600" dirty="0"/>
              <a:t> del proceso de carga de datos en el censo es </a:t>
            </a:r>
            <a:r>
              <a:rPr lang="es-ES" sz="2000" dirty="0">
                <a:solidFill>
                  <a:srgbClr val="FF9E00"/>
                </a:solidFill>
              </a:rPr>
              <a:t>razonable</a:t>
            </a:r>
            <a:r>
              <a:rPr lang="es-ES" sz="1600" dirty="0"/>
              <a:t> (no demasiado lento, pero tampoco crítico)</a:t>
            </a:r>
          </a:p>
          <a:p>
            <a:pPr lvl="1"/>
            <a:endParaRPr lang="es-ES" sz="1600" dirty="0"/>
          </a:p>
          <a:p>
            <a:pPr lvl="1"/>
            <a:r>
              <a:rPr lang="es-ES" sz="2000" dirty="0">
                <a:solidFill>
                  <a:srgbClr val="FF9E00"/>
                </a:solidFill>
              </a:rPr>
              <a:t>Rendimiento</a:t>
            </a:r>
            <a:endParaRPr lang="es-ES" sz="160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836930535"/>
              </p:ext>
            </p:extLst>
          </p:nvPr>
        </p:nvGraphicFramePr>
        <p:xfrm>
          <a:off x="3558910" y="403465"/>
          <a:ext cx="4900268" cy="342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4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Voting</a:t>
            </a:r>
            <a:r>
              <a:rPr lang="es-ES" dirty="0"/>
              <a:t> 4a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AT014</a:t>
            </a:r>
          </a:p>
          <a:p>
            <a:pPr lvl="1"/>
            <a:r>
              <a:rPr lang="es-ES" sz="1600" dirty="0"/>
              <a:t>Debe ser posible </a:t>
            </a:r>
            <a:r>
              <a:rPr lang="es-ES" sz="2000" dirty="0">
                <a:solidFill>
                  <a:srgbClr val="FF9E00"/>
                </a:solidFill>
              </a:rPr>
              <a:t>comprobar</a:t>
            </a:r>
            <a:r>
              <a:rPr lang="es-ES" sz="1600" dirty="0"/>
              <a:t> que el servicio web se comporta </a:t>
            </a:r>
            <a:r>
              <a:rPr lang="es-ES" sz="2000" dirty="0">
                <a:solidFill>
                  <a:srgbClr val="FF9E00"/>
                </a:solidFill>
              </a:rPr>
              <a:t>adecuadamente.</a:t>
            </a:r>
          </a:p>
          <a:p>
            <a:pPr lvl="1"/>
            <a:endParaRPr lang="es-ES" sz="2000" dirty="0">
              <a:solidFill>
                <a:srgbClr val="FF9E00"/>
              </a:solidFill>
            </a:endParaRPr>
          </a:p>
          <a:p>
            <a:pPr lvl="1"/>
            <a:r>
              <a:rPr lang="es-ES" sz="2000" dirty="0" err="1">
                <a:solidFill>
                  <a:srgbClr val="FF9E00"/>
                </a:solidFill>
              </a:rPr>
              <a:t>Testabilidad</a:t>
            </a:r>
            <a:endParaRPr lang="es-ES" sz="1600" dirty="0">
              <a:solidFill>
                <a:srgbClr val="FF9E00"/>
              </a:solidFill>
            </a:endParaRPr>
          </a:p>
          <a:p>
            <a:pPr lvl="1"/>
            <a:endParaRPr lang="es-ES" sz="1600" dirty="0">
              <a:solidFill>
                <a:srgbClr val="FF9E00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043218641"/>
              </p:ext>
            </p:extLst>
          </p:nvPr>
        </p:nvGraphicFramePr>
        <p:xfrm>
          <a:off x="3558910" y="403465"/>
          <a:ext cx="4900268" cy="342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492943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404</Words>
  <Application>Microsoft Office PowerPoint</Application>
  <PresentationFormat>Presentación en pantalla (16:9)</PresentationFormat>
  <Paragraphs>114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Droid Serif</vt:lpstr>
      <vt:lpstr>Perdita template</vt:lpstr>
      <vt:lpstr>Voting 4a</vt:lpstr>
      <vt:lpstr>Voting 4a </vt:lpstr>
      <vt:lpstr>Voting 4a</vt:lpstr>
      <vt:lpstr>Voting 4a</vt:lpstr>
      <vt:lpstr>Voting 4a</vt:lpstr>
      <vt:lpstr>Atributos de calidad</vt:lpstr>
      <vt:lpstr>Voting 4a</vt:lpstr>
      <vt:lpstr>Voting 4a</vt:lpstr>
      <vt:lpstr>Voting 4a</vt:lpstr>
      <vt:lpstr>Voting 4a</vt:lpstr>
      <vt:lpstr>Voting 4a</vt:lpstr>
      <vt:lpstr>Escenarios de 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Vistas</vt:lpstr>
      <vt:lpstr>Voting 4a</vt:lpstr>
      <vt:lpstr>Voting 4a</vt:lpstr>
      <vt:lpstr>Voting 4a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4a</dc:title>
  <dc:creator>Adrian jimenez villarreal</dc:creator>
  <cp:lastModifiedBy>Victor</cp:lastModifiedBy>
  <cp:revision>33</cp:revision>
  <dcterms:modified xsi:type="dcterms:W3CDTF">2016-05-04T23:04:28Z</dcterms:modified>
</cp:coreProperties>
</file>