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Lado González" userId="S::uo257126@uniovi.es::65e4d98b-4976-4b14-ba85-3fe587fa9a93" providerId="AD" clId="Web-{AFCC0847-6DB7-7A3B-70C4-5DB7ED9E11C7}"/>
    <pc:docChg chg="addSld modSld">
      <pc:chgData name="Cristian Lado González" userId="S::uo257126@uniovi.es::65e4d98b-4976-4b14-ba85-3fe587fa9a93" providerId="AD" clId="Web-{AFCC0847-6DB7-7A3B-70C4-5DB7ED9E11C7}" dt="2019-06-27T06:47:50.527" v="277"/>
      <pc:docMkLst>
        <pc:docMk/>
      </pc:docMkLst>
      <pc:sldChg chg="addSp modSp new mod setBg">
        <pc:chgData name="Cristian Lado González" userId="S::uo257126@uniovi.es::65e4d98b-4976-4b14-ba85-3fe587fa9a93" providerId="AD" clId="Web-{AFCC0847-6DB7-7A3B-70C4-5DB7ED9E11C7}" dt="2019-06-27T06:36:50.854" v="192" actId="20577"/>
        <pc:sldMkLst>
          <pc:docMk/>
          <pc:sldMk cId="1892720315" sldId="265"/>
        </pc:sldMkLst>
        <pc:spChg chg="mod">
          <ac:chgData name="Cristian Lado González" userId="S::uo257126@uniovi.es::65e4d98b-4976-4b14-ba85-3fe587fa9a93" providerId="AD" clId="Web-{AFCC0847-6DB7-7A3B-70C4-5DB7ED9E11C7}" dt="2019-06-27T06:34:28.681" v="123"/>
          <ac:spMkLst>
            <pc:docMk/>
            <pc:sldMk cId="1892720315" sldId="265"/>
            <ac:spMk id="2" creationId="{CCA5D39F-575B-4FA6-A81A-6BD8B9D74D9B}"/>
          </ac:spMkLst>
        </pc:spChg>
        <pc:spChg chg="mod ord">
          <ac:chgData name="Cristian Lado González" userId="S::uo257126@uniovi.es::65e4d98b-4976-4b14-ba85-3fe587fa9a93" providerId="AD" clId="Web-{AFCC0847-6DB7-7A3B-70C4-5DB7ED9E11C7}" dt="2019-06-27T06:36:50.854" v="192" actId="20577"/>
          <ac:spMkLst>
            <pc:docMk/>
            <pc:sldMk cId="1892720315" sldId="265"/>
            <ac:spMk id="3" creationId="{500CF9BE-258E-4947-91A3-5B21E4B32142}"/>
          </ac:spMkLst>
        </pc:spChg>
        <pc:spChg chg="add">
          <ac:chgData name="Cristian Lado González" userId="S::uo257126@uniovi.es::65e4d98b-4976-4b14-ba85-3fe587fa9a93" providerId="AD" clId="Web-{AFCC0847-6DB7-7A3B-70C4-5DB7ED9E11C7}" dt="2019-06-27T06:34:28.681" v="123"/>
          <ac:spMkLst>
            <pc:docMk/>
            <pc:sldMk cId="1892720315" sldId="265"/>
            <ac:spMk id="9" creationId="{9E661D03-4DD4-45E7-A047-ED722E826D59}"/>
          </ac:spMkLst>
        </pc:spChg>
        <pc:picChg chg="add mod">
          <ac:chgData name="Cristian Lado González" userId="S::uo257126@uniovi.es::65e4d98b-4976-4b14-ba85-3fe587fa9a93" providerId="AD" clId="Web-{AFCC0847-6DB7-7A3B-70C4-5DB7ED9E11C7}" dt="2019-06-27T06:34:28.681" v="123"/>
          <ac:picMkLst>
            <pc:docMk/>
            <pc:sldMk cId="1892720315" sldId="265"/>
            <ac:picMk id="4" creationId="{11C951A3-1DFD-4F5D-B9A1-A6322B083E8F}"/>
          </ac:picMkLst>
        </pc:picChg>
      </pc:sldChg>
      <pc:sldChg chg="addSp modSp new">
        <pc:chgData name="Cristian Lado González" userId="S::uo257126@uniovi.es::65e4d98b-4976-4b14-ba85-3fe587fa9a93" providerId="AD" clId="Web-{AFCC0847-6DB7-7A3B-70C4-5DB7ED9E11C7}" dt="2019-06-27T06:39:51.541" v="205" actId="1076"/>
        <pc:sldMkLst>
          <pc:docMk/>
          <pc:sldMk cId="2854952101" sldId="266"/>
        </pc:sldMkLst>
        <pc:spChg chg="mod">
          <ac:chgData name="Cristian Lado González" userId="S::uo257126@uniovi.es::65e4d98b-4976-4b14-ba85-3fe587fa9a93" providerId="AD" clId="Web-{AFCC0847-6DB7-7A3B-70C4-5DB7ED9E11C7}" dt="2019-06-27T06:35:29.978" v="127" actId="20577"/>
          <ac:spMkLst>
            <pc:docMk/>
            <pc:sldMk cId="2854952101" sldId="266"/>
            <ac:spMk id="2" creationId="{6693EE6A-A32D-43E3-87F3-94CACDD86686}"/>
          </ac:spMkLst>
        </pc:spChg>
        <pc:spChg chg="mod">
          <ac:chgData name="Cristian Lado González" userId="S::uo257126@uniovi.es::65e4d98b-4976-4b14-ba85-3fe587fa9a93" providerId="AD" clId="Web-{AFCC0847-6DB7-7A3B-70C4-5DB7ED9E11C7}" dt="2019-06-27T06:37:07.869" v="198" actId="14100"/>
          <ac:spMkLst>
            <pc:docMk/>
            <pc:sldMk cId="2854952101" sldId="266"/>
            <ac:spMk id="3" creationId="{A715932C-92B4-48C9-864E-F963F5B280A6}"/>
          </ac:spMkLst>
        </pc:spChg>
        <pc:picChg chg="add mod">
          <ac:chgData name="Cristian Lado González" userId="S::uo257126@uniovi.es::65e4d98b-4976-4b14-ba85-3fe587fa9a93" providerId="AD" clId="Web-{AFCC0847-6DB7-7A3B-70C4-5DB7ED9E11C7}" dt="2019-06-27T06:39:32.354" v="201" actId="14100"/>
          <ac:picMkLst>
            <pc:docMk/>
            <pc:sldMk cId="2854952101" sldId="266"/>
            <ac:picMk id="4" creationId="{CB575809-AEA1-4158-BD02-CB1E87B88128}"/>
          </ac:picMkLst>
        </pc:picChg>
        <pc:picChg chg="add mod">
          <ac:chgData name="Cristian Lado González" userId="S::uo257126@uniovi.es::65e4d98b-4976-4b14-ba85-3fe587fa9a93" providerId="AD" clId="Web-{AFCC0847-6DB7-7A3B-70C4-5DB7ED9E11C7}" dt="2019-06-27T06:39:51.541" v="205" actId="1076"/>
          <ac:picMkLst>
            <pc:docMk/>
            <pc:sldMk cId="2854952101" sldId="266"/>
            <ac:picMk id="6" creationId="{AE1D39EF-5172-4DB2-B5B2-2ABA96CC5973}"/>
          </ac:picMkLst>
        </pc:picChg>
      </pc:sldChg>
      <pc:sldChg chg="modSp new">
        <pc:chgData name="Cristian Lado González" userId="S::uo257126@uniovi.es::65e4d98b-4976-4b14-ba85-3fe587fa9a93" providerId="AD" clId="Web-{AFCC0847-6DB7-7A3B-70C4-5DB7ED9E11C7}" dt="2019-06-27T06:40:57.088" v="269" actId="20577"/>
        <pc:sldMkLst>
          <pc:docMk/>
          <pc:sldMk cId="2273412818" sldId="267"/>
        </pc:sldMkLst>
        <pc:spChg chg="mod">
          <ac:chgData name="Cristian Lado González" userId="S::uo257126@uniovi.es::65e4d98b-4976-4b14-ba85-3fe587fa9a93" providerId="AD" clId="Web-{AFCC0847-6DB7-7A3B-70C4-5DB7ED9E11C7}" dt="2019-06-27T06:40:23.166" v="220" actId="20577"/>
          <ac:spMkLst>
            <pc:docMk/>
            <pc:sldMk cId="2273412818" sldId="267"/>
            <ac:spMk id="2" creationId="{3F926D22-A3A5-4B63-84C0-FF04B8B53284}"/>
          </ac:spMkLst>
        </pc:spChg>
        <pc:spChg chg="mod">
          <ac:chgData name="Cristian Lado González" userId="S::uo257126@uniovi.es::65e4d98b-4976-4b14-ba85-3fe587fa9a93" providerId="AD" clId="Web-{AFCC0847-6DB7-7A3B-70C4-5DB7ED9E11C7}" dt="2019-06-27T06:40:57.088" v="269" actId="20577"/>
          <ac:spMkLst>
            <pc:docMk/>
            <pc:sldMk cId="2273412818" sldId="267"/>
            <ac:spMk id="3" creationId="{BFC01048-3212-4E39-91D8-8C04245E10D4}"/>
          </ac:spMkLst>
        </pc:spChg>
      </pc:sldChg>
      <pc:sldChg chg="addSp delSp modSp new">
        <pc:chgData name="Cristian Lado González" userId="S::uo257126@uniovi.es::65e4d98b-4976-4b14-ba85-3fe587fa9a93" providerId="AD" clId="Web-{AFCC0847-6DB7-7A3B-70C4-5DB7ED9E11C7}" dt="2019-06-27T06:47:50.527" v="277"/>
        <pc:sldMkLst>
          <pc:docMk/>
          <pc:sldMk cId="2305848045" sldId="268"/>
        </pc:sldMkLst>
        <pc:spChg chg="mod">
          <ac:chgData name="Cristian Lado González" userId="S::uo257126@uniovi.es::65e4d98b-4976-4b14-ba85-3fe587fa9a93" providerId="AD" clId="Web-{AFCC0847-6DB7-7A3B-70C4-5DB7ED9E11C7}" dt="2019-06-27T06:41:43.667" v="274" actId="20577"/>
          <ac:spMkLst>
            <pc:docMk/>
            <pc:sldMk cId="2305848045" sldId="268"/>
            <ac:spMk id="2" creationId="{3635D33C-A519-4DF2-8239-8B70A4865EBB}"/>
          </ac:spMkLst>
        </pc:spChg>
        <pc:spChg chg="del">
          <ac:chgData name="Cristian Lado González" userId="S::uo257126@uniovi.es::65e4d98b-4976-4b14-ba85-3fe587fa9a93" providerId="AD" clId="Web-{AFCC0847-6DB7-7A3B-70C4-5DB7ED9E11C7}" dt="2019-06-27T06:47:50.527" v="277"/>
          <ac:spMkLst>
            <pc:docMk/>
            <pc:sldMk cId="2305848045" sldId="268"/>
            <ac:spMk id="3" creationId="{0AB84285-C8D6-4845-B464-EECFF8DDFA6C}"/>
          </ac:spMkLst>
        </pc:spChg>
        <pc:picChg chg="add mod ord">
          <ac:chgData name="Cristian Lado González" userId="S::uo257126@uniovi.es::65e4d98b-4976-4b14-ba85-3fe587fa9a93" providerId="AD" clId="Web-{AFCC0847-6DB7-7A3B-70C4-5DB7ED9E11C7}" dt="2019-06-27T06:47:50.527" v="277"/>
          <ac:picMkLst>
            <pc:docMk/>
            <pc:sldMk cId="2305848045" sldId="268"/>
            <ac:picMk id="4" creationId="{0FA6E6A3-C341-41D0-815B-7EEA21B23478}"/>
          </ac:picMkLst>
        </pc:picChg>
      </pc:sldChg>
    </pc:docChg>
  </pc:docChgLst>
  <pc:docChgLst>
    <pc:chgData name="Cristian Lado González" userId="S::uo257126@uniovi.es::65e4d98b-4976-4b14-ba85-3fe587fa9a93" providerId="AD" clId="Web-{385DFBB2-B255-494A-BF41-A9C643AE2136}"/>
    <pc:docChg chg="addSld delSld modSld sldOrd">
      <pc:chgData name="Cristian Lado González" userId="S::uo257126@uniovi.es::65e4d98b-4976-4b14-ba85-3fe587fa9a93" providerId="AD" clId="Web-{385DFBB2-B255-494A-BF41-A9C643AE2136}" dt="2019-06-26T07:15:56.533" v="1739" actId="20577"/>
      <pc:docMkLst>
        <pc:docMk/>
      </pc:docMkLst>
      <pc:sldChg chg="modSp">
        <pc:chgData name="Cristian Lado González" userId="S::uo257126@uniovi.es::65e4d98b-4976-4b14-ba85-3fe587fa9a93" providerId="AD" clId="Web-{385DFBB2-B255-494A-BF41-A9C643AE2136}" dt="2019-06-26T06:35:36.204" v="24" actId="20577"/>
        <pc:sldMkLst>
          <pc:docMk/>
          <pc:sldMk cId="2406273178" sldId="256"/>
        </pc:sldMkLst>
        <pc:spChg chg="mod">
          <ac:chgData name="Cristian Lado González" userId="S::uo257126@uniovi.es::65e4d98b-4976-4b14-ba85-3fe587fa9a93" providerId="AD" clId="Web-{385DFBB2-B255-494A-BF41-A9C643AE2136}" dt="2019-06-26T06:35:29.313" v="8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Cristian Lado González" userId="S::uo257126@uniovi.es::65e4d98b-4976-4b14-ba85-3fe587fa9a93" providerId="AD" clId="Web-{385DFBB2-B255-494A-BF41-A9C643AE2136}" dt="2019-06-26T06:35:36.204" v="24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">
        <pc:chgData name="Cristian Lado González" userId="S::uo257126@uniovi.es::65e4d98b-4976-4b14-ba85-3fe587fa9a93" providerId="AD" clId="Web-{385DFBB2-B255-494A-BF41-A9C643AE2136}" dt="2019-06-26T06:42:33.403" v="364" actId="20577"/>
        <pc:sldMkLst>
          <pc:docMk/>
          <pc:sldMk cId="3164843562" sldId="257"/>
        </pc:sldMkLst>
        <pc:spChg chg="mod">
          <ac:chgData name="Cristian Lado González" userId="S::uo257126@uniovi.es::65e4d98b-4976-4b14-ba85-3fe587fa9a93" providerId="AD" clId="Web-{385DFBB2-B255-494A-BF41-A9C643AE2136}" dt="2019-06-26T06:36:39.833" v="48" actId="20577"/>
          <ac:spMkLst>
            <pc:docMk/>
            <pc:sldMk cId="3164843562" sldId="257"/>
            <ac:spMk id="2" creationId="{3FE80368-238D-4826-AED6-8BD78446BB4B}"/>
          </ac:spMkLst>
        </pc:spChg>
        <pc:spChg chg="mod">
          <ac:chgData name="Cristian Lado González" userId="S::uo257126@uniovi.es::65e4d98b-4976-4b14-ba85-3fe587fa9a93" providerId="AD" clId="Web-{385DFBB2-B255-494A-BF41-A9C643AE2136}" dt="2019-06-26T06:42:33.403" v="364" actId="20577"/>
          <ac:spMkLst>
            <pc:docMk/>
            <pc:sldMk cId="3164843562" sldId="257"/>
            <ac:spMk id="3" creationId="{40F9AB6E-CDF7-4A50-9361-56F7A0B3D27D}"/>
          </ac:spMkLst>
        </pc:spChg>
      </pc:sldChg>
      <pc:sldChg chg="addSp delSp modSp new">
        <pc:chgData name="Cristian Lado González" userId="S::uo257126@uniovi.es::65e4d98b-4976-4b14-ba85-3fe587fa9a93" providerId="AD" clId="Web-{385DFBB2-B255-494A-BF41-A9C643AE2136}" dt="2019-06-26T06:56:19.611" v="969" actId="20577"/>
        <pc:sldMkLst>
          <pc:docMk/>
          <pc:sldMk cId="2128496828" sldId="258"/>
        </pc:sldMkLst>
        <pc:spChg chg="mod">
          <ac:chgData name="Cristian Lado González" userId="S::uo257126@uniovi.es::65e4d98b-4976-4b14-ba85-3fe587fa9a93" providerId="AD" clId="Web-{385DFBB2-B255-494A-BF41-A9C643AE2136}" dt="2019-06-26T06:43:30.047" v="399" actId="20577"/>
          <ac:spMkLst>
            <pc:docMk/>
            <pc:sldMk cId="2128496828" sldId="258"/>
            <ac:spMk id="2" creationId="{194DECC0-3041-4186-A804-E7F1467AB20F}"/>
          </ac:spMkLst>
        </pc:spChg>
        <pc:spChg chg="mod">
          <ac:chgData name="Cristian Lado González" userId="S::uo257126@uniovi.es::65e4d98b-4976-4b14-ba85-3fe587fa9a93" providerId="AD" clId="Web-{385DFBB2-B255-494A-BF41-A9C643AE2136}" dt="2019-06-26T06:56:19.611" v="969" actId="20577"/>
          <ac:spMkLst>
            <pc:docMk/>
            <pc:sldMk cId="2128496828" sldId="258"/>
            <ac:spMk id="3" creationId="{892D3481-2625-4088-8745-4D16C24312E3}"/>
          </ac:spMkLst>
        </pc:spChg>
        <pc:spChg chg="del">
          <ac:chgData name="Cristian Lado González" userId="S::uo257126@uniovi.es::65e4d98b-4976-4b14-ba85-3fe587fa9a93" providerId="AD" clId="Web-{385DFBB2-B255-494A-BF41-A9C643AE2136}" dt="2019-06-26T06:45:46.962" v="569"/>
          <ac:spMkLst>
            <pc:docMk/>
            <pc:sldMk cId="2128496828" sldId="258"/>
            <ac:spMk id="4" creationId="{A5800508-CF5A-40D4-B6EC-610BEE1E6A89}"/>
          </ac:spMkLst>
        </pc:spChg>
        <pc:picChg chg="add mod ord">
          <ac:chgData name="Cristian Lado González" userId="S::uo257126@uniovi.es::65e4d98b-4976-4b14-ba85-3fe587fa9a93" providerId="AD" clId="Web-{385DFBB2-B255-494A-BF41-A9C643AE2136}" dt="2019-06-26T06:45:53.994" v="570" actId="14100"/>
          <ac:picMkLst>
            <pc:docMk/>
            <pc:sldMk cId="2128496828" sldId="258"/>
            <ac:picMk id="5" creationId="{F13B438C-5AE0-4667-99EC-CD745138E11F}"/>
          </ac:picMkLst>
        </pc:picChg>
      </pc:sldChg>
      <pc:sldChg chg="modSp new del ord">
        <pc:chgData name="Cristian Lado González" userId="S::uo257126@uniovi.es::65e4d98b-4976-4b14-ba85-3fe587fa9a93" providerId="AD" clId="Web-{385DFBB2-B255-494A-BF41-A9C643AE2136}" dt="2019-06-26T06:46:57.170" v="584"/>
        <pc:sldMkLst>
          <pc:docMk/>
          <pc:sldMk cId="1048572363" sldId="259"/>
        </pc:sldMkLst>
        <pc:spChg chg="mod">
          <ac:chgData name="Cristian Lado González" userId="S::uo257126@uniovi.es::65e4d98b-4976-4b14-ba85-3fe587fa9a93" providerId="AD" clId="Web-{385DFBB2-B255-494A-BF41-A9C643AE2136}" dt="2019-06-26T06:46:48.888" v="580" actId="20577"/>
          <ac:spMkLst>
            <pc:docMk/>
            <pc:sldMk cId="1048572363" sldId="259"/>
            <ac:spMk id="2" creationId="{469F4BA8-E965-43A2-B1D9-A0D1DC0E3E0C}"/>
          </ac:spMkLst>
        </pc:spChg>
      </pc:sldChg>
      <pc:sldChg chg="addSp delSp modSp new">
        <pc:chgData name="Cristian Lado González" userId="S::uo257126@uniovi.es::65e4d98b-4976-4b14-ba85-3fe587fa9a93" providerId="AD" clId="Web-{385DFBB2-B255-494A-BF41-A9C643AE2136}" dt="2019-06-26T06:48:05.768" v="627"/>
        <pc:sldMkLst>
          <pc:docMk/>
          <pc:sldMk cId="2012413477" sldId="259"/>
        </pc:sldMkLst>
        <pc:spChg chg="mod">
          <ac:chgData name="Cristian Lado González" userId="S::uo257126@uniovi.es::65e4d98b-4976-4b14-ba85-3fe587fa9a93" providerId="AD" clId="Web-{385DFBB2-B255-494A-BF41-A9C643AE2136}" dt="2019-06-26T06:47:07.952" v="604" actId="20577"/>
          <ac:spMkLst>
            <pc:docMk/>
            <pc:sldMk cId="2012413477" sldId="259"/>
            <ac:spMk id="2" creationId="{606CBE23-AEC6-4A99-AB68-B8DC32AAFFFF}"/>
          </ac:spMkLst>
        </pc:spChg>
        <pc:spChg chg="del mod">
          <ac:chgData name="Cristian Lado González" userId="S::uo257126@uniovi.es::65e4d98b-4976-4b14-ba85-3fe587fa9a93" providerId="AD" clId="Web-{385DFBB2-B255-494A-BF41-A9C643AE2136}" dt="2019-06-26T06:48:05.768" v="627"/>
          <ac:spMkLst>
            <pc:docMk/>
            <pc:sldMk cId="2012413477" sldId="259"/>
            <ac:spMk id="3" creationId="{936BC186-7219-4A44-B01F-81933BBABB13}"/>
          </ac:spMkLst>
        </pc:spChg>
        <pc:graphicFrameChg chg="add">
          <ac:chgData name="Cristian Lado González" userId="S::uo257126@uniovi.es::65e4d98b-4976-4b14-ba85-3fe587fa9a93" providerId="AD" clId="Web-{385DFBB2-B255-494A-BF41-A9C643AE2136}" dt="2019-06-26T06:48:05.768" v="627"/>
          <ac:graphicFrameMkLst>
            <pc:docMk/>
            <pc:sldMk cId="2012413477" sldId="259"/>
            <ac:graphicFrameMk id="4" creationId="{8821C938-21DB-4986-92E6-A4235EBB4174}"/>
          </ac:graphicFrameMkLst>
        </pc:graphicFrameChg>
      </pc:sldChg>
      <pc:sldChg chg="addSp delSp modSp new mod setBg setClrOvrMap">
        <pc:chgData name="Cristian Lado González" userId="S::uo257126@uniovi.es::65e4d98b-4976-4b14-ba85-3fe587fa9a93" providerId="AD" clId="Web-{385DFBB2-B255-494A-BF41-A9C643AE2136}" dt="2019-06-26T06:51:30.153" v="841" actId="20577"/>
        <pc:sldMkLst>
          <pc:docMk/>
          <pc:sldMk cId="2653960797" sldId="260"/>
        </pc:sldMkLst>
        <pc:spChg chg="mo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2" creationId="{98B38885-3550-4D97-B83F-EA304AF572F6}"/>
          </ac:spMkLst>
        </pc:spChg>
        <pc:spChg chg="mod">
          <ac:chgData name="Cristian Lado González" userId="S::uo257126@uniovi.es::65e4d98b-4976-4b14-ba85-3fe587fa9a93" providerId="AD" clId="Web-{385DFBB2-B255-494A-BF41-A9C643AE2136}" dt="2019-06-26T06:51:30.153" v="841" actId="20577"/>
          <ac:spMkLst>
            <pc:docMk/>
            <pc:sldMk cId="2653960797" sldId="260"/>
            <ac:spMk id="3" creationId="{48DBA253-5141-465F-8189-16A0D2AFFF74}"/>
          </ac:spMkLst>
        </pc:spChg>
        <pc:spChg chg="del">
          <ac:chgData name="Cristian Lado González" userId="S::uo257126@uniovi.es::65e4d98b-4976-4b14-ba85-3fe587fa9a93" providerId="AD" clId="Web-{385DFBB2-B255-494A-BF41-A9C643AE2136}" dt="2019-06-26T06:51:12.287" v="836"/>
          <ac:spMkLst>
            <pc:docMk/>
            <pc:sldMk cId="2653960797" sldId="260"/>
            <ac:spMk id="4" creationId="{B93DEC67-D4CB-4861-A489-DDC8766EE973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10" creationId="{DB691D59-8F51-4DD8-AD41-D568D29B08F8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12" creationId="{204AEF18-0627-48F3-9B3D-F7E8F050B1D4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14" creationId="{CEAEE08A-C572-438F-9753-B0D527A515A7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16" creationId="{993F09C6-4F57-4B05-9592-E253D8BC6286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18" creationId="{636F6DB7-CF8D-494A-82F6-13B58DCA9896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6:51:23.759" v="838"/>
          <ac:spMkLst>
            <pc:docMk/>
            <pc:sldMk cId="2653960797" sldId="260"/>
            <ac:spMk id="20" creationId="{0B7E5194-6E82-4A44-99C3-FE7D87F34134}"/>
          </ac:spMkLst>
        </pc:spChg>
        <pc:grpChg chg="add">
          <ac:chgData name="Cristian Lado González" userId="S::uo257126@uniovi.es::65e4d98b-4976-4b14-ba85-3fe587fa9a93" providerId="AD" clId="Web-{385DFBB2-B255-494A-BF41-A9C643AE2136}" dt="2019-06-26T06:51:23.759" v="838"/>
          <ac:grpSpMkLst>
            <pc:docMk/>
            <pc:sldMk cId="2653960797" sldId="260"/>
            <ac:grpSpMk id="22" creationId="{49FCC1E1-84D3-494D-A0A0-286AFA1C3018}"/>
          </ac:grpSpMkLst>
        </pc:grpChg>
        <pc:picChg chg="add mod ord">
          <ac:chgData name="Cristian Lado González" userId="S::uo257126@uniovi.es::65e4d98b-4976-4b14-ba85-3fe587fa9a93" providerId="AD" clId="Web-{385DFBB2-B255-494A-BF41-A9C643AE2136}" dt="2019-06-26T06:51:23.759" v="838"/>
          <ac:picMkLst>
            <pc:docMk/>
            <pc:sldMk cId="2653960797" sldId="260"/>
            <ac:picMk id="5" creationId="{1638D02E-EC11-48ED-94A8-07ACF15B0882}"/>
          </ac:picMkLst>
        </pc:picChg>
      </pc:sldChg>
      <pc:sldChg chg="addSp delSp modSp new mod ord setBg">
        <pc:chgData name="Cristian Lado González" userId="S::uo257126@uniovi.es::65e4d98b-4976-4b14-ba85-3fe587fa9a93" providerId="AD" clId="Web-{385DFBB2-B255-494A-BF41-A9C643AE2136}" dt="2019-06-26T06:57:12.550" v="977"/>
        <pc:sldMkLst>
          <pc:docMk/>
          <pc:sldMk cId="3861955608" sldId="261"/>
        </pc:sldMkLst>
        <pc:spChg chg="mod">
          <ac:chgData name="Cristian Lado González" userId="S::uo257126@uniovi.es::65e4d98b-4976-4b14-ba85-3fe587fa9a93" providerId="AD" clId="Web-{385DFBB2-B255-494A-BF41-A9C643AE2136}" dt="2019-06-26T06:57:12.550" v="977"/>
          <ac:spMkLst>
            <pc:docMk/>
            <pc:sldMk cId="3861955608" sldId="261"/>
            <ac:spMk id="2" creationId="{4F0C94C6-B7FF-432A-9411-75933E6BBA92}"/>
          </ac:spMkLst>
        </pc:spChg>
        <pc:spChg chg="del mod">
          <ac:chgData name="Cristian Lado González" userId="S::uo257126@uniovi.es::65e4d98b-4976-4b14-ba85-3fe587fa9a93" providerId="AD" clId="Web-{385DFBB2-B255-494A-BF41-A9C643AE2136}" dt="2019-06-26T06:56:48.236" v="972"/>
          <ac:spMkLst>
            <pc:docMk/>
            <pc:sldMk cId="3861955608" sldId="261"/>
            <ac:spMk id="3" creationId="{A0BFF93C-985F-436C-833F-A7525393E086}"/>
          </ac:spMkLst>
        </pc:spChg>
        <pc:spChg chg="add del">
          <ac:chgData name="Cristian Lado González" userId="S::uo257126@uniovi.es::65e4d98b-4976-4b14-ba85-3fe587fa9a93" providerId="AD" clId="Web-{385DFBB2-B255-494A-BF41-A9C643AE2136}" dt="2019-06-26T06:57:12.495" v="976"/>
          <ac:spMkLst>
            <pc:docMk/>
            <pc:sldMk cId="3861955608" sldId="261"/>
            <ac:spMk id="9" creationId="{A88E2400-FAC4-468B-846D-75E60D0A0D72}"/>
          </ac:spMkLst>
        </pc:spChg>
        <pc:spChg chg="add del">
          <ac:chgData name="Cristian Lado González" userId="S::uo257126@uniovi.es::65e4d98b-4976-4b14-ba85-3fe587fa9a93" providerId="AD" clId="Web-{385DFBB2-B255-494A-BF41-A9C643AE2136}" dt="2019-06-26T06:57:12.495" v="976"/>
          <ac:spMkLst>
            <pc:docMk/>
            <pc:sldMk cId="3861955608" sldId="261"/>
            <ac:spMk id="11" creationId="{FAD2CA5C-E1A7-4B7C-8BD8-21068927153A}"/>
          </ac:spMkLst>
        </pc:spChg>
        <pc:graphicFrameChg chg="add mod modGraphic">
          <ac:chgData name="Cristian Lado González" userId="S::uo257126@uniovi.es::65e4d98b-4976-4b14-ba85-3fe587fa9a93" providerId="AD" clId="Web-{385DFBB2-B255-494A-BF41-A9C643AE2136}" dt="2019-06-26T06:57:12.550" v="977"/>
          <ac:graphicFrameMkLst>
            <pc:docMk/>
            <pc:sldMk cId="3861955608" sldId="261"/>
            <ac:graphicFrameMk id="4" creationId="{BE9D878C-893E-4458-9A7E-B6B88D6140AD}"/>
          </ac:graphicFrameMkLst>
        </pc:graphicFrameChg>
      </pc:sldChg>
      <pc:sldChg chg="modSp new ord">
        <pc:chgData name="Cristian Lado González" userId="S::uo257126@uniovi.es::65e4d98b-4976-4b14-ba85-3fe587fa9a93" providerId="AD" clId="Web-{385DFBB2-B255-494A-BF41-A9C643AE2136}" dt="2019-06-26T07:04:33.662" v="1486" actId="20577"/>
        <pc:sldMkLst>
          <pc:docMk/>
          <pc:sldMk cId="354197252" sldId="262"/>
        </pc:sldMkLst>
        <pc:spChg chg="mod">
          <ac:chgData name="Cristian Lado González" userId="S::uo257126@uniovi.es::65e4d98b-4976-4b14-ba85-3fe587fa9a93" providerId="AD" clId="Web-{385DFBB2-B255-494A-BF41-A9C643AE2136}" dt="2019-06-26T06:58:47.874" v="1006" actId="20577"/>
          <ac:spMkLst>
            <pc:docMk/>
            <pc:sldMk cId="354197252" sldId="262"/>
            <ac:spMk id="2" creationId="{9806F6BF-22B4-4850-94A1-773EB2E70E30}"/>
          </ac:spMkLst>
        </pc:spChg>
        <pc:spChg chg="mod">
          <ac:chgData name="Cristian Lado González" userId="S::uo257126@uniovi.es::65e4d98b-4976-4b14-ba85-3fe587fa9a93" providerId="AD" clId="Web-{385DFBB2-B255-494A-BF41-A9C643AE2136}" dt="2019-06-26T07:04:33.662" v="1486" actId="20577"/>
          <ac:spMkLst>
            <pc:docMk/>
            <pc:sldMk cId="354197252" sldId="262"/>
            <ac:spMk id="3" creationId="{2A50F5CC-4AC6-458D-A3ED-D34082B02ED5}"/>
          </ac:spMkLst>
        </pc:spChg>
      </pc:sldChg>
      <pc:sldChg chg="addSp delSp modSp new">
        <pc:chgData name="Cristian Lado González" userId="S::uo257126@uniovi.es::65e4d98b-4976-4b14-ba85-3fe587fa9a93" providerId="AD" clId="Web-{385DFBB2-B255-494A-BF41-A9C643AE2136}" dt="2019-06-26T07:10:09.933" v="1524" actId="20577"/>
        <pc:sldMkLst>
          <pc:docMk/>
          <pc:sldMk cId="3941537853" sldId="263"/>
        </pc:sldMkLst>
        <pc:spChg chg="mod">
          <ac:chgData name="Cristian Lado González" userId="S::uo257126@uniovi.es::65e4d98b-4976-4b14-ba85-3fe587fa9a93" providerId="AD" clId="Web-{385DFBB2-B255-494A-BF41-A9C643AE2136}" dt="2019-06-26T07:10:09.933" v="1524" actId="20577"/>
          <ac:spMkLst>
            <pc:docMk/>
            <pc:sldMk cId="3941537853" sldId="263"/>
            <ac:spMk id="2" creationId="{31B64F6D-3A54-431F-81FE-2DAE0121B207}"/>
          </ac:spMkLst>
        </pc:spChg>
        <pc:spChg chg="del">
          <ac:chgData name="Cristian Lado González" userId="S::uo257126@uniovi.es::65e4d98b-4976-4b14-ba85-3fe587fa9a93" providerId="AD" clId="Web-{385DFBB2-B255-494A-BF41-A9C643AE2136}" dt="2019-06-26T07:05:53.010" v="1489"/>
          <ac:spMkLst>
            <pc:docMk/>
            <pc:sldMk cId="3941537853" sldId="263"/>
            <ac:spMk id="3" creationId="{CB4DFC3B-9202-49EF-B4F6-5EE9063A16AF}"/>
          </ac:spMkLst>
        </pc:spChg>
        <pc:picChg chg="add mod ord modCrop">
          <ac:chgData name="Cristian Lado González" userId="S::uo257126@uniovi.es::65e4d98b-4976-4b14-ba85-3fe587fa9a93" providerId="AD" clId="Web-{385DFBB2-B255-494A-BF41-A9C643AE2136}" dt="2019-06-26T07:07:47.471" v="1510" actId="14100"/>
          <ac:picMkLst>
            <pc:docMk/>
            <pc:sldMk cId="3941537853" sldId="263"/>
            <ac:picMk id="4" creationId="{A662EB16-2918-4977-B5F4-DB0E1A85988E}"/>
          </ac:picMkLst>
        </pc:picChg>
        <pc:picChg chg="add del mod modCrop">
          <ac:chgData name="Cristian Lado González" userId="S::uo257126@uniovi.es::65e4d98b-4976-4b14-ba85-3fe587fa9a93" providerId="AD" clId="Web-{385DFBB2-B255-494A-BF41-A9C643AE2136}" dt="2019-06-26T07:07:31.845" v="1506"/>
          <ac:picMkLst>
            <pc:docMk/>
            <pc:sldMk cId="3941537853" sldId="263"/>
            <ac:picMk id="6" creationId="{027B7086-0324-4208-BC53-638B5CAC0E0C}"/>
          </ac:picMkLst>
        </pc:picChg>
        <pc:picChg chg="add del mod">
          <ac:chgData name="Cristian Lado González" userId="S::uo257126@uniovi.es::65e4d98b-4976-4b14-ba85-3fe587fa9a93" providerId="AD" clId="Web-{385DFBB2-B255-494A-BF41-A9C643AE2136}" dt="2019-06-26T07:08:30.192" v="1514"/>
          <ac:picMkLst>
            <pc:docMk/>
            <pc:sldMk cId="3941537853" sldId="263"/>
            <ac:picMk id="8" creationId="{3F2C11F1-1FB7-482C-8177-7B02DFB87309}"/>
          </ac:picMkLst>
        </pc:picChg>
        <pc:picChg chg="add mod">
          <ac:chgData name="Cristian Lado González" userId="S::uo257126@uniovi.es::65e4d98b-4976-4b14-ba85-3fe587fa9a93" providerId="AD" clId="Web-{385DFBB2-B255-494A-BF41-A9C643AE2136}" dt="2019-06-26T07:09:44.103" v="1519" actId="1076"/>
          <ac:picMkLst>
            <pc:docMk/>
            <pc:sldMk cId="3941537853" sldId="263"/>
            <ac:picMk id="10" creationId="{6B994B52-9412-47C4-92A8-660AFDAE4991}"/>
          </ac:picMkLst>
        </pc:picChg>
      </pc:sldChg>
      <pc:sldChg chg="addSp modSp new mod setBg">
        <pc:chgData name="Cristian Lado González" userId="S::uo257126@uniovi.es::65e4d98b-4976-4b14-ba85-3fe587fa9a93" providerId="AD" clId="Web-{385DFBB2-B255-494A-BF41-A9C643AE2136}" dt="2019-06-26T07:15:43.423" v="1737" actId="20577"/>
        <pc:sldMkLst>
          <pc:docMk/>
          <pc:sldMk cId="3563228122" sldId="264"/>
        </pc:sldMkLst>
        <pc:spChg chg="mod">
          <ac:chgData name="Cristian Lado González" userId="S::uo257126@uniovi.es::65e4d98b-4976-4b14-ba85-3fe587fa9a93" providerId="AD" clId="Web-{385DFBB2-B255-494A-BF41-A9C643AE2136}" dt="2019-06-26T07:15:37.970" v="1734"/>
          <ac:spMkLst>
            <pc:docMk/>
            <pc:sldMk cId="3563228122" sldId="264"/>
            <ac:spMk id="2" creationId="{D69DB5B4-E44A-48BB-8AC6-B2209C7D28DA}"/>
          </ac:spMkLst>
        </pc:spChg>
        <pc:spChg chg="mod ord">
          <ac:chgData name="Cristian Lado González" userId="S::uo257126@uniovi.es::65e4d98b-4976-4b14-ba85-3fe587fa9a93" providerId="AD" clId="Web-{385DFBB2-B255-494A-BF41-A9C643AE2136}" dt="2019-06-26T07:15:43.423" v="1737" actId="20577"/>
          <ac:spMkLst>
            <pc:docMk/>
            <pc:sldMk cId="3563228122" sldId="264"/>
            <ac:spMk id="3" creationId="{895A1D18-991E-4973-82DF-73E803C27F8E}"/>
          </ac:spMkLst>
        </pc:spChg>
        <pc:spChg chg="add">
          <ac:chgData name="Cristian Lado González" userId="S::uo257126@uniovi.es::65e4d98b-4976-4b14-ba85-3fe587fa9a93" providerId="AD" clId="Web-{385DFBB2-B255-494A-BF41-A9C643AE2136}" dt="2019-06-26T07:15:37.970" v="1734"/>
          <ac:spMkLst>
            <pc:docMk/>
            <pc:sldMk cId="3563228122" sldId="264"/>
            <ac:spMk id="9" creationId="{9E661D03-4DD4-45E7-A047-ED722E826D59}"/>
          </ac:spMkLst>
        </pc:spChg>
        <pc:picChg chg="add mod">
          <ac:chgData name="Cristian Lado González" userId="S::uo257126@uniovi.es::65e4d98b-4976-4b14-ba85-3fe587fa9a93" providerId="AD" clId="Web-{385DFBB2-B255-494A-BF41-A9C643AE2136}" dt="2019-06-26T07:15:37.970" v="1734"/>
          <ac:picMkLst>
            <pc:docMk/>
            <pc:sldMk cId="3563228122" sldId="264"/>
            <ac:picMk id="4" creationId="{081E8AB8-9306-4122-8EF8-D878F5EFC0D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9DFC5-55DE-4DA6-B180-6641400D5B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5341F50-DF0E-4A17-97A8-B4A073A929F0}">
      <dgm:prSet/>
      <dgm:spPr/>
      <dgm:t>
        <a:bodyPr/>
        <a:lstStyle/>
        <a:p>
          <a:r>
            <a:rPr lang="es-ES"/>
            <a:t>SOLID</a:t>
          </a:r>
        </a:p>
      </dgm:t>
    </dgm:pt>
    <dgm:pt modelId="{36026BC5-AFBB-47C8-A478-E9ED1ADBC2DD}" type="parTrans" cxnId="{025B4626-8C37-4618-AD01-84E5D748B55F}">
      <dgm:prSet/>
      <dgm:spPr/>
      <dgm:t>
        <a:bodyPr/>
        <a:lstStyle/>
        <a:p>
          <a:endParaRPr lang="es-ES"/>
        </a:p>
      </dgm:t>
    </dgm:pt>
    <dgm:pt modelId="{DF9678A7-3CEA-47F6-9D03-880C3E27421B}" type="sibTrans" cxnId="{025B4626-8C37-4618-AD01-84E5D748B55F}">
      <dgm:prSet/>
      <dgm:spPr/>
      <dgm:t>
        <a:bodyPr/>
        <a:lstStyle/>
        <a:p>
          <a:endParaRPr lang="es-ES"/>
        </a:p>
      </dgm:t>
    </dgm:pt>
    <dgm:pt modelId="{F0859C3D-7504-40DF-B275-DD3E94B1F9BA}">
      <dgm:prSet/>
      <dgm:spPr/>
      <dgm:t>
        <a:bodyPr/>
        <a:lstStyle/>
        <a:p>
          <a:r>
            <a:rPr lang="es-ES"/>
            <a:t>Javascript</a:t>
          </a:r>
        </a:p>
      </dgm:t>
    </dgm:pt>
    <dgm:pt modelId="{33271329-7180-4856-BD02-68E8E4896C5C}" type="parTrans" cxnId="{5A6F592B-8E6F-40D6-9CBF-9CBBFC650554}">
      <dgm:prSet/>
      <dgm:spPr/>
      <dgm:t>
        <a:bodyPr/>
        <a:lstStyle/>
        <a:p>
          <a:endParaRPr lang="es-ES"/>
        </a:p>
      </dgm:t>
    </dgm:pt>
    <dgm:pt modelId="{7CEB4355-944B-48A5-B5DF-53060912CFF2}" type="sibTrans" cxnId="{5A6F592B-8E6F-40D6-9CBF-9CBBFC650554}">
      <dgm:prSet/>
      <dgm:spPr/>
      <dgm:t>
        <a:bodyPr/>
        <a:lstStyle/>
        <a:p>
          <a:endParaRPr lang="es-ES"/>
        </a:p>
      </dgm:t>
    </dgm:pt>
    <dgm:pt modelId="{621B4463-67F4-4588-B7E7-84275A7868E1}">
      <dgm:prSet/>
      <dgm:spPr/>
      <dgm:t>
        <a:bodyPr/>
        <a:lstStyle/>
        <a:p>
          <a:r>
            <a:rPr lang="es-ES"/>
            <a:t>RDF</a:t>
          </a:r>
        </a:p>
      </dgm:t>
    </dgm:pt>
    <dgm:pt modelId="{76A8C623-C34A-40ED-B8D7-54D1331E8152}" type="parTrans" cxnId="{5031A578-2368-4534-9B7A-9BD5129F8147}">
      <dgm:prSet/>
      <dgm:spPr/>
      <dgm:t>
        <a:bodyPr/>
        <a:lstStyle/>
        <a:p>
          <a:endParaRPr lang="es-ES"/>
        </a:p>
      </dgm:t>
    </dgm:pt>
    <dgm:pt modelId="{1E861A66-5DC8-4202-AEC9-7B41AFAB81BC}" type="sibTrans" cxnId="{5031A578-2368-4534-9B7A-9BD5129F8147}">
      <dgm:prSet/>
      <dgm:spPr/>
      <dgm:t>
        <a:bodyPr/>
        <a:lstStyle/>
        <a:p>
          <a:endParaRPr lang="es-ES"/>
        </a:p>
      </dgm:t>
    </dgm:pt>
    <dgm:pt modelId="{3A9F402B-8257-4E50-8772-B6A0963C0017}" type="pres">
      <dgm:prSet presAssocID="{CCD9DFC5-55DE-4DA6-B180-6641400D5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D30E53-C01D-4A90-8EB7-4ED5AA9941E0}" type="pres">
      <dgm:prSet presAssocID="{65341F50-DF0E-4A17-97A8-B4A073A929F0}" presName="hierRoot1" presStyleCnt="0"/>
      <dgm:spPr/>
    </dgm:pt>
    <dgm:pt modelId="{FF94551A-154A-44FB-ADA0-3657B51CC7BA}" type="pres">
      <dgm:prSet presAssocID="{65341F50-DF0E-4A17-97A8-B4A073A929F0}" presName="composite" presStyleCnt="0"/>
      <dgm:spPr/>
    </dgm:pt>
    <dgm:pt modelId="{CD136D06-EE96-43B1-B0A9-83CC60790811}" type="pres">
      <dgm:prSet presAssocID="{65341F50-DF0E-4A17-97A8-B4A073A929F0}" presName="background" presStyleLbl="node0" presStyleIdx="0" presStyleCnt="3"/>
      <dgm:spPr/>
    </dgm:pt>
    <dgm:pt modelId="{5DF3224E-82B1-4C49-AB33-989BA9102E5F}" type="pres">
      <dgm:prSet presAssocID="{65341F50-DF0E-4A17-97A8-B4A073A929F0}" presName="text" presStyleLbl="fgAcc0" presStyleIdx="0" presStyleCnt="3">
        <dgm:presLayoutVars>
          <dgm:chPref val="3"/>
        </dgm:presLayoutVars>
      </dgm:prSet>
      <dgm:spPr/>
    </dgm:pt>
    <dgm:pt modelId="{19E269F3-73FB-40DF-B660-A2BB540DA1BB}" type="pres">
      <dgm:prSet presAssocID="{65341F50-DF0E-4A17-97A8-B4A073A929F0}" presName="hierChild2" presStyleCnt="0"/>
      <dgm:spPr/>
    </dgm:pt>
    <dgm:pt modelId="{E5D9CFD2-DF2F-4864-BC06-490530FD5FB9}" type="pres">
      <dgm:prSet presAssocID="{F0859C3D-7504-40DF-B275-DD3E94B1F9BA}" presName="hierRoot1" presStyleCnt="0"/>
      <dgm:spPr/>
    </dgm:pt>
    <dgm:pt modelId="{1CFA6B92-BADF-47F9-8ABD-997A5BE5BA0E}" type="pres">
      <dgm:prSet presAssocID="{F0859C3D-7504-40DF-B275-DD3E94B1F9BA}" presName="composite" presStyleCnt="0"/>
      <dgm:spPr/>
    </dgm:pt>
    <dgm:pt modelId="{FB79118D-1479-4568-B3AD-E8FA693ABD47}" type="pres">
      <dgm:prSet presAssocID="{F0859C3D-7504-40DF-B275-DD3E94B1F9BA}" presName="background" presStyleLbl="node0" presStyleIdx="1" presStyleCnt="3"/>
      <dgm:spPr/>
    </dgm:pt>
    <dgm:pt modelId="{D9B905E6-4604-4110-8ADF-9A9B8DAF4AF3}" type="pres">
      <dgm:prSet presAssocID="{F0859C3D-7504-40DF-B275-DD3E94B1F9BA}" presName="text" presStyleLbl="fgAcc0" presStyleIdx="1" presStyleCnt="3">
        <dgm:presLayoutVars>
          <dgm:chPref val="3"/>
        </dgm:presLayoutVars>
      </dgm:prSet>
      <dgm:spPr/>
    </dgm:pt>
    <dgm:pt modelId="{7D1F79B1-0416-40C8-97CB-F59EF4259F47}" type="pres">
      <dgm:prSet presAssocID="{F0859C3D-7504-40DF-B275-DD3E94B1F9BA}" presName="hierChild2" presStyleCnt="0"/>
      <dgm:spPr/>
    </dgm:pt>
    <dgm:pt modelId="{9C4C13F2-7639-4B28-BDDC-637C0C70CD47}" type="pres">
      <dgm:prSet presAssocID="{621B4463-67F4-4588-B7E7-84275A7868E1}" presName="hierRoot1" presStyleCnt="0"/>
      <dgm:spPr/>
    </dgm:pt>
    <dgm:pt modelId="{22344C5A-9E42-497E-B6F0-6272EC1D68B0}" type="pres">
      <dgm:prSet presAssocID="{621B4463-67F4-4588-B7E7-84275A7868E1}" presName="composite" presStyleCnt="0"/>
      <dgm:spPr/>
    </dgm:pt>
    <dgm:pt modelId="{D04251A6-2375-4E65-AD25-1E4F8CA0E28E}" type="pres">
      <dgm:prSet presAssocID="{621B4463-67F4-4588-B7E7-84275A7868E1}" presName="background" presStyleLbl="node0" presStyleIdx="2" presStyleCnt="3"/>
      <dgm:spPr/>
    </dgm:pt>
    <dgm:pt modelId="{824A291E-B85C-449B-8EBF-28A25E16C3D6}" type="pres">
      <dgm:prSet presAssocID="{621B4463-67F4-4588-B7E7-84275A7868E1}" presName="text" presStyleLbl="fgAcc0" presStyleIdx="2" presStyleCnt="3">
        <dgm:presLayoutVars>
          <dgm:chPref val="3"/>
        </dgm:presLayoutVars>
      </dgm:prSet>
      <dgm:spPr/>
    </dgm:pt>
    <dgm:pt modelId="{F45BCBE4-0525-4028-A236-34B044043D24}" type="pres">
      <dgm:prSet presAssocID="{621B4463-67F4-4588-B7E7-84275A7868E1}" presName="hierChild2" presStyleCnt="0"/>
      <dgm:spPr/>
    </dgm:pt>
  </dgm:ptLst>
  <dgm:cxnLst>
    <dgm:cxn modelId="{0D65B503-3267-4BFA-8D2F-88AD41260C0A}" type="presOf" srcId="{CCD9DFC5-55DE-4DA6-B180-6641400D5BDA}" destId="{3A9F402B-8257-4E50-8772-B6A0963C0017}" srcOrd="0" destOrd="0" presId="urn:microsoft.com/office/officeart/2005/8/layout/hierarchy1"/>
    <dgm:cxn modelId="{25413E0E-2011-46F2-9F87-D98C14B36B2F}" type="presOf" srcId="{621B4463-67F4-4588-B7E7-84275A7868E1}" destId="{824A291E-B85C-449B-8EBF-28A25E16C3D6}" srcOrd="0" destOrd="0" presId="urn:microsoft.com/office/officeart/2005/8/layout/hierarchy1"/>
    <dgm:cxn modelId="{025B4626-8C37-4618-AD01-84E5D748B55F}" srcId="{CCD9DFC5-55DE-4DA6-B180-6641400D5BDA}" destId="{65341F50-DF0E-4A17-97A8-B4A073A929F0}" srcOrd="0" destOrd="0" parTransId="{36026BC5-AFBB-47C8-A478-E9ED1ADBC2DD}" sibTransId="{DF9678A7-3CEA-47F6-9D03-880C3E27421B}"/>
    <dgm:cxn modelId="{5A6F592B-8E6F-40D6-9CBF-9CBBFC650554}" srcId="{CCD9DFC5-55DE-4DA6-B180-6641400D5BDA}" destId="{F0859C3D-7504-40DF-B275-DD3E94B1F9BA}" srcOrd="1" destOrd="0" parTransId="{33271329-7180-4856-BD02-68E8E4896C5C}" sibTransId="{7CEB4355-944B-48A5-B5DF-53060912CFF2}"/>
    <dgm:cxn modelId="{5031A578-2368-4534-9B7A-9BD5129F8147}" srcId="{CCD9DFC5-55DE-4DA6-B180-6641400D5BDA}" destId="{621B4463-67F4-4588-B7E7-84275A7868E1}" srcOrd="2" destOrd="0" parTransId="{76A8C623-C34A-40ED-B8D7-54D1331E8152}" sibTransId="{1E861A66-5DC8-4202-AEC9-7B41AFAB81BC}"/>
    <dgm:cxn modelId="{58715684-2E0C-42FA-8460-86D357AD1A12}" type="presOf" srcId="{65341F50-DF0E-4A17-97A8-B4A073A929F0}" destId="{5DF3224E-82B1-4C49-AB33-989BA9102E5F}" srcOrd="0" destOrd="0" presId="urn:microsoft.com/office/officeart/2005/8/layout/hierarchy1"/>
    <dgm:cxn modelId="{4CA3E18F-DE8E-41D0-8D17-CC828E0B5C6E}" type="presOf" srcId="{F0859C3D-7504-40DF-B275-DD3E94B1F9BA}" destId="{D9B905E6-4604-4110-8ADF-9A9B8DAF4AF3}" srcOrd="0" destOrd="0" presId="urn:microsoft.com/office/officeart/2005/8/layout/hierarchy1"/>
    <dgm:cxn modelId="{29BE96EC-DAC6-4CCB-937C-280B352F2BEB}" type="presParOf" srcId="{3A9F402B-8257-4E50-8772-B6A0963C0017}" destId="{7ED30E53-C01D-4A90-8EB7-4ED5AA9941E0}" srcOrd="0" destOrd="0" presId="urn:microsoft.com/office/officeart/2005/8/layout/hierarchy1"/>
    <dgm:cxn modelId="{23A6C043-E033-4BF4-BD64-B400FF1D3663}" type="presParOf" srcId="{7ED30E53-C01D-4A90-8EB7-4ED5AA9941E0}" destId="{FF94551A-154A-44FB-ADA0-3657B51CC7BA}" srcOrd="0" destOrd="0" presId="urn:microsoft.com/office/officeart/2005/8/layout/hierarchy1"/>
    <dgm:cxn modelId="{751118FF-ED7D-4626-966C-0629C71ACFA1}" type="presParOf" srcId="{FF94551A-154A-44FB-ADA0-3657B51CC7BA}" destId="{CD136D06-EE96-43B1-B0A9-83CC60790811}" srcOrd="0" destOrd="0" presId="urn:microsoft.com/office/officeart/2005/8/layout/hierarchy1"/>
    <dgm:cxn modelId="{E710A988-CA6B-4D0B-B0E8-B2F20B7D636D}" type="presParOf" srcId="{FF94551A-154A-44FB-ADA0-3657B51CC7BA}" destId="{5DF3224E-82B1-4C49-AB33-989BA9102E5F}" srcOrd="1" destOrd="0" presId="urn:microsoft.com/office/officeart/2005/8/layout/hierarchy1"/>
    <dgm:cxn modelId="{FD1FFB25-BD3F-4883-96F4-E39B966D7934}" type="presParOf" srcId="{7ED30E53-C01D-4A90-8EB7-4ED5AA9941E0}" destId="{19E269F3-73FB-40DF-B660-A2BB540DA1BB}" srcOrd="1" destOrd="0" presId="urn:microsoft.com/office/officeart/2005/8/layout/hierarchy1"/>
    <dgm:cxn modelId="{1D8DE5D4-F7D1-4502-ACD3-F562C06FA379}" type="presParOf" srcId="{3A9F402B-8257-4E50-8772-B6A0963C0017}" destId="{E5D9CFD2-DF2F-4864-BC06-490530FD5FB9}" srcOrd="1" destOrd="0" presId="urn:microsoft.com/office/officeart/2005/8/layout/hierarchy1"/>
    <dgm:cxn modelId="{78602552-B1B6-4EB8-8CB6-3971FFF0D689}" type="presParOf" srcId="{E5D9CFD2-DF2F-4864-BC06-490530FD5FB9}" destId="{1CFA6B92-BADF-47F9-8ABD-997A5BE5BA0E}" srcOrd="0" destOrd="0" presId="urn:microsoft.com/office/officeart/2005/8/layout/hierarchy1"/>
    <dgm:cxn modelId="{580CA325-D2E7-44D0-8364-4B0FAA594D44}" type="presParOf" srcId="{1CFA6B92-BADF-47F9-8ABD-997A5BE5BA0E}" destId="{FB79118D-1479-4568-B3AD-E8FA693ABD47}" srcOrd="0" destOrd="0" presId="urn:microsoft.com/office/officeart/2005/8/layout/hierarchy1"/>
    <dgm:cxn modelId="{EC93048C-0408-4985-9B91-553527C1E18F}" type="presParOf" srcId="{1CFA6B92-BADF-47F9-8ABD-997A5BE5BA0E}" destId="{D9B905E6-4604-4110-8ADF-9A9B8DAF4AF3}" srcOrd="1" destOrd="0" presId="urn:microsoft.com/office/officeart/2005/8/layout/hierarchy1"/>
    <dgm:cxn modelId="{29391C02-3CF4-4D93-9485-888142DCBD8D}" type="presParOf" srcId="{E5D9CFD2-DF2F-4864-BC06-490530FD5FB9}" destId="{7D1F79B1-0416-40C8-97CB-F59EF4259F47}" srcOrd="1" destOrd="0" presId="urn:microsoft.com/office/officeart/2005/8/layout/hierarchy1"/>
    <dgm:cxn modelId="{DB24C237-828D-4A47-B18D-078C805473C0}" type="presParOf" srcId="{3A9F402B-8257-4E50-8772-B6A0963C0017}" destId="{9C4C13F2-7639-4B28-BDDC-637C0C70CD47}" srcOrd="2" destOrd="0" presId="urn:microsoft.com/office/officeart/2005/8/layout/hierarchy1"/>
    <dgm:cxn modelId="{0D8048BC-2B0D-477C-8857-D5B6063197FA}" type="presParOf" srcId="{9C4C13F2-7639-4B28-BDDC-637C0C70CD47}" destId="{22344C5A-9E42-497E-B6F0-6272EC1D68B0}" srcOrd="0" destOrd="0" presId="urn:microsoft.com/office/officeart/2005/8/layout/hierarchy1"/>
    <dgm:cxn modelId="{7591A5CB-D945-4B00-975C-52C8307B96CB}" type="presParOf" srcId="{22344C5A-9E42-497E-B6F0-6272EC1D68B0}" destId="{D04251A6-2375-4E65-AD25-1E4F8CA0E28E}" srcOrd="0" destOrd="0" presId="urn:microsoft.com/office/officeart/2005/8/layout/hierarchy1"/>
    <dgm:cxn modelId="{D76595EA-D917-4777-B160-86AAE7EFAC56}" type="presParOf" srcId="{22344C5A-9E42-497E-B6F0-6272EC1D68B0}" destId="{824A291E-B85C-449B-8EBF-28A25E16C3D6}" srcOrd="1" destOrd="0" presId="urn:microsoft.com/office/officeart/2005/8/layout/hierarchy1"/>
    <dgm:cxn modelId="{55155854-D7DF-4481-A036-3A35A153B94D}" type="presParOf" srcId="{9C4C13F2-7639-4B28-BDDC-637C0C70CD47}" destId="{F45BCBE4-0525-4028-A236-34B044043D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B2654-DD9A-49C7-BAC4-B0D3305AA2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89DAA54E-5DB7-417F-9067-51BBEF69135C}">
      <dgm:prSet/>
      <dgm:spPr/>
      <dgm:t>
        <a:bodyPr/>
        <a:lstStyle/>
        <a:p>
          <a:r>
            <a:rPr lang="es-ES"/>
            <a:t>Portabilidad</a:t>
          </a:r>
        </a:p>
      </dgm:t>
    </dgm:pt>
    <dgm:pt modelId="{7B753B28-1D93-4556-88DA-7C7B331BDC0C}" type="parTrans" cxnId="{7AADBB2C-F3EE-4E1D-8219-4DFBC58A948C}">
      <dgm:prSet/>
      <dgm:spPr/>
      <dgm:t>
        <a:bodyPr/>
        <a:lstStyle/>
        <a:p>
          <a:endParaRPr lang="es-ES"/>
        </a:p>
      </dgm:t>
    </dgm:pt>
    <dgm:pt modelId="{75DD2B30-7F46-48CD-A0FD-C48863030B71}" type="sibTrans" cxnId="{7AADBB2C-F3EE-4E1D-8219-4DFBC58A948C}">
      <dgm:prSet/>
      <dgm:spPr/>
      <dgm:t>
        <a:bodyPr/>
        <a:lstStyle/>
        <a:p>
          <a:endParaRPr lang="es-ES"/>
        </a:p>
      </dgm:t>
    </dgm:pt>
    <dgm:pt modelId="{669B5A3A-0892-4410-889E-969FFBE2E263}">
      <dgm:prSet/>
      <dgm:spPr/>
      <dgm:t>
        <a:bodyPr/>
        <a:lstStyle/>
        <a:p>
          <a:r>
            <a:rPr lang="es-ES"/>
            <a:t>Usabilidad</a:t>
          </a:r>
        </a:p>
      </dgm:t>
    </dgm:pt>
    <dgm:pt modelId="{3111B0BE-4B30-40A2-A853-6624AD52E0A3}" type="parTrans" cxnId="{966C5E73-5AED-4B49-9DC5-E015772F4C9E}">
      <dgm:prSet/>
      <dgm:spPr/>
      <dgm:t>
        <a:bodyPr/>
        <a:lstStyle/>
        <a:p>
          <a:endParaRPr lang="es-ES"/>
        </a:p>
      </dgm:t>
    </dgm:pt>
    <dgm:pt modelId="{06A851C9-ADF8-435C-96EB-4586BF51AFA8}" type="sibTrans" cxnId="{966C5E73-5AED-4B49-9DC5-E015772F4C9E}">
      <dgm:prSet/>
      <dgm:spPr/>
      <dgm:t>
        <a:bodyPr/>
        <a:lstStyle/>
        <a:p>
          <a:endParaRPr lang="es-ES"/>
        </a:p>
      </dgm:t>
    </dgm:pt>
    <dgm:pt modelId="{357D47ED-D764-4DB1-A352-729FB8AC7F2A}">
      <dgm:prSet/>
      <dgm:spPr/>
      <dgm:t>
        <a:bodyPr/>
        <a:lstStyle/>
        <a:p>
          <a:r>
            <a:rPr lang="es-ES"/>
            <a:t>Mantenibilidad</a:t>
          </a:r>
        </a:p>
      </dgm:t>
    </dgm:pt>
    <dgm:pt modelId="{BF711AD7-C8F6-4BF7-AAB7-F51636127475}" type="parTrans" cxnId="{4181076B-CD39-4E62-8981-815DBB10E9B6}">
      <dgm:prSet/>
      <dgm:spPr/>
      <dgm:t>
        <a:bodyPr/>
        <a:lstStyle/>
        <a:p>
          <a:endParaRPr lang="es-ES"/>
        </a:p>
      </dgm:t>
    </dgm:pt>
    <dgm:pt modelId="{D88DCB6F-9846-477F-90FF-EFB84906063D}" type="sibTrans" cxnId="{4181076B-CD39-4E62-8981-815DBB10E9B6}">
      <dgm:prSet/>
      <dgm:spPr/>
      <dgm:t>
        <a:bodyPr/>
        <a:lstStyle/>
        <a:p>
          <a:endParaRPr lang="es-ES"/>
        </a:p>
      </dgm:t>
    </dgm:pt>
    <dgm:pt modelId="{B213F968-9A05-47CF-9110-16DCFE7A60D5}">
      <dgm:prSet/>
      <dgm:spPr/>
      <dgm:t>
        <a:bodyPr/>
        <a:lstStyle/>
        <a:p>
          <a:r>
            <a:rPr lang="es-ES"/>
            <a:t>Seguridad (login y almacenamiento de mensajes)</a:t>
          </a:r>
        </a:p>
      </dgm:t>
    </dgm:pt>
    <dgm:pt modelId="{BEDD9B86-D496-44C6-AEBA-74325F63F7FF}" type="parTrans" cxnId="{224DF495-142F-4808-AF50-90AB936988D6}">
      <dgm:prSet/>
      <dgm:spPr/>
      <dgm:t>
        <a:bodyPr/>
        <a:lstStyle/>
        <a:p>
          <a:endParaRPr lang="es-ES"/>
        </a:p>
      </dgm:t>
    </dgm:pt>
    <dgm:pt modelId="{4D237E01-74A4-48F4-92BD-EE2DC5DEF44F}" type="sibTrans" cxnId="{224DF495-142F-4808-AF50-90AB936988D6}">
      <dgm:prSet/>
      <dgm:spPr/>
      <dgm:t>
        <a:bodyPr/>
        <a:lstStyle/>
        <a:p>
          <a:endParaRPr lang="es-ES"/>
        </a:p>
      </dgm:t>
    </dgm:pt>
    <dgm:pt modelId="{60F918C5-CAD4-42E5-B7A9-5F18D749AE0C}" type="pres">
      <dgm:prSet presAssocID="{9E8B2654-DD9A-49C7-BAC4-B0D3305AA289}" presName="linear" presStyleCnt="0">
        <dgm:presLayoutVars>
          <dgm:animLvl val="lvl"/>
          <dgm:resizeHandles val="exact"/>
        </dgm:presLayoutVars>
      </dgm:prSet>
      <dgm:spPr/>
    </dgm:pt>
    <dgm:pt modelId="{92881A56-4349-4529-A446-2B085F742EDC}" type="pres">
      <dgm:prSet presAssocID="{89DAA54E-5DB7-417F-9067-51BBEF6913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A3F437-F0FB-42B5-92BD-EB9BDD964F57}" type="pres">
      <dgm:prSet presAssocID="{75DD2B30-7F46-48CD-A0FD-C48863030B71}" presName="spacer" presStyleCnt="0"/>
      <dgm:spPr/>
    </dgm:pt>
    <dgm:pt modelId="{1B7861E8-F23D-48A0-B0F4-869E209E2FBC}" type="pres">
      <dgm:prSet presAssocID="{669B5A3A-0892-4410-889E-969FFBE2E2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3122B1-0CD6-473F-9F55-076C99700E96}" type="pres">
      <dgm:prSet presAssocID="{06A851C9-ADF8-435C-96EB-4586BF51AFA8}" presName="spacer" presStyleCnt="0"/>
      <dgm:spPr/>
    </dgm:pt>
    <dgm:pt modelId="{3E02D088-0AD0-40EA-8467-A3BD88EF5BF5}" type="pres">
      <dgm:prSet presAssocID="{357D47ED-D764-4DB1-A352-729FB8AC7F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12DA7D-993F-4163-8E89-4BC342D8AFB2}" type="pres">
      <dgm:prSet presAssocID="{D88DCB6F-9846-477F-90FF-EFB84906063D}" presName="spacer" presStyleCnt="0"/>
      <dgm:spPr/>
    </dgm:pt>
    <dgm:pt modelId="{E92F43E0-6EBA-451A-B033-BE6D04CF0621}" type="pres">
      <dgm:prSet presAssocID="{B213F968-9A05-47CF-9110-16DCFE7A60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8BBB14-2F41-4965-B255-F85466B93D59}" type="presOf" srcId="{669B5A3A-0892-4410-889E-969FFBE2E263}" destId="{1B7861E8-F23D-48A0-B0F4-869E209E2FBC}" srcOrd="0" destOrd="0" presId="urn:microsoft.com/office/officeart/2005/8/layout/vList2"/>
    <dgm:cxn modelId="{7AADBB2C-F3EE-4E1D-8219-4DFBC58A948C}" srcId="{9E8B2654-DD9A-49C7-BAC4-B0D3305AA289}" destId="{89DAA54E-5DB7-417F-9067-51BBEF69135C}" srcOrd="0" destOrd="0" parTransId="{7B753B28-1D93-4556-88DA-7C7B331BDC0C}" sibTransId="{75DD2B30-7F46-48CD-A0FD-C48863030B71}"/>
    <dgm:cxn modelId="{4181076B-CD39-4E62-8981-815DBB10E9B6}" srcId="{9E8B2654-DD9A-49C7-BAC4-B0D3305AA289}" destId="{357D47ED-D764-4DB1-A352-729FB8AC7F2A}" srcOrd="2" destOrd="0" parTransId="{BF711AD7-C8F6-4BF7-AAB7-F51636127475}" sibTransId="{D88DCB6F-9846-477F-90FF-EFB84906063D}"/>
    <dgm:cxn modelId="{966C5E73-5AED-4B49-9DC5-E015772F4C9E}" srcId="{9E8B2654-DD9A-49C7-BAC4-B0D3305AA289}" destId="{669B5A3A-0892-4410-889E-969FFBE2E263}" srcOrd="1" destOrd="0" parTransId="{3111B0BE-4B30-40A2-A853-6624AD52E0A3}" sibTransId="{06A851C9-ADF8-435C-96EB-4586BF51AFA8}"/>
    <dgm:cxn modelId="{224DF495-142F-4808-AF50-90AB936988D6}" srcId="{9E8B2654-DD9A-49C7-BAC4-B0D3305AA289}" destId="{B213F968-9A05-47CF-9110-16DCFE7A60D5}" srcOrd="3" destOrd="0" parTransId="{BEDD9B86-D496-44C6-AEBA-74325F63F7FF}" sibTransId="{4D237E01-74A4-48F4-92BD-EE2DC5DEF44F}"/>
    <dgm:cxn modelId="{80D7B09F-A78B-440B-B25D-D5ED8A1AFDFD}" type="presOf" srcId="{B213F968-9A05-47CF-9110-16DCFE7A60D5}" destId="{E92F43E0-6EBA-451A-B033-BE6D04CF0621}" srcOrd="0" destOrd="0" presId="urn:microsoft.com/office/officeart/2005/8/layout/vList2"/>
    <dgm:cxn modelId="{D79282CD-E43E-4BD1-BD30-9B70304392F3}" type="presOf" srcId="{357D47ED-D764-4DB1-A352-729FB8AC7F2A}" destId="{3E02D088-0AD0-40EA-8467-A3BD88EF5BF5}" srcOrd="0" destOrd="0" presId="urn:microsoft.com/office/officeart/2005/8/layout/vList2"/>
    <dgm:cxn modelId="{C12F31DA-503B-4EB1-875F-E47C8548E823}" type="presOf" srcId="{9E8B2654-DD9A-49C7-BAC4-B0D3305AA289}" destId="{60F918C5-CAD4-42E5-B7A9-5F18D749AE0C}" srcOrd="0" destOrd="0" presId="urn:microsoft.com/office/officeart/2005/8/layout/vList2"/>
    <dgm:cxn modelId="{681973FD-72EC-425D-868D-2A227D646E5E}" type="presOf" srcId="{89DAA54E-5DB7-417F-9067-51BBEF69135C}" destId="{92881A56-4349-4529-A446-2B085F742EDC}" srcOrd="0" destOrd="0" presId="urn:microsoft.com/office/officeart/2005/8/layout/vList2"/>
    <dgm:cxn modelId="{781360A0-9601-447D-AE46-D24E7000DCCF}" type="presParOf" srcId="{60F918C5-CAD4-42E5-B7A9-5F18D749AE0C}" destId="{92881A56-4349-4529-A446-2B085F742EDC}" srcOrd="0" destOrd="0" presId="urn:microsoft.com/office/officeart/2005/8/layout/vList2"/>
    <dgm:cxn modelId="{B811CA54-9835-45D3-906E-4A9CCAADA960}" type="presParOf" srcId="{60F918C5-CAD4-42E5-B7A9-5F18D749AE0C}" destId="{9AA3F437-F0FB-42B5-92BD-EB9BDD964F57}" srcOrd="1" destOrd="0" presId="urn:microsoft.com/office/officeart/2005/8/layout/vList2"/>
    <dgm:cxn modelId="{84DED25C-164C-491D-AA2C-FA55C85CEE37}" type="presParOf" srcId="{60F918C5-CAD4-42E5-B7A9-5F18D749AE0C}" destId="{1B7861E8-F23D-48A0-B0F4-869E209E2FBC}" srcOrd="2" destOrd="0" presId="urn:microsoft.com/office/officeart/2005/8/layout/vList2"/>
    <dgm:cxn modelId="{B6B1965A-CAAB-4BB5-A23E-480E0A772F74}" type="presParOf" srcId="{60F918C5-CAD4-42E5-B7A9-5F18D749AE0C}" destId="{493122B1-0CD6-473F-9F55-076C99700E96}" srcOrd="3" destOrd="0" presId="urn:microsoft.com/office/officeart/2005/8/layout/vList2"/>
    <dgm:cxn modelId="{D32987D7-74B3-4BDF-B7AD-092AC6E2DEF9}" type="presParOf" srcId="{60F918C5-CAD4-42E5-B7A9-5F18D749AE0C}" destId="{3E02D088-0AD0-40EA-8467-A3BD88EF5BF5}" srcOrd="4" destOrd="0" presId="urn:microsoft.com/office/officeart/2005/8/layout/vList2"/>
    <dgm:cxn modelId="{38773D08-AD49-4FB0-B342-FE3D9DCDCB21}" type="presParOf" srcId="{60F918C5-CAD4-42E5-B7A9-5F18D749AE0C}" destId="{6A12DA7D-993F-4163-8E89-4BC342D8AFB2}" srcOrd="5" destOrd="0" presId="urn:microsoft.com/office/officeart/2005/8/layout/vList2"/>
    <dgm:cxn modelId="{6F9C7D0A-1410-45D4-A612-CFB2473AF6FC}" type="presParOf" srcId="{60F918C5-CAD4-42E5-B7A9-5F18D749AE0C}" destId="{E92F43E0-6EBA-451A-B033-BE6D04CF06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36D06-EE96-43B1-B0A9-83CC60790811}">
      <dsp:nvSpPr>
        <dsp:cNvPr id="0" name=""/>
        <dsp:cNvSpPr/>
      </dsp:nvSpPr>
      <dsp:spPr>
        <a:xfrm>
          <a:off x="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3224E-82B1-4C49-AB33-989BA9102E5F}">
      <dsp:nvSpPr>
        <dsp:cNvPr id="0" name=""/>
        <dsp:cNvSpPr/>
      </dsp:nvSpPr>
      <dsp:spPr>
        <a:xfrm>
          <a:off x="34467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/>
            <a:t>SOLID</a:t>
          </a:r>
        </a:p>
      </dsp:txBody>
      <dsp:txXfrm>
        <a:off x="402369" y="1075656"/>
        <a:ext cx="2986691" cy="1854432"/>
      </dsp:txXfrm>
    </dsp:sp>
    <dsp:sp modelId="{FB79118D-1479-4568-B3AD-E8FA693ABD47}">
      <dsp:nvSpPr>
        <dsp:cNvPr id="0" name=""/>
        <dsp:cNvSpPr/>
      </dsp:nvSpPr>
      <dsp:spPr>
        <a:xfrm>
          <a:off x="379143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905E6-4604-4110-8ADF-9A9B8DAF4AF3}">
      <dsp:nvSpPr>
        <dsp:cNvPr id="0" name=""/>
        <dsp:cNvSpPr/>
      </dsp:nvSpPr>
      <dsp:spPr>
        <a:xfrm>
          <a:off x="413610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/>
            <a:t>Javascript</a:t>
          </a:r>
        </a:p>
      </dsp:txBody>
      <dsp:txXfrm>
        <a:off x="4193799" y="1075656"/>
        <a:ext cx="2986691" cy="1854432"/>
      </dsp:txXfrm>
    </dsp:sp>
    <dsp:sp modelId="{D04251A6-2375-4E65-AD25-1E4F8CA0E28E}">
      <dsp:nvSpPr>
        <dsp:cNvPr id="0" name=""/>
        <dsp:cNvSpPr/>
      </dsp:nvSpPr>
      <dsp:spPr>
        <a:xfrm>
          <a:off x="758286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A291E-B85C-449B-8EBF-28A25E16C3D6}">
      <dsp:nvSpPr>
        <dsp:cNvPr id="0" name=""/>
        <dsp:cNvSpPr/>
      </dsp:nvSpPr>
      <dsp:spPr>
        <a:xfrm>
          <a:off x="792753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/>
            <a:t>RDF</a:t>
          </a:r>
        </a:p>
      </dsp:txBody>
      <dsp:txXfrm>
        <a:off x="7985229" y="1075656"/>
        <a:ext cx="2986691" cy="1854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81A56-4349-4529-A446-2B085F742EDC}">
      <dsp:nvSpPr>
        <dsp:cNvPr id="0" name=""/>
        <dsp:cNvSpPr/>
      </dsp:nvSpPr>
      <dsp:spPr>
        <a:xfrm>
          <a:off x="0" y="49951"/>
          <a:ext cx="11029615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Portabilidad</a:t>
          </a:r>
        </a:p>
      </dsp:txBody>
      <dsp:txXfrm>
        <a:off x="39980" y="89931"/>
        <a:ext cx="10949655" cy="739039"/>
      </dsp:txXfrm>
    </dsp:sp>
    <dsp:sp modelId="{1B7861E8-F23D-48A0-B0F4-869E209E2FBC}">
      <dsp:nvSpPr>
        <dsp:cNvPr id="0" name=""/>
        <dsp:cNvSpPr/>
      </dsp:nvSpPr>
      <dsp:spPr>
        <a:xfrm>
          <a:off x="0" y="969751"/>
          <a:ext cx="11029615" cy="818999"/>
        </a:xfrm>
        <a:prstGeom prst="roundRect">
          <a:avLst/>
        </a:prstGeom>
        <a:solidFill>
          <a:schemeClr val="accent5">
            <a:hueOff val="439570"/>
            <a:satOff val="-3135"/>
            <a:lumOff val="-56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Usabilidad</a:t>
          </a:r>
        </a:p>
      </dsp:txBody>
      <dsp:txXfrm>
        <a:off x="39980" y="1009731"/>
        <a:ext cx="10949655" cy="739039"/>
      </dsp:txXfrm>
    </dsp:sp>
    <dsp:sp modelId="{3E02D088-0AD0-40EA-8467-A3BD88EF5BF5}">
      <dsp:nvSpPr>
        <dsp:cNvPr id="0" name=""/>
        <dsp:cNvSpPr/>
      </dsp:nvSpPr>
      <dsp:spPr>
        <a:xfrm>
          <a:off x="0" y="1889551"/>
          <a:ext cx="11029615" cy="818999"/>
        </a:xfrm>
        <a:prstGeom prst="roundRect">
          <a:avLst/>
        </a:prstGeom>
        <a:solidFill>
          <a:schemeClr val="accent5">
            <a:hueOff val="879139"/>
            <a:satOff val="-6269"/>
            <a:lumOff val="-1137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Mantenibilidad</a:t>
          </a:r>
        </a:p>
      </dsp:txBody>
      <dsp:txXfrm>
        <a:off x="39980" y="1929531"/>
        <a:ext cx="10949655" cy="739039"/>
      </dsp:txXfrm>
    </dsp:sp>
    <dsp:sp modelId="{E92F43E0-6EBA-451A-B033-BE6D04CF0621}">
      <dsp:nvSpPr>
        <dsp:cNvPr id="0" name=""/>
        <dsp:cNvSpPr/>
      </dsp:nvSpPr>
      <dsp:spPr>
        <a:xfrm>
          <a:off x="0" y="2809351"/>
          <a:ext cx="11029615" cy="818999"/>
        </a:xfrm>
        <a:prstGeom prst="roundRect">
          <a:avLst/>
        </a:prstGeom>
        <a:solidFill>
          <a:schemeClr val="accent5">
            <a:hueOff val="1318709"/>
            <a:satOff val="-9404"/>
            <a:lumOff val="-17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Seguridad (login y almacenamiento de mensajes)</a:t>
          </a:r>
        </a:p>
      </dsp:txBody>
      <dsp:txXfrm>
        <a:off x="39980" y="2849331"/>
        <a:ext cx="10949655" cy="73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7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7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7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73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5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9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5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9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3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  <a:p>
            <a:pPr lvl="3"/>
            <a:r>
              <a:rPr lang="es-ES" dirty="0"/>
              <a:t>Fourth level</a:t>
            </a:r>
          </a:p>
          <a:p>
            <a:pPr lvl="4"/>
            <a:r>
              <a:rPr lang="es-E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9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soft.github.io/dechat_es8/adocs" TargetMode="External"/><Relationship Id="rId2" Type="http://schemas.openxmlformats.org/officeDocument/2006/relationships/hyperlink" Target="https://arquisoft.github.io/dechat_es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Dechat</a:t>
            </a:r>
            <a:r>
              <a:rPr lang="es-ES" dirty="0"/>
              <a:t>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lado </a:t>
            </a:r>
            <a:r>
              <a:rPr lang="es-ES" dirty="0" err="1"/>
              <a:t>gonzález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39F-575B-4FA6-A81A-6BD8B9D7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HISTORIAS DE USUARIO (BDD)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1C951A3-1DFD-4F5D-B9A1-A6322B08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17016"/>
            <a:ext cx="4962525" cy="33372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F9BE-258E-4947-91A3-5B21E4B3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s-ES" sz="2000" dirty="0" err="1"/>
              <a:t>Cucumber</a:t>
            </a:r>
            <a:r>
              <a:rPr lang="es-ES" sz="2000" dirty="0"/>
              <a:t> (</a:t>
            </a:r>
            <a:r>
              <a:rPr lang="es-ES" sz="2000" dirty="0" err="1"/>
              <a:t>Gherkin</a:t>
            </a:r>
            <a:r>
              <a:rPr lang="es-ES" sz="2000" dirty="0"/>
              <a:t>) y </a:t>
            </a:r>
            <a:r>
              <a:rPr lang="es-ES" sz="2000" dirty="0" err="1"/>
              <a:t>Selenium</a:t>
            </a:r>
            <a:endParaRPr lang="es-ES" sz="2000" dirty="0"/>
          </a:p>
          <a:p>
            <a:pPr marL="305435" indent="-305435"/>
            <a:r>
              <a:rPr lang="es-ES" sz="2000" dirty="0"/>
              <a:t>Casos de prueba:</a:t>
            </a:r>
          </a:p>
          <a:p>
            <a:pPr marL="629920" lvl="1" indent="-305435"/>
            <a:r>
              <a:rPr lang="es-ES" sz="1800" dirty="0" err="1"/>
              <a:t>Login</a:t>
            </a:r>
            <a:endParaRPr lang="es-ES" sz="1800" dirty="0"/>
          </a:p>
          <a:p>
            <a:pPr marL="629920" lvl="1" indent="-305435"/>
            <a:r>
              <a:rPr lang="es-ES" sz="1800" dirty="0" err="1"/>
              <a:t>Logout</a:t>
            </a:r>
            <a:endParaRPr lang="es-ES" sz="1800" dirty="0"/>
          </a:p>
          <a:p>
            <a:pPr marL="629920" lvl="1" indent="-305435"/>
            <a:r>
              <a:rPr lang="es-ES" sz="1800" dirty="0"/>
              <a:t>Enviar un mensaje a un amigo</a:t>
            </a:r>
          </a:p>
        </p:txBody>
      </p:sp>
    </p:spTree>
    <p:extLst>
      <p:ext uri="{BB962C8B-B14F-4D97-AF65-F5344CB8AC3E}">
        <p14:creationId xmlns:p14="http://schemas.microsoft.com/office/powerpoint/2010/main" val="18927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EE6A-A32D-43E3-87F3-94CACDD8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CARGA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932C-92B4-48C9-864E-F963F5B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33511"/>
          </a:xfrm>
        </p:spPr>
        <p:txBody>
          <a:bodyPr/>
          <a:lstStyle/>
          <a:p>
            <a:pPr marL="305435" indent="-305435"/>
            <a:r>
              <a:rPr lang="es-ES" sz="2000" dirty="0" err="1"/>
              <a:t>Gatling</a:t>
            </a:r>
            <a:endParaRPr lang="es-ES" sz="2000" dirty="0"/>
          </a:p>
          <a:p>
            <a:pPr marL="305435" indent="-305435"/>
            <a:r>
              <a:rPr lang="es-ES" sz="2000" dirty="0"/>
              <a:t>700 usuarios escalonadamente durante 40 segundos</a:t>
            </a:r>
          </a:p>
        </p:txBody>
      </p:sp>
      <p:pic>
        <p:nvPicPr>
          <p:cNvPr id="4" name="Picture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B575809-AEA1-4158-BD02-CB1E87B8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3423390"/>
            <a:ext cx="5359879" cy="3260501"/>
          </a:xfrm>
          <a:prstGeom prst="rect">
            <a:avLst/>
          </a:prstGeom>
        </p:spPr>
      </p:pic>
      <p:pic>
        <p:nvPicPr>
          <p:cNvPr id="6" name="Picture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E1D39EF-5172-4DB2-B5B2-2ABA96CC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3594362"/>
            <a:ext cx="6049992" cy="24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5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6D22-A3A5-4B63-84C0-FF04B8B5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usabilidad*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1048-3212-4E39-91D8-8C04245E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s-ES" sz="2400" dirty="0"/>
              <a:t>4 personas</a:t>
            </a:r>
          </a:p>
          <a:p>
            <a:pPr marL="305435" indent="-305435"/>
            <a:r>
              <a:rPr lang="es-ES" sz="2400" dirty="0"/>
              <a:t>Incidencias:</a:t>
            </a:r>
          </a:p>
          <a:p>
            <a:pPr marL="629920" lvl="1" indent="-305435"/>
            <a:r>
              <a:rPr lang="es-ES" sz="2000" dirty="0"/>
              <a:t>Pulsar ENTER al enviar mensaje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7341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D33C-A519-4DF2-8239-8B70A486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pic>
        <p:nvPicPr>
          <p:cNvPr id="4" name="Picture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FA6E6A3-C341-41D0-815B-7EEA21B2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41" y="2180496"/>
            <a:ext cx="7868318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0368-238D-4826-AED6-8BD78446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AB6E-CDF7-4A50-9361-56F7A0B3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s-ES" sz="2000" dirty="0">
                <a:ea typeface="+mn-lt"/>
                <a:cs typeface="+mn-lt"/>
                <a:hlinkClick r:id="rId2"/>
              </a:rPr>
              <a:t>https://arquisoft.github.io/dechat_es8/</a:t>
            </a:r>
            <a:endParaRPr lang="es-ES" sz="2000" dirty="0"/>
          </a:p>
          <a:p>
            <a:pPr marL="305435" indent="-305435"/>
            <a:r>
              <a:rPr lang="es-ES" sz="2000" dirty="0"/>
              <a:t>Arquitectura descentralizada</a:t>
            </a:r>
            <a:endParaRPr lang="es-ES" dirty="0"/>
          </a:p>
          <a:p>
            <a:pPr marL="305435" indent="-305435"/>
            <a:r>
              <a:rPr lang="es-ES" sz="2000" dirty="0"/>
              <a:t>SOLID</a:t>
            </a:r>
          </a:p>
          <a:p>
            <a:pPr marL="305435" indent="-305435"/>
            <a:r>
              <a:rPr lang="es-ES" sz="2000" dirty="0"/>
              <a:t>Documentación (</a:t>
            </a:r>
            <a:r>
              <a:rPr lang="es-ES" sz="2000" dirty="0" err="1"/>
              <a:t>Asciidoc</a:t>
            </a:r>
            <a:r>
              <a:rPr lang="es-ES" sz="2000" dirty="0"/>
              <a:t> y arc42)</a:t>
            </a:r>
          </a:p>
          <a:p>
            <a:pPr marL="629920" lvl="1" indent="-305435"/>
            <a:r>
              <a:rPr lang="es-ES" sz="1800" dirty="0">
                <a:ea typeface="+mn-lt"/>
                <a:cs typeface="+mn-lt"/>
                <a:hlinkClick r:id="rId3"/>
              </a:rPr>
              <a:t>https://arquisoft.github.io/dechat_es8/adocs/</a:t>
            </a:r>
            <a:endParaRPr lang="es-ES" sz="1800" dirty="0"/>
          </a:p>
          <a:p>
            <a:pPr marL="305435" indent="-305435"/>
            <a:r>
              <a:rPr lang="es-ES" sz="2000" dirty="0"/>
              <a:t>Test de integración continua, historias de usuario y pruebas de carga</a:t>
            </a:r>
          </a:p>
        </p:txBody>
      </p:sp>
    </p:spTree>
    <p:extLst>
      <p:ext uri="{BB962C8B-B14F-4D97-AF65-F5344CB8AC3E}">
        <p14:creationId xmlns:p14="http://schemas.microsoft.com/office/powerpoint/2010/main" val="31648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BE23-AEC6-4A99-AB68-B8DC32AA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21C938-21DB-4986-92E6-A4235EBB4174}"/>
              </a:ext>
            </a:extLst>
          </p:cNvPr>
          <p:cNvGraphicFramePr/>
          <p:nvPr/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4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CC0-3041-4186-A804-E7F1467A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del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3481-2625-4088-8745-4D16C2431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s-ES" sz="2000" dirty="0"/>
              <a:t>Un usuario envía mensajes a un amigo</a:t>
            </a:r>
          </a:p>
          <a:p>
            <a:pPr marL="305435" indent="-305435"/>
            <a:r>
              <a:rPr lang="es-ES" sz="2000" dirty="0"/>
              <a:t>Guarda mensajes propios en el propio POD</a:t>
            </a:r>
          </a:p>
        </p:txBody>
      </p:sp>
      <p:pic>
        <p:nvPicPr>
          <p:cNvPr id="5" name="Picture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13B438C-5AE0-4667-99EC-CD745138E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790" y="2228003"/>
            <a:ext cx="4472779" cy="43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38885-3550-4D97-B83F-EA304AF5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MÁS EN DETALLE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A253-5141-465F-8189-16A0D2AFF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3 </a:t>
            </a:r>
            <a:r>
              <a:rPr lang="en-US" dirty="0" err="1">
                <a:solidFill>
                  <a:srgbClr val="FFFFFF"/>
                </a:solidFill>
              </a:rPr>
              <a:t>módulos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distinguibles</a:t>
            </a:r>
            <a:endParaRPr lang="en-US">
              <a:solidFill>
                <a:srgbClr val="FFFFFF"/>
              </a:solidFill>
            </a:endParaRP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Parecido</a:t>
            </a:r>
            <a:r>
              <a:rPr lang="en-US" dirty="0">
                <a:solidFill>
                  <a:srgbClr val="FFFFFF"/>
                </a:solidFill>
              </a:rPr>
              <a:t> al </a:t>
            </a:r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capas</a:t>
            </a:r>
            <a:endParaRPr lang="en-US">
              <a:solidFill>
                <a:srgbClr val="FFFFFF"/>
              </a:solidFill>
            </a:endParaRP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Fácil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mantener</a:t>
            </a:r>
            <a:r>
              <a:rPr lang="en-US" dirty="0">
                <a:solidFill>
                  <a:srgbClr val="FFFFFF"/>
                </a:solidFill>
              </a:rPr>
              <a:t>, por el </a:t>
            </a:r>
            <a:r>
              <a:rPr lang="en-US" dirty="0" err="1">
                <a:solidFill>
                  <a:srgbClr val="FFFFFF"/>
                </a:solidFill>
              </a:rPr>
              <a:t>momento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1638D02E-EC11-48ED-94A8-07ACF15B0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153833"/>
            <a:ext cx="6866506" cy="45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0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94C6-B7FF-432A-9411-75933E6B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REQUISITOS DE CALIDAD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E9D878C-893E-4458-9A7E-B6B88D614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7926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95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F6BF-22B4-4850-94A1-773EB2E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F5CC-4AC6-458D-A3ED-D34082B0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s-ES" sz="2000" dirty="0"/>
              <a:t>Usuario entra en sesión</a:t>
            </a:r>
          </a:p>
          <a:p>
            <a:pPr marL="305435" indent="-305435"/>
            <a:r>
              <a:rPr lang="es-ES" sz="2000" dirty="0"/>
              <a:t>Aparecen los amigos del usuario</a:t>
            </a:r>
          </a:p>
          <a:p>
            <a:pPr marL="305435" indent="-305435"/>
            <a:r>
              <a:rPr lang="es-ES" sz="2000" dirty="0"/>
              <a:t>Al elegir uno se buscan nuevos mensajes de ese amigo en la </a:t>
            </a:r>
            <a:r>
              <a:rPr lang="es-ES" sz="2000" err="1"/>
              <a:t>inbox</a:t>
            </a:r>
            <a:endParaRPr lang="es-ES" sz="2000"/>
          </a:p>
          <a:p>
            <a:pPr marL="305435" indent="-305435"/>
            <a:r>
              <a:rPr lang="es-ES" sz="2000" dirty="0"/>
              <a:t>En el POD del amigo hay una sección chat_**nombre del usuario**</a:t>
            </a:r>
          </a:p>
          <a:p>
            <a:pPr marL="305435" indent="-305435"/>
            <a:r>
              <a:rPr lang="es-ES" sz="2000" dirty="0"/>
              <a:t>En el POD del usuario, chat_**nombre del amigo**</a:t>
            </a:r>
          </a:p>
          <a:p>
            <a:pPr marL="305435" indent="-305435"/>
            <a:r>
              <a:rPr lang="es-ES" sz="2000" b="1" dirty="0"/>
              <a:t>Nota importante:</a:t>
            </a:r>
            <a:r>
              <a:rPr lang="es-ES" sz="2000" dirty="0"/>
              <a:t> las conversaciones se guardan en el directorio "</a:t>
            </a:r>
            <a:r>
              <a:rPr lang="es-ES" sz="2000" err="1"/>
              <a:t>public</a:t>
            </a:r>
            <a:r>
              <a:rPr lang="es-ES" sz="2000" dirty="0"/>
              <a:t>/"</a:t>
            </a:r>
          </a:p>
        </p:txBody>
      </p:sp>
    </p:spTree>
    <p:extLst>
      <p:ext uri="{BB962C8B-B14F-4D97-AF65-F5344CB8AC3E}">
        <p14:creationId xmlns:p14="http://schemas.microsoft.com/office/powerpoint/2010/main" val="35419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F6D-3A54-431F-81FE-2DAE0121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práctico</a:t>
            </a:r>
          </a:p>
        </p:txBody>
      </p:sp>
      <p:pic>
        <p:nvPicPr>
          <p:cNvPr id="4" name="Picture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662EB16-2918-4977-B5F4-DB0E1A85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7" t="13281" r="46154" b="41797"/>
          <a:stretch/>
        </p:blipFill>
        <p:spPr>
          <a:xfrm>
            <a:off x="581932" y="2180496"/>
            <a:ext cx="4946173" cy="2486254"/>
          </a:xfrm>
          <a:prstGeom prst="rect">
            <a:avLst/>
          </a:prstGeom>
        </p:spPr>
      </p:pic>
      <p:pic>
        <p:nvPicPr>
          <p:cNvPr id="10" name="Picture 10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6B994B52-9412-47C4-92A8-660AFDAE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62" y="4417797"/>
            <a:ext cx="7976558" cy="19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5B4-E44A-48BB-8AC6-B2209C7D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Pruebas de funcionamiento (tdd)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1E8AB8-9306-4122-8EF8-D878F5EF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988456"/>
            <a:ext cx="4962525" cy="239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1D18-991E-4973-82DF-73E803C2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s-ES" sz="2400" dirty="0"/>
              <a:t>Un fichero test.js</a:t>
            </a:r>
          </a:p>
          <a:p>
            <a:pPr marL="305435" indent="-305435"/>
            <a:r>
              <a:rPr lang="es-ES" sz="2400" dirty="0"/>
              <a:t>Se van probando los diferentes métodos de la aplicación</a:t>
            </a:r>
          </a:p>
          <a:p>
            <a:pPr marL="305435" indent="-305435"/>
            <a:r>
              <a:rPr lang="es-ES" sz="2400" dirty="0"/>
              <a:t>Integración Travis y </a:t>
            </a:r>
            <a:r>
              <a:rPr lang="es-ES" sz="2400" dirty="0" err="1"/>
              <a:t>Codecov</a:t>
            </a:r>
            <a:endParaRPr lang="es-ES" sz="2400" dirty="0"/>
          </a:p>
          <a:p>
            <a:pPr marL="305435" indent="-305435"/>
            <a:r>
              <a:rPr lang="es-ES" sz="2400" dirty="0" err="1"/>
              <a:t>npm</a:t>
            </a:r>
            <a:r>
              <a:rPr lang="es-ES" sz="24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5632281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Dechat 8</vt:lpstr>
      <vt:lpstr>Introducción</vt:lpstr>
      <vt:lpstr>Problemas encontrados</vt:lpstr>
      <vt:lpstr>Contexto del sistema</vt:lpstr>
      <vt:lpstr>MÁS EN DETALLE</vt:lpstr>
      <vt:lpstr>REQUISITOS DE CALIDAD</vt:lpstr>
      <vt:lpstr>Funcionamiento</vt:lpstr>
      <vt:lpstr>Ejemplo práctico</vt:lpstr>
      <vt:lpstr>Pruebas de funcionamiento (tdd)</vt:lpstr>
      <vt:lpstr>HISTORIAS DE USUARIO (BDD)</vt:lpstr>
      <vt:lpstr>PRUEBAS DE CARGA</vt:lpstr>
      <vt:lpstr>Pruebas de usabilidad*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291</cp:revision>
  <dcterms:created xsi:type="dcterms:W3CDTF">2012-07-30T22:48:03Z</dcterms:created>
  <dcterms:modified xsi:type="dcterms:W3CDTF">2019-06-27T06:47:56Z</dcterms:modified>
</cp:coreProperties>
</file>