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9C50D-8A6A-4DD4-B7F9-DC40C537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236660-84BC-40BB-9B67-44C00CC1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9361B-9731-4411-AB78-B87D1311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C72F3-8F46-44F5-9893-FAE5BC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985C1-4661-4B45-8F55-6A23D27D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3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6E235-2D3C-40E3-A788-21E1799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5C9D6B-D710-48C3-A815-E8A133E8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46ADD-6A2F-4220-B411-B24C2A13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907FB-B8E9-4777-AB98-963A762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D0011-49CF-4565-B1FF-B263BB16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89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440F99-BADB-47E8-B7E4-628EEC8E5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E0DB1-A1F6-4C53-915E-205A72F0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C8144-556A-4129-B83F-A97BECB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23A2D-2355-4A00-9368-AD0E5D7A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66FF-C3FA-4384-B4E6-7310943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7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BC3B-1866-449F-8D1F-3ABCA3F8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DFCD6-923D-4876-BCA3-501A685D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D5ED7-AFCF-44C7-AAD8-99E94819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B9957-9466-46F2-A8E8-1009EB6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7792C-524B-4710-A1EE-767A750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5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13E38-FA3F-43B1-B5AE-2FBF480D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799BA-6F0D-42A8-8EDB-E9158619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4EE80-611F-4155-97F3-7915FBD8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A5E9D-C04C-4BB5-9BAC-0259CC98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18D99-1035-4356-97B8-757C1F8F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7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C4D95-4F33-4511-8DEF-819321DF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46289-727C-4979-959B-B439B2B6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E5FA6-7D47-4227-A0B5-EC9E270D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73DA4-C494-4214-A45E-7379FC84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F1A14-D223-41EF-88C2-ED88DF05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98672-B36D-490F-AB9D-0D28BDB3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5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DAE0-81DE-4EC8-92BF-51E48A80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CB4F1-222F-418B-9017-8AF074C5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A4E2AC-9D13-4B65-A45D-5B23141E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93AB5-3DAC-430F-BEF0-F1D766AE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F05E68-4910-4837-81B9-8E16F83F9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46787-749D-4ECB-995E-9A3D9BED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885C2-843C-4096-A2E9-4637D595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E8A78B-1973-47DB-B16A-F820F33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1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F10B-3CDD-447A-A0CD-881AC270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DCFEE8-D3E5-4FC6-A37B-0BDD542B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EF9681-48A5-4FE2-9CA0-85E752B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20730-0C38-4EF8-9352-24C37478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16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E11E8A-2E3F-446A-942C-BCA71EFD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0AEEB-9E45-47DE-9165-6DCB8822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B49A3-7E97-4D32-8C4E-2980AF20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6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EFF2-266C-45E8-99FB-1C518A91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DBE8F-F180-4C68-99F9-C54688EB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93756A-8931-47AA-A84C-8C219B13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13B59-E43D-4646-A246-E1987A74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67408-8C0F-4FBC-8694-34A5F004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74EBA-2C6B-4595-A940-CADE2064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1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1096D-7872-4EEC-A66B-1551845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93520C-436D-4450-938A-8C853A50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6CAA4-C126-4FDE-B857-2C1AED04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2690A-9C4A-43C0-B9D7-D7338E0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F41654-A850-46D9-937A-146021C3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29751F-DCAF-4FE6-BAB2-21ED5A94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3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EF258F-373E-44E6-819B-E9C9D155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EE5FC-45FE-4558-8574-D8186CEE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B0798-02DB-49AF-BA00-A149E3454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6A05-1202-4A80-90E0-28609E2CBD25}" type="datetimeFigureOut">
              <a:rPr lang="es-CO" smtClean="0"/>
              <a:t>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C3B32-A9B8-4D02-80E7-777128BA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E3FCA-2BFE-4FD9-A76D-DDBA26AA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8682-D64D-469C-BF4A-D1AE78DC5E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3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50383-E360-45C5-8FEF-69DBFF28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ASASAS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F5F820-AA9F-4867-ACFB-CD30D9262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604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ASASAS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ASASAS</dc:title>
  <dc:creator>Andrés Camilo Yáñez Escobar</dc:creator>
  <cp:lastModifiedBy>Andrés Camilo Yáñez Escobar</cp:lastModifiedBy>
  <cp:revision>1</cp:revision>
  <dcterms:created xsi:type="dcterms:W3CDTF">2021-09-01T16:51:29Z</dcterms:created>
  <dcterms:modified xsi:type="dcterms:W3CDTF">2021-09-01T16:51:34Z</dcterms:modified>
</cp:coreProperties>
</file>