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972E-E141-4DE4-A97D-483C3C9F996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E785-9EE3-44B0-A9E9-3DCFB634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1"/>
            <a:ext cx="12192000" cy="864354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ETL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482687"/>
            <a:ext cx="12192000" cy="37531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6" name="Rounded Rectangle 5"/>
          <p:cNvSpPr/>
          <p:nvPr/>
        </p:nvSpPr>
        <p:spPr>
          <a:xfrm>
            <a:off x="247646" y="1187353"/>
            <a:ext cx="2103120" cy="54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Source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263467" y="1203275"/>
            <a:ext cx="2103120" cy="54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71378" y="1187353"/>
            <a:ext cx="2103120" cy="54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Load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5557" y="1189628"/>
            <a:ext cx="2103120" cy="54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Ingestion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646" y="2063084"/>
            <a:ext cx="2103120" cy="4053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SFTP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Flat Files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55556" y="5584206"/>
            <a:ext cx="2103120" cy="54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Staging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63466" y="5570559"/>
            <a:ext cx="2103120" cy="54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74302" y="5586478"/>
            <a:ext cx="2103120" cy="54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Target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8934" b="15330"/>
          <a:stretch/>
        </p:blipFill>
        <p:spPr>
          <a:xfrm>
            <a:off x="843004" y="2473284"/>
            <a:ext cx="912406" cy="7441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04" y="3797489"/>
            <a:ext cx="912406" cy="7756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40918" y="1865188"/>
            <a:ext cx="8748215" cy="358936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263467" y="2063085"/>
            <a:ext cx="2103120" cy="3259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Transformation and Data Quality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271377" y="2063085"/>
            <a:ext cx="2103120" cy="3259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Loading Dim and Facts</a:t>
            </a:r>
          </a:p>
          <a:p>
            <a:pPr algn="ctr"/>
            <a:r>
              <a:rPr lang="en-US" b="1" dirty="0"/>
              <a:t>Data Mart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55557" y="2063086"/>
            <a:ext cx="2103120" cy="325954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Raw Data Extraction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473941" y="3410801"/>
            <a:ext cx="614149" cy="2206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/>
          <p:cNvSpPr/>
          <p:nvPr/>
        </p:nvSpPr>
        <p:spPr>
          <a:xfrm>
            <a:off x="5481851" y="3410802"/>
            <a:ext cx="614149" cy="2206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Right Arrow 31"/>
          <p:cNvSpPr/>
          <p:nvPr/>
        </p:nvSpPr>
        <p:spPr>
          <a:xfrm>
            <a:off x="8534054" y="3410802"/>
            <a:ext cx="614149" cy="2206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418" y="2473284"/>
            <a:ext cx="827396" cy="81582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471" y="2475555"/>
            <a:ext cx="865919" cy="8135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892661" y="2441240"/>
            <a:ext cx="860551" cy="8478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370" y="3046937"/>
            <a:ext cx="727728" cy="36386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531" y="3035523"/>
            <a:ext cx="727728" cy="3638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374" y="3052585"/>
            <a:ext cx="727728" cy="3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3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2024-07-13T05:57:47Z</dcterms:created>
  <dcterms:modified xsi:type="dcterms:W3CDTF">2024-07-13T21:35:29Z</dcterms:modified>
</cp:coreProperties>
</file>