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E51D-73DB-4D64-A421-0B19834A8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01F2E-15DB-435B-83C9-E5C5FFAE8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2897-0850-4397-92D2-381E5952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9B84-3E43-4307-B68F-994FCDCC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17E5-F9A1-40BC-BBA0-402C555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562A-84A7-4EBE-A7DA-8EFD76F5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EA8C4-1E5C-4ECD-8AE0-E10B7B139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49E3-C849-401E-BC62-A99F179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DA4E-1D17-4560-89C0-247343A6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C2FB-10D4-4B5E-8AC6-1C9D70FE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EA298-7EAE-4FC8-9F8F-06333050E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07B30-2216-4366-B7C1-A24BEDF1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C774-E5A7-4D7B-9455-2F6703B8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EB17-6103-4934-A406-11908A86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8A12-4A56-475A-AEF1-23DFB05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FEC9-39E3-4E7A-9780-92F41FD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F6ED-EA8F-4949-8B50-E127F459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4940-A821-4393-AC72-F4288286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F788-F0AC-4B48-968D-368B2C9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33AC-765D-4267-8944-091ACF72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5287-B434-4970-8693-FCD8A13C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8323B-EC4C-4DAA-82CF-2EA2CB0E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1744-B8F7-49B9-8C66-8F8E8F72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7E4-A615-4938-8580-2FA3B895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D8FB-4C09-41B5-BF8A-AD8F7487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8D70-226B-4154-B5C0-D0AA308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7DD9-2E70-443E-84A4-9246D19ED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BB0BE-468E-4247-A08E-58604CF50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FEEE3-C7F6-4187-88B8-C110AB75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4EC6-CE6F-486F-97E4-9C5FD3D1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A607A-C94C-473F-8A10-535EBB3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167E-4F3F-49DB-AE33-037AE4C1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1B57-8336-4822-83C2-1CC945D6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14330-DEDA-427D-9F74-197E613D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8CE47-E813-454C-B0F5-475ADDDF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E29E-76A9-4A65-87E0-7F45A60E5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6ADE6-A591-4A6B-A625-F3807978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E9064-A59F-47F4-BCAD-131804A6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B7FB1-8117-4602-A330-35A0C1BD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43DB-8808-4A54-9F5F-334608B5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C6704-146C-4749-80BF-14C54334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68E2-C0E8-4707-840C-BF0FCE1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B3FC-E6C0-49CD-B408-55307D70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91D2D-3C97-4AB9-B523-A7E34CB3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DB81D-E07D-4ABA-9726-21BF73DA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FAD75-2FC9-46B9-A095-10E5081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2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81B4-07AB-4E3C-B990-EFA040F2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505B-ADCB-4C81-B4BE-A5C43A0D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7EFCF-4EF0-499A-B414-350F9F16B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BC07-5EE7-4C32-855A-04A52756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0F9DA-7BFA-4652-BD6B-AC8988AB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2C88-35E6-4E9C-9404-BAE20C43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8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841B-F6A9-4717-A2C2-F8B55B70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94A56-855C-4395-AA45-B81564611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EB7E8-7D2A-4C86-9771-EADFDCCE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75039-4A7C-4ECD-8301-A4F0B583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AC828-DFC0-44D2-8E03-D5AC4D73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3CF20-657F-4C5B-BB37-680BA1A3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E895-4720-462F-81A6-C7B1BD60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CEC28-A5AA-4EF1-A92E-65AB694C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92C5-F250-46E5-89B7-ED65A6EF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FB82-E897-424E-A104-39F5A990757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732F-92AA-45A7-973D-21E69D8B0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68C3-594C-4C63-BFA4-6673CC3B6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3D06-4E82-46ED-BA33-E9DCE1A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D74-3D20-4A46-BDAE-AD4F4DCB0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D51F-28D5-4E50-A0DA-7FF4F20D2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1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Swisher</dc:creator>
  <cp:lastModifiedBy>Molly Swisher</cp:lastModifiedBy>
  <cp:revision>2</cp:revision>
  <dcterms:created xsi:type="dcterms:W3CDTF">2019-09-30T15:20:10Z</dcterms:created>
  <dcterms:modified xsi:type="dcterms:W3CDTF">2019-09-30T15:22:39Z</dcterms:modified>
</cp:coreProperties>
</file>