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46ec118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46ec118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6ec118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6ec118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46ec118e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46ec118e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 #1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Clayton, Zach, Rachel, Molly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done...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19300" y="1375750"/>
            <a:ext cx="76131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Molly and Rachel finished the wireframe of what the website will look like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 and Clayton created “models” for recipes and account info using Django web framework</a:t>
            </a:r>
            <a:endParaRPr sz="18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450" y="2737375"/>
            <a:ext cx="4277554" cy="240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050" y="2737375"/>
            <a:ext cx="1034949" cy="10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 to do...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Molly and Rachel learn/relearn 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Molly and Rachel start HTML for the homepage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 and Clayton will work on account </a:t>
            </a:r>
            <a:r>
              <a:rPr lang="en" sz="1800"/>
              <a:t>info </a:t>
            </a:r>
            <a:r>
              <a:rPr lang="en" sz="1800"/>
              <a:t>and recipe </a:t>
            </a:r>
            <a:r>
              <a:rPr lang="en" sz="1800"/>
              <a:t>management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Blocks 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Molly and Rachel hit a </a:t>
            </a:r>
            <a:r>
              <a:rPr lang="en" sz="1800"/>
              <a:t>roadblock</a:t>
            </a:r>
            <a:r>
              <a:rPr lang="en" sz="1800"/>
              <a:t> learning the software (Adobe XD) to create the wireframe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Zach is learning how to use python and Django.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