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6ec11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6ec11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6ec118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6ec118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46ec118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46ec118e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#1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Clayton, Zach, Rachel, Molly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done...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19300" y="1375750"/>
            <a:ext cx="76131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finished the wireframe of what the website will look like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and Clayton created “models” for recipes and account info using Django web framework</a:t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50" y="2737375"/>
            <a:ext cx="4277554" cy="24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50" y="2737375"/>
            <a:ext cx="1034949" cy="10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do...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learn/relearn HTML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start HTML for the homepage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and Clayton will work on account info and recipe management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Blocks 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hit a roadblock learning the software (Adobe XD) to create the wireframe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is learning how to use python and Django.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Nunito</vt:lpstr>
      <vt:lpstr>Arial</vt:lpstr>
      <vt:lpstr>Momentum</vt:lpstr>
      <vt:lpstr>Project Update #1</vt:lpstr>
      <vt:lpstr>What we’ve done...</vt:lpstr>
      <vt:lpstr>What we plan to do...</vt:lpstr>
      <vt:lpstr>Road Blocks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#1</dc:title>
  <dc:creator>Molly Swisher</dc:creator>
  <cp:lastModifiedBy>Molly Swisher</cp:lastModifiedBy>
  <cp:revision>1</cp:revision>
  <dcterms:modified xsi:type="dcterms:W3CDTF">2019-10-02T00:24:42Z</dcterms:modified>
</cp:coreProperties>
</file>