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62" r:id="rId7"/>
    <p:sldId id="263" r:id="rId8"/>
    <p:sldId id="266" r:id="rId9"/>
    <p:sldId id="267" r:id="rId10"/>
    <p:sldId id="268" r:id="rId11"/>
    <p:sldId id="269" r:id="rId12"/>
    <p:sldId id="264" r:id="rId13"/>
    <p:sldId id="265" r:id="rId14"/>
    <p:sldId id="270" r:id="rId15"/>
    <p:sldId id="273" r:id="rId16"/>
    <p:sldId id="274" r:id="rId17"/>
    <p:sldId id="281" r:id="rId18"/>
    <p:sldId id="275" r:id="rId19"/>
    <p:sldId id="278" r:id="rId20"/>
    <p:sldId id="277" r:id="rId21"/>
    <p:sldId id="271" r:id="rId22"/>
    <p:sldId id="282" r:id="rId23"/>
    <p:sldId id="283" r:id="rId24"/>
    <p:sldId id="286" r:id="rId25"/>
    <p:sldId id="287" r:id="rId26"/>
    <p:sldId id="285" r:id="rId27"/>
    <p:sldId id="284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>
        <p:scale>
          <a:sx n="100" d="100"/>
          <a:sy n="100" d="100"/>
        </p:scale>
        <p:origin x="109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CE61-2E2E-63B7-6DB3-4B71D9D70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AC9C3-B920-B1F3-BE66-4CEEE55A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169A-E655-FFE3-EE16-CF0F0BC6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B1D1-9024-405D-2E6E-D4DAB298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7556-7FB7-047D-4AF4-7CFD57BD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AC19-3DB7-CD71-CFD8-4FD9F61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CB3D-17BC-C016-46EF-25A6A4EE3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441E-AD85-F691-7E16-054585A4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A707-8097-5529-1796-ECCA4CEC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5ADF-1DD4-ADE0-E41B-183BE332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33221-DB69-61B4-AF1F-AF0317055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D8CA9-1A09-2DA7-43E2-8785F097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39B99-65F6-3153-D395-17036ED4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0F16-09D7-8B3D-1E3F-6B6E4813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35B2-9660-02C8-19A4-67FF281D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8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226E-95CB-3211-E0F1-C7CDE500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847E-DC34-CA2C-9D67-69E4698C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C7A5-7AF2-A1D4-88EA-50617A09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9868-EB04-1CB0-43B0-7F98648A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62A3-BB58-E148-54E9-9B2DC3A9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146D-853C-4AB3-55FF-57F9FA86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9360B-1258-2347-1277-2B523EBB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96C2-523F-AB68-9E0F-A81FA45C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0F00-3206-BBDB-6B65-2AF1A657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8524-08E6-0D0F-2594-9F2BEC3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E4EC-E537-5A5E-88FD-B20E3787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F135-3887-AA29-B475-D7A538679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CBD78-8883-C6C4-5FA7-8753DA3F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4FF9A-4FD9-D383-3BF4-B703D660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5744C-61C2-02BA-56EA-C74F6762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4D0B-29A9-E149-83F8-7D3B4C09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FCC3-D67B-91F9-C6D5-6029D2C2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0E5FA-2D4C-944F-6C24-A989CB7E8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0A730-2404-D266-C21B-EEC21192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09E8C-EA0F-8F99-B508-417E04CB1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ABB93-5B05-EB79-EB26-86118703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96760-C5A1-DC34-3F0A-6754E162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75409-C24B-468B-2196-019F0F6D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BBF99-5DAB-7FE1-66C3-6BCA2FF7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33C7-A039-D5A1-8F6F-BA2FEBBC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2AD12-7ED6-17F7-DAC5-20D8C8D3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524CE-4F8F-6C04-3B4E-6C94FE20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8F059-9990-E1B3-2231-078FBA29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E522A-F99B-1517-623C-96A42901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3AF15-A580-963C-C621-07389D44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F9B4-AEDA-E579-4606-86E68188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4C7-E189-8C87-FA9A-31148DA9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1284-0AC7-A80D-F55C-AFC63758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0D397-F214-6BED-42E0-1931E9FB7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75CE6-D2DD-585B-CF08-32233F51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6A60-D0C2-1BF3-8553-DFFCC9AF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16247-BDA3-D9C2-D9A5-EC098948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3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4AF9-9CE4-01AE-D57E-A7EBCC1B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DA174-81F2-FC03-B73A-B84ECAC6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866FC-CBE6-1827-4DD5-D4BE7436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B1E27-366A-EFB4-8519-AEE6F0D8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DC3E-DDFF-93E3-4624-6BC8BF13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64650-E4A3-3390-F972-65D632E8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E5F23-56E7-FC82-8020-4C101835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68BDA-451F-AF0C-DC85-9BA781C8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4FEB-3E56-D04E-D8CD-A526211A8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1F85C-7E8E-4624-AB04-D44DD423473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EE77F-0F55-B23C-8B45-0B04F3A1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4DA4-BCCE-B6DC-DB59-C4C164EED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9AC0-1E48-43A0-B307-C3547AB0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12666-084F-8BA0-3ED9-CC3C0A3D5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66A83-302A-238C-5130-BA4417C7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solidFill>
                  <a:schemeClr val="bg1"/>
                </a:solidFill>
              </a:rPr>
              <a:t>Implementation of Load Balancing in multi-controller topology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BE976-6F65-D079-9046-9EBAAC7B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153" y="4895849"/>
            <a:ext cx="9078562" cy="2019531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M. Alramadan 242344</a:t>
            </a:r>
          </a:p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M. Ali 249355</a:t>
            </a:r>
          </a:p>
        </p:txBody>
      </p:sp>
    </p:spTree>
    <p:extLst>
      <p:ext uri="{BB962C8B-B14F-4D97-AF65-F5344CB8AC3E}">
        <p14:creationId xmlns:p14="http://schemas.microsoft.com/office/powerpoint/2010/main" val="395922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1D9BC8-9517-902F-7D58-A13A2C52D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7" y="237679"/>
            <a:ext cx="5715798" cy="6382641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12AE602-83BD-2C6B-1C9B-7089300C6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01" y="237678"/>
            <a:ext cx="5715798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315557-D166-AC89-05A3-6D12F0CAFC85}"/>
              </a:ext>
            </a:extLst>
          </p:cNvPr>
          <p:cNvSpPr txBox="1">
            <a:spLocks/>
          </p:cNvSpPr>
          <p:nvPr/>
        </p:nvSpPr>
        <p:spPr>
          <a:xfrm>
            <a:off x="9029123" y="279573"/>
            <a:ext cx="2591378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Single Failure</a:t>
            </a:r>
          </a:p>
          <a:p>
            <a:r>
              <a:rPr lang="en-US" sz="4400" b="1" dirty="0"/>
              <a:t>Point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45CD2B-B539-9132-F282-9774C0049582}"/>
              </a:ext>
            </a:extLst>
          </p:cNvPr>
          <p:cNvSpPr txBox="1">
            <a:spLocks/>
          </p:cNvSpPr>
          <p:nvPr/>
        </p:nvSpPr>
        <p:spPr>
          <a:xfrm>
            <a:off x="3162879" y="-24342"/>
            <a:ext cx="4772975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Sync: TCP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ECC839-BCE5-AA87-A396-5DE5B993D61D}"/>
              </a:ext>
            </a:extLst>
          </p:cNvPr>
          <p:cNvSpPr txBox="1">
            <a:spLocks/>
          </p:cNvSpPr>
          <p:nvPr/>
        </p:nvSpPr>
        <p:spPr>
          <a:xfrm>
            <a:off x="2098405" y="1915970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[c2:master, c1:slave]</a:t>
            </a:r>
          </a:p>
        </p:txBody>
      </p:sp>
    </p:spTree>
    <p:extLst>
      <p:ext uri="{BB962C8B-B14F-4D97-AF65-F5344CB8AC3E}">
        <p14:creationId xmlns:p14="http://schemas.microsoft.com/office/powerpoint/2010/main" val="149066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315557-D166-AC89-05A3-6D12F0CAFC85}"/>
              </a:ext>
            </a:extLst>
          </p:cNvPr>
          <p:cNvSpPr txBox="1">
            <a:spLocks/>
          </p:cNvSpPr>
          <p:nvPr/>
        </p:nvSpPr>
        <p:spPr>
          <a:xfrm>
            <a:off x="9029122" y="279573"/>
            <a:ext cx="4772975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Solved!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45CD2B-B539-9132-F282-9774C0049582}"/>
              </a:ext>
            </a:extLst>
          </p:cNvPr>
          <p:cNvSpPr txBox="1">
            <a:spLocks/>
          </p:cNvSpPr>
          <p:nvPr/>
        </p:nvSpPr>
        <p:spPr>
          <a:xfrm>
            <a:off x="5455061" y="325950"/>
            <a:ext cx="1419308" cy="105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Hello?</a:t>
            </a:r>
          </a:p>
        </p:txBody>
      </p: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DE23AE33-32A7-C886-E25D-C946ABA75D07}"/>
              </a:ext>
            </a:extLst>
          </p:cNvPr>
          <p:cNvSpPr/>
          <p:nvPr/>
        </p:nvSpPr>
        <p:spPr>
          <a:xfrm>
            <a:off x="5637609" y="514034"/>
            <a:ext cx="685800" cy="625001"/>
          </a:xfrm>
          <a:prstGeom prst="noSmoking">
            <a:avLst>
              <a:gd name="adj" fmla="val 24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28DA57F8-07EC-CBF7-4451-7B6B2E15CC36}"/>
              </a:ext>
            </a:extLst>
          </p:cNvPr>
          <p:cNvSpPr/>
          <p:nvPr/>
        </p:nvSpPr>
        <p:spPr>
          <a:xfrm>
            <a:off x="1433908" y="514034"/>
            <a:ext cx="1220392" cy="1175066"/>
          </a:xfrm>
          <a:prstGeom prst="noSmoking">
            <a:avLst>
              <a:gd name="adj" fmla="val 24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8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315557-D166-AC89-05A3-6D12F0CAFC85}"/>
              </a:ext>
            </a:extLst>
          </p:cNvPr>
          <p:cNvSpPr txBox="1">
            <a:spLocks/>
          </p:cNvSpPr>
          <p:nvPr/>
        </p:nvSpPr>
        <p:spPr>
          <a:xfrm>
            <a:off x="9029122" y="279573"/>
            <a:ext cx="4772975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Solved!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621986-8054-B6BC-852D-27D4979E4825}"/>
              </a:ext>
            </a:extLst>
          </p:cNvPr>
          <p:cNvSpPr txBox="1">
            <a:spLocks/>
          </p:cNvSpPr>
          <p:nvPr/>
        </p:nvSpPr>
        <p:spPr>
          <a:xfrm>
            <a:off x="2098405" y="1915970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[c2:slave, c1:master]</a:t>
            </a: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0114365F-15AE-E80B-BF09-C486C6A47CC0}"/>
              </a:ext>
            </a:extLst>
          </p:cNvPr>
          <p:cNvSpPr/>
          <p:nvPr/>
        </p:nvSpPr>
        <p:spPr>
          <a:xfrm>
            <a:off x="1433908" y="514034"/>
            <a:ext cx="1220392" cy="1175066"/>
          </a:xfrm>
          <a:prstGeom prst="noSmoking">
            <a:avLst>
              <a:gd name="adj" fmla="val 24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6FA88F-C7D8-1FBC-2BB4-4362314D20F2}"/>
              </a:ext>
            </a:extLst>
          </p:cNvPr>
          <p:cNvSpPr txBox="1">
            <a:spLocks/>
          </p:cNvSpPr>
          <p:nvPr/>
        </p:nvSpPr>
        <p:spPr>
          <a:xfrm>
            <a:off x="6949027" y="1894451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[c2:slave, c1:master]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E66FC4-7537-9904-4B2E-5048195E7EA8}"/>
              </a:ext>
            </a:extLst>
          </p:cNvPr>
          <p:cNvSpPr txBox="1">
            <a:spLocks/>
          </p:cNvSpPr>
          <p:nvPr/>
        </p:nvSpPr>
        <p:spPr>
          <a:xfrm>
            <a:off x="6949027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[master, master]</a:t>
            </a:r>
          </a:p>
        </p:txBody>
      </p:sp>
    </p:spTree>
    <p:extLst>
      <p:ext uri="{BB962C8B-B14F-4D97-AF65-F5344CB8AC3E}">
        <p14:creationId xmlns:p14="http://schemas.microsoft.com/office/powerpoint/2010/main" val="426851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5D43F-0E29-E5D7-A910-CF9C71D3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242443"/>
            <a:ext cx="11441122" cy="63731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27FB460-37E4-F474-024D-CF14CD3E6988}"/>
              </a:ext>
            </a:extLst>
          </p:cNvPr>
          <p:cNvSpPr/>
          <p:nvPr/>
        </p:nvSpPr>
        <p:spPr>
          <a:xfrm>
            <a:off x="6094476" y="3489960"/>
            <a:ext cx="230124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7D7BB85-239C-1C0C-C232-9002303C22FD}"/>
              </a:ext>
            </a:extLst>
          </p:cNvPr>
          <p:cNvSpPr/>
          <p:nvPr/>
        </p:nvSpPr>
        <p:spPr>
          <a:xfrm rot="2278648">
            <a:off x="6663812" y="2073694"/>
            <a:ext cx="403860" cy="16154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EC601-372E-3042-05CB-6FF707353C5F}"/>
              </a:ext>
            </a:extLst>
          </p:cNvPr>
          <p:cNvSpPr txBox="1"/>
          <p:nvPr/>
        </p:nvSpPr>
        <p:spPr>
          <a:xfrm>
            <a:off x="6865742" y="1676081"/>
            <a:ext cx="31482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Controller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0BB6A7-489C-A7BA-150E-307BCB16E4B6}"/>
              </a:ext>
            </a:extLst>
          </p:cNvPr>
          <p:cNvSpPr/>
          <p:nvPr/>
        </p:nvSpPr>
        <p:spPr>
          <a:xfrm>
            <a:off x="375438" y="1915970"/>
            <a:ext cx="3655541" cy="18787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621986-8054-B6BC-852D-27D4979E4825}"/>
              </a:ext>
            </a:extLst>
          </p:cNvPr>
          <p:cNvSpPr txBox="1">
            <a:spLocks/>
          </p:cNvSpPr>
          <p:nvPr/>
        </p:nvSpPr>
        <p:spPr>
          <a:xfrm>
            <a:off x="2098405" y="1915970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[c2:slave, c1:master]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6FA88F-C7D8-1FBC-2BB4-4362314D20F2}"/>
              </a:ext>
            </a:extLst>
          </p:cNvPr>
          <p:cNvSpPr txBox="1">
            <a:spLocks/>
          </p:cNvSpPr>
          <p:nvPr/>
        </p:nvSpPr>
        <p:spPr>
          <a:xfrm>
            <a:off x="6949027" y="1894451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[c2:slave, c1:master]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E66FC4-7537-9904-4B2E-5048195E7EA8}"/>
              </a:ext>
            </a:extLst>
          </p:cNvPr>
          <p:cNvSpPr txBox="1">
            <a:spLocks/>
          </p:cNvSpPr>
          <p:nvPr/>
        </p:nvSpPr>
        <p:spPr>
          <a:xfrm>
            <a:off x="6949027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[master, master]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693A42-159D-1A99-941B-4E14A09B2FF7}"/>
              </a:ext>
            </a:extLst>
          </p:cNvPr>
          <p:cNvSpPr txBox="1">
            <a:spLocks/>
          </p:cNvSpPr>
          <p:nvPr/>
        </p:nvSpPr>
        <p:spPr>
          <a:xfrm>
            <a:off x="5455061" y="325950"/>
            <a:ext cx="1419308" cy="105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9353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621986-8054-B6BC-852D-27D4979E4825}"/>
              </a:ext>
            </a:extLst>
          </p:cNvPr>
          <p:cNvSpPr txBox="1">
            <a:spLocks/>
          </p:cNvSpPr>
          <p:nvPr/>
        </p:nvSpPr>
        <p:spPr>
          <a:xfrm>
            <a:off x="2098405" y="1915970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[c2:master, c1:slave]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6FA88F-C7D8-1FBC-2BB4-4362314D20F2}"/>
              </a:ext>
            </a:extLst>
          </p:cNvPr>
          <p:cNvSpPr txBox="1">
            <a:spLocks/>
          </p:cNvSpPr>
          <p:nvPr/>
        </p:nvSpPr>
        <p:spPr>
          <a:xfrm>
            <a:off x="6949027" y="1894451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[c2:slave, c1:master]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E66FC4-7537-9904-4B2E-5048195E7EA8}"/>
              </a:ext>
            </a:extLst>
          </p:cNvPr>
          <p:cNvSpPr txBox="1">
            <a:spLocks/>
          </p:cNvSpPr>
          <p:nvPr/>
        </p:nvSpPr>
        <p:spPr>
          <a:xfrm>
            <a:off x="6949027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[slave, master]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693A42-159D-1A99-941B-4E14A09B2FF7}"/>
              </a:ext>
            </a:extLst>
          </p:cNvPr>
          <p:cNvSpPr txBox="1">
            <a:spLocks/>
          </p:cNvSpPr>
          <p:nvPr/>
        </p:nvSpPr>
        <p:spPr>
          <a:xfrm>
            <a:off x="5455061" y="325950"/>
            <a:ext cx="1419308" cy="105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Hello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9C5148-C2F1-CA6D-3A9A-9ACC4C8B8713}"/>
              </a:ext>
            </a:extLst>
          </p:cNvPr>
          <p:cNvSpPr txBox="1">
            <a:spLocks/>
          </p:cNvSpPr>
          <p:nvPr/>
        </p:nvSpPr>
        <p:spPr>
          <a:xfrm>
            <a:off x="-28202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[master, slave]</a:t>
            </a:r>
          </a:p>
        </p:txBody>
      </p:sp>
    </p:spTree>
    <p:extLst>
      <p:ext uri="{BB962C8B-B14F-4D97-AF65-F5344CB8AC3E}">
        <p14:creationId xmlns:p14="http://schemas.microsoft.com/office/powerpoint/2010/main" val="190737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1BE53F-5D29-BC89-B87A-2BBEA155108F}"/>
              </a:ext>
            </a:extLst>
          </p:cNvPr>
          <p:cNvSpPr txBox="1"/>
          <p:nvPr/>
        </p:nvSpPr>
        <p:spPr>
          <a:xfrm>
            <a:off x="838199" y="1120676"/>
            <a:ext cx="10888981" cy="2308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7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Bandwidth Reservation Logic</a:t>
            </a:r>
          </a:p>
        </p:txBody>
      </p:sp>
    </p:spTree>
    <p:extLst>
      <p:ext uri="{BB962C8B-B14F-4D97-AF65-F5344CB8AC3E}">
        <p14:creationId xmlns:p14="http://schemas.microsoft.com/office/powerpoint/2010/main" val="356788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621986-8054-B6BC-852D-27D4979E4825}"/>
              </a:ext>
            </a:extLst>
          </p:cNvPr>
          <p:cNvSpPr txBox="1">
            <a:spLocks/>
          </p:cNvSpPr>
          <p:nvPr/>
        </p:nvSpPr>
        <p:spPr>
          <a:xfrm>
            <a:off x="2098405" y="1915970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[c2:master, c1:slave]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6FA88F-C7D8-1FBC-2BB4-4362314D20F2}"/>
              </a:ext>
            </a:extLst>
          </p:cNvPr>
          <p:cNvSpPr txBox="1">
            <a:spLocks/>
          </p:cNvSpPr>
          <p:nvPr/>
        </p:nvSpPr>
        <p:spPr>
          <a:xfrm>
            <a:off x="6949027" y="1894451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[c2:slave, c1:master]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E66FC4-7537-9904-4B2E-5048195E7EA8}"/>
              </a:ext>
            </a:extLst>
          </p:cNvPr>
          <p:cNvSpPr txBox="1">
            <a:spLocks/>
          </p:cNvSpPr>
          <p:nvPr/>
        </p:nvSpPr>
        <p:spPr>
          <a:xfrm>
            <a:off x="6949027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[slave, master]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693A42-159D-1A99-941B-4E14A09B2FF7}"/>
              </a:ext>
            </a:extLst>
          </p:cNvPr>
          <p:cNvSpPr txBox="1">
            <a:spLocks/>
          </p:cNvSpPr>
          <p:nvPr/>
        </p:nvSpPr>
        <p:spPr>
          <a:xfrm>
            <a:off x="5455061" y="325950"/>
            <a:ext cx="1419308" cy="105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Hello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9C5148-C2F1-CA6D-3A9A-9ACC4C8B8713}"/>
              </a:ext>
            </a:extLst>
          </p:cNvPr>
          <p:cNvSpPr txBox="1">
            <a:spLocks/>
          </p:cNvSpPr>
          <p:nvPr/>
        </p:nvSpPr>
        <p:spPr>
          <a:xfrm>
            <a:off x="-28202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[master, slave]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2C4CA478-BB95-F8B6-A057-D1817335E469}"/>
              </a:ext>
            </a:extLst>
          </p:cNvPr>
          <p:cNvSpPr/>
          <p:nvPr/>
        </p:nvSpPr>
        <p:spPr>
          <a:xfrm flipH="1">
            <a:off x="2098404" y="2676446"/>
            <a:ext cx="4993093" cy="2191792"/>
          </a:xfrm>
          <a:prstGeom prst="uturnArrow">
            <a:avLst>
              <a:gd name="adj1" fmla="val 13445"/>
              <a:gd name="adj2" fmla="val 13049"/>
              <a:gd name="adj3" fmla="val 25435"/>
              <a:gd name="adj4" fmla="val 27671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621986-8054-B6BC-852D-27D4979E4825}"/>
              </a:ext>
            </a:extLst>
          </p:cNvPr>
          <p:cNvSpPr txBox="1">
            <a:spLocks/>
          </p:cNvSpPr>
          <p:nvPr/>
        </p:nvSpPr>
        <p:spPr>
          <a:xfrm>
            <a:off x="2098405" y="1915970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[c2:master, c1:slave]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6FA88F-C7D8-1FBC-2BB4-4362314D20F2}"/>
              </a:ext>
            </a:extLst>
          </p:cNvPr>
          <p:cNvSpPr txBox="1">
            <a:spLocks/>
          </p:cNvSpPr>
          <p:nvPr/>
        </p:nvSpPr>
        <p:spPr>
          <a:xfrm>
            <a:off x="6949027" y="1894451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[c2:slave, c1:master]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E66FC4-7537-9904-4B2E-5048195E7EA8}"/>
              </a:ext>
            </a:extLst>
          </p:cNvPr>
          <p:cNvSpPr txBox="1">
            <a:spLocks/>
          </p:cNvSpPr>
          <p:nvPr/>
        </p:nvSpPr>
        <p:spPr>
          <a:xfrm>
            <a:off x="6949027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[slave, master]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693A42-159D-1A99-941B-4E14A09B2FF7}"/>
              </a:ext>
            </a:extLst>
          </p:cNvPr>
          <p:cNvSpPr txBox="1">
            <a:spLocks/>
          </p:cNvSpPr>
          <p:nvPr/>
        </p:nvSpPr>
        <p:spPr>
          <a:xfrm>
            <a:off x="5455061" y="325950"/>
            <a:ext cx="1419308" cy="105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Hello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9C5148-C2F1-CA6D-3A9A-9ACC4C8B8713}"/>
              </a:ext>
            </a:extLst>
          </p:cNvPr>
          <p:cNvSpPr txBox="1">
            <a:spLocks/>
          </p:cNvSpPr>
          <p:nvPr/>
        </p:nvSpPr>
        <p:spPr>
          <a:xfrm>
            <a:off x="-28202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[master, slave]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2C4CA478-BB95-F8B6-A057-D1817335E469}"/>
              </a:ext>
            </a:extLst>
          </p:cNvPr>
          <p:cNvSpPr/>
          <p:nvPr/>
        </p:nvSpPr>
        <p:spPr>
          <a:xfrm flipH="1">
            <a:off x="2098404" y="2676446"/>
            <a:ext cx="4993093" cy="2191792"/>
          </a:xfrm>
          <a:prstGeom prst="uturnArrow">
            <a:avLst>
              <a:gd name="adj1" fmla="val 13445"/>
              <a:gd name="adj2" fmla="val 13049"/>
              <a:gd name="adj3" fmla="val 25435"/>
              <a:gd name="adj4" fmla="val 27671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44B9D840-A323-82B8-9E3D-6D7A9D8D844F}"/>
              </a:ext>
            </a:extLst>
          </p:cNvPr>
          <p:cNvSpPr/>
          <p:nvPr/>
        </p:nvSpPr>
        <p:spPr>
          <a:xfrm rot="19152091">
            <a:off x="6513927" y="3199413"/>
            <a:ext cx="870201" cy="742610"/>
          </a:xfrm>
          <a:prstGeom prst="plus">
            <a:avLst>
              <a:gd name="adj" fmla="val 4216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D1FAD-8C6E-D640-1E11-3A7196D7DADB}"/>
              </a:ext>
            </a:extLst>
          </p:cNvPr>
          <p:cNvSpPr txBox="1"/>
          <p:nvPr/>
        </p:nvSpPr>
        <p:spPr>
          <a:xfrm>
            <a:off x="7418341" y="445061"/>
            <a:ext cx="867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AC2BCF-2631-1AA3-DE5C-409DA611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29" y="3349568"/>
            <a:ext cx="957380" cy="9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9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Environment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800" dirty="0"/>
              <a:t>GNS3 will be used; alongside Docker.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800" dirty="0"/>
              <a:t>Using Ryu Controller to implement the smart network.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800" dirty="0"/>
              <a:t>Open </a:t>
            </a:r>
            <a:r>
              <a:rPr lang="en-US" sz="2800" dirty="0" err="1"/>
              <a:t>vSwitch</a:t>
            </a:r>
            <a:r>
              <a:rPr lang="en-US" sz="2800" dirty="0"/>
              <a:t> is used for connectivity between devices.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1" name="Picture 10" descr="A logo with a lizard&#10;&#10;Description automatically generated">
            <a:extLst>
              <a:ext uri="{FF2B5EF4-FFF2-40B4-BE49-F238E27FC236}">
                <a16:creationId xmlns:a16="http://schemas.microsoft.com/office/drawing/2014/main" id="{B5E0D48E-4633-37CF-2633-3A01C9979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93" y="1800808"/>
            <a:ext cx="4229441" cy="30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6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621986-8054-B6BC-852D-27D4979E4825}"/>
              </a:ext>
            </a:extLst>
          </p:cNvPr>
          <p:cNvSpPr txBox="1">
            <a:spLocks/>
          </p:cNvSpPr>
          <p:nvPr/>
        </p:nvSpPr>
        <p:spPr>
          <a:xfrm>
            <a:off x="2098405" y="1915970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[c2:master, c1:slave]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6FA88F-C7D8-1FBC-2BB4-4362314D20F2}"/>
              </a:ext>
            </a:extLst>
          </p:cNvPr>
          <p:cNvSpPr txBox="1">
            <a:spLocks/>
          </p:cNvSpPr>
          <p:nvPr/>
        </p:nvSpPr>
        <p:spPr>
          <a:xfrm>
            <a:off x="6949027" y="1894451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[c2:slave, c1:master]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E66FC4-7537-9904-4B2E-5048195E7EA8}"/>
              </a:ext>
            </a:extLst>
          </p:cNvPr>
          <p:cNvSpPr txBox="1">
            <a:spLocks/>
          </p:cNvSpPr>
          <p:nvPr/>
        </p:nvSpPr>
        <p:spPr>
          <a:xfrm>
            <a:off x="6949027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[slave, master]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693A42-159D-1A99-941B-4E14A09B2FF7}"/>
              </a:ext>
            </a:extLst>
          </p:cNvPr>
          <p:cNvSpPr txBox="1">
            <a:spLocks/>
          </p:cNvSpPr>
          <p:nvPr/>
        </p:nvSpPr>
        <p:spPr>
          <a:xfrm>
            <a:off x="5455061" y="325950"/>
            <a:ext cx="1419308" cy="105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Hello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9C5148-C2F1-CA6D-3A9A-9ACC4C8B8713}"/>
              </a:ext>
            </a:extLst>
          </p:cNvPr>
          <p:cNvSpPr txBox="1">
            <a:spLocks/>
          </p:cNvSpPr>
          <p:nvPr/>
        </p:nvSpPr>
        <p:spPr>
          <a:xfrm>
            <a:off x="-28202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[master, slave]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2DED7C-1F69-F3E0-9358-9B70E38DB38B}"/>
              </a:ext>
            </a:extLst>
          </p:cNvPr>
          <p:cNvSpPr/>
          <p:nvPr/>
        </p:nvSpPr>
        <p:spPr>
          <a:xfrm>
            <a:off x="6804262" y="3562350"/>
            <a:ext cx="234713" cy="1352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2846E154-FD50-D937-7145-E69EEDB9DD57}"/>
              </a:ext>
            </a:extLst>
          </p:cNvPr>
          <p:cNvSpPr/>
          <p:nvPr/>
        </p:nvSpPr>
        <p:spPr>
          <a:xfrm rot="19152091">
            <a:off x="6513926" y="3254403"/>
            <a:ext cx="870201" cy="742610"/>
          </a:xfrm>
          <a:prstGeom prst="plus">
            <a:avLst>
              <a:gd name="adj" fmla="val 4216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06E4F-DBCC-4DCA-5FFA-20A75F45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228153"/>
            <a:ext cx="11431595" cy="64016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D88512-9D73-355D-F18A-BEA1DA3265CE}"/>
              </a:ext>
            </a:extLst>
          </p:cNvPr>
          <p:cNvSpPr/>
          <p:nvPr/>
        </p:nvSpPr>
        <p:spPr>
          <a:xfrm>
            <a:off x="2339340" y="975360"/>
            <a:ext cx="12954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7A3AF9-FB7B-7612-EDAE-5140CCF01467}"/>
              </a:ext>
            </a:extLst>
          </p:cNvPr>
          <p:cNvSpPr/>
          <p:nvPr/>
        </p:nvSpPr>
        <p:spPr>
          <a:xfrm>
            <a:off x="3520440" y="975360"/>
            <a:ext cx="12954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0B5456-5BED-AFAB-DFAC-0DC4FF794AE5}"/>
              </a:ext>
            </a:extLst>
          </p:cNvPr>
          <p:cNvSpPr/>
          <p:nvPr/>
        </p:nvSpPr>
        <p:spPr>
          <a:xfrm>
            <a:off x="3520440" y="1562100"/>
            <a:ext cx="246888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A1B9FA-E4BF-841F-B67D-7D77EE7B87B9}"/>
              </a:ext>
            </a:extLst>
          </p:cNvPr>
          <p:cNvSpPr/>
          <p:nvPr/>
        </p:nvSpPr>
        <p:spPr>
          <a:xfrm>
            <a:off x="380202" y="4122420"/>
            <a:ext cx="3673638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85DCD7-BBAE-E232-5274-68535268E835}"/>
              </a:ext>
            </a:extLst>
          </p:cNvPr>
          <p:cNvSpPr/>
          <p:nvPr/>
        </p:nvSpPr>
        <p:spPr>
          <a:xfrm>
            <a:off x="6613362" y="3817620"/>
            <a:ext cx="1349538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1BE53F-5D29-BC89-B87A-2BBEA155108F}"/>
              </a:ext>
            </a:extLst>
          </p:cNvPr>
          <p:cNvSpPr txBox="1"/>
          <p:nvPr/>
        </p:nvSpPr>
        <p:spPr>
          <a:xfrm>
            <a:off x="838199" y="1120676"/>
            <a:ext cx="10888981" cy="2308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7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819047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E6FA88F-C7D8-1FBC-2BB4-4362314D20F2}"/>
              </a:ext>
            </a:extLst>
          </p:cNvPr>
          <p:cNvSpPr txBox="1">
            <a:spLocks/>
          </p:cNvSpPr>
          <p:nvPr/>
        </p:nvSpPr>
        <p:spPr>
          <a:xfrm>
            <a:off x="6949027" y="1894451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[c2:slave, c1:master]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044F62-B717-0A5F-4AEC-2FB3808B6FAB}"/>
              </a:ext>
            </a:extLst>
          </p:cNvPr>
          <p:cNvSpPr/>
          <p:nvPr/>
        </p:nvSpPr>
        <p:spPr>
          <a:xfrm rot="18229765">
            <a:off x="5513371" y="4475750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0CBD89-E88D-8FE7-2453-FBE53E2C8D49}"/>
              </a:ext>
            </a:extLst>
          </p:cNvPr>
          <p:cNvSpPr/>
          <p:nvPr/>
        </p:nvSpPr>
        <p:spPr>
          <a:xfrm rot="18229765">
            <a:off x="5572139" y="4262577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A96AF13-59CD-E789-5C10-B40DE55C89B6}"/>
              </a:ext>
            </a:extLst>
          </p:cNvPr>
          <p:cNvSpPr/>
          <p:nvPr/>
        </p:nvSpPr>
        <p:spPr>
          <a:xfrm rot="18229765">
            <a:off x="5569254" y="4639920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2E2CDB-C10C-8687-1562-468766645186}"/>
              </a:ext>
            </a:extLst>
          </p:cNvPr>
          <p:cNvSpPr/>
          <p:nvPr/>
        </p:nvSpPr>
        <p:spPr>
          <a:xfrm rot="18229765">
            <a:off x="5723182" y="436916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B20A6FF-5E46-5E23-8CFB-81F3B4F1E96B}"/>
              </a:ext>
            </a:extLst>
          </p:cNvPr>
          <p:cNvSpPr/>
          <p:nvPr/>
        </p:nvSpPr>
        <p:spPr>
          <a:xfrm rot="18229765">
            <a:off x="5723181" y="477988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1DA4634-D6BF-0F9B-B799-EA691CAFF2AD}"/>
              </a:ext>
            </a:extLst>
          </p:cNvPr>
          <p:cNvSpPr/>
          <p:nvPr/>
        </p:nvSpPr>
        <p:spPr>
          <a:xfrm rot="18229765">
            <a:off x="5943446" y="4381269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16BD85C-97C9-C82E-C7BF-AF07D8AA2128}"/>
              </a:ext>
            </a:extLst>
          </p:cNvPr>
          <p:cNvSpPr/>
          <p:nvPr/>
        </p:nvSpPr>
        <p:spPr>
          <a:xfrm rot="18229765">
            <a:off x="6153255" y="428382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4CAF7E8-1EE6-41C6-6843-9AF4FB759BA5}"/>
              </a:ext>
            </a:extLst>
          </p:cNvPr>
          <p:cNvSpPr/>
          <p:nvPr/>
        </p:nvSpPr>
        <p:spPr>
          <a:xfrm rot="18229765">
            <a:off x="5988878" y="397055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BEB770-7DB4-FF57-7115-C8B352CE198E}"/>
              </a:ext>
            </a:extLst>
          </p:cNvPr>
          <p:cNvSpPr/>
          <p:nvPr/>
        </p:nvSpPr>
        <p:spPr>
          <a:xfrm rot="18229765">
            <a:off x="6141278" y="412295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6C839E5-B775-F1DA-C270-F8B52328E72F}"/>
              </a:ext>
            </a:extLst>
          </p:cNvPr>
          <p:cNvSpPr/>
          <p:nvPr/>
        </p:nvSpPr>
        <p:spPr>
          <a:xfrm rot="18229765">
            <a:off x="5892630" y="3893036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9862C42-F6B7-AB4B-23F7-DB56B17CADD6}"/>
              </a:ext>
            </a:extLst>
          </p:cNvPr>
          <p:cNvSpPr/>
          <p:nvPr/>
        </p:nvSpPr>
        <p:spPr>
          <a:xfrm rot="18229765">
            <a:off x="6296063" y="3845627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30F070-B5C3-D9C8-1215-1D5D7F090173}"/>
              </a:ext>
            </a:extLst>
          </p:cNvPr>
          <p:cNvSpPr/>
          <p:nvPr/>
        </p:nvSpPr>
        <p:spPr>
          <a:xfrm rot="18229765">
            <a:off x="6129821" y="3645006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E2EA75-1A24-8A50-4AEE-F6E312C46937}"/>
              </a:ext>
            </a:extLst>
          </p:cNvPr>
          <p:cNvSpPr/>
          <p:nvPr/>
        </p:nvSpPr>
        <p:spPr>
          <a:xfrm rot="18229765">
            <a:off x="6339633" y="3570560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569ECA4-20F4-779F-82DB-0EF5B975AAB4}"/>
              </a:ext>
            </a:extLst>
          </p:cNvPr>
          <p:cNvSpPr/>
          <p:nvPr/>
        </p:nvSpPr>
        <p:spPr>
          <a:xfrm rot="3310056">
            <a:off x="7000486" y="35871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0A4D213-9508-43C1-2F09-CE5DCEA5D22E}"/>
              </a:ext>
            </a:extLst>
          </p:cNvPr>
          <p:cNvSpPr/>
          <p:nvPr/>
        </p:nvSpPr>
        <p:spPr>
          <a:xfrm rot="3310056">
            <a:off x="7152886" y="37395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1AB6CEB-A7E2-4898-6D52-8C16DC0C743F}"/>
              </a:ext>
            </a:extLst>
          </p:cNvPr>
          <p:cNvSpPr/>
          <p:nvPr/>
        </p:nvSpPr>
        <p:spPr>
          <a:xfrm rot="3310056">
            <a:off x="7305286" y="38919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150E6B-47FE-3C24-A2F9-570C5A861E2D}"/>
              </a:ext>
            </a:extLst>
          </p:cNvPr>
          <p:cNvSpPr/>
          <p:nvPr/>
        </p:nvSpPr>
        <p:spPr>
          <a:xfrm rot="3310056">
            <a:off x="7457686" y="40443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BC65E96-8698-B106-9C4C-607A0C586E1D}"/>
              </a:ext>
            </a:extLst>
          </p:cNvPr>
          <p:cNvSpPr/>
          <p:nvPr/>
        </p:nvSpPr>
        <p:spPr>
          <a:xfrm rot="3310056">
            <a:off x="7610086" y="41967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CD9B352-ADEB-ECD4-7691-4E422B09C937}"/>
              </a:ext>
            </a:extLst>
          </p:cNvPr>
          <p:cNvSpPr/>
          <p:nvPr/>
        </p:nvSpPr>
        <p:spPr>
          <a:xfrm rot="3310056">
            <a:off x="7762486" y="43491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2370D9A-BBF0-03F4-0790-A1A4DFF86A2D}"/>
              </a:ext>
            </a:extLst>
          </p:cNvPr>
          <p:cNvSpPr/>
          <p:nvPr/>
        </p:nvSpPr>
        <p:spPr>
          <a:xfrm rot="3310056">
            <a:off x="7914886" y="45015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9A67ED1-4B5D-2BBB-6CB6-5890D1B26581}"/>
              </a:ext>
            </a:extLst>
          </p:cNvPr>
          <p:cNvSpPr/>
          <p:nvPr/>
        </p:nvSpPr>
        <p:spPr>
          <a:xfrm rot="3310056">
            <a:off x="6914110" y="36633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5DFAC3B-E993-616F-7D99-B50F79F57921}"/>
              </a:ext>
            </a:extLst>
          </p:cNvPr>
          <p:cNvSpPr/>
          <p:nvPr/>
        </p:nvSpPr>
        <p:spPr>
          <a:xfrm rot="3310056">
            <a:off x="7066510" y="38157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330885-37D4-9E49-81E7-F5B1C8C2880B}"/>
              </a:ext>
            </a:extLst>
          </p:cNvPr>
          <p:cNvSpPr/>
          <p:nvPr/>
        </p:nvSpPr>
        <p:spPr>
          <a:xfrm rot="3310056">
            <a:off x="7218910" y="39681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3CABC78-9CF9-10B8-3701-48311BC49911}"/>
              </a:ext>
            </a:extLst>
          </p:cNvPr>
          <p:cNvSpPr/>
          <p:nvPr/>
        </p:nvSpPr>
        <p:spPr>
          <a:xfrm rot="3310056">
            <a:off x="7371310" y="41205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9DB4F96-3C05-E1FF-A6C8-24EC39462CF6}"/>
              </a:ext>
            </a:extLst>
          </p:cNvPr>
          <p:cNvSpPr/>
          <p:nvPr/>
        </p:nvSpPr>
        <p:spPr>
          <a:xfrm rot="3310056">
            <a:off x="7523710" y="42729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A4F4417-DB59-424A-BC86-54C97A4875FA}"/>
              </a:ext>
            </a:extLst>
          </p:cNvPr>
          <p:cNvSpPr/>
          <p:nvPr/>
        </p:nvSpPr>
        <p:spPr>
          <a:xfrm rot="3310056">
            <a:off x="7676110" y="44253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0B3A0EE-7C25-2498-7DD5-CE0BD03E5EBD}"/>
              </a:ext>
            </a:extLst>
          </p:cNvPr>
          <p:cNvSpPr/>
          <p:nvPr/>
        </p:nvSpPr>
        <p:spPr>
          <a:xfrm rot="3310056">
            <a:off x="7828510" y="45777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02F66C6-DABF-3FF4-F89B-A34ECAF31336}"/>
              </a:ext>
            </a:extLst>
          </p:cNvPr>
          <p:cNvSpPr/>
          <p:nvPr/>
        </p:nvSpPr>
        <p:spPr>
          <a:xfrm rot="3310056">
            <a:off x="6827735" y="37395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59ADA3D-A909-DC72-19F4-D55C8AD8E2DE}"/>
              </a:ext>
            </a:extLst>
          </p:cNvPr>
          <p:cNvSpPr/>
          <p:nvPr/>
        </p:nvSpPr>
        <p:spPr>
          <a:xfrm rot="3310056">
            <a:off x="6980135" y="38919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E6B4EF5-FA2E-C3AA-F9B6-CCD7371A387C}"/>
              </a:ext>
            </a:extLst>
          </p:cNvPr>
          <p:cNvSpPr/>
          <p:nvPr/>
        </p:nvSpPr>
        <p:spPr>
          <a:xfrm rot="3310056">
            <a:off x="7132535" y="40443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D0125FF-D2C0-F005-1ED8-5C94AFB7C475}"/>
              </a:ext>
            </a:extLst>
          </p:cNvPr>
          <p:cNvSpPr/>
          <p:nvPr/>
        </p:nvSpPr>
        <p:spPr>
          <a:xfrm rot="3310056">
            <a:off x="7284935" y="41967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F252552-C2AF-E6DF-DFDF-1E714459A6F6}"/>
              </a:ext>
            </a:extLst>
          </p:cNvPr>
          <p:cNvSpPr/>
          <p:nvPr/>
        </p:nvSpPr>
        <p:spPr>
          <a:xfrm rot="3310056">
            <a:off x="7437335" y="43491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D14F887-9140-F170-D376-F74AF0BF7CC6}"/>
              </a:ext>
            </a:extLst>
          </p:cNvPr>
          <p:cNvSpPr/>
          <p:nvPr/>
        </p:nvSpPr>
        <p:spPr>
          <a:xfrm rot="3310056">
            <a:off x="7589735" y="45015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6629902-EE07-E0A1-0E58-23EE0CDE1F93}"/>
              </a:ext>
            </a:extLst>
          </p:cNvPr>
          <p:cNvSpPr/>
          <p:nvPr/>
        </p:nvSpPr>
        <p:spPr>
          <a:xfrm rot="3310056">
            <a:off x="7742135" y="46539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5BE43C39-94DC-58DA-74D3-B5C63C99E7A8}"/>
              </a:ext>
            </a:extLst>
          </p:cNvPr>
          <p:cNvSpPr txBox="1">
            <a:spLocks/>
          </p:cNvSpPr>
          <p:nvPr/>
        </p:nvSpPr>
        <p:spPr>
          <a:xfrm>
            <a:off x="6949027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[slave, master]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E8C82202-E26B-CC2A-8299-545814FCBE0C}"/>
              </a:ext>
            </a:extLst>
          </p:cNvPr>
          <p:cNvSpPr txBox="1">
            <a:spLocks/>
          </p:cNvSpPr>
          <p:nvPr/>
        </p:nvSpPr>
        <p:spPr>
          <a:xfrm>
            <a:off x="2098405" y="1915970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[c2:master, c1:slave]</a:t>
            </a:r>
          </a:p>
        </p:txBody>
      </p:sp>
    </p:spTree>
    <p:extLst>
      <p:ext uri="{BB962C8B-B14F-4D97-AF65-F5344CB8AC3E}">
        <p14:creationId xmlns:p14="http://schemas.microsoft.com/office/powerpoint/2010/main" val="426888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044F62-B717-0A5F-4AEC-2FB3808B6FAB}"/>
              </a:ext>
            </a:extLst>
          </p:cNvPr>
          <p:cNvSpPr/>
          <p:nvPr/>
        </p:nvSpPr>
        <p:spPr>
          <a:xfrm rot="18229765">
            <a:off x="5513371" y="4475750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0CBD89-E88D-8FE7-2453-FBE53E2C8D49}"/>
              </a:ext>
            </a:extLst>
          </p:cNvPr>
          <p:cNvSpPr/>
          <p:nvPr/>
        </p:nvSpPr>
        <p:spPr>
          <a:xfrm rot="18229765">
            <a:off x="5572139" y="4262577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A96AF13-59CD-E789-5C10-B40DE55C89B6}"/>
              </a:ext>
            </a:extLst>
          </p:cNvPr>
          <p:cNvSpPr/>
          <p:nvPr/>
        </p:nvSpPr>
        <p:spPr>
          <a:xfrm rot="18229765">
            <a:off x="5569254" y="4639920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2E2CDB-C10C-8687-1562-468766645186}"/>
              </a:ext>
            </a:extLst>
          </p:cNvPr>
          <p:cNvSpPr/>
          <p:nvPr/>
        </p:nvSpPr>
        <p:spPr>
          <a:xfrm rot="18229765">
            <a:off x="5723182" y="436916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B20A6FF-5E46-5E23-8CFB-81F3B4F1E96B}"/>
              </a:ext>
            </a:extLst>
          </p:cNvPr>
          <p:cNvSpPr/>
          <p:nvPr/>
        </p:nvSpPr>
        <p:spPr>
          <a:xfrm rot="18229765">
            <a:off x="5723181" y="477988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1DA4634-D6BF-0F9B-B799-EA691CAFF2AD}"/>
              </a:ext>
            </a:extLst>
          </p:cNvPr>
          <p:cNvSpPr/>
          <p:nvPr/>
        </p:nvSpPr>
        <p:spPr>
          <a:xfrm rot="18229765">
            <a:off x="5943446" y="4381269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16BD85C-97C9-C82E-C7BF-AF07D8AA2128}"/>
              </a:ext>
            </a:extLst>
          </p:cNvPr>
          <p:cNvSpPr/>
          <p:nvPr/>
        </p:nvSpPr>
        <p:spPr>
          <a:xfrm rot="18229765">
            <a:off x="6153255" y="428382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4CAF7E8-1EE6-41C6-6843-9AF4FB759BA5}"/>
              </a:ext>
            </a:extLst>
          </p:cNvPr>
          <p:cNvSpPr/>
          <p:nvPr/>
        </p:nvSpPr>
        <p:spPr>
          <a:xfrm rot="18229765">
            <a:off x="5988878" y="397055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BEB770-7DB4-FF57-7115-C8B352CE198E}"/>
              </a:ext>
            </a:extLst>
          </p:cNvPr>
          <p:cNvSpPr/>
          <p:nvPr/>
        </p:nvSpPr>
        <p:spPr>
          <a:xfrm rot="18229765">
            <a:off x="6141278" y="412295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6C839E5-B775-F1DA-C270-F8B52328E72F}"/>
              </a:ext>
            </a:extLst>
          </p:cNvPr>
          <p:cNvSpPr/>
          <p:nvPr/>
        </p:nvSpPr>
        <p:spPr>
          <a:xfrm rot="18229765">
            <a:off x="5892630" y="3893036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9862C42-F6B7-AB4B-23F7-DB56B17CADD6}"/>
              </a:ext>
            </a:extLst>
          </p:cNvPr>
          <p:cNvSpPr/>
          <p:nvPr/>
        </p:nvSpPr>
        <p:spPr>
          <a:xfrm rot="18229765">
            <a:off x="6296063" y="3845627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30F070-B5C3-D9C8-1215-1D5D7F090173}"/>
              </a:ext>
            </a:extLst>
          </p:cNvPr>
          <p:cNvSpPr/>
          <p:nvPr/>
        </p:nvSpPr>
        <p:spPr>
          <a:xfrm rot="18229765">
            <a:off x="6129821" y="3645006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E2EA75-1A24-8A50-4AEE-F6E312C46937}"/>
              </a:ext>
            </a:extLst>
          </p:cNvPr>
          <p:cNvSpPr/>
          <p:nvPr/>
        </p:nvSpPr>
        <p:spPr>
          <a:xfrm rot="18229765">
            <a:off x="6339633" y="3570560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569ECA4-20F4-779F-82DB-0EF5B975AAB4}"/>
              </a:ext>
            </a:extLst>
          </p:cNvPr>
          <p:cNvSpPr/>
          <p:nvPr/>
        </p:nvSpPr>
        <p:spPr>
          <a:xfrm rot="3310056">
            <a:off x="7000486" y="35871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0A4D213-9508-43C1-2F09-CE5DCEA5D22E}"/>
              </a:ext>
            </a:extLst>
          </p:cNvPr>
          <p:cNvSpPr/>
          <p:nvPr/>
        </p:nvSpPr>
        <p:spPr>
          <a:xfrm rot="3310056">
            <a:off x="7152886" y="37395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1AB6CEB-A7E2-4898-6D52-8C16DC0C743F}"/>
              </a:ext>
            </a:extLst>
          </p:cNvPr>
          <p:cNvSpPr/>
          <p:nvPr/>
        </p:nvSpPr>
        <p:spPr>
          <a:xfrm rot="3310056">
            <a:off x="7305286" y="38919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150E6B-47FE-3C24-A2F9-570C5A861E2D}"/>
              </a:ext>
            </a:extLst>
          </p:cNvPr>
          <p:cNvSpPr/>
          <p:nvPr/>
        </p:nvSpPr>
        <p:spPr>
          <a:xfrm rot="3310056">
            <a:off x="7457686" y="40443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BC65E96-8698-B106-9C4C-607A0C586E1D}"/>
              </a:ext>
            </a:extLst>
          </p:cNvPr>
          <p:cNvSpPr/>
          <p:nvPr/>
        </p:nvSpPr>
        <p:spPr>
          <a:xfrm rot="3310056">
            <a:off x="7610086" y="41967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CD9B352-ADEB-ECD4-7691-4E422B09C937}"/>
              </a:ext>
            </a:extLst>
          </p:cNvPr>
          <p:cNvSpPr/>
          <p:nvPr/>
        </p:nvSpPr>
        <p:spPr>
          <a:xfrm rot="3310056">
            <a:off x="7762486" y="43491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2370D9A-BBF0-03F4-0790-A1A4DFF86A2D}"/>
              </a:ext>
            </a:extLst>
          </p:cNvPr>
          <p:cNvSpPr/>
          <p:nvPr/>
        </p:nvSpPr>
        <p:spPr>
          <a:xfrm rot="3310056">
            <a:off x="7914886" y="45015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9A67ED1-4B5D-2BBB-6CB6-5890D1B26581}"/>
              </a:ext>
            </a:extLst>
          </p:cNvPr>
          <p:cNvSpPr/>
          <p:nvPr/>
        </p:nvSpPr>
        <p:spPr>
          <a:xfrm rot="3310056">
            <a:off x="6914110" y="36633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5DFAC3B-E993-616F-7D99-B50F79F57921}"/>
              </a:ext>
            </a:extLst>
          </p:cNvPr>
          <p:cNvSpPr/>
          <p:nvPr/>
        </p:nvSpPr>
        <p:spPr>
          <a:xfrm rot="3310056">
            <a:off x="7066510" y="38157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330885-37D4-9E49-81E7-F5B1C8C2880B}"/>
              </a:ext>
            </a:extLst>
          </p:cNvPr>
          <p:cNvSpPr/>
          <p:nvPr/>
        </p:nvSpPr>
        <p:spPr>
          <a:xfrm rot="3310056">
            <a:off x="7218910" y="39681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3CABC78-9CF9-10B8-3701-48311BC49911}"/>
              </a:ext>
            </a:extLst>
          </p:cNvPr>
          <p:cNvSpPr/>
          <p:nvPr/>
        </p:nvSpPr>
        <p:spPr>
          <a:xfrm rot="3310056">
            <a:off x="7371310" y="41205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9DB4F96-3C05-E1FF-A6C8-24EC39462CF6}"/>
              </a:ext>
            </a:extLst>
          </p:cNvPr>
          <p:cNvSpPr/>
          <p:nvPr/>
        </p:nvSpPr>
        <p:spPr>
          <a:xfrm rot="3310056">
            <a:off x="7523710" y="42729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A4F4417-DB59-424A-BC86-54C97A4875FA}"/>
              </a:ext>
            </a:extLst>
          </p:cNvPr>
          <p:cNvSpPr/>
          <p:nvPr/>
        </p:nvSpPr>
        <p:spPr>
          <a:xfrm rot="3310056">
            <a:off x="7676110" y="44253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0B3A0EE-7C25-2498-7DD5-CE0BD03E5EBD}"/>
              </a:ext>
            </a:extLst>
          </p:cNvPr>
          <p:cNvSpPr/>
          <p:nvPr/>
        </p:nvSpPr>
        <p:spPr>
          <a:xfrm rot="3310056">
            <a:off x="7828510" y="45777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02F66C6-DABF-3FF4-F89B-A34ECAF31336}"/>
              </a:ext>
            </a:extLst>
          </p:cNvPr>
          <p:cNvSpPr/>
          <p:nvPr/>
        </p:nvSpPr>
        <p:spPr>
          <a:xfrm rot="3310056">
            <a:off x="6827735" y="37395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59ADA3D-A909-DC72-19F4-D55C8AD8E2DE}"/>
              </a:ext>
            </a:extLst>
          </p:cNvPr>
          <p:cNvSpPr/>
          <p:nvPr/>
        </p:nvSpPr>
        <p:spPr>
          <a:xfrm rot="3310056">
            <a:off x="6980135" y="38919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E6B4EF5-FA2E-C3AA-F9B6-CCD7371A387C}"/>
              </a:ext>
            </a:extLst>
          </p:cNvPr>
          <p:cNvSpPr/>
          <p:nvPr/>
        </p:nvSpPr>
        <p:spPr>
          <a:xfrm rot="3310056">
            <a:off x="7132535" y="40443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D0125FF-D2C0-F005-1ED8-5C94AFB7C475}"/>
              </a:ext>
            </a:extLst>
          </p:cNvPr>
          <p:cNvSpPr/>
          <p:nvPr/>
        </p:nvSpPr>
        <p:spPr>
          <a:xfrm rot="3310056">
            <a:off x="7284935" y="41967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F252552-C2AF-E6DF-DFDF-1E714459A6F6}"/>
              </a:ext>
            </a:extLst>
          </p:cNvPr>
          <p:cNvSpPr/>
          <p:nvPr/>
        </p:nvSpPr>
        <p:spPr>
          <a:xfrm rot="3310056">
            <a:off x="7437335" y="43491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D14F887-9140-F170-D376-F74AF0BF7CC6}"/>
              </a:ext>
            </a:extLst>
          </p:cNvPr>
          <p:cNvSpPr/>
          <p:nvPr/>
        </p:nvSpPr>
        <p:spPr>
          <a:xfrm rot="3310056">
            <a:off x="7589735" y="45015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6629902-EE07-E0A1-0E58-23EE0CDE1F93}"/>
              </a:ext>
            </a:extLst>
          </p:cNvPr>
          <p:cNvSpPr/>
          <p:nvPr/>
        </p:nvSpPr>
        <p:spPr>
          <a:xfrm rot="3310056">
            <a:off x="7742135" y="46539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F982C-DC30-70E1-5EBE-3702B06B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01" y="683329"/>
            <a:ext cx="1074291" cy="13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96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621986-8054-B6BC-852D-27D4979E4825}"/>
              </a:ext>
            </a:extLst>
          </p:cNvPr>
          <p:cNvSpPr txBox="1">
            <a:spLocks/>
          </p:cNvSpPr>
          <p:nvPr/>
        </p:nvSpPr>
        <p:spPr>
          <a:xfrm>
            <a:off x="2098405" y="1915970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[c2:master, c1:slave]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6FA88F-C7D8-1FBC-2BB4-4362314D20F2}"/>
              </a:ext>
            </a:extLst>
          </p:cNvPr>
          <p:cNvSpPr txBox="1">
            <a:spLocks/>
          </p:cNvSpPr>
          <p:nvPr/>
        </p:nvSpPr>
        <p:spPr>
          <a:xfrm>
            <a:off x="6949027" y="1894451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[c2:master, c1:slave]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E66FC4-7537-9904-4B2E-5048195E7EA8}"/>
              </a:ext>
            </a:extLst>
          </p:cNvPr>
          <p:cNvSpPr txBox="1">
            <a:spLocks/>
          </p:cNvSpPr>
          <p:nvPr/>
        </p:nvSpPr>
        <p:spPr>
          <a:xfrm>
            <a:off x="6949027" y="133796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[slave, slave]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044F62-B717-0A5F-4AEC-2FB3808B6FAB}"/>
              </a:ext>
            </a:extLst>
          </p:cNvPr>
          <p:cNvSpPr/>
          <p:nvPr/>
        </p:nvSpPr>
        <p:spPr>
          <a:xfrm rot="18229765">
            <a:off x="5513371" y="4475750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0CBD89-E88D-8FE7-2453-FBE53E2C8D49}"/>
              </a:ext>
            </a:extLst>
          </p:cNvPr>
          <p:cNvSpPr/>
          <p:nvPr/>
        </p:nvSpPr>
        <p:spPr>
          <a:xfrm rot="18229765">
            <a:off x="5572139" y="4262577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A96AF13-59CD-E789-5C10-B40DE55C89B6}"/>
              </a:ext>
            </a:extLst>
          </p:cNvPr>
          <p:cNvSpPr/>
          <p:nvPr/>
        </p:nvSpPr>
        <p:spPr>
          <a:xfrm rot="18229765">
            <a:off x="5569254" y="4639920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2E2CDB-C10C-8687-1562-468766645186}"/>
              </a:ext>
            </a:extLst>
          </p:cNvPr>
          <p:cNvSpPr/>
          <p:nvPr/>
        </p:nvSpPr>
        <p:spPr>
          <a:xfrm rot="18229765">
            <a:off x="5723182" y="436916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B20A6FF-5E46-5E23-8CFB-81F3B4F1E96B}"/>
              </a:ext>
            </a:extLst>
          </p:cNvPr>
          <p:cNvSpPr/>
          <p:nvPr/>
        </p:nvSpPr>
        <p:spPr>
          <a:xfrm rot="18229765">
            <a:off x="5723181" y="477988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1DA4634-D6BF-0F9B-B799-EA691CAFF2AD}"/>
              </a:ext>
            </a:extLst>
          </p:cNvPr>
          <p:cNvSpPr/>
          <p:nvPr/>
        </p:nvSpPr>
        <p:spPr>
          <a:xfrm rot="18229765">
            <a:off x="5943446" y="4381269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16BD85C-97C9-C82E-C7BF-AF07D8AA2128}"/>
              </a:ext>
            </a:extLst>
          </p:cNvPr>
          <p:cNvSpPr/>
          <p:nvPr/>
        </p:nvSpPr>
        <p:spPr>
          <a:xfrm rot="18229765">
            <a:off x="6153255" y="428382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4CAF7E8-1EE6-41C6-6843-9AF4FB759BA5}"/>
              </a:ext>
            </a:extLst>
          </p:cNvPr>
          <p:cNvSpPr/>
          <p:nvPr/>
        </p:nvSpPr>
        <p:spPr>
          <a:xfrm rot="18229765">
            <a:off x="5988878" y="397055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BEB770-7DB4-FF57-7115-C8B352CE198E}"/>
              </a:ext>
            </a:extLst>
          </p:cNvPr>
          <p:cNvSpPr/>
          <p:nvPr/>
        </p:nvSpPr>
        <p:spPr>
          <a:xfrm rot="18229765">
            <a:off x="6141278" y="412295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6C839E5-B775-F1DA-C270-F8B52328E72F}"/>
              </a:ext>
            </a:extLst>
          </p:cNvPr>
          <p:cNvSpPr/>
          <p:nvPr/>
        </p:nvSpPr>
        <p:spPr>
          <a:xfrm rot="18229765">
            <a:off x="5892630" y="3893036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9862C42-F6B7-AB4B-23F7-DB56B17CADD6}"/>
              </a:ext>
            </a:extLst>
          </p:cNvPr>
          <p:cNvSpPr/>
          <p:nvPr/>
        </p:nvSpPr>
        <p:spPr>
          <a:xfrm rot="18229765">
            <a:off x="6296063" y="3845627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30F070-B5C3-D9C8-1215-1D5D7F090173}"/>
              </a:ext>
            </a:extLst>
          </p:cNvPr>
          <p:cNvSpPr/>
          <p:nvPr/>
        </p:nvSpPr>
        <p:spPr>
          <a:xfrm rot="18229765">
            <a:off x="6129821" y="3645006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E2EA75-1A24-8A50-4AEE-F6E312C46937}"/>
              </a:ext>
            </a:extLst>
          </p:cNvPr>
          <p:cNvSpPr/>
          <p:nvPr/>
        </p:nvSpPr>
        <p:spPr>
          <a:xfrm rot="18229765">
            <a:off x="6339633" y="3570560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569ECA4-20F4-779F-82DB-0EF5B975AAB4}"/>
              </a:ext>
            </a:extLst>
          </p:cNvPr>
          <p:cNvSpPr/>
          <p:nvPr/>
        </p:nvSpPr>
        <p:spPr>
          <a:xfrm rot="3310056">
            <a:off x="7000486" y="35871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0A4D213-9508-43C1-2F09-CE5DCEA5D22E}"/>
              </a:ext>
            </a:extLst>
          </p:cNvPr>
          <p:cNvSpPr/>
          <p:nvPr/>
        </p:nvSpPr>
        <p:spPr>
          <a:xfrm rot="3310056">
            <a:off x="7152886" y="37395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1AB6CEB-A7E2-4898-6D52-8C16DC0C743F}"/>
              </a:ext>
            </a:extLst>
          </p:cNvPr>
          <p:cNvSpPr/>
          <p:nvPr/>
        </p:nvSpPr>
        <p:spPr>
          <a:xfrm rot="3310056">
            <a:off x="7305286" y="38919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150E6B-47FE-3C24-A2F9-570C5A861E2D}"/>
              </a:ext>
            </a:extLst>
          </p:cNvPr>
          <p:cNvSpPr/>
          <p:nvPr/>
        </p:nvSpPr>
        <p:spPr>
          <a:xfrm rot="3310056">
            <a:off x="7457686" y="40443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BC65E96-8698-B106-9C4C-607A0C586E1D}"/>
              </a:ext>
            </a:extLst>
          </p:cNvPr>
          <p:cNvSpPr/>
          <p:nvPr/>
        </p:nvSpPr>
        <p:spPr>
          <a:xfrm rot="3310056">
            <a:off x="7610086" y="41967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CD9B352-ADEB-ECD4-7691-4E422B09C937}"/>
              </a:ext>
            </a:extLst>
          </p:cNvPr>
          <p:cNvSpPr/>
          <p:nvPr/>
        </p:nvSpPr>
        <p:spPr>
          <a:xfrm rot="3310056">
            <a:off x="7762486" y="43491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2370D9A-BBF0-03F4-0790-A1A4DFF86A2D}"/>
              </a:ext>
            </a:extLst>
          </p:cNvPr>
          <p:cNvSpPr/>
          <p:nvPr/>
        </p:nvSpPr>
        <p:spPr>
          <a:xfrm rot="3310056">
            <a:off x="7914886" y="4501502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9A67ED1-4B5D-2BBB-6CB6-5890D1B26581}"/>
              </a:ext>
            </a:extLst>
          </p:cNvPr>
          <p:cNvSpPr/>
          <p:nvPr/>
        </p:nvSpPr>
        <p:spPr>
          <a:xfrm rot="3310056">
            <a:off x="6914110" y="36633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5DFAC3B-E993-616F-7D99-B50F79F57921}"/>
              </a:ext>
            </a:extLst>
          </p:cNvPr>
          <p:cNvSpPr/>
          <p:nvPr/>
        </p:nvSpPr>
        <p:spPr>
          <a:xfrm rot="3310056">
            <a:off x="7066510" y="38157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330885-37D4-9E49-81E7-F5B1C8C2880B}"/>
              </a:ext>
            </a:extLst>
          </p:cNvPr>
          <p:cNvSpPr/>
          <p:nvPr/>
        </p:nvSpPr>
        <p:spPr>
          <a:xfrm rot="3310056">
            <a:off x="7218910" y="39681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3CABC78-9CF9-10B8-3701-48311BC49911}"/>
              </a:ext>
            </a:extLst>
          </p:cNvPr>
          <p:cNvSpPr/>
          <p:nvPr/>
        </p:nvSpPr>
        <p:spPr>
          <a:xfrm rot="3310056">
            <a:off x="7371310" y="41205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9DB4F96-3C05-E1FF-A6C8-24EC39462CF6}"/>
              </a:ext>
            </a:extLst>
          </p:cNvPr>
          <p:cNvSpPr/>
          <p:nvPr/>
        </p:nvSpPr>
        <p:spPr>
          <a:xfrm rot="3310056">
            <a:off x="7523710" y="42729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A4F4417-DB59-424A-BC86-54C97A4875FA}"/>
              </a:ext>
            </a:extLst>
          </p:cNvPr>
          <p:cNvSpPr/>
          <p:nvPr/>
        </p:nvSpPr>
        <p:spPr>
          <a:xfrm rot="3310056">
            <a:off x="7676110" y="44253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0B3A0EE-7C25-2498-7DD5-CE0BD03E5EBD}"/>
              </a:ext>
            </a:extLst>
          </p:cNvPr>
          <p:cNvSpPr/>
          <p:nvPr/>
        </p:nvSpPr>
        <p:spPr>
          <a:xfrm rot="3310056">
            <a:off x="7828510" y="4577703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02F66C6-DABF-3FF4-F89B-A34ECAF31336}"/>
              </a:ext>
            </a:extLst>
          </p:cNvPr>
          <p:cNvSpPr/>
          <p:nvPr/>
        </p:nvSpPr>
        <p:spPr>
          <a:xfrm rot="3310056">
            <a:off x="6827735" y="37395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59ADA3D-A909-DC72-19F4-D55C8AD8E2DE}"/>
              </a:ext>
            </a:extLst>
          </p:cNvPr>
          <p:cNvSpPr/>
          <p:nvPr/>
        </p:nvSpPr>
        <p:spPr>
          <a:xfrm rot="3310056">
            <a:off x="6980135" y="38919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E6B4EF5-FA2E-C3AA-F9B6-CCD7371A387C}"/>
              </a:ext>
            </a:extLst>
          </p:cNvPr>
          <p:cNvSpPr/>
          <p:nvPr/>
        </p:nvSpPr>
        <p:spPr>
          <a:xfrm rot="3310056">
            <a:off x="7132535" y="40443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D0125FF-D2C0-F005-1ED8-5C94AFB7C475}"/>
              </a:ext>
            </a:extLst>
          </p:cNvPr>
          <p:cNvSpPr/>
          <p:nvPr/>
        </p:nvSpPr>
        <p:spPr>
          <a:xfrm rot="3310056">
            <a:off x="7284935" y="41967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F252552-C2AF-E6DF-DFDF-1E714459A6F6}"/>
              </a:ext>
            </a:extLst>
          </p:cNvPr>
          <p:cNvSpPr/>
          <p:nvPr/>
        </p:nvSpPr>
        <p:spPr>
          <a:xfrm rot="3310056">
            <a:off x="7437335" y="43491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D14F887-9140-F170-D376-F74AF0BF7CC6}"/>
              </a:ext>
            </a:extLst>
          </p:cNvPr>
          <p:cNvSpPr/>
          <p:nvPr/>
        </p:nvSpPr>
        <p:spPr>
          <a:xfrm rot="3310056">
            <a:off x="7589735" y="45015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6629902-EE07-E0A1-0E58-23EE0CDE1F93}"/>
              </a:ext>
            </a:extLst>
          </p:cNvPr>
          <p:cNvSpPr/>
          <p:nvPr/>
        </p:nvSpPr>
        <p:spPr>
          <a:xfrm rot="3310056">
            <a:off x="7742135" y="4653901"/>
            <a:ext cx="469489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D1B92-E7A9-9D43-6245-D80179A40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7"/>
          <a:stretch/>
        </p:blipFill>
        <p:spPr>
          <a:xfrm flipH="1">
            <a:off x="5087329" y="1219834"/>
            <a:ext cx="1155917" cy="17067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7D9C1FE-9A3F-E8D1-72EC-F1953FB50D05}"/>
              </a:ext>
            </a:extLst>
          </p:cNvPr>
          <p:cNvSpPr txBox="1">
            <a:spLocks/>
          </p:cNvSpPr>
          <p:nvPr/>
        </p:nvSpPr>
        <p:spPr>
          <a:xfrm>
            <a:off x="2335525" y="229679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[master, master]</a:t>
            </a:r>
          </a:p>
        </p:txBody>
      </p:sp>
    </p:spTree>
    <p:extLst>
      <p:ext uri="{BB962C8B-B14F-4D97-AF65-F5344CB8AC3E}">
        <p14:creationId xmlns:p14="http://schemas.microsoft.com/office/powerpoint/2010/main" val="3447438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3D1177-ACCD-8A59-03F5-B024E7C9D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49" y="-1"/>
            <a:ext cx="6096851" cy="498227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0857A0-9F30-5529-27DD-D509D23EA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865"/>
            <a:ext cx="6096851" cy="49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19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5C58F-773C-17DE-9913-B423F58D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550"/>
            <a:ext cx="12192000" cy="567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78754C-FC11-8D89-A684-9B2A1E044569}"/>
              </a:ext>
            </a:extLst>
          </p:cNvPr>
          <p:cNvSpPr/>
          <p:nvPr/>
        </p:nvSpPr>
        <p:spPr>
          <a:xfrm>
            <a:off x="-1" y="2057399"/>
            <a:ext cx="4953001" cy="10953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7FB24-BC46-38C6-531B-78216254F585}"/>
              </a:ext>
            </a:extLst>
          </p:cNvPr>
          <p:cNvSpPr/>
          <p:nvPr/>
        </p:nvSpPr>
        <p:spPr>
          <a:xfrm>
            <a:off x="6094476" y="1752598"/>
            <a:ext cx="4953001" cy="2076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F027DC-43A9-EE49-B075-3C96355C1309}"/>
              </a:ext>
            </a:extLst>
          </p:cNvPr>
          <p:cNvSpPr/>
          <p:nvPr/>
        </p:nvSpPr>
        <p:spPr>
          <a:xfrm>
            <a:off x="-3048" y="3910011"/>
            <a:ext cx="4953001" cy="709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E0280-83FE-717A-AF65-5A9CC6874CED}"/>
              </a:ext>
            </a:extLst>
          </p:cNvPr>
          <p:cNvSpPr/>
          <p:nvPr/>
        </p:nvSpPr>
        <p:spPr>
          <a:xfrm>
            <a:off x="-3049" y="4733923"/>
            <a:ext cx="4953001" cy="709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F628E-B7CD-C07C-EA2A-68246FF8E472}"/>
              </a:ext>
            </a:extLst>
          </p:cNvPr>
          <p:cNvSpPr/>
          <p:nvPr/>
        </p:nvSpPr>
        <p:spPr>
          <a:xfrm>
            <a:off x="6094476" y="3914772"/>
            <a:ext cx="4953001" cy="709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4CF74-E516-1498-84AD-AF1B0EA20557}"/>
              </a:ext>
            </a:extLst>
          </p:cNvPr>
          <p:cNvSpPr/>
          <p:nvPr/>
        </p:nvSpPr>
        <p:spPr>
          <a:xfrm>
            <a:off x="6094476" y="4733923"/>
            <a:ext cx="4953001" cy="709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5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8" name="Picture 17" descr="Orange leaves on floor">
            <a:extLst>
              <a:ext uri="{FF2B5EF4-FFF2-40B4-BE49-F238E27FC236}">
                <a16:creationId xmlns:a16="http://schemas.microsoft.com/office/drawing/2014/main" id="{2D7B81D9-D508-E248-7C18-9F96762A6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A8582-8566-1C1E-953E-162374A65257}"/>
              </a:ext>
            </a:extLst>
          </p:cNvPr>
          <p:cNvSpPr txBox="1"/>
          <p:nvPr/>
        </p:nvSpPr>
        <p:spPr>
          <a:xfrm>
            <a:off x="5970897" y="1346268"/>
            <a:ext cx="5568285" cy="280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7236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Algorithms Implementation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48400" y="2497257"/>
            <a:ext cx="5105398" cy="367970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Load Balancing on level of control plane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Reliability in account (fails of one controller).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BW Reservation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BF0CA-6161-10AA-1FBA-BE2BF4E39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8314" y="1486023"/>
            <a:ext cx="3418197" cy="28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9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588" y="2441274"/>
            <a:ext cx="4075743" cy="367970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800" dirty="0"/>
              <a:t>By taking account two parameters: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Bandwidth of the links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Packet_in</a:t>
            </a:r>
            <a:r>
              <a:rPr lang="en-US" sz="2800" dirty="0"/>
              <a:t> message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TCP Communication (Hello Messages)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36003-24B4-F6EC-297F-069E774E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25" y="2009958"/>
            <a:ext cx="3443161" cy="33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1BE53F-5D29-BC89-B87A-2BBEA155108F}"/>
              </a:ext>
            </a:extLst>
          </p:cNvPr>
          <p:cNvSpPr txBox="1"/>
          <p:nvPr/>
        </p:nvSpPr>
        <p:spPr>
          <a:xfrm>
            <a:off x="838199" y="1120676"/>
            <a:ext cx="8336281" cy="2308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Single point of Failure </a:t>
            </a:r>
          </a:p>
        </p:txBody>
      </p:sp>
    </p:spTree>
    <p:extLst>
      <p:ext uri="{BB962C8B-B14F-4D97-AF65-F5344CB8AC3E}">
        <p14:creationId xmlns:p14="http://schemas.microsoft.com/office/powerpoint/2010/main" val="909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A214C-9375-8E70-605C-16C507D50B02}"/>
              </a:ext>
            </a:extLst>
          </p:cNvPr>
          <p:cNvSpPr/>
          <p:nvPr/>
        </p:nvSpPr>
        <p:spPr>
          <a:xfrm>
            <a:off x="1294822" y="177282"/>
            <a:ext cx="4975349" cy="231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315557-D166-AC89-05A3-6D12F0CAFC85}"/>
              </a:ext>
            </a:extLst>
          </p:cNvPr>
          <p:cNvSpPr txBox="1">
            <a:spLocks/>
          </p:cNvSpPr>
          <p:nvPr/>
        </p:nvSpPr>
        <p:spPr>
          <a:xfrm>
            <a:off x="1447222" y="431973"/>
            <a:ext cx="4772975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Problem: </a:t>
            </a:r>
            <a:r>
              <a:rPr lang="en-US" sz="2000" b="1" dirty="0"/>
              <a:t>Single Point of Failure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2427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24D8-5C61-D6F6-0383-EBE17D3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22" y="279573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287DCFE-876B-3764-85AE-B6611CB6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845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315557-D166-AC89-05A3-6D12F0CAFC85}"/>
              </a:ext>
            </a:extLst>
          </p:cNvPr>
          <p:cNvSpPr txBox="1">
            <a:spLocks/>
          </p:cNvSpPr>
          <p:nvPr/>
        </p:nvSpPr>
        <p:spPr>
          <a:xfrm>
            <a:off x="9029122" y="279573"/>
            <a:ext cx="4772975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Solved!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45CD2B-B539-9132-F282-9774C0049582}"/>
              </a:ext>
            </a:extLst>
          </p:cNvPr>
          <p:cNvSpPr txBox="1">
            <a:spLocks/>
          </p:cNvSpPr>
          <p:nvPr/>
        </p:nvSpPr>
        <p:spPr>
          <a:xfrm>
            <a:off x="3162879" y="-24342"/>
            <a:ext cx="4772975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Sync: TCP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ED429BE-5CA4-424A-C5AD-4CE47F9C2B03}"/>
              </a:ext>
            </a:extLst>
          </p:cNvPr>
          <p:cNvSpPr txBox="1">
            <a:spLocks/>
          </p:cNvSpPr>
          <p:nvPr/>
        </p:nvSpPr>
        <p:spPr>
          <a:xfrm>
            <a:off x="7113863" y="1915970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[c2:slave, c1:master]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185A9B-E347-6BE2-88F6-A3F933BE2AD9}"/>
              </a:ext>
            </a:extLst>
          </p:cNvPr>
          <p:cNvSpPr txBox="1">
            <a:spLocks/>
          </p:cNvSpPr>
          <p:nvPr/>
        </p:nvSpPr>
        <p:spPr>
          <a:xfrm>
            <a:off x="2113878" y="1839647"/>
            <a:ext cx="3202778" cy="760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[c2:master, c1:slave]</a:t>
            </a:r>
          </a:p>
        </p:txBody>
      </p:sp>
    </p:spTree>
    <p:extLst>
      <p:ext uri="{BB962C8B-B14F-4D97-AF65-F5344CB8AC3E}">
        <p14:creationId xmlns:p14="http://schemas.microsoft.com/office/powerpoint/2010/main" val="230037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7BE52C-BC03-35A7-EA1C-6C0C3B95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3" y="1301080"/>
            <a:ext cx="4962011" cy="4327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722983-41B5-6680-F4BD-F17D94591024}"/>
              </a:ext>
            </a:extLst>
          </p:cNvPr>
          <p:cNvSpPr txBox="1"/>
          <p:nvPr/>
        </p:nvSpPr>
        <p:spPr>
          <a:xfrm>
            <a:off x="1839310" y="531970"/>
            <a:ext cx="1338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Switch_2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9FF685-93EC-0EFA-95EE-2033DF260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08" y="1301080"/>
            <a:ext cx="4017581" cy="42872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DFB856-AAFB-400D-CEF7-46171D069A37}"/>
              </a:ext>
            </a:extLst>
          </p:cNvPr>
          <p:cNvSpPr txBox="1"/>
          <p:nvPr/>
        </p:nvSpPr>
        <p:spPr>
          <a:xfrm>
            <a:off x="8492351" y="555250"/>
            <a:ext cx="1338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Switch_1</a:t>
            </a:r>
          </a:p>
        </p:txBody>
      </p:sp>
    </p:spTree>
    <p:extLst>
      <p:ext uri="{BB962C8B-B14F-4D97-AF65-F5344CB8AC3E}">
        <p14:creationId xmlns:p14="http://schemas.microsoft.com/office/powerpoint/2010/main" val="376100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1632-A8D9-D044-7797-78856BC2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10" y="1915970"/>
            <a:ext cx="5056789" cy="432714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22983-41B5-6680-F4BD-F17D94591024}"/>
              </a:ext>
            </a:extLst>
          </p:cNvPr>
          <p:cNvSpPr txBox="1"/>
          <p:nvPr/>
        </p:nvSpPr>
        <p:spPr>
          <a:xfrm>
            <a:off x="1839310" y="531970"/>
            <a:ext cx="1777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Controller_2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FB856-AAFB-400D-CEF7-46171D069A37}"/>
              </a:ext>
            </a:extLst>
          </p:cNvPr>
          <p:cNvSpPr txBox="1"/>
          <p:nvPr/>
        </p:nvSpPr>
        <p:spPr>
          <a:xfrm>
            <a:off x="8492351" y="555250"/>
            <a:ext cx="1777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Controller_1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97939-25FD-DBB5-5767-DAB99910E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6"/>
          <a:stretch/>
        </p:blipFill>
        <p:spPr>
          <a:xfrm>
            <a:off x="6333796" y="1301080"/>
            <a:ext cx="5801535" cy="5494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7E17D-9F70-5307-DCA2-1A76551F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9" y="1301081"/>
            <a:ext cx="5732706" cy="54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387</Words>
  <Application>Microsoft Office PowerPoint</Application>
  <PresentationFormat>Widescreen</PresentationFormat>
  <Paragraphs>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Meiryo</vt:lpstr>
      <vt:lpstr>Arial</vt:lpstr>
      <vt:lpstr>Calibri</vt:lpstr>
      <vt:lpstr>Calibri Light</vt:lpstr>
      <vt:lpstr>Office Theme</vt:lpstr>
      <vt:lpstr>Implementation of Load Balancing in multi-controller topology</vt:lpstr>
      <vt:lpstr>Environment</vt:lpstr>
      <vt:lpstr>Algorithms Implementation </vt:lpstr>
      <vt:lpstr>PowerPoint Presentation</vt:lpstr>
      <vt:lpstr>PowerPoint Presentation</vt:lpstr>
      <vt:lpstr>Problems</vt:lpstr>
      <vt:lpstr>Problems</vt:lpstr>
      <vt:lpstr>PowerPoint Presentation</vt:lpstr>
      <vt:lpstr>PowerPoint Presentation</vt:lpstr>
      <vt:lpstr>PowerPoint Presentation</vt:lpstr>
      <vt:lpstr>Problems</vt:lpstr>
      <vt:lpstr>Problems</vt:lpstr>
      <vt:lpstr>Problems</vt:lpstr>
      <vt:lpstr>PowerPoint Presentation</vt:lpstr>
      <vt:lpstr>Problems</vt:lpstr>
      <vt:lpstr>Problems</vt:lpstr>
      <vt:lpstr>PowerPoint Presentation</vt:lpstr>
      <vt:lpstr>Problems</vt:lpstr>
      <vt:lpstr>Problems</vt:lpstr>
      <vt:lpstr>Problems</vt:lpstr>
      <vt:lpstr>PowerPoint Presentation</vt:lpstr>
      <vt:lpstr>PowerPoint Presentation</vt:lpstr>
      <vt:lpstr>Problems</vt:lpstr>
      <vt:lpstr>Problems</vt:lpstr>
      <vt:lpstr>Problems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Load Balancing in multi-controller topology</dc:title>
  <dc:creator>Mohammed Alramadan</dc:creator>
  <cp:lastModifiedBy>Mohammed Alramadan</cp:lastModifiedBy>
  <cp:revision>5</cp:revision>
  <dcterms:created xsi:type="dcterms:W3CDTF">2023-12-28T01:13:06Z</dcterms:created>
  <dcterms:modified xsi:type="dcterms:W3CDTF">2024-01-29T04:33:12Z</dcterms:modified>
</cp:coreProperties>
</file>