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4034F4-9438-43AA-AEAE-38F83A14EFA5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6D5DB3-9233-484F-9747-844603167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Hot_properties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Made </a:t>
            </a:r>
            <a:r>
              <a:rPr lang="en-US" dirty="0" smtClean="0"/>
              <a:t>by:Arran</a:t>
            </a:r>
            <a:r>
              <a:rPr lang="en-US" dirty="0" smtClean="0"/>
              <a:t> </a:t>
            </a:r>
            <a:r>
              <a:rPr lang="en-US" dirty="0" smtClean="0"/>
              <a:t>pratik</a:t>
            </a:r>
            <a:r>
              <a:rPr lang="en-US" dirty="0" smtClean="0"/>
              <a:t> </a:t>
            </a:r>
            <a:r>
              <a:rPr lang="en-US" dirty="0" smtClean="0"/>
              <a:t>Gonsalves</a:t>
            </a:r>
            <a:endParaRPr lang="en-US" dirty="0" smtClean="0"/>
          </a:p>
          <a:p>
            <a:pPr algn="l"/>
            <a:r>
              <a:rPr lang="en-US" dirty="0" smtClean="0"/>
              <a:t>Order ID:#247648</a:t>
            </a:r>
          </a:p>
          <a:p>
            <a:pPr algn="l"/>
            <a:r>
              <a:rPr lang="en-US" dirty="0" smtClean="0"/>
              <a:t>Branch: 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people of the country the world class infrastructure to live.</a:t>
            </a:r>
          </a:p>
          <a:p>
            <a:r>
              <a:rPr lang="en-US" dirty="0" smtClean="0"/>
              <a:t>Easily accessible in almost every part of the country.</a:t>
            </a:r>
          </a:p>
          <a:p>
            <a:r>
              <a:rPr lang="en-US" dirty="0" smtClean="0"/>
              <a:t>Complete documentation provided.</a:t>
            </a:r>
          </a:p>
          <a:p>
            <a:r>
              <a:rPr lang="en-US" dirty="0" smtClean="0"/>
              <a:t>World’s largest network of housing.</a:t>
            </a:r>
          </a:p>
          <a:p>
            <a:r>
              <a:rPr lang="en-US" dirty="0" smtClean="0"/>
              <a:t>User’s survey ranked best platform for housing.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Guide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scroll through various parts of nation where houses are available.</a:t>
            </a:r>
          </a:p>
          <a:p>
            <a:r>
              <a:rPr lang="en-US" dirty="0" smtClean="0"/>
              <a:t>Customized for users as </a:t>
            </a:r>
            <a:r>
              <a:rPr lang="en-US" dirty="0" smtClean="0"/>
              <a:t>flat,plot</a:t>
            </a:r>
            <a:r>
              <a:rPr lang="en-US" dirty="0" smtClean="0"/>
              <a:t> and bungalow details are separately given.</a:t>
            </a:r>
          </a:p>
          <a:p>
            <a:r>
              <a:rPr lang="en-US" dirty="0" smtClean="0"/>
              <a:t>Users can easily login and create their account.</a:t>
            </a:r>
          </a:p>
          <a:p>
            <a:r>
              <a:rPr lang="en-US" dirty="0" smtClean="0"/>
              <a:t>Users can easily schedule appointment for booking online.</a:t>
            </a:r>
          </a:p>
          <a:p>
            <a:r>
              <a:rPr lang="en-US" dirty="0" smtClean="0"/>
              <a:t>Users can also update their information in less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Admin guide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access all the records.</a:t>
            </a:r>
          </a:p>
          <a:p>
            <a:r>
              <a:rPr lang="en-US" dirty="0" smtClean="0"/>
              <a:t>Admin can also update records.</a:t>
            </a:r>
          </a:p>
          <a:p>
            <a:r>
              <a:rPr lang="en-US" dirty="0" smtClean="0"/>
              <a:t>Admin can easily delete records.</a:t>
            </a:r>
          </a:p>
          <a:p>
            <a:r>
              <a:rPr lang="en-US" dirty="0" smtClean="0"/>
              <a:t>Admin can check and help users to change  appointment.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Programming languages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/>
            <a:r>
              <a:rPr lang="en-US" dirty="0" smtClean="0"/>
              <a:t>Python IDLE 3.6.0</a:t>
            </a:r>
          </a:p>
          <a:p>
            <a:r>
              <a:rPr lang="en-US" dirty="0" smtClean="0"/>
              <a:t>My SQL command line 5.5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fuctions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Conditional operators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25272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</TotalTime>
  <Words>157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Hot_properties</vt:lpstr>
      <vt:lpstr>OBJECTIVES</vt:lpstr>
      <vt:lpstr>User Guide</vt:lpstr>
      <vt:lpstr>Admin guide</vt:lpstr>
      <vt:lpstr>Programming languages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Hot_properties</dc:title>
  <dc:creator>hp</dc:creator>
  <cp:lastModifiedBy>hp</cp:lastModifiedBy>
  <cp:revision>14</cp:revision>
  <dcterms:created xsi:type="dcterms:W3CDTF">2019-07-07T18:10:45Z</dcterms:created>
  <dcterms:modified xsi:type="dcterms:W3CDTF">2019-07-08T07:04:31Z</dcterms:modified>
</cp:coreProperties>
</file>