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0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1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5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April 22,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2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495" y="577516"/>
            <a:ext cx="87028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Team –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Yarr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Group members</a:t>
            </a:r>
          </a:p>
          <a:p>
            <a:pPr algn="ctr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Rajat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Paliwal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Saurabh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Saini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Swastik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Kulshreshtha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Utkarsh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Tailor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033B6-D347-9424-3C1C-1F2F9119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27221"/>
            <a:ext cx="10728322" cy="1477328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FDEA51-653D-AAFD-8522-75FBEF30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37" y="2477432"/>
            <a:ext cx="10728325" cy="3227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onnect farmers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consumers directly to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facilitate the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sale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of fresh, locally grown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produce that is free from middleman commission.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ED9E2D9-EE69-4775-8CE5-9EAC35AD2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D75B673-1FA7-415E-8B2E-7A0550C8B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06" y="728451"/>
            <a:ext cx="5073447" cy="5073447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5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4845" y="729912"/>
            <a:ext cx="8903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algn="ctr"/>
            <a:endParaRPr lang="en-US" sz="5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Freshness and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quality Product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Convenience and ease of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Cost-effectiveness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Supporting local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communities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Trust and transparency</a:t>
            </a:r>
          </a:p>
        </p:txBody>
      </p:sp>
    </p:spTree>
    <p:extLst>
      <p:ext uri="{BB962C8B-B14F-4D97-AF65-F5344CB8AC3E}">
        <p14:creationId xmlns:p14="http://schemas.microsoft.com/office/powerpoint/2010/main" val="576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2418" y="671467"/>
            <a:ext cx="6984989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Features of website</a:t>
            </a:r>
          </a:p>
          <a:p>
            <a:pPr algn="ctr"/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listings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Ordering and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payment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User profiles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Font typeface="Arial" pitchFamily="34" charset="0"/>
              <a:buChar char="•"/>
            </a:pP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BlobVTI</vt:lpstr>
      <vt:lpstr>PowerPoint Presentation</vt:lpstr>
      <vt:lpstr>Problem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fARMconnect</dc:title>
  <dc:creator>rajat paliwal</dc:creator>
  <cp:lastModifiedBy>saurabh saini</cp:lastModifiedBy>
  <cp:revision>12</cp:revision>
  <dcterms:created xsi:type="dcterms:W3CDTF">2023-04-22T09:05:18Z</dcterms:created>
  <dcterms:modified xsi:type="dcterms:W3CDTF">2023-04-22T12:33:48Z</dcterms:modified>
</cp:coreProperties>
</file>