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01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95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40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1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44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30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87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37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8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76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E6C4-DE20-4AFE-BCF1-AB9D0B65D993}" type="datetimeFigureOut">
              <a:rPr kumimoji="1" lang="ja-JP" altLang="en-US" smtClean="0"/>
              <a:t>2020/3/11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47F5C-EE78-4A0E-959E-9A512406E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2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71933" y="854015"/>
            <a:ext cx="5132716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検索窓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966823" y="1785669"/>
            <a:ext cx="6280030" cy="353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検索結果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アルゴリズム名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66823" y="2283126"/>
            <a:ext cx="6280030" cy="353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66823" y="2777709"/>
            <a:ext cx="6280030" cy="353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966823" y="3292423"/>
            <a:ext cx="6280030" cy="353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ja-JP" altLang="en-US" dirty="0"/>
          </a:p>
        </p:txBody>
      </p:sp>
      <p:sp>
        <p:nvSpPr>
          <p:cNvPr id="7" name="二等辺三角形 6"/>
          <p:cNvSpPr/>
          <p:nvPr/>
        </p:nvSpPr>
        <p:spPr>
          <a:xfrm rot="5696581">
            <a:off x="1643332" y="1820174"/>
            <a:ext cx="215661" cy="28467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5696581">
            <a:off x="1643331" y="2317630"/>
            <a:ext cx="215661" cy="28467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 rot="5696581">
            <a:off x="1643331" y="2812213"/>
            <a:ext cx="215661" cy="28467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/>
        </p:nvSpPr>
        <p:spPr>
          <a:xfrm rot="5696581">
            <a:off x="1643331" y="3344542"/>
            <a:ext cx="215661" cy="28467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1022691">
            <a:off x="1552390" y="3906196"/>
            <a:ext cx="215661" cy="284673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966823" y="3810094"/>
            <a:ext cx="6280030" cy="353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902260" y="4763932"/>
            <a:ext cx="4248374" cy="1610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コード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7237561" y="854015"/>
            <a:ext cx="1380227" cy="577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検索ボタン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305244" y="4882551"/>
            <a:ext cx="785004" cy="42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コピーボタン</a:t>
            </a:r>
            <a:endParaRPr kumimoji="1" lang="ja-JP" altLang="en-US" sz="1400" dirty="0"/>
          </a:p>
        </p:txBody>
      </p:sp>
      <p:sp>
        <p:nvSpPr>
          <p:cNvPr id="16" name="フリーフォーム 15"/>
          <p:cNvSpPr/>
          <p:nvPr/>
        </p:nvSpPr>
        <p:spPr>
          <a:xfrm>
            <a:off x="1259457" y="1639019"/>
            <a:ext cx="967070" cy="1992702"/>
          </a:xfrm>
          <a:custGeom>
            <a:avLst/>
            <a:gdLst>
              <a:gd name="connsiteX0" fmla="*/ 500332 w 967070"/>
              <a:gd name="connsiteY0" fmla="*/ 1992702 h 1992702"/>
              <a:gd name="connsiteX1" fmla="*/ 439947 w 967070"/>
              <a:gd name="connsiteY1" fmla="*/ 1958196 h 1992702"/>
              <a:gd name="connsiteX2" fmla="*/ 405441 w 967070"/>
              <a:gd name="connsiteY2" fmla="*/ 1949570 h 1992702"/>
              <a:gd name="connsiteX3" fmla="*/ 370935 w 967070"/>
              <a:gd name="connsiteY3" fmla="*/ 1915064 h 1992702"/>
              <a:gd name="connsiteX4" fmla="*/ 336430 w 967070"/>
              <a:gd name="connsiteY4" fmla="*/ 1889185 h 1992702"/>
              <a:gd name="connsiteX5" fmla="*/ 276045 w 967070"/>
              <a:gd name="connsiteY5" fmla="*/ 1846053 h 1992702"/>
              <a:gd name="connsiteX6" fmla="*/ 241539 w 967070"/>
              <a:gd name="connsiteY6" fmla="*/ 1811547 h 1992702"/>
              <a:gd name="connsiteX7" fmla="*/ 172528 w 967070"/>
              <a:gd name="connsiteY7" fmla="*/ 1716656 h 1992702"/>
              <a:gd name="connsiteX8" fmla="*/ 129396 w 967070"/>
              <a:gd name="connsiteY8" fmla="*/ 1630392 h 1992702"/>
              <a:gd name="connsiteX9" fmla="*/ 103517 w 967070"/>
              <a:gd name="connsiteY9" fmla="*/ 1578634 h 1992702"/>
              <a:gd name="connsiteX10" fmla="*/ 69011 w 967070"/>
              <a:gd name="connsiteY10" fmla="*/ 1500996 h 1992702"/>
              <a:gd name="connsiteX11" fmla="*/ 25879 w 967070"/>
              <a:gd name="connsiteY11" fmla="*/ 1337094 h 1992702"/>
              <a:gd name="connsiteX12" fmla="*/ 17252 w 967070"/>
              <a:gd name="connsiteY12" fmla="*/ 1285336 h 1992702"/>
              <a:gd name="connsiteX13" fmla="*/ 0 w 967070"/>
              <a:gd name="connsiteY13" fmla="*/ 1112807 h 1992702"/>
              <a:gd name="connsiteX14" fmla="*/ 25879 w 967070"/>
              <a:gd name="connsiteY14" fmla="*/ 715992 h 1992702"/>
              <a:gd name="connsiteX15" fmla="*/ 34505 w 967070"/>
              <a:gd name="connsiteY15" fmla="*/ 681487 h 1992702"/>
              <a:gd name="connsiteX16" fmla="*/ 43132 w 967070"/>
              <a:gd name="connsiteY16" fmla="*/ 638355 h 1992702"/>
              <a:gd name="connsiteX17" fmla="*/ 94890 w 967070"/>
              <a:gd name="connsiteY17" fmla="*/ 543464 h 1992702"/>
              <a:gd name="connsiteX18" fmla="*/ 120769 w 967070"/>
              <a:gd name="connsiteY18" fmla="*/ 474453 h 1992702"/>
              <a:gd name="connsiteX19" fmla="*/ 155275 w 967070"/>
              <a:gd name="connsiteY19" fmla="*/ 439947 h 1992702"/>
              <a:gd name="connsiteX20" fmla="*/ 181154 w 967070"/>
              <a:gd name="connsiteY20" fmla="*/ 405441 h 1992702"/>
              <a:gd name="connsiteX21" fmla="*/ 215660 w 967070"/>
              <a:gd name="connsiteY21" fmla="*/ 336430 h 1992702"/>
              <a:gd name="connsiteX22" fmla="*/ 267418 w 967070"/>
              <a:gd name="connsiteY22" fmla="*/ 267419 h 1992702"/>
              <a:gd name="connsiteX23" fmla="*/ 327803 w 967070"/>
              <a:gd name="connsiteY23" fmla="*/ 181155 h 1992702"/>
              <a:gd name="connsiteX24" fmla="*/ 353683 w 967070"/>
              <a:gd name="connsiteY24" fmla="*/ 146649 h 1992702"/>
              <a:gd name="connsiteX25" fmla="*/ 388188 w 967070"/>
              <a:gd name="connsiteY25" fmla="*/ 129396 h 1992702"/>
              <a:gd name="connsiteX26" fmla="*/ 414068 w 967070"/>
              <a:gd name="connsiteY26" fmla="*/ 86264 h 1992702"/>
              <a:gd name="connsiteX27" fmla="*/ 465826 w 967070"/>
              <a:gd name="connsiteY27" fmla="*/ 43132 h 1992702"/>
              <a:gd name="connsiteX28" fmla="*/ 543464 w 967070"/>
              <a:gd name="connsiteY28" fmla="*/ 0 h 1992702"/>
              <a:gd name="connsiteX29" fmla="*/ 646981 w 967070"/>
              <a:gd name="connsiteY29" fmla="*/ 17253 h 1992702"/>
              <a:gd name="connsiteX30" fmla="*/ 715992 w 967070"/>
              <a:gd name="connsiteY30" fmla="*/ 94890 h 1992702"/>
              <a:gd name="connsiteX31" fmla="*/ 759124 w 967070"/>
              <a:gd name="connsiteY31" fmla="*/ 129396 h 1992702"/>
              <a:gd name="connsiteX32" fmla="*/ 767751 w 967070"/>
              <a:gd name="connsiteY32" fmla="*/ 163902 h 1992702"/>
              <a:gd name="connsiteX33" fmla="*/ 819509 w 967070"/>
              <a:gd name="connsiteY33" fmla="*/ 250166 h 1992702"/>
              <a:gd name="connsiteX34" fmla="*/ 879894 w 967070"/>
              <a:gd name="connsiteY34" fmla="*/ 414068 h 1992702"/>
              <a:gd name="connsiteX35" fmla="*/ 923026 w 967070"/>
              <a:gd name="connsiteY35" fmla="*/ 517585 h 1992702"/>
              <a:gd name="connsiteX36" fmla="*/ 931652 w 967070"/>
              <a:gd name="connsiteY36" fmla="*/ 586596 h 1992702"/>
              <a:gd name="connsiteX37" fmla="*/ 948905 w 967070"/>
              <a:gd name="connsiteY37" fmla="*/ 629728 h 1992702"/>
              <a:gd name="connsiteX38" fmla="*/ 957532 w 967070"/>
              <a:gd name="connsiteY38" fmla="*/ 664234 h 1992702"/>
              <a:gd name="connsiteX39" fmla="*/ 940279 w 967070"/>
              <a:gd name="connsiteY39" fmla="*/ 1138687 h 1992702"/>
              <a:gd name="connsiteX40" fmla="*/ 914400 w 967070"/>
              <a:gd name="connsiteY40" fmla="*/ 1259456 h 1992702"/>
              <a:gd name="connsiteX41" fmla="*/ 879894 w 967070"/>
              <a:gd name="connsiteY41" fmla="*/ 1293962 h 1992702"/>
              <a:gd name="connsiteX42" fmla="*/ 845388 w 967070"/>
              <a:gd name="connsiteY42" fmla="*/ 1362973 h 1992702"/>
              <a:gd name="connsiteX43" fmla="*/ 828135 w 967070"/>
              <a:gd name="connsiteY43" fmla="*/ 1388853 h 1992702"/>
              <a:gd name="connsiteX44" fmla="*/ 810883 w 967070"/>
              <a:gd name="connsiteY44" fmla="*/ 1423358 h 1992702"/>
              <a:gd name="connsiteX45" fmla="*/ 767751 w 967070"/>
              <a:gd name="connsiteY45" fmla="*/ 1475117 h 1992702"/>
              <a:gd name="connsiteX46" fmla="*/ 741871 w 967070"/>
              <a:gd name="connsiteY46" fmla="*/ 1500996 h 1992702"/>
              <a:gd name="connsiteX47" fmla="*/ 690113 w 967070"/>
              <a:gd name="connsiteY47" fmla="*/ 1561381 h 1992702"/>
              <a:gd name="connsiteX48" fmla="*/ 646981 w 967070"/>
              <a:gd name="connsiteY48" fmla="*/ 1613139 h 1992702"/>
              <a:gd name="connsiteX49" fmla="*/ 638354 w 967070"/>
              <a:gd name="connsiteY49" fmla="*/ 1639019 h 1992702"/>
              <a:gd name="connsiteX50" fmla="*/ 569343 w 967070"/>
              <a:gd name="connsiteY50" fmla="*/ 1708030 h 1992702"/>
              <a:gd name="connsiteX51" fmla="*/ 517585 w 967070"/>
              <a:gd name="connsiteY51" fmla="*/ 1768415 h 1992702"/>
              <a:gd name="connsiteX52" fmla="*/ 500332 w 967070"/>
              <a:gd name="connsiteY52" fmla="*/ 1794294 h 1992702"/>
              <a:gd name="connsiteX53" fmla="*/ 439947 w 967070"/>
              <a:gd name="connsiteY53" fmla="*/ 1854679 h 1992702"/>
              <a:gd name="connsiteX54" fmla="*/ 422694 w 967070"/>
              <a:gd name="connsiteY54" fmla="*/ 1880558 h 1992702"/>
              <a:gd name="connsiteX55" fmla="*/ 370935 w 967070"/>
              <a:gd name="connsiteY55" fmla="*/ 1932317 h 1992702"/>
              <a:gd name="connsiteX56" fmla="*/ 232913 w 967070"/>
              <a:gd name="connsiteY56" fmla="*/ 1915064 h 1992702"/>
              <a:gd name="connsiteX57" fmla="*/ 189781 w 967070"/>
              <a:gd name="connsiteY57" fmla="*/ 1880558 h 19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67070" h="1992702">
                <a:moveTo>
                  <a:pt x="500332" y="1992702"/>
                </a:moveTo>
                <a:cubicBezTo>
                  <a:pt x="480204" y="1981200"/>
                  <a:pt x="461052" y="1967789"/>
                  <a:pt x="439947" y="1958196"/>
                </a:cubicBezTo>
                <a:cubicBezTo>
                  <a:pt x="429154" y="1953290"/>
                  <a:pt x="415495" y="1955854"/>
                  <a:pt x="405441" y="1949570"/>
                </a:cubicBezTo>
                <a:cubicBezTo>
                  <a:pt x="391647" y="1940949"/>
                  <a:pt x="383177" y="1925775"/>
                  <a:pt x="370935" y="1915064"/>
                </a:cubicBezTo>
                <a:cubicBezTo>
                  <a:pt x="360115" y="1905597"/>
                  <a:pt x="347250" y="1898652"/>
                  <a:pt x="336430" y="1889185"/>
                </a:cubicBezTo>
                <a:cubicBezTo>
                  <a:pt x="286048" y="1845101"/>
                  <a:pt x="322636" y="1861583"/>
                  <a:pt x="276045" y="1846053"/>
                </a:cubicBezTo>
                <a:cubicBezTo>
                  <a:pt x="264543" y="1834551"/>
                  <a:pt x="250798" y="1824921"/>
                  <a:pt x="241539" y="1811547"/>
                </a:cubicBezTo>
                <a:cubicBezTo>
                  <a:pt x="171352" y="1710166"/>
                  <a:pt x="230751" y="1755472"/>
                  <a:pt x="172528" y="1716656"/>
                </a:cubicBezTo>
                <a:lnTo>
                  <a:pt x="129396" y="1630392"/>
                </a:lnTo>
                <a:cubicBezTo>
                  <a:pt x="120770" y="1613139"/>
                  <a:pt x="108196" y="1597347"/>
                  <a:pt x="103517" y="1578634"/>
                </a:cubicBezTo>
                <a:cubicBezTo>
                  <a:pt x="90823" y="1527862"/>
                  <a:pt x="100990" y="1554294"/>
                  <a:pt x="69011" y="1500996"/>
                </a:cubicBezTo>
                <a:cubicBezTo>
                  <a:pt x="27042" y="1249185"/>
                  <a:pt x="78756" y="1508944"/>
                  <a:pt x="25879" y="1337094"/>
                </a:cubicBezTo>
                <a:cubicBezTo>
                  <a:pt x="20735" y="1320377"/>
                  <a:pt x="19257" y="1302711"/>
                  <a:pt x="17252" y="1285336"/>
                </a:cubicBezTo>
                <a:cubicBezTo>
                  <a:pt x="10627" y="1227920"/>
                  <a:pt x="5751" y="1170317"/>
                  <a:pt x="0" y="1112807"/>
                </a:cubicBezTo>
                <a:cubicBezTo>
                  <a:pt x="8626" y="980535"/>
                  <a:pt x="15309" y="848123"/>
                  <a:pt x="25879" y="715992"/>
                </a:cubicBezTo>
                <a:cubicBezTo>
                  <a:pt x="26824" y="704174"/>
                  <a:pt x="31933" y="693060"/>
                  <a:pt x="34505" y="681487"/>
                </a:cubicBezTo>
                <a:cubicBezTo>
                  <a:pt x="37686" y="667174"/>
                  <a:pt x="37255" y="651788"/>
                  <a:pt x="43132" y="638355"/>
                </a:cubicBezTo>
                <a:cubicBezTo>
                  <a:pt x="57573" y="605346"/>
                  <a:pt x="79466" y="576025"/>
                  <a:pt x="94890" y="543464"/>
                </a:cubicBezTo>
                <a:cubicBezTo>
                  <a:pt x="105407" y="521261"/>
                  <a:pt x="108390" y="495674"/>
                  <a:pt x="120769" y="474453"/>
                </a:cubicBezTo>
                <a:cubicBezTo>
                  <a:pt x="128965" y="460403"/>
                  <a:pt x="144564" y="452189"/>
                  <a:pt x="155275" y="439947"/>
                </a:cubicBezTo>
                <a:cubicBezTo>
                  <a:pt x="164743" y="429127"/>
                  <a:pt x="173910" y="417860"/>
                  <a:pt x="181154" y="405441"/>
                </a:cubicBezTo>
                <a:cubicBezTo>
                  <a:pt x="194113" y="383226"/>
                  <a:pt x="202029" y="358240"/>
                  <a:pt x="215660" y="336430"/>
                </a:cubicBezTo>
                <a:cubicBezTo>
                  <a:pt x="230900" y="312046"/>
                  <a:pt x="254559" y="293138"/>
                  <a:pt x="267418" y="267419"/>
                </a:cubicBezTo>
                <a:cubicBezTo>
                  <a:pt x="296675" y="208905"/>
                  <a:pt x="273015" y="249640"/>
                  <a:pt x="327803" y="181155"/>
                </a:cubicBezTo>
                <a:cubicBezTo>
                  <a:pt x="336785" y="169928"/>
                  <a:pt x="342767" y="156006"/>
                  <a:pt x="353683" y="146649"/>
                </a:cubicBezTo>
                <a:cubicBezTo>
                  <a:pt x="363446" y="138280"/>
                  <a:pt x="376686" y="135147"/>
                  <a:pt x="388188" y="129396"/>
                </a:cubicBezTo>
                <a:cubicBezTo>
                  <a:pt x="396815" y="115019"/>
                  <a:pt x="404008" y="99677"/>
                  <a:pt x="414068" y="86264"/>
                </a:cubicBezTo>
                <a:cubicBezTo>
                  <a:pt x="429156" y="66147"/>
                  <a:pt x="445198" y="56025"/>
                  <a:pt x="465826" y="43132"/>
                </a:cubicBezTo>
                <a:cubicBezTo>
                  <a:pt x="509151" y="16054"/>
                  <a:pt x="502271" y="20596"/>
                  <a:pt x="543464" y="0"/>
                </a:cubicBezTo>
                <a:cubicBezTo>
                  <a:pt x="577970" y="5751"/>
                  <a:pt x="616330" y="395"/>
                  <a:pt x="646981" y="17253"/>
                </a:cubicBezTo>
                <a:cubicBezTo>
                  <a:pt x="677320" y="33939"/>
                  <a:pt x="691508" y="70406"/>
                  <a:pt x="715992" y="94890"/>
                </a:cubicBezTo>
                <a:cubicBezTo>
                  <a:pt x="729011" y="107909"/>
                  <a:pt x="744747" y="117894"/>
                  <a:pt x="759124" y="129396"/>
                </a:cubicBezTo>
                <a:cubicBezTo>
                  <a:pt x="762000" y="140898"/>
                  <a:pt x="763348" y="152894"/>
                  <a:pt x="767751" y="163902"/>
                </a:cubicBezTo>
                <a:cubicBezTo>
                  <a:pt x="786213" y="210057"/>
                  <a:pt x="792377" y="213990"/>
                  <a:pt x="819509" y="250166"/>
                </a:cubicBezTo>
                <a:cubicBezTo>
                  <a:pt x="841607" y="404863"/>
                  <a:pt x="803831" y="185883"/>
                  <a:pt x="879894" y="414068"/>
                </a:cubicBezTo>
                <a:cubicBezTo>
                  <a:pt x="903247" y="484125"/>
                  <a:pt x="889014" y="449560"/>
                  <a:pt x="923026" y="517585"/>
                </a:cubicBezTo>
                <a:cubicBezTo>
                  <a:pt x="925901" y="540589"/>
                  <a:pt x="926439" y="564007"/>
                  <a:pt x="931652" y="586596"/>
                </a:cubicBezTo>
                <a:cubicBezTo>
                  <a:pt x="935134" y="601684"/>
                  <a:pt x="944008" y="615038"/>
                  <a:pt x="948905" y="629728"/>
                </a:cubicBezTo>
                <a:cubicBezTo>
                  <a:pt x="952654" y="640976"/>
                  <a:pt x="954656" y="652732"/>
                  <a:pt x="957532" y="664234"/>
                </a:cubicBezTo>
                <a:cubicBezTo>
                  <a:pt x="973291" y="900633"/>
                  <a:pt x="970829" y="772092"/>
                  <a:pt x="940279" y="1138687"/>
                </a:cubicBezTo>
                <a:cubicBezTo>
                  <a:pt x="937653" y="1170195"/>
                  <a:pt x="932505" y="1229280"/>
                  <a:pt x="914400" y="1259456"/>
                </a:cubicBezTo>
                <a:cubicBezTo>
                  <a:pt x="906031" y="1273404"/>
                  <a:pt x="888917" y="1280428"/>
                  <a:pt x="879894" y="1293962"/>
                </a:cubicBezTo>
                <a:cubicBezTo>
                  <a:pt x="865628" y="1315361"/>
                  <a:pt x="857704" y="1340394"/>
                  <a:pt x="845388" y="1362973"/>
                </a:cubicBezTo>
                <a:cubicBezTo>
                  <a:pt x="840423" y="1372075"/>
                  <a:pt x="833279" y="1379851"/>
                  <a:pt x="828135" y="1388853"/>
                </a:cubicBezTo>
                <a:cubicBezTo>
                  <a:pt x="821755" y="1400018"/>
                  <a:pt x="818257" y="1412823"/>
                  <a:pt x="810883" y="1423358"/>
                </a:cubicBezTo>
                <a:cubicBezTo>
                  <a:pt x="798004" y="1441757"/>
                  <a:pt x="782672" y="1458332"/>
                  <a:pt x="767751" y="1475117"/>
                </a:cubicBezTo>
                <a:cubicBezTo>
                  <a:pt x="759646" y="1484235"/>
                  <a:pt x="749191" y="1491236"/>
                  <a:pt x="741871" y="1500996"/>
                </a:cubicBezTo>
                <a:cubicBezTo>
                  <a:pt x="695049" y="1563424"/>
                  <a:pt x="739594" y="1528393"/>
                  <a:pt x="690113" y="1561381"/>
                </a:cubicBezTo>
                <a:cubicBezTo>
                  <a:pt x="670332" y="1620719"/>
                  <a:pt x="699207" y="1550467"/>
                  <a:pt x="646981" y="1613139"/>
                </a:cubicBezTo>
                <a:cubicBezTo>
                  <a:pt x="641160" y="1620125"/>
                  <a:pt x="644112" y="1631981"/>
                  <a:pt x="638354" y="1639019"/>
                </a:cubicBezTo>
                <a:cubicBezTo>
                  <a:pt x="617753" y="1664197"/>
                  <a:pt x="588862" y="1682004"/>
                  <a:pt x="569343" y="1708030"/>
                </a:cubicBezTo>
                <a:cubicBezTo>
                  <a:pt x="472444" y="1837232"/>
                  <a:pt x="607682" y="1660300"/>
                  <a:pt x="517585" y="1768415"/>
                </a:cubicBezTo>
                <a:cubicBezTo>
                  <a:pt x="510948" y="1776380"/>
                  <a:pt x="507268" y="1786588"/>
                  <a:pt x="500332" y="1794294"/>
                </a:cubicBezTo>
                <a:cubicBezTo>
                  <a:pt x="481289" y="1815452"/>
                  <a:pt x="455737" y="1830994"/>
                  <a:pt x="439947" y="1854679"/>
                </a:cubicBezTo>
                <a:cubicBezTo>
                  <a:pt x="434196" y="1863305"/>
                  <a:pt x="430025" y="1873227"/>
                  <a:pt x="422694" y="1880558"/>
                </a:cubicBezTo>
                <a:cubicBezTo>
                  <a:pt x="358494" y="1944758"/>
                  <a:pt x="411595" y="1871328"/>
                  <a:pt x="370935" y="1932317"/>
                </a:cubicBezTo>
                <a:cubicBezTo>
                  <a:pt x="324928" y="1926566"/>
                  <a:pt x="277494" y="1927802"/>
                  <a:pt x="232913" y="1915064"/>
                </a:cubicBezTo>
                <a:cubicBezTo>
                  <a:pt x="215209" y="1910006"/>
                  <a:pt x="189781" y="1880558"/>
                  <a:pt x="189781" y="1880558"/>
                </a:cubicBezTo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2597" y="17355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4028" y="454179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押したら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コードが開く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448036" y="4313208"/>
            <a:ext cx="1785668" cy="1984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アルゴリズムの</a:t>
            </a:r>
            <a:r>
              <a:rPr kumimoji="1" lang="ja-JP" altLang="en-US" dirty="0" smtClean="0"/>
              <a:t>説明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568806" y="5650301"/>
            <a:ext cx="1583156" cy="483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計算</a:t>
            </a:r>
            <a:r>
              <a:rPr lang="ja-JP" altLang="en-US" dirty="0"/>
              <a:t>量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6823" y="4197551"/>
            <a:ext cx="4244196" cy="443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コードの入出力の説明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83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HP</cp:lastModifiedBy>
  <cp:revision>4</cp:revision>
  <dcterms:created xsi:type="dcterms:W3CDTF">2020-03-11T07:37:15Z</dcterms:created>
  <dcterms:modified xsi:type="dcterms:W3CDTF">2020-03-11T08:15:40Z</dcterms:modified>
</cp:coreProperties>
</file>