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7" r:id="rId2"/>
    <p:sldId id="348" r:id="rId3"/>
    <p:sldId id="374" r:id="rId4"/>
    <p:sldId id="375" r:id="rId5"/>
    <p:sldId id="376" r:id="rId6"/>
    <p:sldId id="379" r:id="rId7"/>
    <p:sldId id="380" r:id="rId8"/>
    <p:sldId id="377" r:id="rId9"/>
    <p:sldId id="3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D30"/>
    <a:srgbClr val="E0C6B5"/>
    <a:srgbClr val="2B2B2B"/>
    <a:srgbClr val="F9EFE0"/>
    <a:srgbClr val="B4E3F0"/>
    <a:srgbClr val="0532AC"/>
    <a:srgbClr val="1CA4D0"/>
    <a:srgbClr val="E95D20"/>
    <a:srgbClr val="0036A0"/>
    <a:srgbClr val="0C6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3ADA-CC51-4192-879A-BBBD36B7E3F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4E63-60D1-4886-9CEE-A226AF03C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4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00A83-62DF-4D08-B182-8ACB9BFAB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C237E2-A748-4B19-A2F7-6EC31C45A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41281F-F9C4-4D82-A593-265B76A5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A9B6A-B059-439C-BC04-AF018773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BBE83-A848-4619-8339-0965DA1E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54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F2E0-FB7E-40DA-9BCD-E641F2AF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81AC2E-BF1A-432A-AFE2-A38AEAC4A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59C3D-54E7-472C-AEBE-718E1F8D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4E812-312B-4DC1-93DC-E14E7C58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D4A85-FB60-4AFB-80FD-3938DF63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95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7F847B-6517-407C-BC21-4ABFC72F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0C4888-6597-4608-A93C-F34C6A08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31F0B-7D4D-4AD5-99ED-4CA116F7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65A4C-DE2B-4769-A38B-EE881E9A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58BBC-8586-4842-9B50-4067480F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07257-9E7F-49B6-8969-BC94CEAC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614A8-64B4-4462-BDD4-B2B232F6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38C97-81C3-4057-94A8-1CBE77A3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F2303-4503-4259-BAEF-601D5192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97846-EB6B-4E0B-9315-1BBAD4B6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DEABF-8349-42D1-984F-7F38F55B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765EB3-641A-4819-88B2-87711B8BA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7BF55-C05B-475E-A974-0DA213C5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A0BC9-3B4B-409F-80F8-442B7911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DDB94-8D56-486F-B661-96EA9695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9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AA4B-8C56-4FAE-960E-8A51EA0C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9C858-FCD3-46A1-9181-434222E32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AE1B84-627E-4E6C-846C-ECE5D7A8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BF6C8E-7DCD-496E-BEE7-2632B82C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B9E074-076C-46E6-9556-FADB7905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02083D-6DA6-4558-9AA2-A83541C9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F0BAD-C15A-4A8F-8983-2CDA8A4E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47855-5984-4617-987D-AF686F0B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694EBE-3E83-4BE2-94EA-282EBFB6C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DB9DD6-62F0-4D32-A57E-5A076B9D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7FC5B6-2143-4487-A9D5-E0D0F3BA8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AB43DB-31C0-44ED-A7A1-92E1B921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9C649A-5B36-400B-BEDC-C218EE9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290575-4611-45BA-950A-3E1111F2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FF746-4CA4-44B6-AAD3-9788083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571BE-1B6C-4B56-808B-6C722579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CAB4F2-D5F1-4DAE-B990-D45ED4BB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AEF389-5C87-4A45-808C-ABEE7D66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8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9FAAB8-E982-4821-8D1B-9D833915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237460-A828-4028-BA8A-467BEEC6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752088-C0E8-4A2E-BE8A-B03F02F4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66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43FC2-5F18-47FD-B6DB-A49A0046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930BF-4816-4136-9778-60E065B5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0F2553-794A-458D-BE11-C74A523F4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C3438-8530-4DB7-A0B2-56FC22BC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73FC23-313C-4B1C-89A3-526725F5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FE89E6-1E10-47CB-A2BE-5C041FE7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4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1E44-FE81-4380-B767-259C90AC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A7A117-1EE2-410B-9D7E-76B12FCB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18D01-5019-4659-AC30-20BC9760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E03F38-E0CA-400E-BC4D-64653ED2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496A4-C2D0-486B-91DE-A6354A37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A33817-8E58-453E-9E02-B078DB8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8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3F934-F606-48DA-8BD1-151BD033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52C75A-5EE7-44FA-8915-71AF9B60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629822-0C14-48BB-966D-BB7B8E969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5089-C3A3-463E-A160-3CAC13F84762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CE59DC-B7F8-4CD5-AA90-9FCD52C92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8FBC6-C8D5-414D-86F7-3B8645B7B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9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592BBD36-910E-47B3-8A57-6677D3CAE517}"/>
              </a:ext>
            </a:extLst>
          </p:cNvPr>
          <p:cNvSpPr>
            <a:spLocks noGrp="1"/>
          </p:cNvSpPr>
          <p:nvPr/>
        </p:nvSpPr>
        <p:spPr>
          <a:xfrm>
            <a:off x="4168044" y="1407791"/>
            <a:ext cx="7772400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МДК 01.03 Осуществление интеграций модулей в программный продукт</a:t>
            </a:r>
          </a:p>
        </p:txBody>
      </p:sp>
      <p:sp>
        <p:nvSpPr>
          <p:cNvPr id="7" name="Подзаголовок 3">
            <a:extLst>
              <a:ext uri="{FF2B5EF4-FFF2-40B4-BE49-F238E27FC236}">
                <a16:creationId xmlns:a16="http://schemas.microsoft.com/office/drawing/2014/main" id="{5B62FAB3-70EB-4AF5-844A-B26BF74EC495}"/>
              </a:ext>
            </a:extLst>
          </p:cNvPr>
          <p:cNvSpPr>
            <a:spLocks noGrp="1"/>
          </p:cNvSpPr>
          <p:nvPr/>
        </p:nvSpPr>
        <p:spPr>
          <a:xfrm>
            <a:off x="4615459" y="2702352"/>
            <a:ext cx="6653035" cy="792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0036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 Информационные системы и программирование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5DB42B-1FC4-4BE3-A6F8-A4A3DB5CC335}"/>
              </a:ext>
            </a:extLst>
          </p:cNvPr>
          <p:cNvSpPr/>
          <p:nvPr/>
        </p:nvSpPr>
        <p:spPr>
          <a:xfrm>
            <a:off x="6884790" y="989460"/>
            <a:ext cx="247375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solidFill>
                  <a:srgbClr val="0036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Проектная работа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3F4F009-A7F8-4ADF-95A1-25C62A7C0FEE}"/>
              </a:ext>
            </a:extLst>
          </p:cNvPr>
          <p:cNvSpPr txBox="1"/>
          <p:nvPr/>
        </p:nvSpPr>
        <p:spPr>
          <a:xfrm>
            <a:off x="5082645" y="6128909"/>
            <a:ext cx="202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cs typeface="Times New Roman" panose="02020603050405020304" pitchFamily="18" charset="0"/>
              </a:rPr>
              <a:t>Нижний Новгород</a:t>
            </a:r>
          </a:p>
          <a:p>
            <a:pPr algn="ctr"/>
            <a:r>
              <a:rPr lang="ru-RU" b="1" dirty="0">
                <a:cs typeface="Times New Roman" panose="02020603050405020304" pitchFamily="18" charset="0"/>
              </a:rPr>
              <a:t>20</a:t>
            </a:r>
            <a:r>
              <a:rPr lang="en-US" b="1" dirty="0">
                <a:cs typeface="Times New Roman" panose="02020603050405020304" pitchFamily="18" charset="0"/>
              </a:rPr>
              <a:t>2</a:t>
            </a:r>
            <a:r>
              <a:rPr lang="ru-RU" b="1" dirty="0">
                <a:cs typeface="Times New Roman" panose="02020603050405020304" pitchFamily="18" charset="0"/>
              </a:rPr>
              <a:t>4 г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C58849F-7D54-49EE-A0B4-FC09EB0390F6}"/>
              </a:ext>
            </a:extLst>
          </p:cNvPr>
          <p:cNvSpPr/>
          <p:nvPr/>
        </p:nvSpPr>
        <p:spPr>
          <a:xfrm>
            <a:off x="5172236" y="4211664"/>
            <a:ext cx="6653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Колиниченко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Екатерина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группа 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3П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курс 4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Руководители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: Мамшева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Ю.С.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9234CE-4E0C-4A44-93B7-7ABDEB4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82565" cy="68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9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79D45-5855-4FFF-AFD3-65745B953502}"/>
              </a:ext>
            </a:extLst>
          </p:cNvPr>
          <p:cNvSpPr txBox="1">
            <a:spLocks/>
          </p:cNvSpPr>
          <p:nvPr/>
        </p:nvSpPr>
        <p:spPr>
          <a:xfrm>
            <a:off x="285946" y="1462890"/>
            <a:ext cx="11161410" cy="14158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разработки </a:t>
            </a:r>
            <a: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создание мобильного приложения </a:t>
            </a:r>
            <a:r>
              <a:rPr lang="en-US" sz="2000" dirty="0" err="1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MeowMates</a:t>
            </a:r>
            <a: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где хозяин может зарегистрировать своего котика и найти ему друга.</a:t>
            </a:r>
            <a:r>
              <a:rPr lang="en-US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solidFill>
                <a:srgbClr val="E0C6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70C218-1D58-49B4-9A54-3CF5421D09BF}"/>
              </a:ext>
            </a:extLst>
          </p:cNvPr>
          <p:cNvSpPr/>
          <p:nvPr/>
        </p:nvSpPr>
        <p:spPr>
          <a:xfrm>
            <a:off x="3850191" y="2840565"/>
            <a:ext cx="79437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макет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серверную часть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тестирование серверной части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мобильное 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тестирование мобильного приложения;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Подготовить отчет и презентацию о разработанном продукте;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Презентовать мобильное приложение </a:t>
            </a:r>
            <a:r>
              <a:rPr lang="en-US" sz="2000" dirty="0" err="1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MeowMates</a:t>
            </a:r>
            <a:endParaRPr lang="ru-RU" sz="2000" dirty="0">
              <a:solidFill>
                <a:srgbClr val="E0C6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10880A-D002-4D51-A198-97BC36A6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6" y="2878702"/>
            <a:ext cx="3282873" cy="32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1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07BECB-87FB-4BC6-B978-CF7563757455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715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Макет приложения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EA9370-8A69-4D91-A61E-269D2D13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5" y="1585735"/>
            <a:ext cx="6819499" cy="5026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B3C9FA-7038-473D-9074-B61971D52F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2009" y="2703798"/>
            <a:ext cx="4835446" cy="17338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A56860-891D-430C-880E-00D67EB1D7D2}"/>
              </a:ext>
            </a:extLst>
          </p:cNvPr>
          <p:cNvPicPr/>
          <p:nvPr/>
        </p:nvPicPr>
        <p:blipFill rotWithShape="1">
          <a:blip r:embed="rId4"/>
          <a:srcRect r="59652"/>
          <a:stretch/>
        </p:blipFill>
        <p:spPr>
          <a:xfrm>
            <a:off x="7801184" y="4654759"/>
            <a:ext cx="3657096" cy="1544209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3C1FF5E-6A92-4D95-8EC5-3DF4FE8D30DF}"/>
              </a:ext>
            </a:extLst>
          </p:cNvPr>
          <p:cNvSpPr/>
          <p:nvPr/>
        </p:nvSpPr>
        <p:spPr>
          <a:xfrm>
            <a:off x="7950852" y="1966807"/>
            <a:ext cx="190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Шрифты:</a:t>
            </a:r>
            <a:endParaRPr lang="ru-RU" sz="2000" dirty="0">
              <a:solidFill>
                <a:srgbClr val="E0C6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0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24EF42-CF05-4369-AB3A-CB1E65124EA6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Серверная часть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FC84B6-8FC2-4EF7-A90B-0B64B6B639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5" y="1670483"/>
            <a:ext cx="6002482" cy="4836990"/>
          </a:xfrm>
          <a:prstGeom prst="rect">
            <a:avLst/>
          </a:prstGeom>
          <a:noFill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07534-5979-4580-8246-489145A7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9"/>
          <a:stretch/>
        </p:blipFill>
        <p:spPr>
          <a:xfrm>
            <a:off x="6868475" y="2706323"/>
            <a:ext cx="4536256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DC5316-87DB-41D9-8D90-ECE62054D00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18C1-2767-45F5-9984-8B3BD58F1EB9}"/>
              </a:ext>
            </a:extLst>
          </p:cNvPr>
          <p:cNvSpPr/>
          <p:nvPr/>
        </p:nvSpPr>
        <p:spPr>
          <a:xfrm>
            <a:off x="4876412" y="2012285"/>
            <a:ext cx="190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Архитектура:</a:t>
            </a:r>
            <a:endParaRPr lang="ru-RU" sz="2000" dirty="0">
              <a:solidFill>
                <a:srgbClr val="E0C6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7BA172-9F4B-4EB6-BA2E-7B96BF17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04" y="2540149"/>
            <a:ext cx="2863671" cy="37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647F23F-20F8-4427-B914-D727C309E20E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B9A5E3-D995-4253-8EE0-ED12A5FD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02" y="1672194"/>
            <a:ext cx="2242007" cy="48473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9FCE256-606B-4A54-8292-BF6DC609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36" y="1647948"/>
            <a:ext cx="2306977" cy="48473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8B72F2-95F3-4932-B987-9147CE218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674" y="1647949"/>
            <a:ext cx="2313386" cy="487164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AC1F43-6F7A-412F-B4B4-782FE0221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923" y="1647947"/>
            <a:ext cx="2292429" cy="48473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82C783-302B-435A-B1FC-74FF3A90E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587" y="1672194"/>
            <a:ext cx="2308588" cy="48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9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CE7B44-DAFC-4B20-AADC-88DFF0C20B1F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AB8292-CC5D-4975-9C6A-25E07C62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02" y="1613604"/>
            <a:ext cx="2306977" cy="48574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111662-C28E-4654-8085-57C35182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49" y="1613604"/>
            <a:ext cx="2313386" cy="485746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793171-36A1-400A-A97E-A943DE59D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895" y="1613605"/>
            <a:ext cx="2269340" cy="48135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8FDD6C-8137-4C92-8AD6-44D6069FD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649" y="1613604"/>
            <a:ext cx="2269341" cy="49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A0D1E33-0312-4553-AA85-2E253A46A167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мобильного приложения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E57501-D6C3-44C9-9157-4D98EA08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72" y="4387309"/>
            <a:ext cx="6689633" cy="21617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4B54F4-FEA4-4838-ACCB-FF7A652D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79" y="1625306"/>
            <a:ext cx="4972818" cy="25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7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4741B2-D0C5-48D3-91B4-99BD88242096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36035A9-6D1E-4F82-8BDB-1099893DE7E8}"/>
              </a:ext>
            </a:extLst>
          </p:cNvPr>
          <p:cNvSpPr/>
          <p:nvPr/>
        </p:nvSpPr>
        <p:spPr>
          <a:xfrm>
            <a:off x="433634" y="1614142"/>
            <a:ext cx="5250730" cy="659876"/>
          </a:xfrm>
          <a:prstGeom prst="round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6">
            <a:extLst>
              <a:ext uri="{FF2B5EF4-FFF2-40B4-BE49-F238E27FC236}">
                <a16:creationId xmlns:a16="http://schemas.microsoft.com/office/drawing/2014/main" id="{E0474A7E-6F19-44FD-B536-89493E934EDF}"/>
              </a:ext>
            </a:extLst>
          </p:cNvPr>
          <p:cNvSpPr txBox="1">
            <a:spLocks/>
          </p:cNvSpPr>
          <p:nvPr/>
        </p:nvSpPr>
        <p:spPr>
          <a:xfrm>
            <a:off x="546754" y="1639936"/>
            <a:ext cx="6975836" cy="6340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Разработано мобильное приложение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5F5014A-A305-4FFE-AFA3-7E51FBCB8120}"/>
              </a:ext>
            </a:extLst>
          </p:cNvPr>
          <p:cNvSpPr/>
          <p:nvPr/>
        </p:nvSpPr>
        <p:spPr>
          <a:xfrm>
            <a:off x="433634" y="2471653"/>
            <a:ext cx="5250730" cy="659876"/>
          </a:xfrm>
          <a:prstGeom prst="round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5E182DD8-B26A-4B4A-826A-9D782D80EDCC}"/>
              </a:ext>
            </a:extLst>
          </p:cNvPr>
          <p:cNvSpPr txBox="1">
            <a:spLocks/>
          </p:cNvSpPr>
          <p:nvPr/>
        </p:nvSpPr>
        <p:spPr>
          <a:xfrm>
            <a:off x="546754" y="2471653"/>
            <a:ext cx="4854805" cy="6340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Достигнуты поставленные задачи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6AEF00F-AD08-4BC9-93D4-F3E840C63A7B}"/>
              </a:ext>
            </a:extLst>
          </p:cNvPr>
          <p:cNvSpPr/>
          <p:nvPr/>
        </p:nvSpPr>
        <p:spPr>
          <a:xfrm>
            <a:off x="433634" y="3411976"/>
            <a:ext cx="5662366" cy="634082"/>
          </a:xfrm>
          <a:prstGeom prst="round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6">
            <a:extLst>
              <a:ext uri="{FF2B5EF4-FFF2-40B4-BE49-F238E27FC236}">
                <a16:creationId xmlns:a16="http://schemas.microsoft.com/office/drawing/2014/main" id="{3CC04C0A-E7D4-4D02-BDC7-C7992A2FC44B}"/>
              </a:ext>
            </a:extLst>
          </p:cNvPr>
          <p:cNvSpPr txBox="1">
            <a:spLocks/>
          </p:cNvSpPr>
          <p:nvPr/>
        </p:nvSpPr>
        <p:spPr>
          <a:xfrm>
            <a:off x="546754" y="3411976"/>
            <a:ext cx="5674937" cy="6340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 протестировано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6C88FBC-B217-46F6-AE7C-F4D837E45E0E}"/>
              </a:ext>
            </a:extLst>
          </p:cNvPr>
          <p:cNvSpPr/>
          <p:nvPr/>
        </p:nvSpPr>
        <p:spPr>
          <a:xfrm>
            <a:off x="433634" y="4375469"/>
            <a:ext cx="5250730" cy="659876"/>
          </a:xfrm>
          <a:prstGeom prst="roundRect">
            <a:avLst/>
          </a:prstGeom>
          <a:solidFill>
            <a:srgbClr val="4A3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6">
            <a:extLst>
              <a:ext uri="{FF2B5EF4-FFF2-40B4-BE49-F238E27FC236}">
                <a16:creationId xmlns:a16="http://schemas.microsoft.com/office/drawing/2014/main" id="{6C20E15E-44D6-457B-88EB-EC8169EFA353}"/>
              </a:ext>
            </a:extLst>
          </p:cNvPr>
          <p:cNvSpPr txBox="1">
            <a:spLocks/>
          </p:cNvSpPr>
          <p:nvPr/>
        </p:nvSpPr>
        <p:spPr>
          <a:xfrm>
            <a:off x="546754" y="4375469"/>
            <a:ext cx="4854805" cy="6340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Разработана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746933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127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ЦЕЛЬ И ЗАДАЧИ</vt:lpstr>
      <vt:lpstr>Макет приложения</vt:lpstr>
      <vt:lpstr>Серверная часть</vt:lpstr>
      <vt:lpstr>Мобильное приложение</vt:lpstr>
      <vt:lpstr>Мобильное приложение</vt:lpstr>
      <vt:lpstr>Мобильное приложение</vt:lpstr>
      <vt:lpstr>Тестирование мобильного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ПМ.04 Сопровождение и обслуживание ПО КС</dc:title>
  <dc:creator>КолиниченкоЕС@ngknn.local</dc:creator>
  <cp:lastModifiedBy>Katya</cp:lastModifiedBy>
  <cp:revision>161</cp:revision>
  <dcterms:created xsi:type="dcterms:W3CDTF">2024-05-16T11:36:29Z</dcterms:created>
  <dcterms:modified xsi:type="dcterms:W3CDTF">2024-11-28T08:51:58Z</dcterms:modified>
</cp:coreProperties>
</file>