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sldIdLst>
    <p:sldId id="268" r:id="rId5"/>
    <p:sldId id="269" r:id="rId6"/>
    <p:sldId id="270" r:id="rId7"/>
    <p:sldId id="271" r:id="rId8"/>
    <p:sldId id="272" r:id="rId9"/>
    <p:sldId id="273" r:id="rId10"/>
    <p:sldId id="274" r:id="rId11"/>
    <p:sldId id="275" r:id="rId12"/>
    <p:sldId id="276" r:id="rId13"/>
    <p:sldId id="277" r:id="rId14"/>
    <p:sldId id="278" r:id="rId15"/>
    <p:sldId id="279" r:id="rId1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media/image3.png"/><Relationship Id="rId6" Type="http://schemas.openxmlformats.org/officeDocument/2006/relationships/tags" Target="../tags/tag8.xml"/><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6.xml"/><Relationship Id="rId3" Type="http://schemas.openxmlformats.org/officeDocument/2006/relationships/image" Target="../media/image5.png"/><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png"/><Relationship Id="rId2" Type="http://schemas.openxmlformats.org/officeDocument/2006/relationships/tags" Target="../tags/tag2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7.png"/><Relationship Id="rId5" Type="http://schemas.openxmlformats.org/officeDocument/2006/relationships/tags" Target="../tags/tag80.xml"/><Relationship Id="rId4" Type="http://schemas.openxmlformats.org/officeDocument/2006/relationships/image" Target="../media/image6.png"/><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image" Target="../media/image1.png"/><Relationship Id="rId2" Type="http://schemas.openxmlformats.org/officeDocument/2006/relationships/tags" Target="../tags/tag89.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93.xml"/><Relationship Id="rId3" Type="http://schemas.openxmlformats.org/officeDocument/2006/relationships/image" Target="../media/image2.png"/><Relationship Id="rId2" Type="http://schemas.openxmlformats.org/officeDocument/2006/relationships/tags" Target="../tags/tag92.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image" Target="../media/image3.png"/><Relationship Id="rId6" Type="http://schemas.openxmlformats.org/officeDocument/2006/relationships/tags" Target="../tags/tag96.xml"/><Relationship Id="rId5" Type="http://schemas.openxmlformats.org/officeDocument/2006/relationships/image" Target="../media/image2.png"/><Relationship Id="rId4" Type="http://schemas.openxmlformats.org/officeDocument/2006/relationships/tags" Target="../tags/tag95.xml"/><Relationship Id="rId3" Type="http://schemas.openxmlformats.org/officeDocument/2006/relationships/image" Target="../media/image4.png"/><Relationship Id="rId2" Type="http://schemas.openxmlformats.org/officeDocument/2006/relationships/tags" Target="../tags/tag94.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00.xml"/><Relationship Id="rId3" Type="http://schemas.openxmlformats.org/officeDocument/2006/relationships/image" Target="../media/image2.png"/><Relationship Id="rId2" Type="http://schemas.openxmlformats.org/officeDocument/2006/relationships/tags" Target="../tags/tag99.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02.xml"/><Relationship Id="rId3" Type="http://schemas.openxmlformats.org/officeDocument/2006/relationships/image" Target="../media/image2.png"/><Relationship Id="rId2" Type="http://schemas.openxmlformats.org/officeDocument/2006/relationships/tags" Target="../tags/tag101.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04.xml"/><Relationship Id="rId3" Type="http://schemas.openxmlformats.org/officeDocument/2006/relationships/image" Target="../media/image5.png"/><Relationship Id="rId2" Type="http://schemas.openxmlformats.org/officeDocument/2006/relationships/tags" Target="../tags/tag103.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06.xml"/><Relationship Id="rId3" Type="http://schemas.openxmlformats.org/officeDocument/2006/relationships/image" Target="../media/image2.png"/><Relationship Id="rId2" Type="http://schemas.openxmlformats.org/officeDocument/2006/relationships/tags" Target="../tags/tag105.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08.xml"/><Relationship Id="rId3" Type="http://schemas.openxmlformats.org/officeDocument/2006/relationships/image" Target="../media/image2.png"/><Relationship Id="rId2" Type="http://schemas.openxmlformats.org/officeDocument/2006/relationships/tags" Target="../tags/tag107.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10.xml"/><Relationship Id="rId3" Type="http://schemas.openxmlformats.org/officeDocument/2006/relationships/image" Target="../media/image2.png"/><Relationship Id="rId2" Type="http://schemas.openxmlformats.org/officeDocument/2006/relationships/tags" Target="../tags/tag109.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image" Target="../media/image1.png"/><Relationship Id="rId2" Type="http://schemas.openxmlformats.org/officeDocument/2006/relationships/tags" Target="../tags/tag111.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image" Target="../media/image3.png"/><Relationship Id="rId4" Type="http://schemas.openxmlformats.org/officeDocument/2006/relationships/tags" Target="../tags/tag115.xml"/><Relationship Id="rId3" Type="http://schemas.openxmlformats.org/officeDocument/2006/relationships/image" Target="../media/image2.png"/><Relationship Id="rId2" Type="http://schemas.openxmlformats.org/officeDocument/2006/relationships/tags" Target="../tags/tag114.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image" Target="../media/image3.png"/><Relationship Id="rId5" Type="http://schemas.openxmlformats.org/officeDocument/2006/relationships/tags" Target="../tags/tag122.xml"/><Relationship Id="rId4" Type="http://schemas.openxmlformats.org/officeDocument/2006/relationships/image" Target="../media/image2.png"/><Relationship Id="rId3" Type="http://schemas.openxmlformats.org/officeDocument/2006/relationships/tags" Target="../tags/tag121.xml"/><Relationship Id="rId2" Type="http://schemas.openxmlformats.org/officeDocument/2006/relationships/tags" Target="../tags/tag120.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image" Target="../media/image3.png"/><Relationship Id="rId5" Type="http://schemas.openxmlformats.org/officeDocument/2006/relationships/tags" Target="../tags/tag130.xml"/><Relationship Id="rId4" Type="http://schemas.openxmlformats.org/officeDocument/2006/relationships/image" Target="../media/image2.png"/><Relationship Id="rId3" Type="http://schemas.openxmlformats.org/officeDocument/2006/relationships/tags" Target="../tags/tag129.xml"/><Relationship Id="rId2" Type="http://schemas.openxmlformats.org/officeDocument/2006/relationships/tags" Target="../tags/tag128.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image" Target="../media/image3.png"/><Relationship Id="rId5" Type="http://schemas.openxmlformats.org/officeDocument/2006/relationships/tags" Target="../tags/tag139.xml"/><Relationship Id="rId4" Type="http://schemas.openxmlformats.org/officeDocument/2006/relationships/image" Target="../media/image2.png"/><Relationship Id="rId3" Type="http://schemas.openxmlformats.org/officeDocument/2006/relationships/tags" Target="../tags/tag138.xml"/><Relationship Id="rId2" Type="http://schemas.openxmlformats.org/officeDocument/2006/relationships/tags" Target="../tags/tag137.xml"/><Relationship Id="rId12" Type="http://schemas.openxmlformats.org/officeDocument/2006/relationships/tags" Target="../tags/tag145.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image" Target="../media/image3.png"/><Relationship Id="rId5" Type="http://schemas.openxmlformats.org/officeDocument/2006/relationships/tags" Target="../tags/tag148.xml"/><Relationship Id="rId4" Type="http://schemas.openxmlformats.org/officeDocument/2006/relationships/image" Target="../media/image2.png"/><Relationship Id="rId3" Type="http://schemas.openxmlformats.org/officeDocument/2006/relationships/tags" Target="../tags/tag147.xml"/><Relationship Id="rId2" Type="http://schemas.openxmlformats.org/officeDocument/2006/relationships/tags" Target="../tags/tag146.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image" Target="../media/image3.png"/><Relationship Id="rId5" Type="http://schemas.openxmlformats.org/officeDocument/2006/relationships/tags" Target="../tags/tag157.xml"/><Relationship Id="rId4" Type="http://schemas.openxmlformats.org/officeDocument/2006/relationships/image" Target="../media/image2.png"/><Relationship Id="rId3" Type="http://schemas.openxmlformats.org/officeDocument/2006/relationships/tags" Target="../tags/tag156.xml"/><Relationship Id="rId2" Type="http://schemas.openxmlformats.org/officeDocument/2006/relationships/tags" Target="../tags/tag155.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image" Target="../media/image7.png"/><Relationship Id="rId5" Type="http://schemas.openxmlformats.org/officeDocument/2006/relationships/tags" Target="../tags/tag168.xml"/><Relationship Id="rId4" Type="http://schemas.openxmlformats.org/officeDocument/2006/relationships/image" Target="../media/image6.png"/><Relationship Id="rId3" Type="http://schemas.openxmlformats.org/officeDocument/2006/relationships/tags" Target="../tags/tag167.xml"/><Relationship Id="rId2" Type="http://schemas.openxmlformats.org/officeDocument/2006/relationships/tags" Target="../tags/tag166.xml"/><Relationship Id="rId11" Type="http://schemas.openxmlformats.org/officeDocument/2006/relationships/tags" Target="../tags/tag173.xml"/><Relationship Id="rId10" Type="http://schemas.openxmlformats.org/officeDocument/2006/relationships/tags" Target="../tags/tag172.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descr="图片21"/>
          <p:cNvPicPr>
            <a:picLocks noChangeAspect="1"/>
          </p:cNvPicPr>
          <p:nvPr>
            <p:custDataLst>
              <p:tags r:id="rId2"/>
            </p:custDataLst>
          </p:nvPr>
        </p:nvPicPr>
        <p:blipFill>
          <a:blip r:embed="rId3"/>
          <a:stretch>
            <a:fillRect/>
          </a:stretch>
        </p:blipFill>
        <p:spPr>
          <a:xfrm>
            <a:off x="26587" y="0"/>
            <a:ext cx="9090826" cy="6858000"/>
          </a:xfrm>
          <a:prstGeom prst="rect">
            <a:avLst/>
          </a:prstGeom>
        </p:spPr>
      </p:pic>
      <p:sp>
        <p:nvSpPr>
          <p:cNvPr id="16" name="日期占位符 15"/>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914422" y="2188514"/>
            <a:ext cx="3619024" cy="1384994"/>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500" b="1" i="0" u="none" strike="noStrike" kern="1200" cap="none" spc="600" normalizeH="0" baseline="0" noProof="0" dirty="0">
                <a:ln>
                  <a:noFill/>
                </a:ln>
                <a:solidFill>
                  <a:schemeClr val="lt1"/>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914422" y="4058570"/>
            <a:ext cx="3619500" cy="484778"/>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图片18"/>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7" name="图片 6" descr="图片19"/>
          <p:cNvPicPr>
            <a:picLocks noChangeAspect="1"/>
          </p:cNvPicPr>
          <p:nvPr>
            <p:custDataLst>
              <p:tags r:id="rId4"/>
            </p:custDataLst>
          </p:nvPr>
        </p:nvPicPr>
        <p:blipFill>
          <a:blip r:embed="rId5"/>
          <a:stretch>
            <a:fillRect/>
          </a:stretch>
        </p:blipFill>
        <p:spPr>
          <a:xfrm>
            <a:off x="8603932" y="-5379"/>
            <a:ext cx="540068" cy="720090"/>
          </a:xfrm>
          <a:prstGeom prst="rect">
            <a:avLst/>
          </a:prstGeom>
        </p:spPr>
      </p:pic>
      <p:sp>
        <p:nvSpPr>
          <p:cNvPr id="2" name="标题 1"/>
          <p:cNvSpPr>
            <a:spLocks noGrp="1"/>
          </p:cNvSpPr>
          <p:nvPr>
            <p:ph type="title"/>
          </p:nvPr>
        </p:nvSpPr>
        <p:spPr>
          <a:xfrm>
            <a:off x="502411" y="498479"/>
            <a:ext cx="8139178" cy="331473"/>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502411" y="1626121"/>
            <a:ext cx="8139178"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图片20"/>
          <p:cNvPicPr>
            <a:picLocks noChangeAspect="1"/>
          </p:cNvPicPr>
          <p:nvPr>
            <p:custDataLst>
              <p:tags r:id="rId2"/>
            </p:custDataLst>
          </p:nvPr>
        </p:nvPicPr>
        <p:blipFill>
          <a:blip r:embed="rId3"/>
          <a:stretch>
            <a:fillRect/>
          </a:stretch>
        </p:blipFill>
        <p:spPr>
          <a:xfrm>
            <a:off x="161365" y="2215738"/>
            <a:ext cx="1566512" cy="2426513"/>
          </a:xfrm>
          <a:prstGeom prst="rect">
            <a:avLst/>
          </a:prstGeom>
        </p:spPr>
      </p:pic>
      <p:pic>
        <p:nvPicPr>
          <p:cNvPr id="2" name="图片 1" descr="图片18"/>
          <p:cNvPicPr>
            <a:picLocks noChangeAspect="1"/>
          </p:cNvPicPr>
          <p:nvPr>
            <p:custDataLst>
              <p:tags r:id="rId4"/>
            </p:custDataLst>
          </p:nvPr>
        </p:nvPicPr>
        <p:blipFill>
          <a:blip r:embed="rId5"/>
          <a:stretch>
            <a:fillRect/>
          </a:stretch>
        </p:blipFill>
        <p:spPr>
          <a:xfrm>
            <a:off x="8603932" y="6137910"/>
            <a:ext cx="540068" cy="720090"/>
          </a:xfrm>
          <a:prstGeom prst="rect">
            <a:avLst/>
          </a:prstGeom>
        </p:spPr>
      </p:pic>
      <p:pic>
        <p:nvPicPr>
          <p:cNvPr id="7" name="图片 6" descr="图片19"/>
          <p:cNvPicPr>
            <a:picLocks noChangeAspect="1"/>
          </p:cNvPicPr>
          <p:nvPr>
            <p:custDataLst>
              <p:tags r:id="rId6"/>
            </p:custDataLst>
          </p:nvPr>
        </p:nvPicPr>
        <p:blipFill>
          <a:blip r:embed="rId7"/>
          <a:stretch>
            <a:fillRect/>
          </a:stretch>
        </p:blipFill>
        <p:spPr>
          <a:xfrm>
            <a:off x="8603932" y="0"/>
            <a:ext cx="540068" cy="720090"/>
          </a:xfrm>
          <a:prstGeom prst="rect">
            <a:avLst/>
          </a:prstGeom>
        </p:spPr>
      </p:pic>
      <p:sp>
        <p:nvSpPr>
          <p:cNvPr id="4" name="日期占位符 3"/>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8"/>
            </p:custDataLst>
          </p:nvPr>
        </p:nvSpPr>
        <p:spPr>
          <a:xfrm>
            <a:off x="3390927" y="3079765"/>
            <a:ext cx="5143024" cy="619001"/>
          </a:xfrm>
        </p:spPr>
        <p:txBody>
          <a:bodyPr vert="horz" wrap="square" lIns="0" tIns="0" rIns="0" bIns="0" rtlCol="0">
            <a:normAutofit lnSpcReduction="10000"/>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35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9"/>
            </p:custDataLst>
          </p:nvPr>
        </p:nvSpPr>
        <p:spPr>
          <a:xfrm>
            <a:off x="3390927" y="2106331"/>
            <a:ext cx="5143500" cy="634365"/>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125"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图片18"/>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8" name="图片 7" descr="图片19"/>
          <p:cNvPicPr>
            <a:picLocks noChangeAspect="1"/>
          </p:cNvPicPr>
          <p:nvPr>
            <p:custDataLst>
              <p:tags r:id="rId4"/>
            </p:custDataLst>
          </p:nvPr>
        </p:nvPicPr>
        <p:blipFill>
          <a:blip r:embed="rId5"/>
          <a:stretch>
            <a:fillRect/>
          </a:stretch>
        </p:blipFill>
        <p:spPr>
          <a:xfrm>
            <a:off x="8603932" y="-5379"/>
            <a:ext cx="540068" cy="720090"/>
          </a:xfrm>
          <a:prstGeom prst="rect">
            <a:avLst/>
          </a:prstGeom>
        </p:spPr>
      </p:pic>
      <p:sp>
        <p:nvSpPr>
          <p:cNvPr id="2" name="标题 1"/>
          <p:cNvSpPr>
            <a:spLocks noGrp="1"/>
          </p:cNvSpPr>
          <p:nvPr>
            <p:ph type="title"/>
          </p:nvPr>
        </p:nvSpPr>
        <p:spPr>
          <a:xfrm>
            <a:off x="502411"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502447" y="162612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4679158" y="1626121"/>
            <a:ext cx="3962432" cy="4041680"/>
          </a:xfrm>
        </p:spPr>
        <p:txBody>
          <a:bodyPr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charset="-122"/>
              </a:defRPr>
            </a:lvl1pPr>
            <a:lvl2pPr eaLnBrk="1" fontAlgn="auto" latinLnBrk="0" hangingPunct="1">
              <a:defRPr sz="1200">
                <a:solidFill>
                  <a:schemeClr val="tx1"/>
                </a:solidFill>
                <a:latin typeface="Arial" panose="020B0604020202020204" pitchFamily="34" charset="0"/>
                <a:ea typeface="微软雅黑" panose="020B0503020204020204" charset="-122"/>
              </a:defRPr>
            </a:lvl2pPr>
            <a:lvl3pPr eaLnBrk="1" fontAlgn="auto" latinLnBrk="0" hangingPunct="1">
              <a:defRPr sz="1200">
                <a:solidFill>
                  <a:schemeClr val="tx1"/>
                </a:solidFill>
                <a:latin typeface="Arial" panose="020B0604020202020204" pitchFamily="34" charset="0"/>
                <a:ea typeface="微软雅黑" panose="020B0503020204020204" charset="-122"/>
              </a:defRPr>
            </a:lvl3pPr>
            <a:lvl4pPr eaLnBrk="1" fontAlgn="auto" latinLnBrk="0" hangingPunct="1">
              <a:defRPr sz="1200">
                <a:solidFill>
                  <a:schemeClr val="tx1"/>
                </a:solidFill>
                <a:latin typeface="Arial" panose="020B0604020202020204" pitchFamily="34" charset="0"/>
                <a:ea typeface="微软雅黑" panose="020B0503020204020204" charset="-122"/>
              </a:defRPr>
            </a:lvl4pPr>
            <a:lvl5pPr eaLnBrk="1" fontAlgn="auto" latinLnBrk="0" hangingPunct="1">
              <a:defRPr sz="12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图片18"/>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10" name="图片 9" descr="图片19"/>
          <p:cNvPicPr>
            <a:picLocks noChangeAspect="1"/>
          </p:cNvPicPr>
          <p:nvPr>
            <p:custDataLst>
              <p:tags r:id="rId4"/>
            </p:custDataLst>
          </p:nvPr>
        </p:nvPicPr>
        <p:blipFill>
          <a:blip r:embed="rId5"/>
          <a:stretch>
            <a:fillRect/>
          </a:stretch>
        </p:blipFill>
        <p:spPr>
          <a:xfrm>
            <a:off x="8603932" y="-5379"/>
            <a:ext cx="540068" cy="720090"/>
          </a:xfrm>
          <a:prstGeom prst="rect">
            <a:avLst/>
          </a:prstGeom>
        </p:spPr>
      </p:pic>
      <p:sp>
        <p:nvSpPr>
          <p:cNvPr id="2" name="标题 1"/>
          <p:cNvSpPr>
            <a:spLocks noGrp="1"/>
          </p:cNvSpPr>
          <p:nvPr>
            <p:ph type="title"/>
          </p:nvPr>
        </p:nvSpPr>
        <p:spPr>
          <a:xfrm>
            <a:off x="502411"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502447" y="1000133"/>
            <a:ext cx="3962432" cy="285752"/>
          </a:xfrm>
        </p:spPr>
        <p:txBody>
          <a:bodyPr lIns="90170" tIns="46990" rIns="90170" bIns="46990" anchor="ctr"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502444" y="2023369"/>
            <a:ext cx="3962400"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4676812" y="1000133"/>
            <a:ext cx="3962432" cy="285752"/>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4676812" y="2023369"/>
            <a:ext cx="3962432"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图片20"/>
          <p:cNvPicPr>
            <a:picLocks noChangeAspect="1"/>
          </p:cNvPicPr>
          <p:nvPr>
            <p:custDataLst>
              <p:tags r:id="rId2"/>
            </p:custDataLst>
          </p:nvPr>
        </p:nvPicPr>
        <p:blipFill>
          <a:blip r:embed="rId3"/>
          <a:stretch>
            <a:fillRect/>
          </a:stretch>
        </p:blipFill>
        <p:spPr>
          <a:xfrm>
            <a:off x="1473282" y="1783080"/>
            <a:ext cx="2125151" cy="3291840"/>
          </a:xfrm>
          <a:prstGeom prst="rect">
            <a:avLst/>
          </a:prstGeom>
        </p:spPr>
      </p:pic>
      <p:pic>
        <p:nvPicPr>
          <p:cNvPr id="6" name="图片 5" descr="图片18"/>
          <p:cNvPicPr>
            <a:picLocks noChangeAspect="1"/>
          </p:cNvPicPr>
          <p:nvPr>
            <p:custDataLst>
              <p:tags r:id="rId4"/>
            </p:custDataLst>
          </p:nvPr>
        </p:nvPicPr>
        <p:blipFill>
          <a:blip r:embed="rId5"/>
          <a:stretch>
            <a:fillRect/>
          </a:stretch>
        </p:blipFill>
        <p:spPr>
          <a:xfrm>
            <a:off x="8603932" y="0"/>
            <a:ext cx="540068" cy="720090"/>
          </a:xfrm>
          <a:prstGeom prst="rect">
            <a:avLst/>
          </a:prstGeom>
        </p:spPr>
      </p:pic>
      <p:sp>
        <p:nvSpPr>
          <p:cNvPr id="2" name="标题 1"/>
          <p:cNvSpPr>
            <a:spLocks noGrp="1"/>
          </p:cNvSpPr>
          <p:nvPr>
            <p:ph type="title"/>
          </p:nvPr>
        </p:nvSpPr>
        <p:spPr>
          <a:xfrm>
            <a:off x="502411" y="49847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图片18"/>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8" name="图片 7" descr="图片19"/>
          <p:cNvPicPr>
            <a:picLocks noChangeAspect="1"/>
          </p:cNvPicPr>
          <p:nvPr>
            <p:custDataLst>
              <p:tags r:id="rId4"/>
            </p:custDataLst>
          </p:nvPr>
        </p:nvPicPr>
        <p:blipFill>
          <a:blip r:embed="rId5"/>
          <a:stretch>
            <a:fillRect/>
          </a:stretch>
        </p:blipFill>
        <p:spPr>
          <a:xfrm>
            <a:off x="8603932" y="-5379"/>
            <a:ext cx="540068" cy="720090"/>
          </a:xfrm>
          <a:prstGeom prst="rect">
            <a:avLst/>
          </a:prstGeom>
        </p:spPr>
      </p:pic>
      <p:sp>
        <p:nvSpPr>
          <p:cNvPr id="2" name="标题 1"/>
          <p:cNvSpPr>
            <a:spLocks noGrp="1"/>
          </p:cNvSpPr>
          <p:nvPr>
            <p:ph type="title"/>
          </p:nvPr>
        </p:nvSpPr>
        <p:spPr>
          <a:xfrm>
            <a:off x="502447"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4679194" y="162612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图片18"/>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7" name="图片 6" descr="图片19"/>
          <p:cNvPicPr>
            <a:picLocks noChangeAspect="1"/>
          </p:cNvPicPr>
          <p:nvPr>
            <p:custDataLst>
              <p:tags r:id="rId4"/>
            </p:custDataLst>
          </p:nvPr>
        </p:nvPicPr>
        <p:blipFill>
          <a:blip r:embed="rId5"/>
          <a:stretch>
            <a:fillRect/>
          </a:stretch>
        </p:blipFill>
        <p:spPr>
          <a:xfrm>
            <a:off x="8603932" y="-5379"/>
            <a:ext cx="540068" cy="720090"/>
          </a:xfrm>
          <a:prstGeom prst="rect">
            <a:avLst/>
          </a:prstGeom>
        </p:spPr>
      </p:pic>
      <p:sp>
        <p:nvSpPr>
          <p:cNvPr id="2" name="竖排标题 1"/>
          <p:cNvSpPr>
            <a:spLocks noGrp="1"/>
          </p:cNvSpPr>
          <p:nvPr>
            <p:ph type="title" orient="vert"/>
          </p:nvPr>
        </p:nvSpPr>
        <p:spPr>
          <a:xfrm>
            <a:off x="7928351" y="1626121"/>
            <a:ext cx="713238" cy="4041680"/>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502444" y="1626113"/>
            <a:ext cx="7371076" cy="4041680"/>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descr="图片18"/>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2" name="图片 1" descr="图片19"/>
          <p:cNvPicPr>
            <a:picLocks noChangeAspect="1"/>
          </p:cNvPicPr>
          <p:nvPr>
            <p:custDataLst>
              <p:tags r:id="rId4"/>
            </p:custDataLst>
          </p:nvPr>
        </p:nvPicPr>
        <p:blipFill>
          <a:blip r:embed="rId5"/>
          <a:stretch>
            <a:fillRect/>
          </a:stretch>
        </p:blipFill>
        <p:spPr>
          <a:xfrm>
            <a:off x="8603932" y="-5379"/>
            <a:ext cx="540068" cy="720090"/>
          </a:xfrm>
          <a:prstGeom prst="rect">
            <a:avLst/>
          </a:prstGeom>
        </p:spPr>
      </p:pic>
      <p:sp>
        <p:nvSpPr>
          <p:cNvPr id="3" name="日期占位符 2"/>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502447" y="1626121"/>
            <a:ext cx="8139178" cy="4041680"/>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descr="图片21"/>
          <p:cNvPicPr>
            <a:picLocks noChangeAspect="1"/>
          </p:cNvPicPr>
          <p:nvPr>
            <p:custDataLst>
              <p:tags r:id="rId2"/>
            </p:custDataLst>
          </p:nvPr>
        </p:nvPicPr>
        <p:blipFill>
          <a:blip r:embed="rId3"/>
          <a:stretch>
            <a:fillRect/>
          </a:stretch>
        </p:blipFill>
        <p:spPr>
          <a:xfrm>
            <a:off x="26587" y="0"/>
            <a:ext cx="9090826" cy="6858000"/>
          </a:xfrm>
          <a:prstGeom prst="rect">
            <a:avLst/>
          </a:prstGeom>
        </p:spPr>
      </p:pic>
      <p:sp>
        <p:nvSpPr>
          <p:cNvPr id="3" name="日期占位符 2"/>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文本占位符 4"/>
          <p:cNvSpPr/>
          <p:nvPr>
            <p:ph type="body" idx="1" hasCustomPrompt="1"/>
            <p:custDataLst>
              <p:tags r:id="rId4"/>
            </p:custDataLst>
          </p:nvPr>
        </p:nvSpPr>
        <p:spPr>
          <a:xfrm>
            <a:off x="571981" y="2543371"/>
            <a:ext cx="3619052" cy="480295"/>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571505" y="3398434"/>
            <a:ext cx="3619529" cy="853916"/>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950" b="1" i="0" u="none" strike="noStrike" kern="1200" cap="none" spc="700" normalizeH="0" baseline="0" noProof="0" dirty="0">
                <a:ln>
                  <a:noFill/>
                </a:ln>
                <a:solidFill>
                  <a:schemeClr val="lt1"/>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图片18"/>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6" name="图片 5" descr="图片19"/>
          <p:cNvPicPr>
            <a:picLocks noChangeAspect="1"/>
          </p:cNvPicPr>
          <p:nvPr>
            <p:custDataLst>
              <p:tags r:id="rId4"/>
            </p:custDataLst>
          </p:nvPr>
        </p:nvPicPr>
        <p:blipFill>
          <a:blip r:embed="rId5"/>
          <a:stretch>
            <a:fillRect/>
          </a:stretch>
        </p:blipFill>
        <p:spPr>
          <a:xfrm>
            <a:off x="8603932" y="-5379"/>
            <a:ext cx="540068" cy="720090"/>
          </a:xfrm>
          <a:prstGeom prst="rect">
            <a:avLst/>
          </a:prstGeom>
        </p:spPr>
      </p:pic>
      <p:sp>
        <p:nvSpPr>
          <p:cNvPr id="2" name="标题 1"/>
          <p:cNvSpPr>
            <a:spLocks noGrp="1"/>
          </p:cNvSpPr>
          <p:nvPr>
            <p:ph type="title"/>
            <p:custDataLst>
              <p:tags r:id="rId6"/>
            </p:custDataLst>
          </p:nvPr>
        </p:nvSpPr>
        <p:spPr>
          <a:xfrm>
            <a:off x="502411" y="498476"/>
            <a:ext cx="8139178" cy="331473"/>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20950" y="302400"/>
            <a:ext cx="8702097" cy="6253188"/>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220950" y="392411"/>
            <a:ext cx="540068" cy="540068"/>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8382982" y="5925521"/>
            <a:ext cx="540068" cy="540068"/>
          </a:xfrm>
          <a:prstGeom prst="rect">
            <a:avLst/>
          </a:prstGeom>
        </p:spPr>
      </p:pic>
      <p:sp>
        <p:nvSpPr>
          <p:cNvPr id="2" name="标题 1"/>
          <p:cNvSpPr>
            <a:spLocks noGrp="1"/>
          </p:cNvSpPr>
          <p:nvPr>
            <p:ph type="title" hasCustomPrompt="1"/>
            <p:custDataLst>
              <p:tags r:id="rId7"/>
            </p:custDataLst>
          </p:nvPr>
        </p:nvSpPr>
        <p:spPr>
          <a:xfrm>
            <a:off x="961200" y="1339650"/>
            <a:ext cx="7219800" cy="542700"/>
          </a:xfrm>
        </p:spPr>
        <p:txBody>
          <a:bodyPr anchor="ctr"/>
          <a:lstStyle>
            <a:lvl1pP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960835" y="2594250"/>
            <a:ext cx="7219950" cy="25839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3620691" cy="68687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8603932" y="0"/>
            <a:ext cx="540068"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0" y="6137910"/>
            <a:ext cx="540068" cy="720090"/>
          </a:xfrm>
          <a:prstGeom prst="rect">
            <a:avLst/>
          </a:prstGeom>
        </p:spPr>
      </p:pic>
      <p:sp>
        <p:nvSpPr>
          <p:cNvPr id="2" name="标题 1"/>
          <p:cNvSpPr>
            <a:spLocks noGrp="1"/>
          </p:cNvSpPr>
          <p:nvPr>
            <p:ph type="title" hasCustomPrompt="1"/>
            <p:custDataLst>
              <p:tags r:id="rId7"/>
            </p:custDataLst>
          </p:nvPr>
        </p:nvSpPr>
        <p:spPr>
          <a:xfrm>
            <a:off x="437400" y="880650"/>
            <a:ext cx="2970000" cy="661500"/>
          </a:xfrm>
        </p:spPr>
        <p:txBody>
          <a:bodyPr anchor="ctr" anchorCtr="0"/>
          <a:lstStyle>
            <a:lvl1pPr>
              <a:defRPr sz="27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440100" y="2275650"/>
            <a:ext cx="2967300" cy="30699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3825900" y="1405930"/>
            <a:ext cx="4860000" cy="3815953"/>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9142200" cy="26603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0" y="-10800"/>
            <a:ext cx="540068"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8603932" y="6137910"/>
            <a:ext cx="540068" cy="720090"/>
          </a:xfrm>
          <a:prstGeom prst="rect">
            <a:avLst/>
          </a:prstGeom>
        </p:spPr>
      </p:pic>
      <p:sp>
        <p:nvSpPr>
          <p:cNvPr id="2" name="标题 1"/>
          <p:cNvSpPr>
            <a:spLocks noGrp="1"/>
          </p:cNvSpPr>
          <p:nvPr>
            <p:ph type="title"/>
            <p:custDataLst>
              <p:tags r:id="rId7"/>
            </p:custDataLst>
          </p:nvPr>
        </p:nvSpPr>
        <p:spPr>
          <a:xfrm>
            <a:off x="459000" y="859500"/>
            <a:ext cx="8232300" cy="469800"/>
          </a:xfrm>
        </p:spPr>
        <p:txBody>
          <a:bodyPr anchor="ctr"/>
          <a:lstStyle>
            <a:lvl1pPr algn="ctr">
              <a:defRPr sz="27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459000" y="1763100"/>
            <a:ext cx="8231981" cy="621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459581" y="3236850"/>
            <a:ext cx="8224200" cy="25731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9142200" cy="1828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0" y="0"/>
            <a:ext cx="540068"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8603932" y="6137910"/>
            <a:ext cx="540068" cy="720090"/>
          </a:xfrm>
          <a:prstGeom prst="rect">
            <a:avLst/>
          </a:prstGeom>
        </p:spPr>
      </p:pic>
      <p:sp>
        <p:nvSpPr>
          <p:cNvPr id="2" name="标题 1"/>
          <p:cNvSpPr>
            <a:spLocks noGrp="1"/>
          </p:cNvSpPr>
          <p:nvPr>
            <p:ph type="title"/>
            <p:custDataLst>
              <p:tags r:id="rId7"/>
            </p:custDataLst>
          </p:nvPr>
        </p:nvSpPr>
        <p:spPr>
          <a:xfrm>
            <a:off x="453600" y="740250"/>
            <a:ext cx="8232300" cy="423900"/>
          </a:xfrm>
        </p:spPr>
        <p:txBody>
          <a:bodyPr anchor="ctr" anchorCtr="0"/>
          <a:lstStyle>
            <a:lvl1pPr algn="ct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453628" y="2082600"/>
            <a:ext cx="8243100" cy="2408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445500" y="5306850"/>
            <a:ext cx="8251200" cy="7587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9142200" cy="9144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8603932" y="6137910"/>
            <a:ext cx="540068"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0" y="6137910"/>
            <a:ext cx="540068" cy="720090"/>
          </a:xfrm>
          <a:prstGeom prst="rect">
            <a:avLst/>
          </a:prstGeom>
        </p:spPr>
      </p:pic>
      <p:sp>
        <p:nvSpPr>
          <p:cNvPr id="2" name="标题 1"/>
          <p:cNvSpPr>
            <a:spLocks noGrp="1"/>
          </p:cNvSpPr>
          <p:nvPr>
            <p:ph type="title"/>
            <p:custDataLst>
              <p:tags r:id="rId7"/>
            </p:custDataLst>
          </p:nvPr>
        </p:nvSpPr>
        <p:spPr>
          <a:xfrm>
            <a:off x="434700" y="292846"/>
            <a:ext cx="8278200" cy="331473"/>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434700" y="2025000"/>
            <a:ext cx="4006800" cy="217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4681800" y="2025000"/>
            <a:ext cx="4025700" cy="217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429300" y="4914450"/>
            <a:ext cx="4006800" cy="5859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4689900" y="4910850"/>
            <a:ext cx="4025700" cy="5859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1576799"/>
            <a:ext cx="9142200" cy="37043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7827046" y="-10801"/>
            <a:ext cx="1315145" cy="1753527"/>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0" y="5104461"/>
            <a:ext cx="1315145" cy="1753527"/>
          </a:xfrm>
          <a:prstGeom prst="rect">
            <a:avLst/>
          </a:prstGeom>
        </p:spPr>
      </p:pic>
      <p:sp>
        <p:nvSpPr>
          <p:cNvPr id="2" name="标题 1"/>
          <p:cNvSpPr>
            <a:spLocks noGrp="1"/>
          </p:cNvSpPr>
          <p:nvPr>
            <p:ph type="title" hasCustomPrompt="1"/>
            <p:custDataLst>
              <p:tags r:id="rId7"/>
            </p:custDataLst>
          </p:nvPr>
        </p:nvSpPr>
        <p:spPr>
          <a:xfrm>
            <a:off x="1142100" y="1637550"/>
            <a:ext cx="6858000" cy="1790100"/>
          </a:xfrm>
        </p:spPr>
        <p:txBody>
          <a:bodyPr anchor="b"/>
          <a:lstStyle>
            <a:lvl1pPr algn="ctr">
              <a:defRPr sz="45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141810" y="4069800"/>
            <a:ext cx="6858000" cy="1242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descr="图片21"/>
          <p:cNvPicPr>
            <a:picLocks noChangeAspect="1"/>
          </p:cNvPicPr>
          <p:nvPr>
            <p:custDataLst>
              <p:tags r:id="rId2"/>
            </p:custDataLst>
          </p:nvPr>
        </p:nvPicPr>
        <p:blipFill>
          <a:blip r:embed="rId3"/>
          <a:stretch>
            <a:fillRect/>
          </a:stretch>
        </p:blipFill>
        <p:spPr>
          <a:xfrm>
            <a:off x="26587" y="0"/>
            <a:ext cx="9090826" cy="6858000"/>
          </a:xfrm>
          <a:prstGeom prst="rect">
            <a:avLst/>
          </a:prstGeom>
        </p:spPr>
      </p:pic>
      <p:sp>
        <p:nvSpPr>
          <p:cNvPr id="16" name="日期占位符 15"/>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914422" y="2188514"/>
            <a:ext cx="3619024" cy="1384994"/>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500" b="1" i="0" u="none" strike="noStrike" kern="1200" cap="none" spc="600" normalizeH="0" baseline="0" noProof="0" dirty="0">
                <a:ln>
                  <a:noFill/>
                </a:ln>
                <a:solidFill>
                  <a:schemeClr val="lt1"/>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914422" y="4058570"/>
            <a:ext cx="3619500" cy="484778"/>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图片18"/>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7" name="图片 6" descr="图片19"/>
          <p:cNvPicPr>
            <a:picLocks noChangeAspect="1"/>
          </p:cNvPicPr>
          <p:nvPr>
            <p:custDataLst>
              <p:tags r:id="rId4"/>
            </p:custDataLst>
          </p:nvPr>
        </p:nvPicPr>
        <p:blipFill>
          <a:blip r:embed="rId5"/>
          <a:stretch>
            <a:fillRect/>
          </a:stretch>
        </p:blipFill>
        <p:spPr>
          <a:xfrm>
            <a:off x="8603932" y="-5379"/>
            <a:ext cx="540068" cy="720090"/>
          </a:xfrm>
          <a:prstGeom prst="rect">
            <a:avLst/>
          </a:prstGeom>
        </p:spPr>
      </p:pic>
      <p:sp>
        <p:nvSpPr>
          <p:cNvPr id="2" name="标题 1"/>
          <p:cNvSpPr>
            <a:spLocks noGrp="1"/>
          </p:cNvSpPr>
          <p:nvPr>
            <p:ph type="title"/>
          </p:nvPr>
        </p:nvSpPr>
        <p:spPr>
          <a:xfrm>
            <a:off x="502411" y="498479"/>
            <a:ext cx="8139178" cy="331473"/>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502411" y="1626121"/>
            <a:ext cx="8139178"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图片20"/>
          <p:cNvPicPr>
            <a:picLocks noChangeAspect="1"/>
          </p:cNvPicPr>
          <p:nvPr>
            <p:custDataLst>
              <p:tags r:id="rId2"/>
            </p:custDataLst>
          </p:nvPr>
        </p:nvPicPr>
        <p:blipFill>
          <a:blip r:embed="rId3"/>
          <a:stretch>
            <a:fillRect/>
          </a:stretch>
        </p:blipFill>
        <p:spPr>
          <a:xfrm>
            <a:off x="161365" y="2215738"/>
            <a:ext cx="1566512" cy="2426513"/>
          </a:xfrm>
          <a:prstGeom prst="rect">
            <a:avLst/>
          </a:prstGeom>
        </p:spPr>
      </p:pic>
      <p:pic>
        <p:nvPicPr>
          <p:cNvPr id="2" name="图片 1" descr="图片18"/>
          <p:cNvPicPr>
            <a:picLocks noChangeAspect="1"/>
          </p:cNvPicPr>
          <p:nvPr>
            <p:custDataLst>
              <p:tags r:id="rId4"/>
            </p:custDataLst>
          </p:nvPr>
        </p:nvPicPr>
        <p:blipFill>
          <a:blip r:embed="rId5"/>
          <a:stretch>
            <a:fillRect/>
          </a:stretch>
        </p:blipFill>
        <p:spPr>
          <a:xfrm>
            <a:off x="8603932" y="6137910"/>
            <a:ext cx="540068" cy="720090"/>
          </a:xfrm>
          <a:prstGeom prst="rect">
            <a:avLst/>
          </a:prstGeom>
        </p:spPr>
      </p:pic>
      <p:pic>
        <p:nvPicPr>
          <p:cNvPr id="7" name="图片 6" descr="图片19"/>
          <p:cNvPicPr>
            <a:picLocks noChangeAspect="1"/>
          </p:cNvPicPr>
          <p:nvPr>
            <p:custDataLst>
              <p:tags r:id="rId6"/>
            </p:custDataLst>
          </p:nvPr>
        </p:nvPicPr>
        <p:blipFill>
          <a:blip r:embed="rId7"/>
          <a:stretch>
            <a:fillRect/>
          </a:stretch>
        </p:blipFill>
        <p:spPr>
          <a:xfrm>
            <a:off x="8603932" y="0"/>
            <a:ext cx="540068" cy="720090"/>
          </a:xfrm>
          <a:prstGeom prst="rect">
            <a:avLst/>
          </a:prstGeom>
        </p:spPr>
      </p:pic>
      <p:sp>
        <p:nvSpPr>
          <p:cNvPr id="4" name="日期占位符 3"/>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8"/>
            </p:custDataLst>
          </p:nvPr>
        </p:nvSpPr>
        <p:spPr>
          <a:xfrm>
            <a:off x="3390927" y="3079765"/>
            <a:ext cx="5143024" cy="619001"/>
          </a:xfrm>
        </p:spPr>
        <p:txBody>
          <a:bodyPr vert="horz" wrap="square" lIns="0" tIns="0" rIns="0" bIns="0" rtlCol="0">
            <a:normAutofit lnSpcReduction="10000"/>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35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9"/>
            </p:custDataLst>
          </p:nvPr>
        </p:nvSpPr>
        <p:spPr>
          <a:xfrm>
            <a:off x="3390927" y="2106331"/>
            <a:ext cx="5143500" cy="634365"/>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125"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图片18"/>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8" name="图片 7" descr="图片19"/>
          <p:cNvPicPr>
            <a:picLocks noChangeAspect="1"/>
          </p:cNvPicPr>
          <p:nvPr>
            <p:custDataLst>
              <p:tags r:id="rId4"/>
            </p:custDataLst>
          </p:nvPr>
        </p:nvPicPr>
        <p:blipFill>
          <a:blip r:embed="rId5"/>
          <a:stretch>
            <a:fillRect/>
          </a:stretch>
        </p:blipFill>
        <p:spPr>
          <a:xfrm>
            <a:off x="8603932" y="-5379"/>
            <a:ext cx="540068" cy="720090"/>
          </a:xfrm>
          <a:prstGeom prst="rect">
            <a:avLst/>
          </a:prstGeom>
        </p:spPr>
      </p:pic>
      <p:sp>
        <p:nvSpPr>
          <p:cNvPr id="2" name="标题 1"/>
          <p:cNvSpPr>
            <a:spLocks noGrp="1"/>
          </p:cNvSpPr>
          <p:nvPr>
            <p:ph type="title"/>
          </p:nvPr>
        </p:nvSpPr>
        <p:spPr>
          <a:xfrm>
            <a:off x="502411"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502447" y="162612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4679158" y="1626121"/>
            <a:ext cx="3962432" cy="4041680"/>
          </a:xfrm>
        </p:spPr>
        <p:txBody>
          <a:bodyPr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charset="-122"/>
              </a:defRPr>
            </a:lvl1pPr>
            <a:lvl2pPr eaLnBrk="1" fontAlgn="auto" latinLnBrk="0" hangingPunct="1">
              <a:defRPr sz="1200">
                <a:solidFill>
                  <a:schemeClr val="tx1"/>
                </a:solidFill>
                <a:latin typeface="Arial" panose="020B0604020202020204" pitchFamily="34" charset="0"/>
                <a:ea typeface="微软雅黑" panose="020B0503020204020204" charset="-122"/>
              </a:defRPr>
            </a:lvl2pPr>
            <a:lvl3pPr eaLnBrk="1" fontAlgn="auto" latinLnBrk="0" hangingPunct="1">
              <a:defRPr sz="1200">
                <a:solidFill>
                  <a:schemeClr val="tx1"/>
                </a:solidFill>
                <a:latin typeface="Arial" panose="020B0604020202020204" pitchFamily="34" charset="0"/>
                <a:ea typeface="微软雅黑" panose="020B0503020204020204" charset="-122"/>
              </a:defRPr>
            </a:lvl3pPr>
            <a:lvl4pPr eaLnBrk="1" fontAlgn="auto" latinLnBrk="0" hangingPunct="1">
              <a:defRPr sz="1200">
                <a:solidFill>
                  <a:schemeClr val="tx1"/>
                </a:solidFill>
                <a:latin typeface="Arial" panose="020B0604020202020204" pitchFamily="34" charset="0"/>
                <a:ea typeface="微软雅黑" panose="020B0503020204020204" charset="-122"/>
              </a:defRPr>
            </a:lvl4pPr>
            <a:lvl5pPr eaLnBrk="1" fontAlgn="auto" latinLnBrk="0" hangingPunct="1">
              <a:defRPr sz="12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图片18"/>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10" name="图片 9" descr="图片19"/>
          <p:cNvPicPr>
            <a:picLocks noChangeAspect="1"/>
          </p:cNvPicPr>
          <p:nvPr>
            <p:custDataLst>
              <p:tags r:id="rId4"/>
            </p:custDataLst>
          </p:nvPr>
        </p:nvPicPr>
        <p:blipFill>
          <a:blip r:embed="rId5"/>
          <a:stretch>
            <a:fillRect/>
          </a:stretch>
        </p:blipFill>
        <p:spPr>
          <a:xfrm>
            <a:off x="8603932" y="-5379"/>
            <a:ext cx="540068" cy="720090"/>
          </a:xfrm>
          <a:prstGeom prst="rect">
            <a:avLst/>
          </a:prstGeom>
        </p:spPr>
      </p:pic>
      <p:sp>
        <p:nvSpPr>
          <p:cNvPr id="2" name="标题 1"/>
          <p:cNvSpPr>
            <a:spLocks noGrp="1"/>
          </p:cNvSpPr>
          <p:nvPr>
            <p:ph type="title"/>
          </p:nvPr>
        </p:nvSpPr>
        <p:spPr>
          <a:xfrm>
            <a:off x="502411"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502447" y="1000133"/>
            <a:ext cx="3962432" cy="285752"/>
          </a:xfrm>
        </p:spPr>
        <p:txBody>
          <a:bodyPr lIns="90170" tIns="46990" rIns="90170" bIns="46990" anchor="ctr"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502444" y="2023369"/>
            <a:ext cx="3962400"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4676812" y="1000133"/>
            <a:ext cx="3962432" cy="285752"/>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4676812" y="2023369"/>
            <a:ext cx="3962432"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图片20"/>
          <p:cNvPicPr>
            <a:picLocks noChangeAspect="1"/>
          </p:cNvPicPr>
          <p:nvPr>
            <p:custDataLst>
              <p:tags r:id="rId2"/>
            </p:custDataLst>
          </p:nvPr>
        </p:nvPicPr>
        <p:blipFill>
          <a:blip r:embed="rId3"/>
          <a:stretch>
            <a:fillRect/>
          </a:stretch>
        </p:blipFill>
        <p:spPr>
          <a:xfrm>
            <a:off x="1473282" y="1783080"/>
            <a:ext cx="2125151" cy="3291840"/>
          </a:xfrm>
          <a:prstGeom prst="rect">
            <a:avLst/>
          </a:prstGeom>
        </p:spPr>
      </p:pic>
      <p:pic>
        <p:nvPicPr>
          <p:cNvPr id="6" name="图片 5" descr="图片18"/>
          <p:cNvPicPr>
            <a:picLocks noChangeAspect="1"/>
          </p:cNvPicPr>
          <p:nvPr>
            <p:custDataLst>
              <p:tags r:id="rId4"/>
            </p:custDataLst>
          </p:nvPr>
        </p:nvPicPr>
        <p:blipFill>
          <a:blip r:embed="rId5"/>
          <a:stretch>
            <a:fillRect/>
          </a:stretch>
        </p:blipFill>
        <p:spPr>
          <a:xfrm>
            <a:off x="8603932" y="0"/>
            <a:ext cx="540068" cy="720090"/>
          </a:xfrm>
          <a:prstGeom prst="rect">
            <a:avLst/>
          </a:prstGeom>
        </p:spPr>
      </p:pic>
      <p:sp>
        <p:nvSpPr>
          <p:cNvPr id="2" name="标题 1"/>
          <p:cNvSpPr>
            <a:spLocks noGrp="1"/>
          </p:cNvSpPr>
          <p:nvPr>
            <p:ph type="title"/>
          </p:nvPr>
        </p:nvSpPr>
        <p:spPr>
          <a:xfrm>
            <a:off x="502411" y="49847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图片18"/>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8" name="图片 7" descr="图片19"/>
          <p:cNvPicPr>
            <a:picLocks noChangeAspect="1"/>
          </p:cNvPicPr>
          <p:nvPr>
            <p:custDataLst>
              <p:tags r:id="rId4"/>
            </p:custDataLst>
          </p:nvPr>
        </p:nvPicPr>
        <p:blipFill>
          <a:blip r:embed="rId5"/>
          <a:stretch>
            <a:fillRect/>
          </a:stretch>
        </p:blipFill>
        <p:spPr>
          <a:xfrm>
            <a:off x="8603932" y="-5379"/>
            <a:ext cx="540068" cy="720090"/>
          </a:xfrm>
          <a:prstGeom prst="rect">
            <a:avLst/>
          </a:prstGeom>
        </p:spPr>
      </p:pic>
      <p:sp>
        <p:nvSpPr>
          <p:cNvPr id="2" name="标题 1"/>
          <p:cNvSpPr>
            <a:spLocks noGrp="1"/>
          </p:cNvSpPr>
          <p:nvPr>
            <p:ph type="title"/>
          </p:nvPr>
        </p:nvSpPr>
        <p:spPr>
          <a:xfrm>
            <a:off x="502447"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4679194" y="162612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图片18"/>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7" name="图片 6" descr="图片19"/>
          <p:cNvPicPr>
            <a:picLocks noChangeAspect="1"/>
          </p:cNvPicPr>
          <p:nvPr>
            <p:custDataLst>
              <p:tags r:id="rId4"/>
            </p:custDataLst>
          </p:nvPr>
        </p:nvPicPr>
        <p:blipFill>
          <a:blip r:embed="rId5"/>
          <a:stretch>
            <a:fillRect/>
          </a:stretch>
        </p:blipFill>
        <p:spPr>
          <a:xfrm>
            <a:off x="8603932" y="-5379"/>
            <a:ext cx="540068" cy="720090"/>
          </a:xfrm>
          <a:prstGeom prst="rect">
            <a:avLst/>
          </a:prstGeom>
        </p:spPr>
      </p:pic>
      <p:sp>
        <p:nvSpPr>
          <p:cNvPr id="2" name="竖排标题 1"/>
          <p:cNvSpPr>
            <a:spLocks noGrp="1"/>
          </p:cNvSpPr>
          <p:nvPr>
            <p:ph type="title" orient="vert"/>
          </p:nvPr>
        </p:nvSpPr>
        <p:spPr>
          <a:xfrm>
            <a:off x="7928351" y="1626121"/>
            <a:ext cx="713238" cy="4041680"/>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502444" y="1626113"/>
            <a:ext cx="7371076" cy="4041680"/>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descr="图片18"/>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2" name="图片 1" descr="图片19"/>
          <p:cNvPicPr>
            <a:picLocks noChangeAspect="1"/>
          </p:cNvPicPr>
          <p:nvPr>
            <p:custDataLst>
              <p:tags r:id="rId4"/>
            </p:custDataLst>
          </p:nvPr>
        </p:nvPicPr>
        <p:blipFill>
          <a:blip r:embed="rId5"/>
          <a:stretch>
            <a:fillRect/>
          </a:stretch>
        </p:blipFill>
        <p:spPr>
          <a:xfrm>
            <a:off x="8603932" y="-5379"/>
            <a:ext cx="540068" cy="720090"/>
          </a:xfrm>
          <a:prstGeom prst="rect">
            <a:avLst/>
          </a:prstGeom>
        </p:spPr>
      </p:pic>
      <p:sp>
        <p:nvSpPr>
          <p:cNvPr id="3" name="日期占位符 2"/>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502447" y="1626121"/>
            <a:ext cx="8139178" cy="4041680"/>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descr="图片21"/>
          <p:cNvPicPr>
            <a:picLocks noChangeAspect="1"/>
          </p:cNvPicPr>
          <p:nvPr>
            <p:custDataLst>
              <p:tags r:id="rId2"/>
            </p:custDataLst>
          </p:nvPr>
        </p:nvPicPr>
        <p:blipFill>
          <a:blip r:embed="rId3"/>
          <a:stretch>
            <a:fillRect/>
          </a:stretch>
        </p:blipFill>
        <p:spPr>
          <a:xfrm>
            <a:off x="26587" y="0"/>
            <a:ext cx="9090826" cy="6858000"/>
          </a:xfrm>
          <a:prstGeom prst="rect">
            <a:avLst/>
          </a:prstGeom>
        </p:spPr>
      </p:pic>
      <p:sp>
        <p:nvSpPr>
          <p:cNvPr id="3" name="日期占位符 2"/>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文本占位符 4"/>
          <p:cNvSpPr/>
          <p:nvPr>
            <p:ph type="body" idx="1" hasCustomPrompt="1"/>
            <p:custDataLst>
              <p:tags r:id="rId4"/>
            </p:custDataLst>
          </p:nvPr>
        </p:nvSpPr>
        <p:spPr>
          <a:xfrm>
            <a:off x="571981" y="2543371"/>
            <a:ext cx="3619052" cy="480295"/>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571505" y="3398434"/>
            <a:ext cx="3619529" cy="853916"/>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950" b="1" i="0" u="none" strike="noStrike" kern="1200" cap="none" spc="700" normalizeH="0" baseline="0" noProof="0" dirty="0">
                <a:ln>
                  <a:noFill/>
                </a:ln>
                <a:solidFill>
                  <a:schemeClr val="lt1"/>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图片18"/>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6" name="图片 5" descr="图片19"/>
          <p:cNvPicPr>
            <a:picLocks noChangeAspect="1"/>
          </p:cNvPicPr>
          <p:nvPr>
            <p:custDataLst>
              <p:tags r:id="rId4"/>
            </p:custDataLst>
          </p:nvPr>
        </p:nvPicPr>
        <p:blipFill>
          <a:blip r:embed="rId5"/>
          <a:stretch>
            <a:fillRect/>
          </a:stretch>
        </p:blipFill>
        <p:spPr>
          <a:xfrm>
            <a:off x="8603932" y="-5379"/>
            <a:ext cx="540068" cy="720090"/>
          </a:xfrm>
          <a:prstGeom prst="rect">
            <a:avLst/>
          </a:prstGeom>
        </p:spPr>
      </p:pic>
      <p:sp>
        <p:nvSpPr>
          <p:cNvPr id="2" name="标题 1"/>
          <p:cNvSpPr>
            <a:spLocks noGrp="1"/>
          </p:cNvSpPr>
          <p:nvPr>
            <p:ph type="title"/>
            <p:custDataLst>
              <p:tags r:id="rId6"/>
            </p:custDataLst>
          </p:nvPr>
        </p:nvSpPr>
        <p:spPr>
          <a:xfrm>
            <a:off x="502411" y="498476"/>
            <a:ext cx="8139178" cy="331473"/>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20950" y="302400"/>
            <a:ext cx="8702097" cy="6253188"/>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220950" y="392411"/>
            <a:ext cx="540068" cy="540068"/>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8382982" y="5925521"/>
            <a:ext cx="540068" cy="540068"/>
          </a:xfrm>
          <a:prstGeom prst="rect">
            <a:avLst/>
          </a:prstGeom>
        </p:spPr>
      </p:pic>
      <p:sp>
        <p:nvSpPr>
          <p:cNvPr id="2" name="标题 1"/>
          <p:cNvSpPr>
            <a:spLocks noGrp="1"/>
          </p:cNvSpPr>
          <p:nvPr>
            <p:ph type="title" hasCustomPrompt="1"/>
            <p:custDataLst>
              <p:tags r:id="rId7"/>
            </p:custDataLst>
          </p:nvPr>
        </p:nvSpPr>
        <p:spPr>
          <a:xfrm>
            <a:off x="961200" y="1339650"/>
            <a:ext cx="7219800" cy="542700"/>
          </a:xfrm>
        </p:spPr>
        <p:txBody>
          <a:bodyPr anchor="ctr"/>
          <a:lstStyle>
            <a:lvl1pP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960835" y="2594250"/>
            <a:ext cx="7219950" cy="25839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3620691" cy="68687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8603932" y="0"/>
            <a:ext cx="540068"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0" y="6137910"/>
            <a:ext cx="540068" cy="720090"/>
          </a:xfrm>
          <a:prstGeom prst="rect">
            <a:avLst/>
          </a:prstGeom>
        </p:spPr>
      </p:pic>
      <p:sp>
        <p:nvSpPr>
          <p:cNvPr id="2" name="标题 1"/>
          <p:cNvSpPr>
            <a:spLocks noGrp="1"/>
          </p:cNvSpPr>
          <p:nvPr>
            <p:ph type="title" hasCustomPrompt="1"/>
            <p:custDataLst>
              <p:tags r:id="rId7"/>
            </p:custDataLst>
          </p:nvPr>
        </p:nvSpPr>
        <p:spPr>
          <a:xfrm>
            <a:off x="437400" y="880650"/>
            <a:ext cx="2970000" cy="661500"/>
          </a:xfrm>
        </p:spPr>
        <p:txBody>
          <a:bodyPr anchor="ctr" anchorCtr="0"/>
          <a:lstStyle>
            <a:lvl1pPr>
              <a:defRPr sz="27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440100" y="2275650"/>
            <a:ext cx="2967300" cy="30699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3825900" y="1405930"/>
            <a:ext cx="4860000" cy="3815953"/>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9142200" cy="26603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0" y="-10800"/>
            <a:ext cx="540068"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8603932" y="6137910"/>
            <a:ext cx="540068" cy="720090"/>
          </a:xfrm>
          <a:prstGeom prst="rect">
            <a:avLst/>
          </a:prstGeom>
        </p:spPr>
      </p:pic>
      <p:sp>
        <p:nvSpPr>
          <p:cNvPr id="2" name="标题 1"/>
          <p:cNvSpPr>
            <a:spLocks noGrp="1"/>
          </p:cNvSpPr>
          <p:nvPr>
            <p:ph type="title"/>
            <p:custDataLst>
              <p:tags r:id="rId7"/>
            </p:custDataLst>
          </p:nvPr>
        </p:nvSpPr>
        <p:spPr>
          <a:xfrm>
            <a:off x="459000" y="859500"/>
            <a:ext cx="8232300" cy="469800"/>
          </a:xfrm>
        </p:spPr>
        <p:txBody>
          <a:bodyPr anchor="ctr"/>
          <a:lstStyle>
            <a:lvl1pPr algn="ctr">
              <a:defRPr sz="27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459000" y="1763100"/>
            <a:ext cx="8231981" cy="621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459581" y="3236850"/>
            <a:ext cx="8224200" cy="25731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9142200" cy="1828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0" y="0"/>
            <a:ext cx="540068"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8603932" y="6137910"/>
            <a:ext cx="540068" cy="720090"/>
          </a:xfrm>
          <a:prstGeom prst="rect">
            <a:avLst/>
          </a:prstGeom>
        </p:spPr>
      </p:pic>
      <p:sp>
        <p:nvSpPr>
          <p:cNvPr id="2" name="标题 1"/>
          <p:cNvSpPr>
            <a:spLocks noGrp="1"/>
          </p:cNvSpPr>
          <p:nvPr>
            <p:ph type="title"/>
            <p:custDataLst>
              <p:tags r:id="rId7"/>
            </p:custDataLst>
          </p:nvPr>
        </p:nvSpPr>
        <p:spPr>
          <a:xfrm>
            <a:off x="453600" y="740250"/>
            <a:ext cx="8232300" cy="423900"/>
          </a:xfrm>
        </p:spPr>
        <p:txBody>
          <a:bodyPr anchor="ctr" anchorCtr="0"/>
          <a:lstStyle>
            <a:lvl1pPr algn="ct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453628" y="2082600"/>
            <a:ext cx="8243100" cy="2408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445500" y="5306850"/>
            <a:ext cx="8251200" cy="7587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9142200" cy="9144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8603932" y="6137910"/>
            <a:ext cx="540068"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0" y="6137910"/>
            <a:ext cx="540068" cy="720090"/>
          </a:xfrm>
          <a:prstGeom prst="rect">
            <a:avLst/>
          </a:prstGeom>
        </p:spPr>
      </p:pic>
      <p:sp>
        <p:nvSpPr>
          <p:cNvPr id="2" name="标题 1"/>
          <p:cNvSpPr>
            <a:spLocks noGrp="1"/>
          </p:cNvSpPr>
          <p:nvPr>
            <p:ph type="title"/>
            <p:custDataLst>
              <p:tags r:id="rId7"/>
            </p:custDataLst>
          </p:nvPr>
        </p:nvSpPr>
        <p:spPr>
          <a:xfrm>
            <a:off x="434700" y="292846"/>
            <a:ext cx="8278200" cy="331473"/>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434700" y="2025000"/>
            <a:ext cx="4006800" cy="217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4681800" y="2025000"/>
            <a:ext cx="4025700" cy="217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429300" y="4914450"/>
            <a:ext cx="4006800" cy="5859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4689900" y="4910850"/>
            <a:ext cx="4025700" cy="5859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1576799"/>
            <a:ext cx="9142200" cy="37043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7827046" y="-10801"/>
            <a:ext cx="1315145" cy="1753527"/>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0" y="5104461"/>
            <a:ext cx="1315145" cy="1753527"/>
          </a:xfrm>
          <a:prstGeom prst="rect">
            <a:avLst/>
          </a:prstGeom>
        </p:spPr>
      </p:pic>
      <p:sp>
        <p:nvSpPr>
          <p:cNvPr id="2" name="标题 1"/>
          <p:cNvSpPr>
            <a:spLocks noGrp="1"/>
          </p:cNvSpPr>
          <p:nvPr>
            <p:ph type="title" hasCustomPrompt="1"/>
            <p:custDataLst>
              <p:tags r:id="rId7"/>
            </p:custDataLst>
          </p:nvPr>
        </p:nvSpPr>
        <p:spPr>
          <a:xfrm>
            <a:off x="1142100" y="1637550"/>
            <a:ext cx="6858000" cy="1790100"/>
          </a:xfrm>
        </p:spPr>
        <p:txBody>
          <a:bodyPr anchor="b"/>
          <a:lstStyle>
            <a:lvl1pPr algn="ctr">
              <a:defRPr sz="45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141810" y="4069800"/>
            <a:ext cx="6858000" cy="1242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slideLayout" Target="../slideLayouts/slideLayout13.xml"/><Relationship Id="rId19" Type="http://schemas.openxmlformats.org/officeDocument/2006/relationships/tags" Target="../tags/tag8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2" Type="http://schemas.openxmlformats.org/officeDocument/2006/relationships/theme" Target="../theme/theme3.xml"/><Relationship Id="rId21" Type="http://schemas.openxmlformats.org/officeDocument/2006/relationships/tags" Target="../tags/tag176.xml"/><Relationship Id="rId20" Type="http://schemas.openxmlformats.org/officeDocument/2006/relationships/tags" Target="../tags/tag175.xml"/><Relationship Id="rId2" Type="http://schemas.openxmlformats.org/officeDocument/2006/relationships/slideLayout" Target="../slideLayouts/slideLayout31.xml"/><Relationship Id="rId19" Type="http://schemas.openxmlformats.org/officeDocument/2006/relationships/tags" Target="../tags/tag174.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solidFill>
                <a:schemeClr val="lt1"/>
              </a:solidFill>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36.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image" Target="../media/image3.png"/><Relationship Id="rId3" Type="http://schemas.openxmlformats.org/officeDocument/2006/relationships/tags" Target="../tags/tag220.xml"/><Relationship Id="rId2" Type="http://schemas.openxmlformats.org/officeDocument/2006/relationships/image" Target="../media/image2.png"/><Relationship Id="rId1" Type="http://schemas.openxmlformats.org/officeDocument/2006/relationships/tags" Target="../tags/tag219.xml"/></Relationships>
</file>

<file path=ppt/slides/_rels/slide11.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image" Target="../media/image3.png"/><Relationship Id="rId3" Type="http://schemas.openxmlformats.org/officeDocument/2006/relationships/tags" Target="../tags/tag224.xml"/><Relationship Id="rId2" Type="http://schemas.openxmlformats.org/officeDocument/2006/relationships/image" Target="../media/image2.png"/><Relationship Id="rId14" Type="http://schemas.openxmlformats.org/officeDocument/2006/relationships/slideLayout" Target="../slideLayouts/slideLayout36.xml"/><Relationship Id="rId13" Type="http://schemas.openxmlformats.org/officeDocument/2006/relationships/tags" Target="../tags/tag229.xml"/><Relationship Id="rId12" Type="http://schemas.openxmlformats.org/officeDocument/2006/relationships/image" Target="../media/image29.png"/><Relationship Id="rId11" Type="http://schemas.openxmlformats.org/officeDocument/2006/relationships/image" Target="../media/image28.png"/><Relationship Id="rId10" Type="http://schemas.openxmlformats.org/officeDocument/2006/relationships/image" Target="../media/image27.png"/><Relationship Id="rId1" Type="http://schemas.openxmlformats.org/officeDocument/2006/relationships/tags" Target="../tags/tag223.xml"/></Relationships>
</file>

<file path=ppt/slides/_rels/slide12.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tags" Target="../tags/tag235.xml"/><Relationship Id="rId7" Type="http://schemas.openxmlformats.org/officeDocument/2006/relationships/tags" Target="../tags/tag234.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image" Target="../media/image3.png"/><Relationship Id="rId3" Type="http://schemas.openxmlformats.org/officeDocument/2006/relationships/tags" Target="../tags/tag231.xml"/><Relationship Id="rId2" Type="http://schemas.openxmlformats.org/officeDocument/2006/relationships/image" Target="../media/image2.png"/><Relationship Id="rId14" Type="http://schemas.openxmlformats.org/officeDocument/2006/relationships/slideLayout" Target="../slideLayouts/slideLayout36.xml"/><Relationship Id="rId13" Type="http://schemas.openxmlformats.org/officeDocument/2006/relationships/tags" Target="../tags/tag236.xml"/><Relationship Id="rId12" Type="http://schemas.openxmlformats.org/officeDocument/2006/relationships/image" Target="../media/image33.png"/><Relationship Id="rId11" Type="http://schemas.openxmlformats.org/officeDocument/2006/relationships/image" Target="../media/image32.png"/><Relationship Id="rId10" Type="http://schemas.openxmlformats.org/officeDocument/2006/relationships/image" Target="../media/image31.png"/><Relationship Id="rId1" Type="http://schemas.openxmlformats.org/officeDocument/2006/relationships/tags" Target="../tags/tag230.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36.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image" Target="../media/image3.png"/><Relationship Id="rId3" Type="http://schemas.openxmlformats.org/officeDocument/2006/relationships/tags" Target="../tags/tag182.xml"/><Relationship Id="rId2" Type="http://schemas.openxmlformats.org/officeDocument/2006/relationships/image" Target="../media/image2.png"/><Relationship Id="rId1" Type="http://schemas.openxmlformats.org/officeDocument/2006/relationships/tags" Target="../tags/tag181.xml"/></Relationships>
</file>

<file path=ppt/slides/_rels/slide3.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image" Target="../media/image3.png"/><Relationship Id="rId3" Type="http://schemas.openxmlformats.org/officeDocument/2006/relationships/tags" Target="../tags/tag186.xml"/><Relationship Id="rId2" Type="http://schemas.openxmlformats.org/officeDocument/2006/relationships/image" Target="../media/image2.png"/><Relationship Id="rId12" Type="http://schemas.openxmlformats.org/officeDocument/2006/relationships/slideLayout" Target="../slideLayouts/slideLayout36.xml"/><Relationship Id="rId11" Type="http://schemas.openxmlformats.org/officeDocument/2006/relationships/tags" Target="../tags/tag189.xml"/><Relationship Id="rId10" Type="http://schemas.openxmlformats.org/officeDocument/2006/relationships/image" Target="../media/image11.png"/><Relationship Id="rId1" Type="http://schemas.openxmlformats.org/officeDocument/2006/relationships/tags" Target="../tags/tag185.xml"/></Relationships>
</file>

<file path=ppt/slides/_rels/slide4.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tags" Target="../tags/tag192.xml"/><Relationship Id="rId4" Type="http://schemas.openxmlformats.org/officeDocument/2006/relationships/image" Target="../media/image3.png"/><Relationship Id="rId3" Type="http://schemas.openxmlformats.org/officeDocument/2006/relationships/tags" Target="../tags/tag191.xml"/><Relationship Id="rId2" Type="http://schemas.openxmlformats.org/officeDocument/2006/relationships/image" Target="../media/image2.png"/><Relationship Id="rId10" Type="http://schemas.openxmlformats.org/officeDocument/2006/relationships/slideLayout" Target="../slideLayouts/slideLayout36.xml"/><Relationship Id="rId1" Type="http://schemas.openxmlformats.org/officeDocument/2006/relationships/tags" Target="../tags/tag190.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36.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image" Target="../media/image3.png"/><Relationship Id="rId3" Type="http://schemas.openxmlformats.org/officeDocument/2006/relationships/tags" Target="../tags/tag195.xml"/><Relationship Id="rId2" Type="http://schemas.openxmlformats.org/officeDocument/2006/relationships/image" Target="../media/image2.png"/><Relationship Id="rId1" Type="http://schemas.openxmlformats.org/officeDocument/2006/relationships/tags" Target="../tags/tag194.xml"/></Relationships>
</file>

<file path=ppt/slides/_rels/slide6.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 Id="rId3" Type="http://schemas.openxmlformats.org/officeDocument/2006/relationships/tags" Target="../tags/tag199.xml"/><Relationship Id="rId2" Type="http://schemas.openxmlformats.org/officeDocument/2006/relationships/image" Target="../media/image2.png"/><Relationship Id="rId10" Type="http://schemas.openxmlformats.org/officeDocument/2006/relationships/slideLayout" Target="../slideLayouts/slideLayout36.xml"/><Relationship Id="rId1" Type="http://schemas.openxmlformats.org/officeDocument/2006/relationships/tags" Target="../tags/tag198.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36.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image" Target="../media/image3.png"/><Relationship Id="rId3" Type="http://schemas.openxmlformats.org/officeDocument/2006/relationships/tags" Target="../tags/tag202.xml"/><Relationship Id="rId2" Type="http://schemas.openxmlformats.org/officeDocument/2006/relationships/image" Target="../media/image2.png"/><Relationship Id="rId1" Type="http://schemas.openxmlformats.org/officeDocument/2006/relationships/tags" Target="../tags/tag201.xml"/></Relationships>
</file>

<file path=ppt/slides/_rels/slide8.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tags" Target="../tags/tag208.xml"/><Relationship Id="rId7" Type="http://schemas.openxmlformats.org/officeDocument/2006/relationships/image" Target="../media/image20.png"/><Relationship Id="rId6" Type="http://schemas.openxmlformats.org/officeDocument/2006/relationships/tags" Target="../tags/tag207.xml"/><Relationship Id="rId5" Type="http://schemas.openxmlformats.org/officeDocument/2006/relationships/image" Target="../media/image19.png"/><Relationship Id="rId4" Type="http://schemas.openxmlformats.org/officeDocument/2006/relationships/image" Target="../media/image3.png"/><Relationship Id="rId3" Type="http://schemas.openxmlformats.org/officeDocument/2006/relationships/tags" Target="../tags/tag206.xml"/><Relationship Id="rId2" Type="http://schemas.openxmlformats.org/officeDocument/2006/relationships/image" Target="../media/image2.png"/><Relationship Id="rId14" Type="http://schemas.openxmlformats.org/officeDocument/2006/relationships/slideLayout" Target="../slideLayouts/slideLayout36.xml"/><Relationship Id="rId13" Type="http://schemas.openxmlformats.org/officeDocument/2006/relationships/tags" Target="../tags/tag211.xml"/><Relationship Id="rId12" Type="http://schemas.openxmlformats.org/officeDocument/2006/relationships/tags" Target="../tags/tag210.xml"/><Relationship Id="rId11" Type="http://schemas.openxmlformats.org/officeDocument/2006/relationships/image" Target="../media/image22.png"/><Relationship Id="rId10" Type="http://schemas.openxmlformats.org/officeDocument/2006/relationships/tags" Target="../tags/tag209.xml"/><Relationship Id="rId1" Type="http://schemas.openxmlformats.org/officeDocument/2006/relationships/tags" Target="../tags/tag205.xml"/></Relationships>
</file>

<file path=ppt/slides/_rels/slide9.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image" Target="../media/image24.png"/><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image" Target="../media/image23.png"/><Relationship Id="rId4" Type="http://schemas.openxmlformats.org/officeDocument/2006/relationships/image" Target="../media/image3.png"/><Relationship Id="rId3" Type="http://schemas.openxmlformats.org/officeDocument/2006/relationships/tags" Target="../tags/tag213.xml"/><Relationship Id="rId2" Type="http://schemas.openxmlformats.org/officeDocument/2006/relationships/image" Target="../media/image2.png"/><Relationship Id="rId13" Type="http://schemas.openxmlformats.org/officeDocument/2006/relationships/slideLayout" Target="../slideLayouts/slideLayout36.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image" Target="../media/image25.png"/><Relationship Id="rId1" Type="http://schemas.openxmlformats.org/officeDocument/2006/relationships/tags" Target="../tags/tag2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0" name="直接连接符 9"/>
          <p:cNvCxnSpPr/>
          <p:nvPr>
            <p:custDataLst>
              <p:tags r:id="rId1"/>
            </p:custDataLst>
          </p:nvPr>
        </p:nvCxnSpPr>
        <p:spPr>
          <a:xfrm flipH="1">
            <a:off x="914422" y="4895547"/>
            <a:ext cx="3619025" cy="0"/>
          </a:xfrm>
          <a:prstGeom prst="line">
            <a:avLst/>
          </a:prstGeom>
          <a:ln>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p:nvPr>
            <p:ph type="ctrTitle" idx="2"/>
            <p:custDataLst>
              <p:tags r:id="rId2"/>
            </p:custDataLst>
          </p:nvPr>
        </p:nvSpPr>
        <p:spPr>
          <a:xfrm>
            <a:off x="914422" y="2188514"/>
            <a:ext cx="3619024" cy="1384994"/>
          </a:xfrm>
        </p:spPr>
        <p:txBody>
          <a:bodyPr/>
          <a:p>
            <a:pPr marL="0" indent="0" algn="l">
              <a:lnSpc>
                <a:spcPct val="100000"/>
              </a:lnSpc>
              <a:spcBef>
                <a:spcPts val="0"/>
              </a:spcBef>
              <a:spcAft>
                <a:spcPts val="0"/>
              </a:spcAft>
              <a:buSzPct val="100000"/>
              <a:buNone/>
            </a:pPr>
            <a:r>
              <a:rPr lang="zh-CN" baseline="0">
                <a:solidFill>
                  <a:schemeClr val="lt1"/>
                </a:solidFill>
              </a:rPr>
              <a:t>汽车租赁系统</a:t>
            </a:r>
            <a:endParaRPr lang="zh-CN" baseline="0">
              <a:solidFill>
                <a:schemeClr val="lt1"/>
              </a:solidFill>
            </a:endParaRPr>
          </a:p>
        </p:txBody>
      </p:sp>
      <p:sp>
        <p:nvSpPr>
          <p:cNvPr id="5" name="副标题 4"/>
          <p:cNvSpPr/>
          <p:nvPr>
            <p:ph type="subTitle" idx="3"/>
            <p:custDataLst>
              <p:tags r:id="rId3"/>
            </p:custDataLst>
          </p:nvPr>
        </p:nvSpPr>
        <p:spPr>
          <a:xfrm>
            <a:off x="914422" y="4058570"/>
            <a:ext cx="3619500" cy="484778"/>
          </a:xfrm>
        </p:spPr>
        <p:txBody>
          <a:bodyPr/>
          <a:p>
            <a:r>
              <a:rPr lang="zh-CN" altLang="en-US">
                <a:solidFill>
                  <a:schemeClr val="lt1"/>
                </a:solidFill>
              </a:rPr>
              <a:t>此处添加副标题内容</a:t>
            </a:r>
            <a:endParaRPr lang="zh-CN" altLang="en-US">
              <a:solidFill>
                <a:schemeClr val="lt1"/>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descr="图片18"/>
          <p:cNvPicPr>
            <a:picLocks noChangeAspect="1"/>
          </p:cNvPicPr>
          <p:nvPr>
            <p:custDataLst>
              <p:tags r:id="rId1"/>
            </p:custDataLst>
          </p:nvPr>
        </p:nvPicPr>
        <p:blipFill>
          <a:blip r:embed="rId2"/>
          <a:stretch>
            <a:fillRect/>
          </a:stretch>
        </p:blipFill>
        <p:spPr>
          <a:xfrm>
            <a:off x="0" y="0"/>
            <a:ext cx="540068" cy="720090"/>
          </a:xfrm>
          <a:prstGeom prst="rect">
            <a:avLst/>
          </a:prstGeom>
        </p:spPr>
      </p:pic>
      <p:pic>
        <p:nvPicPr>
          <p:cNvPr id="6" name="图片 5" descr="图片19"/>
          <p:cNvPicPr>
            <a:picLocks noChangeAspect="1"/>
          </p:cNvPicPr>
          <p:nvPr>
            <p:custDataLst>
              <p:tags r:id="rId3"/>
            </p:custDataLst>
          </p:nvPr>
        </p:nvPicPr>
        <p:blipFill>
          <a:blip r:embed="rId4"/>
          <a:stretch>
            <a:fillRect/>
          </a:stretch>
        </p:blipFill>
        <p:spPr>
          <a:xfrm>
            <a:off x="8603932" y="-5379"/>
            <a:ext cx="540068" cy="720090"/>
          </a:xfrm>
          <a:prstGeom prst="rect">
            <a:avLst/>
          </a:prstGeom>
        </p:spPr>
      </p:pic>
      <p:sp>
        <p:nvSpPr>
          <p:cNvPr id="2" name="标题 1"/>
          <p:cNvSpPr>
            <a:spLocks noGrp="1"/>
          </p:cNvSpPr>
          <p:nvPr>
            <p:ph type="title" idx="4294967295"/>
          </p:nvPr>
        </p:nvSpPr>
        <p:spPr>
          <a:xfrm>
            <a:off x="457200" y="274638"/>
            <a:ext cx="8229600" cy="1143000"/>
          </a:xfrm>
          <a:noFill/>
          <a:ln w="9525">
            <a:noFill/>
          </a:ln>
        </p:spPr>
        <p:txBody>
          <a:bodyPr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zh-CN" altLang="en-US">
                <a:solidFill>
                  <a:schemeClr val="accent1"/>
                </a:solidFill>
                <a:latin typeface="汉仪旗黑-85S" charset="0"/>
                <a:ea typeface="汉仪旗黑-85S" charset="0"/>
                <a:sym typeface="+mn-ea"/>
              </a:rPr>
              <a:t>还车</a:t>
            </a:r>
            <a:r>
              <a:rPr lang="zh-CN" altLang="en-US">
                <a:solidFill>
                  <a:schemeClr val="accent1"/>
                </a:solidFill>
                <a:latin typeface="汉仪旗黑-85S" charset="0"/>
                <a:ea typeface="汉仪旗黑-85S" charset="0"/>
                <a:sym typeface="+mn-ea"/>
              </a:rPr>
              <a:t>管理系统</a:t>
            </a:r>
            <a:endParaRPr lang="zh-CN" altLang="en-US">
              <a:solidFill>
                <a:schemeClr val="accent1"/>
              </a:solidFill>
              <a:latin typeface="汉仪旗黑-85S" charset="0"/>
              <a:ea typeface="汉仪旗黑-85S" charset="0"/>
              <a:sym typeface="+mn-ea"/>
            </a:endParaRPr>
          </a:p>
        </p:txBody>
      </p:sp>
      <p:sp>
        <p:nvSpPr>
          <p:cNvPr id="3" name="内容占位符 2"/>
          <p:cNvSpPr>
            <a:spLocks noGrp="1"/>
          </p:cNvSpPr>
          <p:nvPr>
            <p:ph idx="4294967295"/>
            <p:custDataLst>
              <p:tags r:id="rId5"/>
            </p:custDataLst>
          </p:nvPr>
        </p:nvSpPr>
        <p:spPr>
          <a:xfrm>
            <a:off x="457200" y="1600200"/>
            <a:ext cx="8229600" cy="4525963"/>
          </a:xfrm>
          <a:noFill/>
          <a:ln w="9525">
            <a:noFill/>
          </a:ln>
        </p:spPr>
        <p:txBody>
          <a:bodyPr>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1.</a:t>
            </a: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租车管理模块右侧的表内显示的是状态处于</a:t>
            </a: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lended</a:t>
            </a: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的车辆，即可供出租的车辆</a:t>
            </a:r>
            <a:endPar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Tx/>
            </a:pP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2.</a:t>
            </a: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当输入框内什么都没有填写、输入的不是整数或者输入的不是可以出租的车辆的编号，点击租用会弹出提示框根据不同的情况进行提示，输入的是未录入的车辆会显示未检测到该车辆，输入的编号对应的车辆在修理则会显示相应车辆在修理，输入的编号对应的车辆未出租则会显示相应的车辆未出租。</a:t>
            </a:r>
            <a:endPar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Tx/>
            </a:pP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3.</a:t>
            </a: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当填入右侧表格内的车辆编号，点击租用会显示还车成功，点击刷新后从右侧表内消失，其状态变为</a:t>
            </a: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no lend</a:t>
            </a:r>
            <a:endPar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4" name="图片 3" descr="图片18"/>
          <p:cNvPicPr>
            <a:picLocks noChangeAspect="1"/>
          </p:cNvPicPr>
          <p:nvPr>
            <p:custDataLst>
              <p:tags r:id="rId1"/>
            </p:custDataLst>
          </p:nvPr>
        </p:nvPicPr>
        <p:blipFill>
          <a:blip r:embed="rId2"/>
          <a:stretch>
            <a:fillRect/>
          </a:stretch>
        </p:blipFill>
        <p:spPr>
          <a:xfrm>
            <a:off x="0" y="0"/>
            <a:ext cx="540068" cy="720090"/>
          </a:xfrm>
          <a:prstGeom prst="rect">
            <a:avLst/>
          </a:prstGeom>
        </p:spPr>
      </p:pic>
      <p:pic>
        <p:nvPicPr>
          <p:cNvPr id="6" name="图片 5" descr="图片19"/>
          <p:cNvPicPr>
            <a:picLocks noChangeAspect="1"/>
          </p:cNvPicPr>
          <p:nvPr>
            <p:custDataLst>
              <p:tags r:id="rId3"/>
            </p:custDataLst>
          </p:nvPr>
        </p:nvPicPr>
        <p:blipFill>
          <a:blip r:embed="rId4"/>
          <a:stretch>
            <a:fillRect/>
          </a:stretch>
        </p:blipFill>
        <p:spPr>
          <a:xfrm>
            <a:off x="8603932" y="-5379"/>
            <a:ext cx="540068" cy="720090"/>
          </a:xfrm>
          <a:prstGeom prst="rect">
            <a:avLst/>
          </a:prstGeom>
        </p:spPr>
      </p:pic>
      <p:sp>
        <p:nvSpPr>
          <p:cNvPr id="2" name="标题 1"/>
          <p:cNvSpPr>
            <a:spLocks noGrp="1"/>
          </p:cNvSpPr>
          <p:nvPr>
            <p:ph type="title" idx="4294967295"/>
          </p:nvPr>
        </p:nvSpPr>
        <p:spPr>
          <a:xfrm>
            <a:off x="457200" y="274638"/>
            <a:ext cx="8229600" cy="1143000"/>
          </a:xfrm>
          <a:noFill/>
          <a:ln w="9525">
            <a:noFill/>
          </a:ln>
        </p:spPr>
        <p:txBody>
          <a:bodyPr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zh-CN" altLang="en-US">
                <a:solidFill>
                  <a:schemeClr val="accent1"/>
                </a:solidFill>
                <a:latin typeface="汉仪旗黑-85S" charset="0"/>
                <a:cs typeface="汉仪旗黑-85S" charset="0"/>
                <a:sym typeface="+mn-ea"/>
              </a:rPr>
              <a:t>还车管理模块</a:t>
            </a:r>
            <a:br>
              <a:rPr lang="zh-CN" altLang="en-US">
                <a:solidFill>
                  <a:schemeClr val="accent1"/>
                </a:solidFill>
                <a:latin typeface="汉仪旗黑-85S" charset="0"/>
                <a:cs typeface="汉仪旗黑-85S" charset="0"/>
                <a:sym typeface="+mn-ea"/>
              </a:rPr>
            </a:br>
            <a:endParaRPr lang="zh-CN" altLang="en-US">
              <a:solidFill>
                <a:schemeClr val="accent1"/>
              </a:solidFill>
              <a:latin typeface="汉仪旗黑-85S" charset="0"/>
              <a:cs typeface="汉仪旗黑-85S" charset="0"/>
              <a:sym typeface="+mn-ea"/>
            </a:endParaRPr>
          </a:p>
        </p:txBody>
      </p:sp>
      <p:sp>
        <p:nvSpPr>
          <p:cNvPr id="5" name="文本框 4"/>
          <p:cNvSpPr txBox="1"/>
          <p:nvPr>
            <p:custDataLst>
              <p:tags r:id="rId5"/>
            </p:custDataLst>
          </p:nvPr>
        </p:nvSpPr>
        <p:spPr>
          <a:xfrm>
            <a:off x="1619885" y="3572510"/>
            <a:ext cx="3170555"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初始状态</a:t>
            </a:r>
            <a:endParaRPr lang="zh-CN" altLang="en-US" sz="1800">
              <a:solidFill>
                <a:schemeClr val="dk1"/>
              </a:solidFill>
              <a:latin typeface="微软雅黑" panose="020B0503020204020204" charset="-122"/>
              <a:ea typeface="微软雅黑" panose="020B0503020204020204" charset="-122"/>
            </a:endParaRPr>
          </a:p>
        </p:txBody>
      </p:sp>
      <p:sp>
        <p:nvSpPr>
          <p:cNvPr id="7" name="文本框 6"/>
          <p:cNvSpPr txBox="1"/>
          <p:nvPr>
            <p:custDataLst>
              <p:tags r:id="rId6"/>
            </p:custDataLst>
          </p:nvPr>
        </p:nvSpPr>
        <p:spPr>
          <a:xfrm>
            <a:off x="5796280" y="3572510"/>
            <a:ext cx="3170555"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未填写还车编号</a:t>
            </a:r>
            <a:endParaRPr lang="zh-CN" altLang="en-US" sz="1800">
              <a:solidFill>
                <a:schemeClr val="dk1"/>
              </a:solidFill>
              <a:latin typeface="微软雅黑" panose="020B0503020204020204" charset="-122"/>
              <a:ea typeface="微软雅黑" panose="020B0503020204020204" charset="-122"/>
            </a:endParaRPr>
          </a:p>
        </p:txBody>
      </p:sp>
      <p:sp>
        <p:nvSpPr>
          <p:cNvPr id="9" name="文本框 8"/>
          <p:cNvSpPr txBox="1"/>
          <p:nvPr>
            <p:custDataLst>
              <p:tags r:id="rId7"/>
            </p:custDataLst>
          </p:nvPr>
        </p:nvSpPr>
        <p:spPr>
          <a:xfrm>
            <a:off x="1115695" y="6287770"/>
            <a:ext cx="3170555"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车辆编号未输入整数</a:t>
            </a:r>
            <a:endParaRPr lang="zh-CN" altLang="en-US" sz="1800">
              <a:solidFill>
                <a:schemeClr val="dk1"/>
              </a:solidFill>
              <a:latin typeface="微软雅黑" panose="020B0503020204020204" charset="-122"/>
              <a:ea typeface="微软雅黑" panose="020B0503020204020204" charset="-122"/>
            </a:endParaRPr>
          </a:p>
        </p:txBody>
      </p:sp>
      <p:sp>
        <p:nvSpPr>
          <p:cNvPr id="11" name="文本框 10"/>
          <p:cNvSpPr txBox="1"/>
          <p:nvPr>
            <p:custDataLst>
              <p:tags r:id="rId8"/>
            </p:custDataLst>
          </p:nvPr>
        </p:nvSpPr>
        <p:spPr>
          <a:xfrm>
            <a:off x="5652135" y="6381115"/>
            <a:ext cx="3170555"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输入的编号此前未录入</a:t>
            </a:r>
            <a:endParaRPr lang="zh-CN" altLang="en-US" sz="1800">
              <a:solidFill>
                <a:schemeClr val="dk1"/>
              </a:solidFill>
              <a:latin typeface="微软雅黑" panose="020B0503020204020204" charset="-122"/>
              <a:ea typeface="微软雅黑" panose="020B0503020204020204" charset="-122"/>
            </a:endParaRPr>
          </a:p>
        </p:txBody>
      </p:sp>
      <p:pic>
        <p:nvPicPr>
          <p:cNvPr id="12" name="图片 11"/>
          <p:cNvPicPr>
            <a:picLocks noChangeAspect="1"/>
          </p:cNvPicPr>
          <p:nvPr/>
        </p:nvPicPr>
        <p:blipFill>
          <a:blip r:embed="rId9"/>
          <a:stretch>
            <a:fillRect/>
          </a:stretch>
        </p:blipFill>
        <p:spPr>
          <a:xfrm>
            <a:off x="179705" y="819150"/>
            <a:ext cx="4403725" cy="2753360"/>
          </a:xfrm>
          <a:prstGeom prst="rect">
            <a:avLst/>
          </a:prstGeom>
        </p:spPr>
      </p:pic>
      <p:pic>
        <p:nvPicPr>
          <p:cNvPr id="13" name="图片 12"/>
          <p:cNvPicPr>
            <a:picLocks noChangeAspect="1"/>
          </p:cNvPicPr>
          <p:nvPr/>
        </p:nvPicPr>
        <p:blipFill>
          <a:blip r:embed="rId10"/>
          <a:stretch>
            <a:fillRect/>
          </a:stretch>
        </p:blipFill>
        <p:spPr>
          <a:xfrm>
            <a:off x="4863465" y="908685"/>
            <a:ext cx="4103370" cy="2559050"/>
          </a:xfrm>
          <a:prstGeom prst="rect">
            <a:avLst/>
          </a:prstGeom>
        </p:spPr>
      </p:pic>
      <p:pic>
        <p:nvPicPr>
          <p:cNvPr id="14" name="图片 13"/>
          <p:cNvPicPr>
            <a:picLocks noChangeAspect="1"/>
          </p:cNvPicPr>
          <p:nvPr/>
        </p:nvPicPr>
        <p:blipFill>
          <a:blip r:embed="rId11"/>
          <a:stretch>
            <a:fillRect/>
          </a:stretch>
        </p:blipFill>
        <p:spPr>
          <a:xfrm>
            <a:off x="179705" y="3860800"/>
            <a:ext cx="4476750" cy="2426970"/>
          </a:xfrm>
          <a:prstGeom prst="rect">
            <a:avLst/>
          </a:prstGeom>
        </p:spPr>
      </p:pic>
      <p:pic>
        <p:nvPicPr>
          <p:cNvPr id="15" name="图片 14"/>
          <p:cNvPicPr>
            <a:picLocks noChangeAspect="1"/>
          </p:cNvPicPr>
          <p:nvPr/>
        </p:nvPicPr>
        <p:blipFill>
          <a:blip r:embed="rId12"/>
          <a:stretch>
            <a:fillRect/>
          </a:stretch>
        </p:blipFill>
        <p:spPr>
          <a:xfrm>
            <a:off x="5003800" y="3860800"/>
            <a:ext cx="3998595" cy="2501900"/>
          </a:xfrm>
          <a:prstGeom prst="rect">
            <a:avLst/>
          </a:prstGeom>
        </p:spPr>
      </p:pic>
    </p:spTree>
    <p:custDataLst>
      <p:tags r:id="rId1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4" name="图片 3" descr="图片18"/>
          <p:cNvPicPr>
            <a:picLocks noChangeAspect="1"/>
          </p:cNvPicPr>
          <p:nvPr>
            <p:custDataLst>
              <p:tags r:id="rId1"/>
            </p:custDataLst>
          </p:nvPr>
        </p:nvPicPr>
        <p:blipFill>
          <a:blip r:embed="rId2"/>
          <a:stretch>
            <a:fillRect/>
          </a:stretch>
        </p:blipFill>
        <p:spPr>
          <a:xfrm>
            <a:off x="0" y="0"/>
            <a:ext cx="540068" cy="720090"/>
          </a:xfrm>
          <a:prstGeom prst="rect">
            <a:avLst/>
          </a:prstGeom>
        </p:spPr>
      </p:pic>
      <p:pic>
        <p:nvPicPr>
          <p:cNvPr id="6" name="图片 5" descr="图片19"/>
          <p:cNvPicPr>
            <a:picLocks noChangeAspect="1"/>
          </p:cNvPicPr>
          <p:nvPr>
            <p:custDataLst>
              <p:tags r:id="rId3"/>
            </p:custDataLst>
          </p:nvPr>
        </p:nvPicPr>
        <p:blipFill>
          <a:blip r:embed="rId4"/>
          <a:stretch>
            <a:fillRect/>
          </a:stretch>
        </p:blipFill>
        <p:spPr>
          <a:xfrm>
            <a:off x="8603932" y="-5379"/>
            <a:ext cx="540068" cy="720090"/>
          </a:xfrm>
          <a:prstGeom prst="rect">
            <a:avLst/>
          </a:prstGeom>
        </p:spPr>
      </p:pic>
      <p:sp>
        <p:nvSpPr>
          <p:cNvPr id="2" name="标题 1"/>
          <p:cNvSpPr>
            <a:spLocks noGrp="1"/>
          </p:cNvSpPr>
          <p:nvPr>
            <p:ph type="title" idx="4294967295"/>
          </p:nvPr>
        </p:nvSpPr>
        <p:spPr>
          <a:xfrm>
            <a:off x="457200" y="274638"/>
            <a:ext cx="8229600" cy="1143000"/>
          </a:xfrm>
          <a:noFill/>
          <a:ln w="9525">
            <a:noFill/>
          </a:ln>
        </p:spPr>
        <p:txBody>
          <a:bodyPr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zh-CN" altLang="en-US">
                <a:solidFill>
                  <a:schemeClr val="accent1"/>
                </a:solidFill>
                <a:latin typeface="汉仪旗黑-85S" charset="0"/>
                <a:ea typeface="汉仪旗黑-85S" charset="0"/>
                <a:sym typeface="+mn-ea"/>
              </a:rPr>
              <a:t>还车管理模块</a:t>
            </a:r>
            <a:endParaRPr lang="zh-CN" altLang="en-US">
              <a:solidFill>
                <a:schemeClr val="accent1"/>
              </a:solidFill>
              <a:latin typeface="汉仪旗黑-85S" charset="0"/>
              <a:ea typeface="汉仪旗黑-85S" charset="0"/>
              <a:sym typeface="+mn-ea"/>
            </a:endParaRPr>
          </a:p>
        </p:txBody>
      </p:sp>
      <p:sp>
        <p:nvSpPr>
          <p:cNvPr id="5" name="文本框 4"/>
          <p:cNvSpPr txBox="1"/>
          <p:nvPr>
            <p:custDataLst>
              <p:tags r:id="rId5"/>
            </p:custDataLst>
          </p:nvPr>
        </p:nvSpPr>
        <p:spPr>
          <a:xfrm>
            <a:off x="787400" y="3500755"/>
            <a:ext cx="3248660"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输入的编号对应的车辆未出租</a:t>
            </a:r>
            <a:endParaRPr lang="zh-CN" altLang="en-US" sz="1800">
              <a:solidFill>
                <a:schemeClr val="dk1"/>
              </a:solidFill>
              <a:latin typeface="微软雅黑" panose="020B0503020204020204" charset="-122"/>
              <a:ea typeface="微软雅黑" panose="020B0503020204020204" charset="-122"/>
            </a:endParaRPr>
          </a:p>
        </p:txBody>
      </p:sp>
      <p:sp>
        <p:nvSpPr>
          <p:cNvPr id="7" name="文本框 6"/>
          <p:cNvSpPr txBox="1"/>
          <p:nvPr>
            <p:custDataLst>
              <p:tags r:id="rId6"/>
            </p:custDataLst>
          </p:nvPr>
        </p:nvSpPr>
        <p:spPr>
          <a:xfrm>
            <a:off x="5113655" y="3500755"/>
            <a:ext cx="3446145"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输入的编号对应的车辆正在修理</a:t>
            </a:r>
            <a:endParaRPr lang="zh-CN" altLang="en-US" sz="1800">
              <a:solidFill>
                <a:schemeClr val="dk1"/>
              </a:solidFill>
              <a:latin typeface="微软雅黑" panose="020B0503020204020204" charset="-122"/>
              <a:ea typeface="微软雅黑" panose="020B0503020204020204" charset="-122"/>
            </a:endParaRPr>
          </a:p>
        </p:txBody>
      </p:sp>
      <p:sp>
        <p:nvSpPr>
          <p:cNvPr id="9" name="文本框 8"/>
          <p:cNvSpPr txBox="1"/>
          <p:nvPr>
            <p:custDataLst>
              <p:tags r:id="rId7"/>
            </p:custDataLst>
          </p:nvPr>
        </p:nvSpPr>
        <p:spPr>
          <a:xfrm>
            <a:off x="1548130" y="6489700"/>
            <a:ext cx="3248660"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正常租车</a:t>
            </a:r>
            <a:endParaRPr lang="zh-CN" altLang="en-US" sz="1800">
              <a:solidFill>
                <a:schemeClr val="dk1"/>
              </a:solidFill>
              <a:latin typeface="微软雅黑" panose="020B0503020204020204" charset="-122"/>
              <a:ea typeface="微软雅黑" panose="020B0503020204020204" charset="-122"/>
            </a:endParaRPr>
          </a:p>
        </p:txBody>
      </p:sp>
      <p:sp>
        <p:nvSpPr>
          <p:cNvPr id="12" name="文本框 11"/>
          <p:cNvSpPr txBox="1"/>
          <p:nvPr>
            <p:custDataLst>
              <p:tags r:id="rId8"/>
            </p:custDataLst>
          </p:nvPr>
        </p:nvSpPr>
        <p:spPr>
          <a:xfrm>
            <a:off x="6012180" y="6489700"/>
            <a:ext cx="3248660"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点击刷新后</a:t>
            </a:r>
            <a:endParaRPr lang="zh-CN" altLang="en-US" sz="1800">
              <a:solidFill>
                <a:schemeClr val="dk1"/>
              </a:solidFill>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9"/>
          <a:stretch>
            <a:fillRect/>
          </a:stretch>
        </p:blipFill>
        <p:spPr>
          <a:xfrm>
            <a:off x="564515" y="1196340"/>
            <a:ext cx="3695065" cy="2305685"/>
          </a:xfrm>
          <a:prstGeom prst="rect">
            <a:avLst/>
          </a:prstGeom>
        </p:spPr>
      </p:pic>
      <p:pic>
        <p:nvPicPr>
          <p:cNvPr id="13" name="图片 12"/>
          <p:cNvPicPr>
            <a:picLocks noChangeAspect="1"/>
          </p:cNvPicPr>
          <p:nvPr/>
        </p:nvPicPr>
        <p:blipFill>
          <a:blip r:embed="rId10"/>
          <a:stretch>
            <a:fillRect/>
          </a:stretch>
        </p:blipFill>
        <p:spPr>
          <a:xfrm>
            <a:off x="4932045" y="1214755"/>
            <a:ext cx="3826510" cy="2286000"/>
          </a:xfrm>
          <a:prstGeom prst="rect">
            <a:avLst/>
          </a:prstGeom>
        </p:spPr>
      </p:pic>
      <p:pic>
        <p:nvPicPr>
          <p:cNvPr id="14" name="图片 13"/>
          <p:cNvPicPr>
            <a:picLocks noChangeAspect="1"/>
          </p:cNvPicPr>
          <p:nvPr/>
        </p:nvPicPr>
        <p:blipFill>
          <a:blip r:embed="rId11"/>
          <a:stretch>
            <a:fillRect/>
          </a:stretch>
        </p:blipFill>
        <p:spPr>
          <a:xfrm>
            <a:off x="395605" y="3789045"/>
            <a:ext cx="4221480" cy="2607945"/>
          </a:xfrm>
          <a:prstGeom prst="rect">
            <a:avLst/>
          </a:prstGeom>
        </p:spPr>
      </p:pic>
      <p:pic>
        <p:nvPicPr>
          <p:cNvPr id="15" name="图片 14"/>
          <p:cNvPicPr>
            <a:picLocks noChangeAspect="1"/>
          </p:cNvPicPr>
          <p:nvPr/>
        </p:nvPicPr>
        <p:blipFill>
          <a:blip r:embed="rId12"/>
          <a:stretch>
            <a:fillRect/>
          </a:stretch>
        </p:blipFill>
        <p:spPr>
          <a:xfrm>
            <a:off x="5004435" y="3869055"/>
            <a:ext cx="3754755" cy="2518410"/>
          </a:xfrm>
          <a:prstGeom prst="rect">
            <a:avLst/>
          </a:prstGeom>
        </p:spPr>
      </p:pic>
    </p:spTree>
    <p:custDataLst>
      <p:tags r:id="rId1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descr="图片18"/>
          <p:cNvPicPr>
            <a:picLocks noChangeAspect="1"/>
          </p:cNvPicPr>
          <p:nvPr>
            <p:custDataLst>
              <p:tags r:id="rId1"/>
            </p:custDataLst>
          </p:nvPr>
        </p:nvPicPr>
        <p:blipFill>
          <a:blip r:embed="rId2"/>
          <a:stretch>
            <a:fillRect/>
          </a:stretch>
        </p:blipFill>
        <p:spPr>
          <a:xfrm>
            <a:off x="0" y="0"/>
            <a:ext cx="540068" cy="720090"/>
          </a:xfrm>
          <a:prstGeom prst="rect">
            <a:avLst/>
          </a:prstGeom>
        </p:spPr>
      </p:pic>
      <p:pic>
        <p:nvPicPr>
          <p:cNvPr id="6" name="图片 5" descr="图片19"/>
          <p:cNvPicPr>
            <a:picLocks noChangeAspect="1"/>
          </p:cNvPicPr>
          <p:nvPr>
            <p:custDataLst>
              <p:tags r:id="rId3"/>
            </p:custDataLst>
          </p:nvPr>
        </p:nvPicPr>
        <p:blipFill>
          <a:blip r:embed="rId4"/>
          <a:stretch>
            <a:fillRect/>
          </a:stretch>
        </p:blipFill>
        <p:spPr>
          <a:xfrm>
            <a:off x="8603932" y="-5379"/>
            <a:ext cx="540068" cy="720090"/>
          </a:xfrm>
          <a:prstGeom prst="rect">
            <a:avLst/>
          </a:prstGeom>
        </p:spPr>
      </p:pic>
      <p:sp>
        <p:nvSpPr>
          <p:cNvPr id="2" name="标题 1"/>
          <p:cNvSpPr>
            <a:spLocks noGrp="1"/>
          </p:cNvSpPr>
          <p:nvPr>
            <p:ph type="title" idx="4294967295"/>
          </p:nvPr>
        </p:nvSpPr>
        <p:spPr>
          <a:xfrm>
            <a:off x="457200" y="274638"/>
            <a:ext cx="8229600" cy="1143000"/>
          </a:xfrm>
          <a:noFill/>
          <a:ln w="9525">
            <a:noFill/>
          </a:ln>
        </p:spPr>
        <p:txBody>
          <a:bodyPr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zh-CN" altLang="en-US">
                <a:solidFill>
                  <a:schemeClr val="accent1"/>
                </a:solidFill>
                <a:latin typeface="汉仪旗黑-85S" charset="0"/>
                <a:ea typeface="汉仪旗黑-85S" charset="0"/>
                <a:sym typeface="+mn-ea"/>
              </a:rPr>
              <a:t>信息管理</a:t>
            </a:r>
            <a:r>
              <a:rPr lang="zh-CN" altLang="en-US">
                <a:solidFill>
                  <a:schemeClr val="accent1"/>
                </a:solidFill>
                <a:latin typeface="汉仪旗黑-85S" charset="0"/>
                <a:ea typeface="汉仪旗黑-85S" charset="0"/>
                <a:sym typeface="+mn-ea"/>
              </a:rPr>
              <a:t>模块</a:t>
            </a:r>
            <a:endParaRPr lang="zh-CN" altLang="en-US">
              <a:solidFill>
                <a:schemeClr val="accent1"/>
              </a:solidFill>
              <a:latin typeface="汉仪旗黑-85S" charset="0"/>
              <a:ea typeface="汉仪旗黑-85S" charset="0"/>
              <a:sym typeface="+mn-ea"/>
            </a:endParaRPr>
          </a:p>
        </p:txBody>
      </p:sp>
      <p:sp>
        <p:nvSpPr>
          <p:cNvPr id="3" name="内容占位符 2"/>
          <p:cNvSpPr>
            <a:spLocks noGrp="1"/>
          </p:cNvSpPr>
          <p:nvPr>
            <p:ph idx="4294967295"/>
            <p:custDataLst>
              <p:tags r:id="rId5"/>
            </p:custDataLst>
          </p:nvPr>
        </p:nvSpPr>
        <p:spPr>
          <a:xfrm>
            <a:off x="457200" y="1600200"/>
            <a:ext cx="8229600" cy="4525963"/>
          </a:xfrm>
          <a:noFill/>
          <a:ln w="9525">
            <a:noFill/>
          </a:ln>
        </p:spPr>
        <p:txBody>
          <a:bodyPr>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录入</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功能</a:t>
            </a:r>
            <a:endPar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Tx/>
            </a:pP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1.</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点击录入按钮后弹出新的页面框，用以输入车辆的各类信息，当输入的信息不全或者输入的车辆编号不为整数以及当输入的车辆状态不为</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lended</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no lend</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repairing</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时弹出窗口提示错误，当一切输入正常时，点击提交，新增车辆信息会更新在数据库中，点击刷新按钮后车辆信息更新到图中的表</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内</a:t>
            </a:r>
            <a:endPar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Tx/>
            </a:pP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2.</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当录入页面中点击取消，录入页面会自动</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关闭</a:t>
            </a:r>
            <a:endPar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Tx/>
            </a:pP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3.</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当录入页面中点击重置，录入页面中此前的输入的信息除了车辆编号意外会被</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清空</a:t>
            </a:r>
            <a:endPar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descr="图片18"/>
          <p:cNvPicPr>
            <a:picLocks noChangeAspect="1"/>
          </p:cNvPicPr>
          <p:nvPr>
            <p:custDataLst>
              <p:tags r:id="rId1"/>
            </p:custDataLst>
          </p:nvPr>
        </p:nvPicPr>
        <p:blipFill>
          <a:blip r:embed="rId2"/>
          <a:stretch>
            <a:fillRect/>
          </a:stretch>
        </p:blipFill>
        <p:spPr>
          <a:xfrm>
            <a:off x="0" y="0"/>
            <a:ext cx="540068" cy="720090"/>
          </a:xfrm>
          <a:prstGeom prst="rect">
            <a:avLst/>
          </a:prstGeom>
        </p:spPr>
      </p:pic>
      <p:pic>
        <p:nvPicPr>
          <p:cNvPr id="11" name="图片 10" descr="图片19"/>
          <p:cNvPicPr>
            <a:picLocks noChangeAspect="1"/>
          </p:cNvPicPr>
          <p:nvPr>
            <p:custDataLst>
              <p:tags r:id="rId3"/>
            </p:custDataLst>
          </p:nvPr>
        </p:nvPicPr>
        <p:blipFill>
          <a:blip r:embed="rId4"/>
          <a:stretch>
            <a:fillRect/>
          </a:stretch>
        </p:blipFill>
        <p:spPr>
          <a:xfrm>
            <a:off x="8603932" y="-5379"/>
            <a:ext cx="540068" cy="720090"/>
          </a:xfrm>
          <a:prstGeom prst="rect">
            <a:avLst/>
          </a:prstGeom>
        </p:spPr>
      </p:pic>
      <p:sp>
        <p:nvSpPr>
          <p:cNvPr id="2" name="标题 1"/>
          <p:cNvSpPr>
            <a:spLocks noGrp="1"/>
          </p:cNvSpPr>
          <p:nvPr>
            <p:ph type="title" idx="4294967295"/>
          </p:nvPr>
        </p:nvSpPr>
        <p:spPr>
          <a:xfrm>
            <a:off x="457200" y="274638"/>
            <a:ext cx="8229600" cy="1143000"/>
          </a:xfrm>
          <a:noFill/>
          <a:ln w="9525">
            <a:noFill/>
          </a:ln>
        </p:spPr>
        <p:txBody>
          <a:bodyPr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zh-CN" altLang="en-US">
                <a:solidFill>
                  <a:schemeClr val="accent1"/>
                </a:solidFill>
                <a:latin typeface="汉仪旗黑-85S" charset="0"/>
                <a:ea typeface="汉仪旗黑-85S" charset="0"/>
                <a:sym typeface="+mn-ea"/>
              </a:rPr>
              <a:t>信息管理模块</a:t>
            </a:r>
            <a:endParaRPr lang="zh-CN" altLang="en-US">
              <a:solidFill>
                <a:schemeClr val="accent1"/>
              </a:solidFill>
              <a:latin typeface="汉仪旗黑-85S" charset="0"/>
              <a:ea typeface="汉仪旗黑-85S" charset="0"/>
              <a:sym typeface="+mn-ea"/>
            </a:endParaRPr>
          </a:p>
        </p:txBody>
      </p:sp>
      <p:sp>
        <p:nvSpPr>
          <p:cNvPr id="3" name="内容占位符 2"/>
          <p:cNvSpPr>
            <a:spLocks noGrp="1"/>
          </p:cNvSpPr>
          <p:nvPr>
            <p:ph idx="4294967295"/>
            <p:custDataLst>
              <p:tags r:id="rId5"/>
            </p:custDataLst>
          </p:nvPr>
        </p:nvSpPr>
        <p:spPr>
          <a:xfrm>
            <a:off x="539750" y="908685"/>
            <a:ext cx="8229600" cy="4525963"/>
          </a:xfrm>
          <a:noFill/>
          <a:ln w="9525">
            <a:noFill/>
          </a:ln>
        </p:spPr>
        <p:txBody>
          <a:bodyPr>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zh-CN" altLang="en-US" sz="2000">
                <a:solidFill>
                  <a:schemeClr val="dk1"/>
                </a:solidFill>
                <a:latin typeface="微软雅黑" panose="020B0503020204020204" charset="-122"/>
                <a:ea typeface="微软雅黑" panose="020B0503020204020204" charset="-122"/>
                <a:sym typeface="+mn-ea"/>
              </a:rPr>
              <a:t>录入功能</a:t>
            </a:r>
            <a:endParaRPr lang="zh-CN" altLang="en-US" sz="2000">
              <a:solidFill>
                <a:schemeClr val="dk1"/>
              </a:solidFill>
              <a:latin typeface="微软雅黑" panose="020B0503020204020204" charset="-122"/>
              <a:ea typeface="微软雅黑" panose="020B0503020204020204" charset="-122"/>
              <a:sym typeface="+mn-ea"/>
            </a:endParaRPr>
          </a:p>
        </p:txBody>
      </p:sp>
      <p:pic>
        <p:nvPicPr>
          <p:cNvPr id="4" name="图片 3"/>
          <p:cNvPicPr>
            <a:picLocks noChangeAspect="1"/>
          </p:cNvPicPr>
          <p:nvPr>
            <p:custDataLst>
              <p:tags r:id="rId6"/>
            </p:custDataLst>
          </p:nvPr>
        </p:nvPicPr>
        <p:blipFill>
          <a:blip r:embed="rId7"/>
          <a:stretch>
            <a:fillRect/>
          </a:stretch>
        </p:blipFill>
        <p:spPr>
          <a:xfrm>
            <a:off x="641985" y="1268730"/>
            <a:ext cx="3986530" cy="2517775"/>
          </a:xfrm>
          <a:prstGeom prst="rect">
            <a:avLst/>
          </a:prstGeom>
        </p:spPr>
      </p:pic>
      <p:pic>
        <p:nvPicPr>
          <p:cNvPr id="5" name="图片 4"/>
          <p:cNvPicPr>
            <a:picLocks noChangeAspect="1"/>
          </p:cNvPicPr>
          <p:nvPr/>
        </p:nvPicPr>
        <p:blipFill>
          <a:blip r:embed="rId8"/>
          <a:stretch>
            <a:fillRect/>
          </a:stretch>
        </p:blipFill>
        <p:spPr>
          <a:xfrm>
            <a:off x="5143500" y="1332865"/>
            <a:ext cx="3877310" cy="2453640"/>
          </a:xfrm>
          <a:prstGeom prst="rect">
            <a:avLst/>
          </a:prstGeom>
        </p:spPr>
      </p:pic>
      <p:pic>
        <p:nvPicPr>
          <p:cNvPr id="6" name="图片 5"/>
          <p:cNvPicPr>
            <a:picLocks noChangeAspect="1"/>
          </p:cNvPicPr>
          <p:nvPr/>
        </p:nvPicPr>
        <p:blipFill>
          <a:blip r:embed="rId9"/>
          <a:stretch>
            <a:fillRect/>
          </a:stretch>
        </p:blipFill>
        <p:spPr>
          <a:xfrm>
            <a:off x="641985" y="3860800"/>
            <a:ext cx="3992880" cy="3000375"/>
          </a:xfrm>
          <a:prstGeom prst="rect">
            <a:avLst/>
          </a:prstGeom>
        </p:spPr>
      </p:pic>
      <p:pic>
        <p:nvPicPr>
          <p:cNvPr id="7" name="图片 6"/>
          <p:cNvPicPr>
            <a:picLocks noChangeAspect="1"/>
          </p:cNvPicPr>
          <p:nvPr/>
        </p:nvPicPr>
        <p:blipFill>
          <a:blip r:embed="rId10"/>
          <a:stretch>
            <a:fillRect/>
          </a:stretch>
        </p:blipFill>
        <p:spPr>
          <a:xfrm>
            <a:off x="5160645" y="3932555"/>
            <a:ext cx="3983355" cy="2792095"/>
          </a:xfrm>
          <a:prstGeom prst="rect">
            <a:avLst/>
          </a:prstGeom>
        </p:spPr>
      </p:pic>
    </p:spTree>
    <p:custDataLst>
      <p:tags r:id="rId1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descr="图片18"/>
          <p:cNvPicPr>
            <a:picLocks noChangeAspect="1"/>
          </p:cNvPicPr>
          <p:nvPr>
            <p:custDataLst>
              <p:tags r:id="rId1"/>
            </p:custDataLst>
          </p:nvPr>
        </p:nvPicPr>
        <p:blipFill>
          <a:blip r:embed="rId2"/>
          <a:stretch>
            <a:fillRect/>
          </a:stretch>
        </p:blipFill>
        <p:spPr>
          <a:xfrm>
            <a:off x="0" y="0"/>
            <a:ext cx="540068" cy="720090"/>
          </a:xfrm>
          <a:prstGeom prst="rect">
            <a:avLst/>
          </a:prstGeom>
        </p:spPr>
      </p:pic>
      <p:pic>
        <p:nvPicPr>
          <p:cNvPr id="10" name="图片 9" descr="图片19"/>
          <p:cNvPicPr>
            <a:picLocks noChangeAspect="1"/>
          </p:cNvPicPr>
          <p:nvPr>
            <p:custDataLst>
              <p:tags r:id="rId3"/>
            </p:custDataLst>
          </p:nvPr>
        </p:nvPicPr>
        <p:blipFill>
          <a:blip r:embed="rId4"/>
          <a:stretch>
            <a:fillRect/>
          </a:stretch>
        </p:blipFill>
        <p:spPr>
          <a:xfrm>
            <a:off x="8603932" y="-5379"/>
            <a:ext cx="540068" cy="720090"/>
          </a:xfrm>
          <a:prstGeom prst="rect">
            <a:avLst/>
          </a:prstGeom>
        </p:spPr>
      </p:pic>
      <p:sp>
        <p:nvSpPr>
          <p:cNvPr id="2" name="标题 1"/>
          <p:cNvSpPr>
            <a:spLocks noGrp="1"/>
          </p:cNvSpPr>
          <p:nvPr>
            <p:ph type="title" idx="4294967295"/>
          </p:nvPr>
        </p:nvSpPr>
        <p:spPr>
          <a:xfrm>
            <a:off x="457200" y="274638"/>
            <a:ext cx="8229600" cy="1143000"/>
          </a:xfrm>
          <a:noFill/>
          <a:ln w="9525">
            <a:noFill/>
          </a:ln>
        </p:spPr>
        <p:txBody>
          <a:bodyPr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zh-CN" altLang="en-US">
                <a:solidFill>
                  <a:schemeClr val="accent1"/>
                </a:solidFill>
                <a:latin typeface="汉仪旗黑-85S" charset="0"/>
                <a:ea typeface="汉仪旗黑-85S" charset="0"/>
                <a:sym typeface="+mn-ea"/>
              </a:rPr>
              <a:t>信息管理</a:t>
            </a:r>
            <a:r>
              <a:rPr lang="zh-CN" altLang="en-US">
                <a:solidFill>
                  <a:schemeClr val="accent1"/>
                </a:solidFill>
                <a:latin typeface="汉仪旗黑-85S" charset="0"/>
                <a:ea typeface="汉仪旗黑-85S" charset="0"/>
                <a:sym typeface="+mn-ea"/>
              </a:rPr>
              <a:t>模块</a:t>
            </a:r>
            <a:endParaRPr lang="zh-CN" altLang="en-US">
              <a:solidFill>
                <a:schemeClr val="accent1"/>
              </a:solidFill>
              <a:latin typeface="汉仪旗黑-85S" charset="0"/>
              <a:ea typeface="汉仪旗黑-85S" charset="0"/>
              <a:sym typeface="+mn-ea"/>
            </a:endParaRPr>
          </a:p>
        </p:txBody>
      </p:sp>
      <p:sp>
        <p:nvSpPr>
          <p:cNvPr id="3" name="内容占位符 2"/>
          <p:cNvSpPr>
            <a:spLocks noGrp="1"/>
          </p:cNvSpPr>
          <p:nvPr>
            <p:ph idx="4294967295"/>
            <p:custDataLst>
              <p:tags r:id="rId5"/>
            </p:custDataLst>
          </p:nvPr>
        </p:nvSpPr>
        <p:spPr>
          <a:xfrm>
            <a:off x="467995" y="1124585"/>
            <a:ext cx="8229600" cy="4525963"/>
          </a:xfrm>
          <a:noFill/>
          <a:ln w="9525">
            <a:noFill/>
          </a:ln>
        </p:spPr>
        <p:txBody>
          <a:bodyPr>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zh-CN" altLang="en-US" sz="2000">
                <a:solidFill>
                  <a:schemeClr val="dk1"/>
                </a:solidFill>
                <a:latin typeface="微软雅黑" panose="020B0503020204020204" charset="-122"/>
                <a:ea typeface="微软雅黑" panose="020B0503020204020204" charset="-122"/>
                <a:sym typeface="+mn-ea"/>
              </a:rPr>
              <a:t>录入功能</a:t>
            </a:r>
            <a:endParaRPr lang="zh-CN" altLang="en-US" sz="2000">
              <a:solidFill>
                <a:schemeClr val="dk1"/>
              </a:solidFill>
              <a:latin typeface="微软雅黑" panose="020B0503020204020204" charset="-122"/>
              <a:ea typeface="微软雅黑" panose="020B0503020204020204" charset="-122"/>
              <a:sym typeface="+mn-ea"/>
            </a:endParaRPr>
          </a:p>
          <a:p>
            <a:pPr lvl="0" algn="l">
              <a:buClrTx/>
              <a:buSzTx/>
              <a:buFontTx/>
            </a:pPr>
            <a:endParaRPr lang="zh-CN" altLang="en-US" sz="2000">
              <a:solidFill>
                <a:schemeClr val="dk1"/>
              </a:solidFill>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6"/>
          <a:stretch>
            <a:fillRect/>
          </a:stretch>
        </p:blipFill>
        <p:spPr>
          <a:xfrm>
            <a:off x="457200" y="2420620"/>
            <a:ext cx="2751455" cy="2198370"/>
          </a:xfrm>
          <a:prstGeom prst="rect">
            <a:avLst/>
          </a:prstGeom>
        </p:spPr>
      </p:pic>
      <p:pic>
        <p:nvPicPr>
          <p:cNvPr id="5" name="图片 4"/>
          <p:cNvPicPr>
            <a:picLocks noChangeAspect="1"/>
          </p:cNvPicPr>
          <p:nvPr/>
        </p:nvPicPr>
        <p:blipFill>
          <a:blip r:embed="rId7"/>
          <a:stretch>
            <a:fillRect/>
          </a:stretch>
        </p:blipFill>
        <p:spPr>
          <a:xfrm>
            <a:off x="3374390" y="2420620"/>
            <a:ext cx="2395220" cy="2198370"/>
          </a:xfrm>
          <a:prstGeom prst="rect">
            <a:avLst/>
          </a:prstGeom>
        </p:spPr>
      </p:pic>
      <p:pic>
        <p:nvPicPr>
          <p:cNvPr id="6" name="图片 5"/>
          <p:cNvPicPr>
            <a:picLocks noChangeAspect="1"/>
          </p:cNvPicPr>
          <p:nvPr/>
        </p:nvPicPr>
        <p:blipFill>
          <a:blip r:embed="rId8"/>
          <a:stretch>
            <a:fillRect/>
          </a:stretch>
        </p:blipFill>
        <p:spPr>
          <a:xfrm>
            <a:off x="6012180" y="2348865"/>
            <a:ext cx="2836545" cy="2265680"/>
          </a:xfrm>
          <a:prstGeom prst="rect">
            <a:avLst/>
          </a:prstGeom>
        </p:spPr>
      </p:pic>
    </p:spTree>
    <p:custDataLst>
      <p:tags r:id="rId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descr="图片18"/>
          <p:cNvPicPr>
            <a:picLocks noChangeAspect="1"/>
          </p:cNvPicPr>
          <p:nvPr>
            <p:custDataLst>
              <p:tags r:id="rId1"/>
            </p:custDataLst>
          </p:nvPr>
        </p:nvPicPr>
        <p:blipFill>
          <a:blip r:embed="rId2"/>
          <a:stretch>
            <a:fillRect/>
          </a:stretch>
        </p:blipFill>
        <p:spPr>
          <a:xfrm>
            <a:off x="0" y="0"/>
            <a:ext cx="540068" cy="720090"/>
          </a:xfrm>
          <a:prstGeom prst="rect">
            <a:avLst/>
          </a:prstGeom>
        </p:spPr>
      </p:pic>
      <p:pic>
        <p:nvPicPr>
          <p:cNvPr id="6" name="图片 5" descr="图片19"/>
          <p:cNvPicPr>
            <a:picLocks noChangeAspect="1"/>
          </p:cNvPicPr>
          <p:nvPr>
            <p:custDataLst>
              <p:tags r:id="rId3"/>
            </p:custDataLst>
          </p:nvPr>
        </p:nvPicPr>
        <p:blipFill>
          <a:blip r:embed="rId4"/>
          <a:stretch>
            <a:fillRect/>
          </a:stretch>
        </p:blipFill>
        <p:spPr>
          <a:xfrm>
            <a:off x="8603932" y="-5379"/>
            <a:ext cx="540068" cy="720090"/>
          </a:xfrm>
          <a:prstGeom prst="rect">
            <a:avLst/>
          </a:prstGeom>
        </p:spPr>
      </p:pic>
      <p:sp>
        <p:nvSpPr>
          <p:cNvPr id="2" name="标题 1"/>
          <p:cNvSpPr>
            <a:spLocks noGrp="1"/>
          </p:cNvSpPr>
          <p:nvPr>
            <p:ph type="title" idx="4294967295"/>
          </p:nvPr>
        </p:nvSpPr>
        <p:spPr>
          <a:xfrm>
            <a:off x="457200" y="274638"/>
            <a:ext cx="8229600" cy="1143000"/>
          </a:xfrm>
          <a:noFill/>
          <a:ln w="9525">
            <a:noFill/>
          </a:ln>
        </p:spPr>
        <p:txBody>
          <a:bodyPr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zh-CN" altLang="en-US">
                <a:solidFill>
                  <a:schemeClr val="accent1"/>
                </a:solidFill>
                <a:latin typeface="汉仪旗黑-85S" charset="0"/>
                <a:ea typeface="汉仪旗黑-85S" charset="0"/>
                <a:sym typeface="+mn-ea"/>
              </a:rPr>
              <a:t>信息管理</a:t>
            </a:r>
            <a:r>
              <a:rPr lang="zh-CN" altLang="en-US">
                <a:solidFill>
                  <a:schemeClr val="accent1"/>
                </a:solidFill>
                <a:latin typeface="汉仪旗黑-85S" charset="0"/>
                <a:ea typeface="汉仪旗黑-85S" charset="0"/>
                <a:sym typeface="+mn-ea"/>
              </a:rPr>
              <a:t>模块</a:t>
            </a:r>
            <a:endParaRPr lang="zh-CN" altLang="en-US">
              <a:solidFill>
                <a:schemeClr val="accent1"/>
              </a:solidFill>
              <a:latin typeface="汉仪旗黑-85S" charset="0"/>
              <a:ea typeface="汉仪旗黑-85S" charset="0"/>
              <a:sym typeface="+mn-ea"/>
            </a:endParaRPr>
          </a:p>
        </p:txBody>
      </p:sp>
      <p:sp>
        <p:nvSpPr>
          <p:cNvPr id="3" name="内容占位符 2"/>
          <p:cNvSpPr>
            <a:spLocks noGrp="1"/>
          </p:cNvSpPr>
          <p:nvPr>
            <p:ph idx="4294967295"/>
            <p:custDataLst>
              <p:tags r:id="rId5"/>
            </p:custDataLst>
          </p:nvPr>
        </p:nvSpPr>
        <p:spPr>
          <a:xfrm>
            <a:off x="457200" y="1600200"/>
            <a:ext cx="8229600" cy="4525963"/>
          </a:xfrm>
          <a:noFill/>
          <a:ln w="9525">
            <a:noFill/>
          </a:ln>
        </p:spPr>
        <p:txBody>
          <a:bodyPr>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删除功能</a:t>
            </a:r>
            <a:endPar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Tx/>
            </a:pP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1.</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在下方输入框内输入编号作为删除的车辆编号，若没有填写删除编号则会弹出提示框提示，若没有该编号的车辆也会有相应的提示，说明没有相应编号的</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车辆</a:t>
            </a:r>
            <a:endPar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Tx/>
            </a:pP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2.</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填入正确的编号后，若车辆处于修理或者已出租状态，点击删除后会提示车辆处于修理或出租状态，是否继续删除，若点击是则直接删除，若点击否则取消</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删除</a:t>
            </a:r>
            <a:endPar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Tx/>
            </a:pP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3.</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填入正确的编号同时若车辆处于未出租状态，则数据库中的数据会删除，点击刷新按钮后会将新的车辆信息显示在表</a:t>
            </a:r>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rPr>
              <a:t>内</a:t>
            </a:r>
            <a:endPar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Tx/>
            </a:pPr>
            <a:endParaRPr lang="zh-CN" altLang="en-US" sz="200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descr="图片18"/>
          <p:cNvPicPr>
            <a:picLocks noChangeAspect="1"/>
          </p:cNvPicPr>
          <p:nvPr>
            <p:custDataLst>
              <p:tags r:id="rId1"/>
            </p:custDataLst>
          </p:nvPr>
        </p:nvPicPr>
        <p:blipFill>
          <a:blip r:embed="rId2"/>
          <a:stretch>
            <a:fillRect/>
          </a:stretch>
        </p:blipFill>
        <p:spPr>
          <a:xfrm>
            <a:off x="0" y="0"/>
            <a:ext cx="540068" cy="720090"/>
          </a:xfrm>
          <a:prstGeom prst="rect">
            <a:avLst/>
          </a:prstGeom>
        </p:spPr>
      </p:pic>
      <p:pic>
        <p:nvPicPr>
          <p:cNvPr id="10" name="图片 9" descr="图片19"/>
          <p:cNvPicPr>
            <a:picLocks noChangeAspect="1"/>
          </p:cNvPicPr>
          <p:nvPr>
            <p:custDataLst>
              <p:tags r:id="rId3"/>
            </p:custDataLst>
          </p:nvPr>
        </p:nvPicPr>
        <p:blipFill>
          <a:blip r:embed="rId4"/>
          <a:stretch>
            <a:fillRect/>
          </a:stretch>
        </p:blipFill>
        <p:spPr>
          <a:xfrm>
            <a:off x="8603932" y="-5379"/>
            <a:ext cx="540068" cy="720090"/>
          </a:xfrm>
          <a:prstGeom prst="rect">
            <a:avLst/>
          </a:prstGeom>
        </p:spPr>
      </p:pic>
      <p:sp>
        <p:nvSpPr>
          <p:cNvPr id="2" name="标题 1"/>
          <p:cNvSpPr>
            <a:spLocks noGrp="1"/>
          </p:cNvSpPr>
          <p:nvPr>
            <p:ph type="title" idx="4294967295"/>
          </p:nvPr>
        </p:nvSpPr>
        <p:spPr>
          <a:xfrm>
            <a:off x="457200" y="274638"/>
            <a:ext cx="8229600" cy="1143000"/>
          </a:xfrm>
          <a:noFill/>
          <a:ln w="9525">
            <a:noFill/>
          </a:ln>
        </p:spPr>
        <p:txBody>
          <a:bodyPr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zh-CN" altLang="en-US">
                <a:solidFill>
                  <a:schemeClr val="accent1"/>
                </a:solidFill>
                <a:latin typeface="汉仪旗黑-85S" charset="0"/>
                <a:cs typeface="汉仪旗黑-85S" charset="0"/>
                <a:sym typeface="+mn-ea"/>
              </a:rPr>
              <a:t>信息管理模块</a:t>
            </a:r>
            <a:br>
              <a:rPr lang="zh-CN" altLang="en-US">
                <a:solidFill>
                  <a:schemeClr val="accent1"/>
                </a:solidFill>
                <a:latin typeface="汉仪旗黑-85S" charset="0"/>
                <a:cs typeface="汉仪旗黑-85S" charset="0"/>
                <a:sym typeface="+mn-ea"/>
              </a:rPr>
            </a:br>
            <a:endParaRPr lang="zh-CN" altLang="en-US">
              <a:solidFill>
                <a:schemeClr val="accent1"/>
              </a:solidFill>
              <a:latin typeface="汉仪旗黑-85S" charset="0"/>
              <a:cs typeface="汉仪旗黑-85S" charset="0"/>
              <a:sym typeface="+mn-ea"/>
            </a:endParaRPr>
          </a:p>
        </p:txBody>
      </p:sp>
      <p:pic>
        <p:nvPicPr>
          <p:cNvPr id="4" name="内容占位符 3"/>
          <p:cNvPicPr>
            <a:picLocks noChangeAspect="1"/>
          </p:cNvPicPr>
          <p:nvPr>
            <p:ph idx="4294967295"/>
          </p:nvPr>
        </p:nvPicPr>
        <p:blipFill>
          <a:blip r:embed="rId5"/>
          <a:stretch>
            <a:fillRect/>
          </a:stretch>
        </p:blipFill>
        <p:spPr>
          <a:xfrm>
            <a:off x="395605" y="1412240"/>
            <a:ext cx="3625850" cy="2261235"/>
          </a:xfrm>
          <a:prstGeom prst="rect">
            <a:avLst/>
          </a:prstGeom>
          <a:noFill/>
          <a:ln w="9525">
            <a:noFill/>
          </a:ln>
        </p:spPr>
      </p:pic>
      <p:pic>
        <p:nvPicPr>
          <p:cNvPr id="5" name="图片 4"/>
          <p:cNvPicPr>
            <a:picLocks noChangeAspect="1"/>
          </p:cNvPicPr>
          <p:nvPr/>
        </p:nvPicPr>
        <p:blipFill>
          <a:blip r:embed="rId6"/>
          <a:stretch>
            <a:fillRect/>
          </a:stretch>
        </p:blipFill>
        <p:spPr>
          <a:xfrm>
            <a:off x="4860290" y="1412240"/>
            <a:ext cx="3667760" cy="2327275"/>
          </a:xfrm>
          <a:prstGeom prst="rect">
            <a:avLst/>
          </a:prstGeom>
        </p:spPr>
      </p:pic>
      <p:pic>
        <p:nvPicPr>
          <p:cNvPr id="6" name="图片 5"/>
          <p:cNvPicPr>
            <a:picLocks noChangeAspect="1"/>
          </p:cNvPicPr>
          <p:nvPr/>
        </p:nvPicPr>
        <p:blipFill>
          <a:blip r:embed="rId7"/>
          <a:stretch>
            <a:fillRect/>
          </a:stretch>
        </p:blipFill>
        <p:spPr>
          <a:xfrm>
            <a:off x="395605" y="4149090"/>
            <a:ext cx="3692525" cy="2352675"/>
          </a:xfrm>
          <a:prstGeom prst="rect">
            <a:avLst/>
          </a:prstGeom>
        </p:spPr>
      </p:pic>
      <p:pic>
        <p:nvPicPr>
          <p:cNvPr id="7" name="图片 6"/>
          <p:cNvPicPr>
            <a:picLocks noChangeAspect="1"/>
          </p:cNvPicPr>
          <p:nvPr/>
        </p:nvPicPr>
        <p:blipFill>
          <a:blip r:embed="rId8"/>
          <a:stretch>
            <a:fillRect/>
          </a:stretch>
        </p:blipFill>
        <p:spPr>
          <a:xfrm>
            <a:off x="4716145" y="3932555"/>
            <a:ext cx="3956685" cy="2480310"/>
          </a:xfrm>
          <a:prstGeom prst="rect">
            <a:avLst/>
          </a:prstGeom>
        </p:spPr>
      </p:pic>
    </p:spTree>
    <p:custDataLst>
      <p:tags r:id="rId9"/>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descr="图片18"/>
          <p:cNvPicPr>
            <a:picLocks noChangeAspect="1"/>
          </p:cNvPicPr>
          <p:nvPr>
            <p:custDataLst>
              <p:tags r:id="rId1"/>
            </p:custDataLst>
          </p:nvPr>
        </p:nvPicPr>
        <p:blipFill>
          <a:blip r:embed="rId2"/>
          <a:stretch>
            <a:fillRect/>
          </a:stretch>
        </p:blipFill>
        <p:spPr>
          <a:xfrm>
            <a:off x="0" y="0"/>
            <a:ext cx="540068" cy="720090"/>
          </a:xfrm>
          <a:prstGeom prst="rect">
            <a:avLst/>
          </a:prstGeom>
        </p:spPr>
      </p:pic>
      <p:pic>
        <p:nvPicPr>
          <p:cNvPr id="6" name="图片 5" descr="图片19"/>
          <p:cNvPicPr>
            <a:picLocks noChangeAspect="1"/>
          </p:cNvPicPr>
          <p:nvPr>
            <p:custDataLst>
              <p:tags r:id="rId3"/>
            </p:custDataLst>
          </p:nvPr>
        </p:nvPicPr>
        <p:blipFill>
          <a:blip r:embed="rId4"/>
          <a:stretch>
            <a:fillRect/>
          </a:stretch>
        </p:blipFill>
        <p:spPr>
          <a:xfrm>
            <a:off x="8603932" y="-5379"/>
            <a:ext cx="540068" cy="720090"/>
          </a:xfrm>
          <a:prstGeom prst="rect">
            <a:avLst/>
          </a:prstGeom>
        </p:spPr>
      </p:pic>
      <p:sp>
        <p:nvSpPr>
          <p:cNvPr id="2" name="标题 1"/>
          <p:cNvSpPr>
            <a:spLocks noGrp="1"/>
          </p:cNvSpPr>
          <p:nvPr>
            <p:ph type="title" idx="4294967295"/>
          </p:nvPr>
        </p:nvSpPr>
        <p:spPr>
          <a:xfrm>
            <a:off x="457200" y="274638"/>
            <a:ext cx="8229600" cy="1143000"/>
          </a:xfrm>
          <a:noFill/>
          <a:ln w="9525">
            <a:noFill/>
          </a:ln>
        </p:spPr>
        <p:txBody>
          <a:bodyPr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zh-CN" altLang="en-US">
                <a:solidFill>
                  <a:schemeClr val="accent1"/>
                </a:solidFill>
                <a:latin typeface="汉仪旗黑-85S" charset="0"/>
                <a:ea typeface="汉仪旗黑-85S" charset="0"/>
                <a:sym typeface="+mn-ea"/>
              </a:rPr>
              <a:t>租车管理</a:t>
            </a:r>
            <a:r>
              <a:rPr lang="zh-CN" altLang="en-US">
                <a:solidFill>
                  <a:schemeClr val="accent1"/>
                </a:solidFill>
                <a:latin typeface="汉仪旗黑-85S" charset="0"/>
                <a:ea typeface="汉仪旗黑-85S" charset="0"/>
                <a:sym typeface="+mn-ea"/>
              </a:rPr>
              <a:t>模块</a:t>
            </a:r>
            <a:endParaRPr lang="zh-CN" altLang="en-US">
              <a:solidFill>
                <a:schemeClr val="accent1"/>
              </a:solidFill>
              <a:latin typeface="汉仪旗黑-85S" charset="0"/>
              <a:ea typeface="汉仪旗黑-85S" charset="0"/>
              <a:sym typeface="+mn-ea"/>
            </a:endParaRPr>
          </a:p>
        </p:txBody>
      </p:sp>
      <p:sp>
        <p:nvSpPr>
          <p:cNvPr id="3" name="内容占位符 2"/>
          <p:cNvSpPr>
            <a:spLocks noGrp="1"/>
          </p:cNvSpPr>
          <p:nvPr>
            <p:ph idx="4294967295"/>
            <p:custDataLst>
              <p:tags r:id="rId5"/>
            </p:custDataLst>
          </p:nvPr>
        </p:nvSpPr>
        <p:spPr>
          <a:xfrm>
            <a:off x="457200" y="1600200"/>
            <a:ext cx="8229600" cy="4525963"/>
          </a:xfrm>
          <a:noFill/>
          <a:ln w="9525">
            <a:noFill/>
          </a:ln>
        </p:spPr>
        <p:txBody>
          <a:bodyPr>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1.</a:t>
            </a: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租车管理模块右侧的表内显示的是状态处于</a:t>
            </a: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no lend</a:t>
            </a: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的车辆，即可供出租的车辆</a:t>
            </a:r>
            <a:endPar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Tx/>
            </a:pP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2.</a:t>
            </a: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当输入框内什么都没有填写、输入的不是整数或者输入的不是可以出租的车辆的编号，点击租用会弹出提示框根据不同的情况进行提示，输入的是未录入的车辆会显示未检测到该车辆，输入的编号对应的车辆在修理则会显示相应车辆在修理，输入的编号对应的车辆已出租则会显示相应的车辆已出租。</a:t>
            </a:r>
            <a:endPar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Tx/>
            </a:pP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3.</a:t>
            </a: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当填入右侧表格内的车辆编号，点击租用会显示出租成功，点击刷新后从右侧表内消失，其状态变为</a:t>
            </a:r>
            <a:r>
              <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rPr>
              <a:t>lended</a:t>
            </a:r>
            <a:endParaRPr lang="en-US" altLang="zh-CN" sz="200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descr="图片18"/>
          <p:cNvPicPr>
            <a:picLocks noChangeAspect="1"/>
          </p:cNvPicPr>
          <p:nvPr>
            <p:custDataLst>
              <p:tags r:id="rId1"/>
            </p:custDataLst>
          </p:nvPr>
        </p:nvPicPr>
        <p:blipFill>
          <a:blip r:embed="rId2"/>
          <a:stretch>
            <a:fillRect/>
          </a:stretch>
        </p:blipFill>
        <p:spPr>
          <a:xfrm>
            <a:off x="0" y="0"/>
            <a:ext cx="540068" cy="720090"/>
          </a:xfrm>
          <a:prstGeom prst="rect">
            <a:avLst/>
          </a:prstGeom>
        </p:spPr>
      </p:pic>
      <p:pic>
        <p:nvPicPr>
          <p:cNvPr id="14" name="图片 13" descr="图片19"/>
          <p:cNvPicPr>
            <a:picLocks noChangeAspect="1"/>
          </p:cNvPicPr>
          <p:nvPr>
            <p:custDataLst>
              <p:tags r:id="rId3"/>
            </p:custDataLst>
          </p:nvPr>
        </p:nvPicPr>
        <p:blipFill>
          <a:blip r:embed="rId4"/>
          <a:stretch>
            <a:fillRect/>
          </a:stretch>
        </p:blipFill>
        <p:spPr>
          <a:xfrm>
            <a:off x="8603932" y="-5379"/>
            <a:ext cx="540068" cy="720090"/>
          </a:xfrm>
          <a:prstGeom prst="rect">
            <a:avLst/>
          </a:prstGeom>
        </p:spPr>
      </p:pic>
      <p:sp>
        <p:nvSpPr>
          <p:cNvPr id="2" name="标题 1"/>
          <p:cNvSpPr>
            <a:spLocks noGrp="1"/>
          </p:cNvSpPr>
          <p:nvPr>
            <p:ph type="title" idx="4294967295"/>
          </p:nvPr>
        </p:nvSpPr>
        <p:spPr>
          <a:xfrm>
            <a:off x="457200" y="274638"/>
            <a:ext cx="8229600" cy="1143000"/>
          </a:xfrm>
          <a:noFill/>
          <a:ln w="9525">
            <a:noFill/>
          </a:ln>
        </p:spPr>
        <p:txBody>
          <a:bodyPr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zh-CN" altLang="en-US">
                <a:solidFill>
                  <a:schemeClr val="accent1"/>
                </a:solidFill>
                <a:latin typeface="汉仪旗黑-85S" charset="0"/>
                <a:cs typeface="汉仪旗黑-85S" charset="0"/>
                <a:sym typeface="+mn-ea"/>
              </a:rPr>
              <a:t>租车管理模块</a:t>
            </a:r>
            <a:br>
              <a:rPr lang="zh-CN" altLang="en-US">
                <a:solidFill>
                  <a:schemeClr val="accent1"/>
                </a:solidFill>
                <a:latin typeface="汉仪旗黑-85S" charset="0"/>
                <a:cs typeface="汉仪旗黑-85S" charset="0"/>
                <a:sym typeface="+mn-ea"/>
              </a:rPr>
            </a:br>
            <a:endParaRPr lang="zh-CN" altLang="en-US">
              <a:solidFill>
                <a:schemeClr val="accent1"/>
              </a:solidFill>
              <a:latin typeface="汉仪旗黑-85S" charset="0"/>
              <a:cs typeface="汉仪旗黑-85S" charset="0"/>
              <a:sym typeface="+mn-ea"/>
            </a:endParaRPr>
          </a:p>
        </p:txBody>
      </p:sp>
      <p:pic>
        <p:nvPicPr>
          <p:cNvPr id="4" name="内容占位符 3"/>
          <p:cNvPicPr>
            <a:picLocks noChangeAspect="1"/>
          </p:cNvPicPr>
          <p:nvPr>
            <p:ph idx="4294967295"/>
          </p:nvPr>
        </p:nvPicPr>
        <p:blipFill>
          <a:blip r:embed="rId5"/>
          <a:stretch>
            <a:fillRect/>
          </a:stretch>
        </p:blipFill>
        <p:spPr>
          <a:xfrm>
            <a:off x="457200" y="980440"/>
            <a:ext cx="3957320" cy="2451735"/>
          </a:xfrm>
          <a:prstGeom prst="rect">
            <a:avLst/>
          </a:prstGeom>
          <a:noFill/>
          <a:ln w="9525">
            <a:noFill/>
          </a:ln>
        </p:spPr>
      </p:pic>
      <p:sp>
        <p:nvSpPr>
          <p:cNvPr id="5" name="文本框 4"/>
          <p:cNvSpPr txBox="1"/>
          <p:nvPr>
            <p:custDataLst>
              <p:tags r:id="rId6"/>
            </p:custDataLst>
          </p:nvPr>
        </p:nvSpPr>
        <p:spPr>
          <a:xfrm>
            <a:off x="1619885" y="3572510"/>
            <a:ext cx="3170555"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初始状态</a:t>
            </a:r>
            <a:endParaRPr lang="zh-CN" altLang="en-US" sz="1800">
              <a:solidFill>
                <a:schemeClr val="dk1"/>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7"/>
          <a:stretch>
            <a:fillRect/>
          </a:stretch>
        </p:blipFill>
        <p:spPr>
          <a:xfrm>
            <a:off x="4716145" y="949960"/>
            <a:ext cx="4037965" cy="2512060"/>
          </a:xfrm>
          <a:prstGeom prst="rect">
            <a:avLst/>
          </a:prstGeom>
        </p:spPr>
      </p:pic>
      <p:sp>
        <p:nvSpPr>
          <p:cNvPr id="7" name="文本框 6"/>
          <p:cNvSpPr txBox="1"/>
          <p:nvPr>
            <p:custDataLst>
              <p:tags r:id="rId8"/>
            </p:custDataLst>
          </p:nvPr>
        </p:nvSpPr>
        <p:spPr>
          <a:xfrm>
            <a:off x="5796280" y="3572510"/>
            <a:ext cx="3170555"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未填写租车编号</a:t>
            </a:r>
            <a:endParaRPr lang="zh-CN" altLang="en-US" sz="1800">
              <a:solidFill>
                <a:schemeClr val="dk1"/>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9"/>
          <a:stretch>
            <a:fillRect/>
          </a:stretch>
        </p:blipFill>
        <p:spPr>
          <a:xfrm>
            <a:off x="755650" y="3860800"/>
            <a:ext cx="3529330" cy="2224405"/>
          </a:xfrm>
          <a:prstGeom prst="rect">
            <a:avLst/>
          </a:prstGeom>
        </p:spPr>
      </p:pic>
      <p:sp>
        <p:nvSpPr>
          <p:cNvPr id="9" name="文本框 8"/>
          <p:cNvSpPr txBox="1"/>
          <p:nvPr>
            <p:custDataLst>
              <p:tags r:id="rId10"/>
            </p:custDataLst>
          </p:nvPr>
        </p:nvSpPr>
        <p:spPr>
          <a:xfrm>
            <a:off x="1115695" y="6165215"/>
            <a:ext cx="3170555"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车辆编号未输入整数</a:t>
            </a:r>
            <a:endParaRPr lang="zh-CN" altLang="en-US" sz="1800">
              <a:solidFill>
                <a:schemeClr val="dk1"/>
              </a:solidFill>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11"/>
          <a:stretch>
            <a:fillRect/>
          </a:stretch>
        </p:blipFill>
        <p:spPr>
          <a:xfrm>
            <a:off x="4900930" y="3950970"/>
            <a:ext cx="3398520" cy="2112645"/>
          </a:xfrm>
          <a:prstGeom prst="rect">
            <a:avLst/>
          </a:prstGeom>
        </p:spPr>
      </p:pic>
      <p:sp>
        <p:nvSpPr>
          <p:cNvPr id="11" name="文本框 10"/>
          <p:cNvSpPr txBox="1"/>
          <p:nvPr>
            <p:custDataLst>
              <p:tags r:id="rId12"/>
            </p:custDataLst>
          </p:nvPr>
        </p:nvSpPr>
        <p:spPr>
          <a:xfrm>
            <a:off x="5652135" y="6165215"/>
            <a:ext cx="3170555"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输入的编号此前未录入</a:t>
            </a:r>
            <a:endParaRPr lang="zh-CN" altLang="en-US" sz="1800">
              <a:solidFill>
                <a:schemeClr val="dk1"/>
              </a:solidFill>
              <a:latin typeface="微软雅黑" panose="020B0503020204020204" charset="-122"/>
              <a:ea typeface="微软雅黑" panose="020B0503020204020204" charset="-122"/>
            </a:endParaRPr>
          </a:p>
        </p:txBody>
      </p:sp>
    </p:spTree>
    <p:custDataLst>
      <p:tags r:id="rId1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descr="图片18"/>
          <p:cNvPicPr>
            <a:picLocks noChangeAspect="1"/>
          </p:cNvPicPr>
          <p:nvPr>
            <p:custDataLst>
              <p:tags r:id="rId1"/>
            </p:custDataLst>
          </p:nvPr>
        </p:nvPicPr>
        <p:blipFill>
          <a:blip r:embed="rId2"/>
          <a:stretch>
            <a:fillRect/>
          </a:stretch>
        </p:blipFill>
        <p:spPr>
          <a:xfrm>
            <a:off x="0" y="0"/>
            <a:ext cx="540068" cy="720090"/>
          </a:xfrm>
          <a:prstGeom prst="rect">
            <a:avLst/>
          </a:prstGeom>
        </p:spPr>
      </p:pic>
      <p:pic>
        <p:nvPicPr>
          <p:cNvPr id="14" name="图片 13" descr="图片19"/>
          <p:cNvPicPr>
            <a:picLocks noChangeAspect="1"/>
          </p:cNvPicPr>
          <p:nvPr>
            <p:custDataLst>
              <p:tags r:id="rId3"/>
            </p:custDataLst>
          </p:nvPr>
        </p:nvPicPr>
        <p:blipFill>
          <a:blip r:embed="rId4"/>
          <a:stretch>
            <a:fillRect/>
          </a:stretch>
        </p:blipFill>
        <p:spPr>
          <a:xfrm>
            <a:off x="8603932" y="-5379"/>
            <a:ext cx="540068" cy="720090"/>
          </a:xfrm>
          <a:prstGeom prst="rect">
            <a:avLst/>
          </a:prstGeom>
        </p:spPr>
      </p:pic>
      <p:sp>
        <p:nvSpPr>
          <p:cNvPr id="2" name="标题 1"/>
          <p:cNvSpPr>
            <a:spLocks noGrp="1"/>
          </p:cNvSpPr>
          <p:nvPr>
            <p:ph type="title" idx="4294967295"/>
          </p:nvPr>
        </p:nvSpPr>
        <p:spPr>
          <a:xfrm>
            <a:off x="457200" y="274638"/>
            <a:ext cx="8229600" cy="1143000"/>
          </a:xfrm>
          <a:noFill/>
          <a:ln w="9525">
            <a:noFill/>
          </a:ln>
        </p:spPr>
        <p:txBody>
          <a:bodyPr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zh-CN" altLang="en-US">
                <a:solidFill>
                  <a:schemeClr val="accent1"/>
                </a:solidFill>
                <a:latin typeface="汉仪旗黑-85S" charset="0"/>
                <a:ea typeface="汉仪旗黑-85S" charset="0"/>
                <a:sym typeface="+mn-ea"/>
              </a:rPr>
              <a:t>租车管理模块</a:t>
            </a:r>
            <a:endParaRPr lang="zh-CN" altLang="en-US">
              <a:solidFill>
                <a:schemeClr val="accent1"/>
              </a:solidFill>
              <a:latin typeface="汉仪旗黑-85S" charset="0"/>
              <a:ea typeface="汉仪旗黑-85S" charset="0"/>
              <a:sym typeface="+mn-ea"/>
            </a:endParaRPr>
          </a:p>
        </p:txBody>
      </p:sp>
      <p:pic>
        <p:nvPicPr>
          <p:cNvPr id="4" name="内容占位符 3"/>
          <p:cNvPicPr>
            <a:picLocks noChangeAspect="1"/>
          </p:cNvPicPr>
          <p:nvPr>
            <p:ph idx="4294967295"/>
          </p:nvPr>
        </p:nvPicPr>
        <p:blipFill>
          <a:blip r:embed="rId5"/>
          <a:stretch>
            <a:fillRect/>
          </a:stretch>
        </p:blipFill>
        <p:spPr>
          <a:xfrm>
            <a:off x="539750" y="1124585"/>
            <a:ext cx="3744595" cy="2326005"/>
          </a:xfrm>
          <a:prstGeom prst="rect">
            <a:avLst/>
          </a:prstGeom>
          <a:noFill/>
          <a:ln w="9525">
            <a:noFill/>
          </a:ln>
        </p:spPr>
      </p:pic>
      <p:sp>
        <p:nvSpPr>
          <p:cNvPr id="5" name="文本框 4"/>
          <p:cNvSpPr txBox="1"/>
          <p:nvPr>
            <p:custDataLst>
              <p:tags r:id="rId6"/>
            </p:custDataLst>
          </p:nvPr>
        </p:nvSpPr>
        <p:spPr>
          <a:xfrm>
            <a:off x="787400" y="3500755"/>
            <a:ext cx="3248660"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输入的编号对应的车辆已出租</a:t>
            </a:r>
            <a:endParaRPr lang="zh-CN" altLang="en-US" sz="1800">
              <a:solidFill>
                <a:schemeClr val="dk1"/>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5"/>
          <a:stretch>
            <a:fillRect/>
          </a:stretch>
        </p:blipFill>
        <p:spPr>
          <a:xfrm>
            <a:off x="4932045" y="1160780"/>
            <a:ext cx="3627755" cy="2252980"/>
          </a:xfrm>
          <a:prstGeom prst="rect">
            <a:avLst/>
          </a:prstGeom>
        </p:spPr>
      </p:pic>
      <p:sp>
        <p:nvSpPr>
          <p:cNvPr id="7" name="文本框 6"/>
          <p:cNvSpPr txBox="1"/>
          <p:nvPr>
            <p:custDataLst>
              <p:tags r:id="rId7"/>
            </p:custDataLst>
          </p:nvPr>
        </p:nvSpPr>
        <p:spPr>
          <a:xfrm>
            <a:off x="5113655" y="3500755"/>
            <a:ext cx="3446145"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输入的编号对应的车辆正在修理</a:t>
            </a:r>
            <a:endParaRPr lang="zh-CN" altLang="en-US" sz="1800">
              <a:solidFill>
                <a:schemeClr val="dk1"/>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8"/>
          <a:stretch>
            <a:fillRect/>
          </a:stretch>
        </p:blipFill>
        <p:spPr>
          <a:xfrm>
            <a:off x="539750" y="3789045"/>
            <a:ext cx="3986530" cy="2491740"/>
          </a:xfrm>
          <a:prstGeom prst="rect">
            <a:avLst/>
          </a:prstGeom>
        </p:spPr>
      </p:pic>
      <p:sp>
        <p:nvSpPr>
          <p:cNvPr id="9" name="文本框 8"/>
          <p:cNvSpPr txBox="1"/>
          <p:nvPr>
            <p:custDataLst>
              <p:tags r:id="rId9"/>
            </p:custDataLst>
          </p:nvPr>
        </p:nvSpPr>
        <p:spPr>
          <a:xfrm>
            <a:off x="1619885" y="6280785"/>
            <a:ext cx="3248660"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正常租车</a:t>
            </a:r>
            <a:endParaRPr lang="zh-CN" altLang="en-US" sz="1800">
              <a:solidFill>
                <a:schemeClr val="dk1"/>
              </a:solidFill>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10"/>
          <a:stretch>
            <a:fillRect/>
          </a:stretch>
        </p:blipFill>
        <p:spPr>
          <a:xfrm>
            <a:off x="4788535" y="3831590"/>
            <a:ext cx="3861435" cy="2407285"/>
          </a:xfrm>
          <a:prstGeom prst="rect">
            <a:avLst/>
          </a:prstGeom>
        </p:spPr>
      </p:pic>
      <p:sp>
        <p:nvSpPr>
          <p:cNvPr id="12" name="文本框 11"/>
          <p:cNvSpPr txBox="1"/>
          <p:nvPr>
            <p:custDataLst>
              <p:tags r:id="rId11"/>
            </p:custDataLst>
          </p:nvPr>
        </p:nvSpPr>
        <p:spPr>
          <a:xfrm>
            <a:off x="5895340" y="6280785"/>
            <a:ext cx="3248660" cy="368300"/>
          </a:xfrm>
          <a:prstGeom prst="rect">
            <a:avLst/>
          </a:prstGeom>
          <a:noFill/>
        </p:spPr>
        <p:txBody>
          <a:bodyPr wrap="square" rtlCol="0">
            <a:spAutoFit/>
          </a:bodyPr>
          <a:p>
            <a:r>
              <a:rPr lang="zh-CN" altLang="en-US" sz="1800">
                <a:solidFill>
                  <a:schemeClr val="dk1"/>
                </a:solidFill>
                <a:latin typeface="微软雅黑" panose="020B0503020204020204" charset="-122"/>
                <a:ea typeface="微软雅黑" panose="020B0503020204020204" charset="-122"/>
              </a:rPr>
              <a:t>点击刷新后</a:t>
            </a:r>
            <a:endParaRPr lang="zh-CN" altLang="en-US" sz="1800">
              <a:solidFill>
                <a:schemeClr val="dk1"/>
              </a:solidFill>
              <a:latin typeface="微软雅黑" panose="020B0503020204020204" charset="-122"/>
              <a:ea typeface="微软雅黑" panose="020B0503020204020204" charset="-122"/>
            </a:endParaRPr>
          </a:p>
        </p:txBody>
      </p:sp>
    </p:spTree>
    <p:custDataLst>
      <p:tags r:id="rId1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230_1*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c"/>
  <p:tag name="KSO_WM_UNIT_DEC_AREA_ID" val="6e035fa90b564088a4bdad68c152a94c"/>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5f517aec2aa486d9b9ab125807fa809"/>
</p:tagLst>
</file>

<file path=ppt/tags/tag1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3230_1*a*1"/>
  <p:tag name="KSO_WM_TEMPLATE_CATEGORY" val="custom"/>
  <p:tag name="KSO_WM_TEMPLATE_INDEX" val="20203230"/>
  <p:tag name="KSO_WM_UNIT_LAYERLEVEL" val="1"/>
  <p:tag name="KSO_WM_TAG_VERSION" val="1.0"/>
  <p:tag name="KSO_WM_BEAUTIFY_FLAG" val="#wm#"/>
  <p:tag name="KSO_WM_UNIT_PRESET_TEXT" val="单击添加大标题"/>
  <p:tag name="KSO_WM_UNIT_DEFAULT_FONT" val="40;56;4"/>
  <p:tag name="KSO_WM_UNIT_BLOCK" val="0"/>
  <p:tag name="KSO_WM_UNIT_DEC_AREA_ID" val="ee13252f071a4a91809f3399a6808d04"/>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9a2ce4d09fb84a048a0c6b5f2345a526"/>
  <p:tag name="KSO_WM_UNIT_TEXT_FILL_FORE_SCHEMECOLOR_INDEX_BRIGHTNESS" val="0.15"/>
  <p:tag name="KSO_WM_UNIT_TEXT_FILL_FORE_SCHEMECOLOR_INDEX" val="13"/>
  <p:tag name="KSO_WM_UNIT_TEXT_FILL_TYPE" val="1"/>
  <p:tag name="KSO_WM_TEMPLATE_ASSEMBLE_XID" val="5fc6fd802574a1ee74b6c7b8"/>
  <p:tag name="KSO_WM_TEMPLATE_ASSEMBLE_GROUPID" val="5f8cfa53a61ec3b55284a7ab"/>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230_2*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d"/>
  <p:tag name="KSO_WM_UNIT_DEC_AREA_ID" val="6fa41d213a094c898e4c36308bc4aa2f"/>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34e5f4de1b0b4b2d8fb7e801c6e7530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517ef0b75158420989452bec1c0ed1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36f5bb1f4f840a8bd34d91254dc01e5"/>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230_1*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c"/>
  <p:tag name="KSO_WM_UNIT_DEC_AREA_ID" val="6e035fa90b564088a4bdad68c152a94c"/>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5f517aec2aa486d9b9ab125807fa809"/>
</p:tagLst>
</file>

<file path=ppt/tags/tag112.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3230_1*b*1"/>
  <p:tag name="KSO_WM_TEMPLATE_CATEGORY" val="custom"/>
  <p:tag name="KSO_WM_TEMPLATE_INDEX" val="20203230"/>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f54746af823b4388882b5b7f5eae128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b363eea399a4795922d7eb8fc929c3d"/>
  <p:tag name="KSO_WM_UNIT_TEXT_FILL_FORE_SCHEMECOLOR_INDEX_BRIGHTNESS" val="0.35"/>
  <p:tag name="KSO_WM_UNIT_TEXT_FILL_FORE_SCHEMECOLOR_INDEX" val="13"/>
  <p:tag name="KSO_WM_UNIT_TEXT_FILL_TYPE" val="1"/>
  <p:tag name="KSO_WM_TEMPLATE_ASSEMBLE_XID" val="5fc6fd802574a1ee74b6c7d7"/>
  <p:tag name="KSO_WM_TEMPLATE_ASSEMBLE_GROUPID" val="5f8cfa53a61ec3b55284a7ab"/>
</p:tagLst>
</file>

<file path=ppt/tags/tag113.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3230_1*a*1"/>
  <p:tag name="KSO_WM_TEMPLATE_CATEGORY" val="custom"/>
  <p:tag name="KSO_WM_TEMPLATE_INDEX" val="20203230"/>
  <p:tag name="KSO_WM_UNIT_LAYERLEVEL" val="1"/>
  <p:tag name="KSO_WM_TAG_VERSION" val="1.0"/>
  <p:tag name="KSO_WM_BEAUTIFY_FLAG" val="#wm#"/>
  <p:tag name="KSO_WM_UNIT_PRESET_TEXT" val="感谢聆听"/>
  <p:tag name="KSO_WM_UNIT_DEFAULT_FONT" val="60;74;4"/>
  <p:tag name="KSO_WM_UNIT_BLOCK" val="0"/>
  <p:tag name="KSO_WM_UNIT_DEC_AREA_ID" val="57515bfc813c4135ab63e709f868a68e"/>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b363eea399a4795922d7eb8fc929c3d"/>
  <p:tag name="KSO_WM_UNIT_TEXT_FILL_FORE_SCHEMECOLOR_INDEX_BRIGHTNESS" val="0.15"/>
  <p:tag name="KSO_WM_UNIT_TEXT_FILL_FORE_SCHEMECOLOR_INDEX" val="13"/>
  <p:tag name="KSO_WM_UNIT_TEXT_FILL_TYPE" val="1"/>
  <p:tag name="KSO_WM_TEMPLATE_ASSEMBLE_XID" val="5fc6fd802574a1ee74b6c7d7"/>
  <p:tag name="KSO_WM_TEMPLATE_ASSEMBLE_GROUPID" val="5f8cfa53a61ec3b55284a7ab"/>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Lst>
</file>

<file path=ppt/tags/tag116.xml><?xml version="1.0" encoding="utf-8"?>
<p:tagLst xmlns:p="http://schemas.openxmlformats.org/presentationml/2006/main">
  <p:tag name="KSO_WM_SLIDE_BACKGROUND_TYPE" val="general"/>
</p:tagLst>
</file>

<file path=ppt/tags/tag117.xml><?xml version="1.0" encoding="utf-8"?>
<p:tagLst xmlns:p="http://schemas.openxmlformats.org/presentationml/2006/main">
  <p:tag name="KSO_WM_SLIDE_BACKGROUND_TYPE" val="general"/>
</p:tagLst>
</file>

<file path=ppt/tags/tag118.xml><?xml version="1.0" encoding="utf-8"?>
<p:tagLst xmlns:p="http://schemas.openxmlformats.org/presentationml/2006/main">
  <p:tag name="KSO_WM_SLIDE_BACKGROUND_TYPE" val="general"/>
</p:tagLst>
</file>

<file path=ppt/tags/tag119.xml><?xml version="1.0" encoding="utf-8"?>
<p:tagLst xmlns:p="http://schemas.openxmlformats.org/presentationml/2006/main">
  <p:tag name="KSO_WM_SLIDE_BACKGROUND_TYPE" val="gener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211017883b6744e98ab5f2207e99367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4949874bd540f1a79226a550be7555"/>
  <p:tag name="KSO_WM_SLIDE_BACKGROUND_TYPE" val="frame"/>
  <p:tag name="KSO_WM_UNIT_TEXT_FILL_FORE_SCHEMECOLOR_INDEX_BRIGHTNESS" val="0"/>
  <p:tag name="KSO_WM_UNIT_TEXT_FILL_FORE_SCHEMECOLOR_INDEX" val="2"/>
  <p:tag name="KSO_WM_UNIT_TEXT_FILL_TYPE"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d470b472ffc34bf5903f0423a639f3e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6ccc025e0b0444ba7026ca66ff6d9f4"/>
  <p:tag name="KSO_WM_SLIDE_BACKGROUND_TYPE" val="frame"/>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7ad3bf38c03a440e92144bd274e947c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bbfe641e7314ff39ab39eb4445b5494"/>
  <p:tag name="KSO_WM_SLIDE_BACKGROUND_TYPE" val="frame"/>
</p:tagLst>
</file>

<file path=ppt/tags/tag123.xml><?xml version="1.0" encoding="utf-8"?>
<p:tagLst xmlns:p="http://schemas.openxmlformats.org/presentationml/2006/main">
  <p:tag name="KSO_WM_SLIDE_BACKGROUND_TYPE" val="frame"/>
</p:tagLst>
</file>

<file path=ppt/tags/tag124.xml><?xml version="1.0" encoding="utf-8"?>
<p:tagLst xmlns:p="http://schemas.openxmlformats.org/presentationml/2006/main">
  <p:tag name="KSO_WM_SLIDE_BACKGROUND_TYPE" val="frame"/>
</p:tagLst>
</file>

<file path=ppt/tags/tag125.xml><?xml version="1.0" encoding="utf-8"?>
<p:tagLst xmlns:p="http://schemas.openxmlformats.org/presentationml/2006/main">
  <p:tag name="KSO_WM_SLIDE_BACKGROUND_TYPE" val="frame"/>
</p:tagLst>
</file>

<file path=ppt/tags/tag126.xml><?xml version="1.0" encoding="utf-8"?>
<p:tagLst xmlns:p="http://schemas.openxmlformats.org/presentationml/2006/main">
  <p:tag name="KSO_WM_SLIDE_BACKGROUND_TYPE" val="frame"/>
</p:tagLst>
</file>

<file path=ppt/tags/tag127.xml><?xml version="1.0" encoding="utf-8"?>
<p:tagLst xmlns:p="http://schemas.openxmlformats.org/presentationml/2006/main">
  <p:tag name="KSO_WM_SLIDE_BACKGROUND_TYPE" val="frame"/>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7b2ae570794244c6847ac33e4ee70eb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b91182fef1c4a5ca9842011ec617907"/>
  <p:tag name="KSO_WM_SLIDE_BACKGROUND_TYPE" val="leftRight"/>
  <p:tag name="KSO_WM_UNIT_TEXT_FILL_FORE_SCHEMECOLOR_INDEX_BRIGHTNESS" val="0"/>
  <p:tag name="KSO_WM_UNIT_TEXT_FILL_FORE_SCHEMECOLOR_INDEX" val="2"/>
  <p:tag name="KSO_WM_UNIT_TEXT_FILL_TYPE"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1e4e4f8b1aa1494c8385cbd7130e1f8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54b7cee5714445c843c8534884c60ec"/>
  <p:tag name="KSO_WM_SLIDE_BACKGROUND_TYPE" val="leftRight"/>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ddd14415f30497ea686e1b74a41ce5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601f71e70e34a51a602ca758342fff0"/>
  <p:tag name="KSO_WM_SLIDE_BACKGROUND_TYPE" val="leftRight"/>
</p:tagLst>
</file>

<file path=ppt/tags/tag131.xml><?xml version="1.0" encoding="utf-8"?>
<p:tagLst xmlns:p="http://schemas.openxmlformats.org/presentationml/2006/main">
  <p:tag name="KSO_WM_SLIDE_BACKGROUND_TYPE" val="leftRight"/>
</p:tagLst>
</file>

<file path=ppt/tags/tag132.xml><?xml version="1.0" encoding="utf-8"?>
<p:tagLst xmlns:p="http://schemas.openxmlformats.org/presentationml/2006/main">
  <p:tag name="KSO_WM_SLIDE_BACKGROUND_TYPE" val="leftRight"/>
</p:tagLst>
</file>

<file path=ppt/tags/tag133.xml><?xml version="1.0" encoding="utf-8"?>
<p:tagLst xmlns:p="http://schemas.openxmlformats.org/presentationml/2006/main">
  <p:tag name="KSO_WM_SLIDE_BACKGROUND_TYPE" val="leftRight"/>
</p:tagLst>
</file>

<file path=ppt/tags/tag134.xml><?xml version="1.0" encoding="utf-8"?>
<p:tagLst xmlns:p="http://schemas.openxmlformats.org/presentationml/2006/main">
  <p:tag name="KSO_WM_SLIDE_BACKGROUND_TYPE" val="leftRight"/>
</p:tagLst>
</file>

<file path=ppt/tags/tag135.xml><?xml version="1.0" encoding="utf-8"?>
<p:tagLst xmlns:p="http://schemas.openxmlformats.org/presentationml/2006/main">
  <p:tag name="KSO_WM_SLIDE_BACKGROUND_TYPE" val="leftRight"/>
</p:tagLst>
</file>

<file path=ppt/tags/tag136.xml><?xml version="1.0" encoding="utf-8"?>
<p:tagLst xmlns:p="http://schemas.openxmlformats.org/presentationml/2006/main">
  <p:tag name="KSO_WM_SLIDE_BACKGROUND_TYPE" val="leftRight"/>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7910fe02d2a845f9bb6cd960288e9a2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71c4c20efda4eea88f246394b8ed53a"/>
  <p:tag name="KSO_WM_SLIDE_BACKGROUND_TYPE" val="topBottom"/>
  <p:tag name="KSO_WM_UNIT_TEXT_FILL_FORE_SCHEMECOLOR_INDEX_BRIGHTNESS" val="0"/>
  <p:tag name="KSO_WM_UNIT_TEXT_FILL_FORE_SCHEMECOLOR_INDEX" val="2"/>
  <p:tag name="KSO_WM_UNIT_TEXT_FILL_TYPE"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74236bef23d48a2a11657d6340d5c2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4c5cc2442d34394aee968c4d9f662b2"/>
  <p:tag name="KSO_WM_SLIDE_BACKGROUND_TYPE" val="topBotto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cbf4bdb089674a99851b230651f0fe3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484a9e58c404f9bb408440f305c3bbe"/>
  <p:tag name="KSO_WM_SLIDE_BACKGROUND_TYPE" val="topBotto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140.xml><?xml version="1.0" encoding="utf-8"?>
<p:tagLst xmlns:p="http://schemas.openxmlformats.org/presentationml/2006/main">
  <p:tag name="KSO_WM_SLIDE_BACKGROUND_TYPE" val="topBottom"/>
</p:tagLst>
</file>

<file path=ppt/tags/tag141.xml><?xml version="1.0" encoding="utf-8"?>
<p:tagLst xmlns:p="http://schemas.openxmlformats.org/presentationml/2006/main">
  <p:tag name="KSO_WM_SLIDE_BACKGROUND_TYPE" val="topBottom"/>
</p:tagLst>
</file>

<file path=ppt/tags/tag142.xml><?xml version="1.0" encoding="utf-8"?>
<p:tagLst xmlns:p="http://schemas.openxmlformats.org/presentationml/2006/main">
  <p:tag name="KSO_WM_SLIDE_BACKGROUND_TYPE" val="topBottom"/>
</p:tagLst>
</file>

<file path=ppt/tags/tag143.xml><?xml version="1.0" encoding="utf-8"?>
<p:tagLst xmlns:p="http://schemas.openxmlformats.org/presentationml/2006/main">
  <p:tag name="KSO_WM_SLIDE_BACKGROUND_TYPE" val="topBottom"/>
</p:tagLst>
</file>

<file path=ppt/tags/tag144.xml><?xml version="1.0" encoding="utf-8"?>
<p:tagLst xmlns:p="http://schemas.openxmlformats.org/presentationml/2006/main">
  <p:tag name="KSO_WM_SLIDE_BACKGROUND_TYPE" val="topBottom"/>
</p:tagLst>
</file>

<file path=ppt/tags/tag145.xml><?xml version="1.0" encoding="utf-8"?>
<p:tagLst xmlns:p="http://schemas.openxmlformats.org/presentationml/2006/main">
  <p:tag name="KSO_WM_SLIDE_BACKGROUND_TYPE" val="topBotto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cfb6aadf1ab9469281ef3b8daf5ac33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5c2375578cd47c1ae19399bf7b6e9ee"/>
  <p:tag name="KSO_WM_SLIDE_BACKGROUND_TYPE" val="bottomTop"/>
  <p:tag name="KSO_WM_UNIT_TEXT_FILL_FORE_SCHEMECOLOR_INDEX_BRIGHTNESS" val="0"/>
  <p:tag name="KSO_WM_UNIT_TEXT_FILL_FORE_SCHEMECOLOR_INDEX" val="2"/>
  <p:tag name="KSO_WM_UNIT_TEXT_FILL_TYPE"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bfec00cd6a041feabc2eecbe761d76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fac917e8b0f487cb31c17a6d325eb2a"/>
  <p:tag name="KSO_WM_SLIDE_BACKGROUND_TYPE" val="bottomTop"/>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dda504719bb344b6a34798b64923274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5a59400f35149f4962512285838e5d8"/>
  <p:tag name="KSO_WM_SLIDE_BACKGROUND_TYPE" val="bottomTop"/>
</p:tagLst>
</file>

<file path=ppt/tags/tag149.xml><?xml version="1.0" encoding="utf-8"?>
<p:tagLst xmlns:p="http://schemas.openxmlformats.org/presentationml/2006/main">
  <p:tag name="KSO_WM_SLIDE_BACKGROUND_TYPE" val="bottomTop"/>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230_2*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d"/>
  <p:tag name="KSO_WM_UNIT_DEC_AREA_ID" val="6fa41d213a094c898e4c36308bc4aa2f"/>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34e5f4de1b0b4b2d8fb7e801c6e75302"/>
</p:tagLst>
</file>

<file path=ppt/tags/tag150.xml><?xml version="1.0" encoding="utf-8"?>
<p:tagLst xmlns:p="http://schemas.openxmlformats.org/presentationml/2006/main">
  <p:tag name="KSO_WM_SLIDE_BACKGROUND_TYPE" val="bottomTop"/>
</p:tagLst>
</file>

<file path=ppt/tags/tag151.xml><?xml version="1.0" encoding="utf-8"?>
<p:tagLst xmlns:p="http://schemas.openxmlformats.org/presentationml/2006/main">
  <p:tag name="KSO_WM_SLIDE_BACKGROUND_TYPE" val="bottomTop"/>
</p:tagLst>
</file>

<file path=ppt/tags/tag152.xml><?xml version="1.0" encoding="utf-8"?>
<p:tagLst xmlns:p="http://schemas.openxmlformats.org/presentationml/2006/main">
  <p:tag name="KSO_WM_SLIDE_BACKGROUND_TYPE" val="bottomTop"/>
</p:tagLst>
</file>

<file path=ppt/tags/tag153.xml><?xml version="1.0" encoding="utf-8"?>
<p:tagLst xmlns:p="http://schemas.openxmlformats.org/presentationml/2006/main">
  <p:tag name="KSO_WM_SLIDE_BACKGROUND_TYPE" val="bottomTop"/>
</p:tagLst>
</file>

<file path=ppt/tags/tag154.xml><?xml version="1.0" encoding="utf-8"?>
<p:tagLst xmlns:p="http://schemas.openxmlformats.org/presentationml/2006/main">
  <p:tag name="KSO_WM_SLIDE_BACKGROUND_TYPE" val="bottomTop"/>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cca765e2bd384dd3a319496243d5f55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ce9f009e7db493fb47a4194b1d05ad1"/>
  <p:tag name="KSO_WM_SLIDE_BACKGROUND_TYPE" val="navigation"/>
  <p:tag name="KSO_WM_UNIT_TEXT_FILL_FORE_SCHEMECOLOR_INDEX_BRIGHTNESS" val="0"/>
  <p:tag name="KSO_WM_UNIT_TEXT_FILL_FORE_SCHEMECOLOR_INDEX" val="2"/>
  <p:tag name="KSO_WM_UNIT_TEXT_FILL_TYPE"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eb593c36a7cc453fbef130bab2a45e5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f4e8f84e755c410a9b28fac3594f5d33"/>
  <p:tag name="KSO_WM_SLIDE_BACKGROUND_TYPE" val="navigation"/>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fa58ef7d844c4a7b81b081053010519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bce6dec50dc4172b50e4198641e3f35"/>
  <p:tag name="KSO_WM_SLIDE_BACKGROUND_TYPE" val="navigation"/>
</p:tagLst>
</file>

<file path=ppt/tags/tag158.xml><?xml version="1.0" encoding="utf-8"?>
<p:tagLst xmlns:p="http://schemas.openxmlformats.org/presentationml/2006/main">
  <p:tag name="KSO_WM_SLIDE_BACKGROUND_TYPE" val="navigation"/>
</p:tagLst>
</file>

<file path=ppt/tags/tag159.xml><?xml version="1.0" encoding="utf-8"?>
<p:tagLst xmlns:p="http://schemas.openxmlformats.org/presentationml/2006/main">
  <p:tag name="KSO_WM_SLIDE_BACKGROUND_TYPE" val="navigation"/>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517ef0b75158420989452bec1c0ed1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36f5bb1f4f840a8bd34d91254dc01e5"/>
</p:tagLst>
</file>

<file path=ppt/tags/tag160.xml><?xml version="1.0" encoding="utf-8"?>
<p:tagLst xmlns:p="http://schemas.openxmlformats.org/presentationml/2006/main">
  <p:tag name="KSO_WM_SLIDE_BACKGROUND_TYPE" val="navigation"/>
</p:tagLst>
</file>

<file path=ppt/tags/tag161.xml><?xml version="1.0" encoding="utf-8"?>
<p:tagLst xmlns:p="http://schemas.openxmlformats.org/presentationml/2006/main">
  <p:tag name="KSO_WM_SLIDE_BACKGROUND_TYPE" val="navigation"/>
</p:tagLst>
</file>

<file path=ppt/tags/tag162.xml><?xml version="1.0" encoding="utf-8"?>
<p:tagLst xmlns:p="http://schemas.openxmlformats.org/presentationml/2006/main">
  <p:tag name="KSO_WM_SLIDE_BACKGROUND_TYPE" val="navigation"/>
</p:tagLst>
</file>

<file path=ppt/tags/tag163.xml><?xml version="1.0" encoding="utf-8"?>
<p:tagLst xmlns:p="http://schemas.openxmlformats.org/presentationml/2006/main">
  <p:tag name="KSO_WM_SLIDE_BACKGROUND_TYPE" val="navigation"/>
</p:tagLst>
</file>

<file path=ppt/tags/tag164.xml><?xml version="1.0" encoding="utf-8"?>
<p:tagLst xmlns:p="http://schemas.openxmlformats.org/presentationml/2006/main">
  <p:tag name="KSO_WM_SLIDE_BACKGROUND_TYPE" val="navigation"/>
</p:tagLst>
</file>

<file path=ppt/tags/tag165.xml><?xml version="1.0" encoding="utf-8"?>
<p:tagLst xmlns:p="http://schemas.openxmlformats.org/presentationml/2006/main">
  <p:tag name="KSO_WM_SLIDE_BACKGROUND_TYPE" val="navigation"/>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0f65f2c56fb545009b8e0c771c3afea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2c7983957dd4eb4bd125359e33ab7e8"/>
  <p:tag name="KSO_WM_SLIDE_BACKGROUND_TYPE" val="belt"/>
  <p:tag name="KSO_WM_UNIT_TEXT_FILL_FORE_SCHEMECOLOR_INDEX_BRIGHTNESS" val="0"/>
  <p:tag name="KSO_WM_UNIT_TEXT_FILL_FORE_SCHEMECOLOR_INDEX" val="2"/>
  <p:tag name="KSO_WM_UNIT_TEXT_FILL_TYPE"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dfefe7a87b66443392a2d3e492f7974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fafc17c9738479e937df318b3fb52c4"/>
  <p:tag name="KSO_WM_SLIDE_BACKGROUND_TYPE" val="belt"/>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72632280a6104171b789ec1c3a60bcf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f48216b5b634bd68562210e52183ddb"/>
  <p:tag name="KSO_WM_SLIDE_BACKGROUND_TYPE" val="belt"/>
</p:tagLst>
</file>

<file path=ppt/tags/tag169.xml><?xml version="1.0" encoding="utf-8"?>
<p:tagLst xmlns:p="http://schemas.openxmlformats.org/presentationml/2006/main">
  <p:tag name="KSO_WM_SLIDE_BACKGROUND_TYPE" val="belt"/>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170.xml><?xml version="1.0" encoding="utf-8"?>
<p:tagLst xmlns:p="http://schemas.openxmlformats.org/presentationml/2006/main">
  <p:tag name="KSO_WM_SLIDE_BACKGROUND_TYPE" val="belt"/>
</p:tagLst>
</file>

<file path=ppt/tags/tag171.xml><?xml version="1.0" encoding="utf-8"?>
<p:tagLst xmlns:p="http://schemas.openxmlformats.org/presentationml/2006/main">
  <p:tag name="KSO_WM_SLIDE_BACKGROUND_TYPE" val="belt"/>
</p:tagLst>
</file>

<file path=ppt/tags/tag172.xml><?xml version="1.0" encoding="utf-8"?>
<p:tagLst xmlns:p="http://schemas.openxmlformats.org/presentationml/2006/main">
  <p:tag name="KSO_WM_SLIDE_BACKGROUND_TYPE" val="belt"/>
</p:tagLst>
</file>

<file path=ppt/tags/tag173.xml><?xml version="1.0" encoding="utf-8"?>
<p:tagLst xmlns:p="http://schemas.openxmlformats.org/presentationml/2006/main">
  <p:tag name="KSO_WM_SLIDE_BACKGROUND_TYPE" val="belt"/>
</p:tagLst>
</file>

<file path=ppt/tags/tag174.xml><?xml version="1.0" encoding="utf-8"?>
<p:tagLst xmlns:p="http://schemas.openxmlformats.org/presentationml/2006/main">
  <p:tag name="KSO_WM_TEMPLATE_CATEGORY" val="custom"/>
  <p:tag name="KSO_WM_TEMPLATE_INDEX" val="20203230"/>
</p:tagLst>
</file>

<file path=ppt/tags/tag175.xml><?xml version="1.0" encoding="utf-8"?>
<p:tagLst xmlns:p="http://schemas.openxmlformats.org/presentationml/2006/main">
  <p:tag name="KSO_WM_TEMPLATE_CATEGORY" val="custom"/>
  <p:tag name="KSO_WM_TEMPLATE_INDEX" val="20203230"/>
</p:tagLst>
</file>

<file path=ppt/tags/tag176.xml><?xml version="1.0" encoding="utf-8"?>
<p:tagLst xmlns:p="http://schemas.openxmlformats.org/presentationml/2006/main">
  <p:tag name="KSO_WM_BEAUTIFY_FLAG" val="#wm#"/>
  <p:tag name="KSO_WM_TAG_VERSION" val="1.0"/>
  <p:tag name="KSO_WM_TEMPLATE_CATEGORY" val="custom"/>
  <p:tag name="KSO_WM_TEMPLATE_INDEX" val="20203230"/>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230_1*i*1"/>
  <p:tag name="KSO_WM_TEMPLATE_CATEGORY" val="custom"/>
  <p:tag name="KSO_WM_TEMPLATE_INDEX" val="20203230"/>
  <p:tag name="KSO_WM_UNIT_LAYERLEVEL" val="1"/>
  <p:tag name="KSO_WM_TAG_VERSION" val="1.0"/>
  <p:tag name="KSO_WM_BEAUTIFY_FLAG" val="#wm#"/>
  <p:tag name="KSO_WM_UNIT_BLOCK" val="0"/>
  <p:tag name="KSO_WM_UNIT_SM_LIMIT_TYPE" val="3"/>
  <p:tag name="KSO_WM_UNIT_DEC_AREA_ID" val="6a7edc325d274556abb1912271db5d65"/>
  <p:tag name="KSO_WM_UNIT_DECORATE_INFO" val="{&quot;DecorateInfoH&quot;:{&quot;IsAbs&quot;:true},&quot;DecorateInfoW&quot;:{&quot;IsAbs&quot;:false},&quot;DecorateInfoX&quot;:{&quot;IsAbs&quot;:true,&quot;Pos&quot;:1},&quot;DecorateInfoY&quot;:{&quot;IsAbs&quot;:true,&quot;Pos&quot;:0},&quot;ReferentInfo&quot;:{&quot;Id&quot;:&quot;97dcf51a85b746309bacf7cd10958256&quot;,&quot;X&quot;:{&quot;Pos&quot;:1},&quot;Y&quot;:{&quot;Pos&quot;:2}},&quot;whChangeMode&quot;:0}"/>
  <p:tag name="KSO_WM_CHIP_GROUPID" val="5f2a1e7645e1f15ec24fe43a"/>
  <p:tag name="KSO_WM_CHIP_XID" val="5f2a1e7645e1f15ec24fe43b"/>
  <p:tag name="KSO_WM_CHIP_FILLAREA_FILL_RULE" val="{&quot;fill_align&quot;:&quot;cm&quot;,&quot;fill_mode&quot;:&quot;adaptive&quot;,&quot;sacle_strategy&quot;:&quot;smart&quot;}"/>
  <p:tag name="KSO_WM_UNIT_DEC_SUPPORTCHANGEPIC" val="0"/>
  <p:tag name="KSO_WM_UNIT_DEC_CHANGEPICRESERVED" val="0"/>
  <p:tag name="KSO_WM_ASSEMBLE_CHIP_INDEX" val="3d4c03bb62fe4e24a0564fd66f9bf9da"/>
  <p:tag name="KSO_WM_UNIT_LINE_FORE_SCHEMECOLOR_INDEX_BRIGHTNESS" val="0.25"/>
  <p:tag name="KSO_WM_UNIT_LINE_FORE_SCHEMECOLOR_INDEX" val="13"/>
  <p:tag name="KSO_WM_UNIT_LINE_FILL_TYPE"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1*a*1"/>
  <p:tag name="KSO_WM_TEMPLATE_CATEGORY" val="custom"/>
  <p:tag name="KSO_WM_TEMPLATE_INDEX" val="20203230"/>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经典简约商务工作汇报"/>
  <p:tag name="KSO_WM_UNIT_BLOCK" val="0"/>
  <p:tag name="KSO_WM_UNIT_DEC_AREA_ID" val="f4cc249b07044d97b6a9de24427683f2"/>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3d4c03bb62fe4e24a0564fd66f9bf9da"/>
  <p:tag name="KSO_WM_UNIT_TEXT_FILL_FORE_SCHEMECOLOR_INDEX_BRIGHTNESS" val="0.15"/>
  <p:tag name="KSO_WM_UNIT_TEXT_FILL_FORE_SCHEMECOLOR_INDEX" val="13"/>
  <p:tag name="KSO_WM_UNIT_TEXT_FILL_TYPE"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1*b*1"/>
  <p:tag name="KSO_WM_TEMPLATE_CATEGORY" val="custom"/>
  <p:tag name="KSO_WM_TEMPLATE_INDEX" val="20203230"/>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97dcf51a85b746309bacf7cd10958256"/>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3d4c03bb62fe4e24a0564fd66f9bf9da"/>
  <p:tag name="KSO_WM_UNIT_TEXT_FILL_FORE_SCHEMECOLOR_INDEX_BRIGHTNESS" val="0.35"/>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180.xml><?xml version="1.0" encoding="utf-8"?>
<p:tagLst xmlns:p="http://schemas.openxmlformats.org/presentationml/2006/main">
  <p:tag name="KSO_WM_CHIP_INFOS" val="{&quot;layout_type&quot;:&quot;forleft&quot;,&quot;slide_type&quot;:[&quot;title&quot;],&quot;aspect_ratio&quot;:&quot;16:9&quot;}"/>
  <p:tag name="KSO_WM_CHIP_XID" val="5ebe041a0ac41c4a0a52557b"/>
  <p:tag name="KSO_WM_CHIP_FILLPROP" val="[[{&quot;fill_id&quot;:&quot;d4089bcb58db42069348158c66880bc0&quot;,&quot;fill_align&quot;:&quot;cm&quot;,&quot;text_align&quot;:&quot;lm&quot;,&quot;text_direction&quot;:&quot;horizontal&quot;,&quot;chip_types&quot;:[&quot;text&quot;,&quot;header&quot;]}]]"/>
  <p:tag name="KSO_WM_SLIDE_ID" val="custom20203230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380*460"/>
  <p:tag name="KSO_WM_SLIDE_POSITION" val="60*39"/>
  <p:tag name="KSO_WM_TAG_VERSION" val="1.0"/>
  <p:tag name="KSO_WM_BEAUTIFY_FLAG" val="#wm#"/>
  <p:tag name="KSO_WM_TEMPLATE_CATEGORY" val="custom"/>
  <p:tag name="KSO_WM_TEMPLATE_INDEX" val="20203230"/>
  <p:tag name="KSO_WM_SLIDE_LAYOUT" val="a_b"/>
  <p:tag name="KSO_WM_SLIDE_LAYOUT_CNT" val="1_1"/>
  <p:tag name="KSO_WM_CHIP_GROUPID" val="5ebf6661ddc3daf3fef3f760"/>
  <p:tag name="KSO_WM_SLIDE_LAYOUT_INFO" val="{&quot;id&quot;:&quot;2020-12-02T10:35:52&quot;,&quot;maxSize&quot;:{&quot;size1&quot;:60.84032389322917},&quot;minSize&quot;:{&quot;size1&quot;:49.44032389322918},&quot;normalSize&quot;:{&quot;size1&quot;:56.54032389322917},&quot;subLayout&quot;:[{&quot;id&quot;:&quot;2020-12-02T10:35:52&quot;,&quot;margin&quot;:{&quot;bottom&quot;:0.20331762731075287,&quot;left&quot;:2.540060520172119,&quot;right&quot;:12.80577278137207,&quot;top&quot;:5.4380059242248535},&quot;type&quot;:0},{&quot;id&quot;:&quot;2020-12-02T10:35:52&quot;,&quot;margin&quot;:{&quot;bottom&quot;:5.438027858734131,&quot;left&quot;:2.540060520172119,&quot;right&quot;:12.80577278137207,&quot;top&quot;:0.27844053506851196},&quot;type&quot;:0}],&quot;type&quot;:0}"/>
  <p:tag name="KSO_WM_SLIDE_BK_DARK_LIGHT" val="2"/>
  <p:tag name="KSO_WM_SLIDE_BACKGROUND_TYPE" val="general"/>
  <p:tag name="KSO_WM_SLIDE_SUPPORT_FEATURE_TYPE" val="0"/>
  <p:tag name="KSO_WM_TEMPLATE_MASTER_THUMB_INDEX" val="13"/>
  <p:tag name="KSO_WM_TEMPLATE_ASSEMBLE_XID" val="5fc6fd802574a1ee74b6c7c0"/>
  <p:tag name="KSO_WM_TEMPLATE_ASSEMBLE_GROUPID" val="5f8cfa53a61ec3b55284a7ab"/>
  <p:tag name="KSO_WM_TEMPLATE_THUMBS_INDEX" val="1、2、3、7、42、48"/>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4e1e0e16-245d-4cdd-8cc3-8e1bb29454a8}"/>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3f8cfafc-ddad-436a-bdb0-5f5cc9cd8b82}"/>
</p:tagLst>
</file>

<file path=ppt/tags/tag1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4.xml><?xml version="1.0" encoding="utf-8"?>
<p:tagLst xmlns:p="http://schemas.openxmlformats.org/presentationml/2006/main">
  <p:tag name="KSO_WM_SLIDE_BK_DARK_LIGHT" val=""/>
  <p:tag name="KSO_WM_SLIDE_BACKGROUND_TYPE" val="general"/>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e4402e51-cfe2-4868-afbb-fa76403a0948}"/>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dff66f85-b6fe-49e9-941b-afca8deb8a36}"/>
</p:tagLst>
</file>

<file path=ppt/tags/tag1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UNIT_PLACING_PICTURE_USER_VIEWPORT" val="{&quot;height&quot;:7455,&quot;width&quot;:11805}"/>
</p:tagLst>
</file>

<file path=ppt/tags/tag189.xml><?xml version="1.0" encoding="utf-8"?>
<p:tagLst xmlns:p="http://schemas.openxmlformats.org/presentationml/2006/main">
  <p:tag name="KSO_WM_SLIDE_BK_DARK_LIGHT" val=""/>
  <p:tag name="KSO_WM_SLIDE_BACKGROUND_TYPE" val="gener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70ccb308-0204-4776-977e-7976f4fed1c5}"/>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6a094433-1ad3-4013-9c78-d9824b9bf88d}"/>
</p:tagLst>
</file>

<file path=ppt/tags/tag1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3.xml><?xml version="1.0" encoding="utf-8"?>
<p:tagLst xmlns:p="http://schemas.openxmlformats.org/presentationml/2006/main">
  <p:tag name="KSO_WM_SLIDE_BK_DARK_LIGHT" val=""/>
  <p:tag name="KSO_WM_SLIDE_BACKGROUND_TYPE" val="general"/>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d0886366-673a-4e6e-82af-1a8d62c7bfed}"/>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c92a5f16-9f1e-488d-a916-05e15e621e37}"/>
</p:tagLst>
</file>

<file path=ppt/tags/tag1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7.xml><?xml version="1.0" encoding="utf-8"?>
<p:tagLst xmlns:p="http://schemas.openxmlformats.org/presentationml/2006/main">
  <p:tag name="KSO_WM_SLIDE_BK_DARK_LIGHT" val=""/>
  <p:tag name="KSO_WM_SLIDE_BACKGROUND_TYPE" val="general"/>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a469a608-aafb-41aa-9872-78f7577b7a9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8bc2eccf-8ca3-4cc3-a6db-d807898622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1*a*1"/>
  <p:tag name="KSO_WM_TEMPLATE_CATEGORY" val="custom"/>
  <p:tag name="KSO_WM_TEMPLATE_INDEX" val="20203230"/>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经典简约商务工作汇报"/>
  <p:tag name="KSO_WM_UNIT_BLOCK" val="0"/>
  <p:tag name="KSO_WM_UNIT_DEC_AREA_ID" val="f4cc249b07044d97b6a9de24427683f2"/>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3d4c03bb62fe4e24a0564fd66f9bf9da"/>
  <p:tag name="KSO_WM_UNIT_TEXT_FILL_FORE_SCHEMECOLOR_INDEX_BRIGHTNESS" val="0.15"/>
  <p:tag name="KSO_WM_UNIT_TEXT_FILL_FORE_SCHEMECOLOR_INDEX" val="13"/>
  <p:tag name="KSO_WM_UNIT_TEXT_FILL_TYPE" val="1"/>
  <p:tag name="KSO_WM_TEMPLATE_ASSEMBLE_XID" val="5fc6fd802574a1ee74b6c7c0"/>
  <p:tag name="KSO_WM_TEMPLATE_ASSEMBLE_GROUPID" val="5f8cfa53a61ec3b55284a7ab"/>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200.xml><?xml version="1.0" encoding="utf-8"?>
<p:tagLst xmlns:p="http://schemas.openxmlformats.org/presentationml/2006/main">
  <p:tag name="KSO_WM_SLIDE_BK_DARK_LIGHT" val=""/>
  <p:tag name="KSO_WM_SLIDE_BACKGROUND_TYPE" val="general"/>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51b7da1f-9799-4cbc-85c0-40a299eddd3b}"/>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4bd37a2a-ae81-4789-b229-c17a7eae6ed2}"/>
</p:tagLst>
</file>

<file path=ppt/tags/tag2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4.xml><?xml version="1.0" encoding="utf-8"?>
<p:tagLst xmlns:p="http://schemas.openxmlformats.org/presentationml/2006/main">
  <p:tag name="KSO_WM_SLIDE_BK_DARK_LIGHT" val=""/>
  <p:tag name="KSO_WM_SLIDE_BACKGROUND_TYPE" val="general"/>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3459b940-d454-4ae9-b8da-10cd5728bac6}"/>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123e40ec-951d-49ab-8fcc-7fd6bd953d79}"/>
</p:tagLst>
</file>

<file path=ppt/tags/tag2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2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1.xml><?xml version="1.0" encoding="utf-8"?>
<p:tagLst xmlns:p="http://schemas.openxmlformats.org/presentationml/2006/main">
  <p:tag name="KSO_WM_SLIDE_BK_DARK_LIGHT" val=""/>
  <p:tag name="KSO_WM_SLIDE_BACKGROUND_TYPE" val="general"/>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c63dfcc5-ffc2-4329-8be1-5b3b02b0928c}"/>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fa57e4de-aa7c-4075-9e5b-ec6f12a4ff96}"/>
</p:tagLst>
</file>

<file path=ppt/tags/tag2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8.xml><?xml version="1.0" encoding="utf-8"?>
<p:tagLst xmlns:p="http://schemas.openxmlformats.org/presentationml/2006/main">
  <p:tag name="KSO_WM_SLIDE_BK_DARK_LIGHT" val=""/>
  <p:tag name="KSO_WM_SLIDE_BACKGROUND_TYPE" val="general"/>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78e58af3-ca69-467d-bcd2-08000665b81c}"/>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2e0142bb-3b5f-47bf-b742-cf16633d73da}"/>
</p:tagLst>
</file>

<file path=ppt/tags/tag2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2.xml><?xml version="1.0" encoding="utf-8"?>
<p:tagLst xmlns:p="http://schemas.openxmlformats.org/presentationml/2006/main">
  <p:tag name="KSO_WM_SLIDE_BK_DARK_LIGHT" val=""/>
  <p:tag name="KSO_WM_SLIDE_BACKGROUND_TYPE" val="general"/>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78b20a9e-5fe7-46af-a315-53f60bbcd11a}"/>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944c0a46-e81e-403c-bae2-ae21e00b39ac}"/>
</p:tagLst>
</file>

<file path=ppt/tags/tag2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9.xml><?xml version="1.0" encoding="utf-8"?>
<p:tagLst xmlns:p="http://schemas.openxmlformats.org/presentationml/2006/main">
  <p:tag name="KSO_WM_SLIDE_BK_DARK_LIGHT" val=""/>
  <p:tag name="KSO_WM_SLIDE_BACKGROUND_TYPE" val="gener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230_1*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c"/>
  <p:tag name="KSO_WM_UNIT_DEC_AREA_ID" val="6e035fa90b564088a4bdad68c152a94c"/>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5f517aec2aa486d9b9ab125807fa809"/>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6d7ed52c-08c8-46a0-9fd3-4947a21f8ac9}"/>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166ead77-476f-4f71-abdc-f8823a76ca63}"/>
</p:tagLst>
</file>

<file path=ppt/tags/tag2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6.xml><?xml version="1.0" encoding="utf-8"?>
<p:tagLst xmlns:p="http://schemas.openxmlformats.org/presentationml/2006/main">
  <p:tag name="KSO_WM_SLIDE_BK_DARK_LIGHT" val=""/>
  <p:tag name="KSO_WM_SLIDE_BACKGROUND_TYPE" val="general"/>
</p:tagLst>
</file>

<file path=ppt/tags/tag24.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3230_1*b*1"/>
  <p:tag name="KSO_WM_TEMPLATE_CATEGORY" val="custom"/>
  <p:tag name="KSO_WM_TEMPLATE_INDEX" val="20203230"/>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f54746af823b4388882b5b7f5eae128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b363eea399a4795922d7eb8fc929c3d"/>
  <p:tag name="KSO_WM_UNIT_TEXT_FILL_FORE_SCHEMECOLOR_INDEX_BRIGHTNESS" val="0.35"/>
  <p:tag name="KSO_WM_UNIT_TEXT_FILL_FORE_SCHEMECOLOR_INDEX" val="13"/>
  <p:tag name="KSO_WM_UNIT_TEXT_FILL_TYPE" val="1"/>
  <p:tag name="KSO_WM_TEMPLATE_ASSEMBLE_XID" val="5fc6fd802574a1ee74b6c7d7"/>
  <p:tag name="KSO_WM_TEMPLATE_ASSEMBLE_GROUPID" val="5f8cfa53a61ec3b55284a7ab"/>
</p:tagLst>
</file>

<file path=ppt/tags/tag25.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3230_1*a*1"/>
  <p:tag name="KSO_WM_TEMPLATE_CATEGORY" val="custom"/>
  <p:tag name="KSO_WM_TEMPLATE_INDEX" val="20203230"/>
  <p:tag name="KSO_WM_UNIT_LAYERLEVEL" val="1"/>
  <p:tag name="KSO_WM_TAG_VERSION" val="1.0"/>
  <p:tag name="KSO_WM_BEAUTIFY_FLAG" val="#wm#"/>
  <p:tag name="KSO_WM_UNIT_PRESET_TEXT" val="感谢聆听"/>
  <p:tag name="KSO_WM_UNIT_DEFAULT_FONT" val="60;74;4"/>
  <p:tag name="KSO_WM_UNIT_BLOCK" val="0"/>
  <p:tag name="KSO_WM_UNIT_DEC_AREA_ID" val="57515bfc813c4135ab63e709f868a68e"/>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b363eea399a4795922d7eb8fc929c3d"/>
  <p:tag name="KSO_WM_UNIT_TEXT_FILL_FORE_SCHEMECOLOR_INDEX_BRIGHTNESS" val="0.15"/>
  <p:tag name="KSO_WM_UNIT_TEXT_FILL_FORE_SCHEMECOLOR_INDEX" val="13"/>
  <p:tag name="KSO_WM_UNIT_TEXT_FILL_TYPE" val="1"/>
  <p:tag name="KSO_WM_TEMPLATE_ASSEMBLE_XID" val="5fc6fd802574a1ee74b6c7d7"/>
  <p:tag name="KSO_WM_TEMPLATE_ASSEMBLE_GROUPID" val="5f8cfa53a61ec3b55284a7ab"/>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Lst>
</file>

<file path=ppt/tags/tag28.xml><?xml version="1.0" encoding="utf-8"?>
<p:tagLst xmlns:p="http://schemas.openxmlformats.org/presentationml/2006/main">
  <p:tag name="KSO_WM_SLIDE_BACKGROUND_TYPE" val="general"/>
</p:tagLst>
</file>

<file path=ppt/tags/tag29.xml><?xml version="1.0" encoding="utf-8"?>
<p:tagLst xmlns:p="http://schemas.openxmlformats.org/presentationml/2006/main">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1*b*1"/>
  <p:tag name="KSO_WM_TEMPLATE_CATEGORY" val="custom"/>
  <p:tag name="KSO_WM_TEMPLATE_INDEX" val="20203230"/>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97dcf51a85b746309bacf7cd10958256"/>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3d4c03bb62fe4e24a0564fd66f9bf9da"/>
  <p:tag name="KSO_WM_UNIT_TEXT_FILL_FORE_SCHEMECOLOR_INDEX_BRIGHTNESS" val="0.35"/>
  <p:tag name="KSO_WM_UNIT_TEXT_FILL_FORE_SCHEMECOLOR_INDEX" val="13"/>
  <p:tag name="KSO_WM_UNIT_TEXT_FILL_TYPE" val="1"/>
  <p:tag name="KSO_WM_TEMPLATE_ASSEMBLE_XID" val="5fc6fd802574a1ee74b6c7c0"/>
  <p:tag name="KSO_WM_TEMPLATE_ASSEMBLE_GROUPID" val="5f8cfa53a61ec3b55284a7ab"/>
</p:tagLst>
</file>

<file path=ppt/tags/tag30.xml><?xml version="1.0" encoding="utf-8"?>
<p:tagLst xmlns:p="http://schemas.openxmlformats.org/presentationml/2006/main">
  <p:tag name="KSO_WM_SLIDE_BACKGROUND_TYPE" val="general"/>
</p:tagLst>
</file>

<file path=ppt/tags/tag31.xml><?xml version="1.0" encoding="utf-8"?>
<p:tagLst xmlns:p="http://schemas.openxmlformats.org/presentationml/2006/main">
  <p:tag name="KSO_WM_SLIDE_BACKGROUND_TYPE" val="gener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211017883b6744e98ab5f2207e99367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4949874bd540f1a79226a550be7555"/>
  <p:tag name="KSO_WM_SLIDE_BACKGROUND_TYPE" val="frame"/>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d470b472ffc34bf5903f0423a639f3e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6ccc025e0b0444ba7026ca66ff6d9f4"/>
  <p:tag name="KSO_WM_SLIDE_BACKGROUND_TYPE" val="frame"/>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7ad3bf38c03a440e92144bd274e947c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bbfe641e7314ff39ab39eb4445b5494"/>
  <p:tag name="KSO_WM_SLIDE_BACKGROUND_TYPE" val="frame"/>
</p:tagLst>
</file>

<file path=ppt/tags/tag35.xml><?xml version="1.0" encoding="utf-8"?>
<p:tagLst xmlns:p="http://schemas.openxmlformats.org/presentationml/2006/main">
  <p:tag name="KSO_WM_SLIDE_BACKGROUND_TYPE" val="frame"/>
</p:tagLst>
</file>

<file path=ppt/tags/tag36.xml><?xml version="1.0" encoding="utf-8"?>
<p:tagLst xmlns:p="http://schemas.openxmlformats.org/presentationml/2006/main">
  <p:tag name="KSO_WM_SLIDE_BACKGROUND_TYPE" val="frame"/>
</p:tagLst>
</file>

<file path=ppt/tags/tag37.xml><?xml version="1.0" encoding="utf-8"?>
<p:tagLst xmlns:p="http://schemas.openxmlformats.org/presentationml/2006/main">
  <p:tag name="KSO_WM_SLIDE_BACKGROUND_TYPE" val="frame"/>
</p:tagLst>
</file>

<file path=ppt/tags/tag38.xml><?xml version="1.0" encoding="utf-8"?>
<p:tagLst xmlns:p="http://schemas.openxmlformats.org/presentationml/2006/main">
  <p:tag name="KSO_WM_SLIDE_BACKGROUND_TYPE" val="frame"/>
</p:tagLst>
</file>

<file path=ppt/tags/tag39.xml><?xml version="1.0" encoding="utf-8"?>
<p:tagLst xmlns:p="http://schemas.openxmlformats.org/presentationml/2006/main">
  <p:tag name="KSO_WM_SLIDE_BACKGROUND_TYPE" val="frame"/>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7b2ae570794244c6847ac33e4ee70eb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b91182fef1c4a5ca9842011ec617907"/>
  <p:tag name="KSO_WM_SLIDE_BACKGROUND_TYPE" val="leftRight"/>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1e4e4f8b1aa1494c8385cbd7130e1f8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54b7cee5714445c843c8534884c60ec"/>
  <p:tag name="KSO_WM_SLIDE_BACKGROUND_TYPE" val="leftRight"/>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ddd14415f30497ea686e1b74a41ce5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601f71e70e34a51a602ca758342fff0"/>
  <p:tag name="KSO_WM_SLIDE_BACKGROUND_TYPE" val="leftRight"/>
</p:tagLst>
</file>

<file path=ppt/tags/tag43.xml><?xml version="1.0" encoding="utf-8"?>
<p:tagLst xmlns:p="http://schemas.openxmlformats.org/presentationml/2006/main">
  <p:tag name="KSO_WM_SLIDE_BACKGROUND_TYPE" val="leftRight"/>
</p:tagLst>
</file>

<file path=ppt/tags/tag44.xml><?xml version="1.0" encoding="utf-8"?>
<p:tagLst xmlns:p="http://schemas.openxmlformats.org/presentationml/2006/main">
  <p:tag name="KSO_WM_SLIDE_BACKGROUND_TYPE" val="leftRight"/>
</p:tagLst>
</file>

<file path=ppt/tags/tag45.xml><?xml version="1.0" encoding="utf-8"?>
<p:tagLst xmlns:p="http://schemas.openxmlformats.org/presentationml/2006/main">
  <p:tag name="KSO_WM_SLIDE_BACKGROUND_TYPE" val="leftRight"/>
</p:tagLst>
</file>

<file path=ppt/tags/tag46.xml><?xml version="1.0" encoding="utf-8"?>
<p:tagLst xmlns:p="http://schemas.openxmlformats.org/presentationml/2006/main">
  <p:tag name="KSO_WM_SLIDE_BACKGROUND_TYPE" val="leftRight"/>
</p:tagLst>
</file>

<file path=ppt/tags/tag47.xml><?xml version="1.0" encoding="utf-8"?>
<p:tagLst xmlns:p="http://schemas.openxmlformats.org/presentationml/2006/main">
  <p:tag name="KSO_WM_SLIDE_BACKGROUND_TYPE" val="leftRight"/>
</p:tagLst>
</file>

<file path=ppt/tags/tag48.xml><?xml version="1.0" encoding="utf-8"?>
<p:tagLst xmlns:p="http://schemas.openxmlformats.org/presentationml/2006/main">
  <p:tag name="KSO_WM_SLIDE_BACKGROUND_TYPE" val="leftRight"/>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7910fe02d2a845f9bb6cd960288e9a2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71c4c20efda4eea88f246394b8ed53a"/>
  <p:tag name="KSO_WM_SLIDE_BACKGROUND_TYPE" val="topBottom"/>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74236bef23d48a2a11657d6340d5c2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4c5cc2442d34394aee968c4d9f662b2"/>
  <p:tag name="KSO_WM_SLIDE_BACKGROUND_TYPE" val="topBotto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cbf4bdb089674a99851b230651f0fe3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484a9e58c404f9bb408440f305c3bbe"/>
  <p:tag name="KSO_WM_SLIDE_BACKGROUND_TYPE" val="topBottom"/>
</p:tagLst>
</file>

<file path=ppt/tags/tag52.xml><?xml version="1.0" encoding="utf-8"?>
<p:tagLst xmlns:p="http://schemas.openxmlformats.org/presentationml/2006/main">
  <p:tag name="KSO_WM_SLIDE_BACKGROUND_TYPE" val="topBottom"/>
</p:tagLst>
</file>

<file path=ppt/tags/tag53.xml><?xml version="1.0" encoding="utf-8"?>
<p:tagLst xmlns:p="http://schemas.openxmlformats.org/presentationml/2006/main">
  <p:tag name="KSO_WM_SLIDE_BACKGROUND_TYPE" val="topBottom"/>
</p:tagLst>
</file>

<file path=ppt/tags/tag54.xml><?xml version="1.0" encoding="utf-8"?>
<p:tagLst xmlns:p="http://schemas.openxmlformats.org/presentationml/2006/main">
  <p:tag name="KSO_WM_SLIDE_BACKGROUND_TYPE" val="topBottom"/>
</p:tagLst>
</file>

<file path=ppt/tags/tag55.xml><?xml version="1.0" encoding="utf-8"?>
<p:tagLst xmlns:p="http://schemas.openxmlformats.org/presentationml/2006/main">
  <p:tag name="KSO_WM_SLIDE_BACKGROUND_TYPE" val="topBottom"/>
</p:tagLst>
</file>

<file path=ppt/tags/tag56.xml><?xml version="1.0" encoding="utf-8"?>
<p:tagLst xmlns:p="http://schemas.openxmlformats.org/presentationml/2006/main">
  <p:tag name="KSO_WM_SLIDE_BACKGROUND_TYPE" val="topBottom"/>
</p:tagLst>
</file>

<file path=ppt/tags/tag57.xml><?xml version="1.0" encoding="utf-8"?>
<p:tagLst xmlns:p="http://schemas.openxmlformats.org/presentationml/2006/main">
  <p:tag name="KSO_WM_SLIDE_BACKGROUND_TYPE" val="topBotto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cfb6aadf1ab9469281ef3b8daf5ac33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5c2375578cd47c1ae19399bf7b6e9ee"/>
  <p:tag name="KSO_WM_SLIDE_BACKGROUND_TYPE" val="bottomTop"/>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bfec00cd6a041feabc2eecbe761d76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fac917e8b0f487cb31c17a6d325eb2a"/>
  <p:tag name="KSO_WM_SLIDE_BACKGROUND_TYPE" val="bottomTop"/>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230_2*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d"/>
  <p:tag name="KSO_WM_UNIT_DEC_AREA_ID" val="d235448924044c6f84bc9878d540eab2"/>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7f67771cb71a493ab02a827d9df2d759"/>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dda504719bb344b6a34798b64923274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5a59400f35149f4962512285838e5d8"/>
  <p:tag name="KSO_WM_SLIDE_BACKGROUND_TYPE" val="bottomTop"/>
</p:tagLst>
</file>

<file path=ppt/tags/tag61.xml><?xml version="1.0" encoding="utf-8"?>
<p:tagLst xmlns:p="http://schemas.openxmlformats.org/presentationml/2006/main">
  <p:tag name="KSO_WM_SLIDE_BACKGROUND_TYPE" val="bottomTop"/>
</p:tagLst>
</file>

<file path=ppt/tags/tag62.xml><?xml version="1.0" encoding="utf-8"?>
<p:tagLst xmlns:p="http://schemas.openxmlformats.org/presentationml/2006/main">
  <p:tag name="KSO_WM_SLIDE_BACKGROUND_TYPE" val="bottomTop"/>
</p:tagLst>
</file>

<file path=ppt/tags/tag63.xml><?xml version="1.0" encoding="utf-8"?>
<p:tagLst xmlns:p="http://schemas.openxmlformats.org/presentationml/2006/main">
  <p:tag name="KSO_WM_SLIDE_BACKGROUND_TYPE" val="bottomTop"/>
</p:tagLst>
</file>

<file path=ppt/tags/tag64.xml><?xml version="1.0" encoding="utf-8"?>
<p:tagLst xmlns:p="http://schemas.openxmlformats.org/presentationml/2006/main">
  <p:tag name="KSO_WM_SLIDE_BACKGROUND_TYPE" val="bottomTop"/>
</p:tagLst>
</file>

<file path=ppt/tags/tag65.xml><?xml version="1.0" encoding="utf-8"?>
<p:tagLst xmlns:p="http://schemas.openxmlformats.org/presentationml/2006/main">
  <p:tag name="KSO_WM_SLIDE_BACKGROUND_TYPE" val="bottomTop"/>
</p:tagLst>
</file>

<file path=ppt/tags/tag66.xml><?xml version="1.0" encoding="utf-8"?>
<p:tagLst xmlns:p="http://schemas.openxmlformats.org/presentationml/2006/main">
  <p:tag name="KSO_WM_SLIDE_BACKGROUND_TYPE" val="bottomTop"/>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cca765e2bd384dd3a319496243d5f55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ce9f009e7db493fb47a4194b1d05ad1"/>
  <p:tag name="KSO_WM_SLIDE_BACKGROUND_TYPE" val="navigation"/>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eb593c36a7cc453fbef130bab2a45e5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f4e8f84e755c410a9b28fac3594f5d33"/>
  <p:tag name="KSO_WM_SLIDE_BACKGROUND_TYPE" val="navigation"/>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fa58ef7d844c4a7b81b081053010519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bce6dec50dc4172b50e4198641e3f35"/>
  <p:tag name="KSO_WM_SLIDE_BACKGROUND_TYPE" val="navigation"/>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8ff91e92a957467e824c865e8779b1c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29442d5d764955b58657525b0413b5"/>
</p:tagLst>
</file>

<file path=ppt/tags/tag70.xml><?xml version="1.0" encoding="utf-8"?>
<p:tagLst xmlns:p="http://schemas.openxmlformats.org/presentationml/2006/main">
  <p:tag name="KSO_WM_SLIDE_BACKGROUND_TYPE" val="navigation"/>
</p:tagLst>
</file>

<file path=ppt/tags/tag71.xml><?xml version="1.0" encoding="utf-8"?>
<p:tagLst xmlns:p="http://schemas.openxmlformats.org/presentationml/2006/main">
  <p:tag name="KSO_WM_SLIDE_BACKGROUND_TYPE" val="navigation"/>
</p:tagLst>
</file>

<file path=ppt/tags/tag72.xml><?xml version="1.0" encoding="utf-8"?>
<p:tagLst xmlns:p="http://schemas.openxmlformats.org/presentationml/2006/main">
  <p:tag name="KSO_WM_SLIDE_BACKGROUND_TYPE" val="navigation"/>
</p:tagLst>
</file>

<file path=ppt/tags/tag73.xml><?xml version="1.0" encoding="utf-8"?>
<p:tagLst xmlns:p="http://schemas.openxmlformats.org/presentationml/2006/main">
  <p:tag name="KSO_WM_SLIDE_BACKGROUND_TYPE" val="navigation"/>
</p:tagLst>
</file>

<file path=ppt/tags/tag74.xml><?xml version="1.0" encoding="utf-8"?>
<p:tagLst xmlns:p="http://schemas.openxmlformats.org/presentationml/2006/main">
  <p:tag name="KSO_WM_SLIDE_BACKGROUND_TYPE" val="navigation"/>
</p:tagLst>
</file>

<file path=ppt/tags/tag75.xml><?xml version="1.0" encoding="utf-8"?>
<p:tagLst xmlns:p="http://schemas.openxmlformats.org/presentationml/2006/main">
  <p:tag name="KSO_WM_SLIDE_BACKGROUND_TYPE" val="navigation"/>
</p:tagLst>
</file>

<file path=ppt/tags/tag76.xml><?xml version="1.0" encoding="utf-8"?>
<p:tagLst xmlns:p="http://schemas.openxmlformats.org/presentationml/2006/main">
  <p:tag name="KSO_WM_SLIDE_BACKGROUND_TYPE" val="navigation"/>
</p:tagLst>
</file>

<file path=ppt/tags/tag77.xml><?xml version="1.0" encoding="utf-8"?>
<p:tagLst xmlns:p="http://schemas.openxmlformats.org/presentationml/2006/main">
  <p:tag name="KSO_WM_SLIDE_BACKGROUND_TYPE" val="navigation"/>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0f65f2c56fb545009b8e0c771c3afea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2c7983957dd4eb4bd125359e33ab7e8"/>
  <p:tag name="KSO_WM_SLIDE_BACKGROUND_TYPE" val="belt"/>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dfefe7a87b66443392a2d3e492f7974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fafc17c9738479e937df318b3fb52c4"/>
  <p:tag name="KSO_WM_SLIDE_BACKGROUND_TYPE" val="belt"/>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13e3952efcd646049553d75eacc649b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336cfe57546424396c49b9fcf70fd70"/>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72632280a6104171b789ec1c3a60bcf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f48216b5b634bd68562210e52183ddb"/>
  <p:tag name="KSO_WM_SLIDE_BACKGROUND_TYPE" val="belt"/>
</p:tagLst>
</file>

<file path=ppt/tags/tag81.xml><?xml version="1.0" encoding="utf-8"?>
<p:tagLst xmlns:p="http://schemas.openxmlformats.org/presentationml/2006/main">
  <p:tag name="KSO_WM_SLIDE_BACKGROUND_TYPE" val="belt"/>
</p:tagLst>
</file>

<file path=ppt/tags/tag82.xml><?xml version="1.0" encoding="utf-8"?>
<p:tagLst xmlns:p="http://schemas.openxmlformats.org/presentationml/2006/main">
  <p:tag name="KSO_WM_SLIDE_BACKGROUND_TYPE" val="belt"/>
</p:tagLst>
</file>

<file path=ppt/tags/tag83.xml><?xml version="1.0" encoding="utf-8"?>
<p:tagLst xmlns:p="http://schemas.openxmlformats.org/presentationml/2006/main">
  <p:tag name="KSO_WM_SLIDE_BACKGROUND_TYPE" val="belt"/>
</p:tagLst>
</file>

<file path=ppt/tags/tag84.xml><?xml version="1.0" encoding="utf-8"?>
<p:tagLst xmlns:p="http://schemas.openxmlformats.org/presentationml/2006/main">
  <p:tag name="KSO_WM_SLIDE_BACKGROUND_TYPE" val="belt"/>
</p:tagLst>
</file>

<file path=ppt/tags/tag85.xml><?xml version="1.0" encoding="utf-8"?>
<p:tagLst xmlns:p="http://schemas.openxmlformats.org/presentationml/2006/main">
  <p:tag name="KSO_WM_SLIDE_BACKGROUND_TYPE" val="belt"/>
</p:tagLst>
</file>

<file path=ppt/tags/tag86.xml><?xml version="1.0" encoding="utf-8"?>
<p:tagLst xmlns:p="http://schemas.openxmlformats.org/presentationml/2006/main">
  <p:tag name="KSO_WM_TEMPLATE_CATEGORY" val="custom"/>
  <p:tag name="KSO_WM_TEMPLATE_INDEX" val="20203230"/>
</p:tagLst>
</file>

<file path=ppt/tags/tag87.xml><?xml version="1.0" encoding="utf-8"?>
<p:tagLst xmlns:p="http://schemas.openxmlformats.org/presentationml/2006/main">
  <p:tag name="KSO_WM_TEMPLATE_CATEGORY" val="custom"/>
  <p:tag name="KSO_WM_TEMPLATE_INDEX" val="20203230"/>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3230"/>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230_1*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c"/>
  <p:tag name="KSO_WM_UNIT_DEC_AREA_ID" val="6e035fa90b564088a4bdad68c152a94c"/>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5f517aec2aa486d9b9ab125807fa809"/>
</p:tagLst>
</file>

<file path=ppt/tags/tag9.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3230_1*b*1"/>
  <p:tag name="KSO_WM_TEMPLATE_CATEGORY" val="custom"/>
  <p:tag name="KSO_WM_TEMPLATE_INDEX" val="20203230"/>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df476b64a90f4644b139ba66d33feb1d"/>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9a2ce4d09fb84a048a0c6b5f2345a526"/>
  <p:tag name="KSO_WM_UNIT_TEXT_FILL_FORE_SCHEMECOLOR_INDEX_BRIGHTNESS" val="0.35"/>
  <p:tag name="KSO_WM_UNIT_TEXT_FILL_FORE_SCHEMECOLOR_INDEX" val="13"/>
  <p:tag name="KSO_WM_UNIT_TEXT_FILL_TYPE" val="1"/>
  <p:tag name="KSO_WM_TEMPLATE_ASSEMBLE_XID" val="5fc6fd802574a1ee74b6c7b8"/>
  <p:tag name="KSO_WM_TEMPLATE_ASSEMBLE_GROUPID" val="5f8cfa53a61ec3b55284a7ab"/>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1*a*1"/>
  <p:tag name="KSO_WM_TEMPLATE_CATEGORY" val="custom"/>
  <p:tag name="KSO_WM_TEMPLATE_INDEX" val="20203230"/>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经典简约商务工作汇报"/>
  <p:tag name="KSO_WM_UNIT_BLOCK" val="0"/>
  <p:tag name="KSO_WM_UNIT_DEC_AREA_ID" val="f4cc249b07044d97b6a9de24427683f2"/>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3d4c03bb62fe4e24a0564fd66f9bf9da"/>
  <p:tag name="KSO_WM_UNIT_TEXT_FILL_FORE_SCHEMECOLOR_INDEX_BRIGHTNESS" val="0.15"/>
  <p:tag name="KSO_WM_UNIT_TEXT_FILL_FORE_SCHEMECOLOR_INDEX" val="13"/>
  <p:tag name="KSO_WM_UNIT_TEXT_FILL_TYPE" val="1"/>
  <p:tag name="KSO_WM_TEMPLATE_ASSEMBLE_XID" val="5fc6fd802574a1ee74b6c7c0"/>
  <p:tag name="KSO_WM_TEMPLATE_ASSEMBLE_GROUPID" val="5f8cfa53a61ec3b55284a7ab"/>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1*b*1"/>
  <p:tag name="KSO_WM_TEMPLATE_CATEGORY" val="custom"/>
  <p:tag name="KSO_WM_TEMPLATE_INDEX" val="20203230"/>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97dcf51a85b746309bacf7cd10958256"/>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3d4c03bb62fe4e24a0564fd66f9bf9da"/>
  <p:tag name="KSO_WM_UNIT_TEXT_FILL_FORE_SCHEMECOLOR_INDEX_BRIGHTNESS" val="0.35"/>
  <p:tag name="KSO_WM_UNIT_TEXT_FILL_FORE_SCHEMECOLOR_INDEX" val="13"/>
  <p:tag name="KSO_WM_UNIT_TEXT_FILL_TYPE" val="1"/>
  <p:tag name="KSO_WM_TEMPLATE_ASSEMBLE_XID" val="5fc6fd802574a1ee74b6c7c0"/>
  <p:tag name="KSO_WM_TEMPLATE_ASSEMBLE_GROUPID" val="5f8cfa53a61ec3b55284a7ab"/>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230_2*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d"/>
  <p:tag name="KSO_WM_UNIT_DEC_AREA_ID" val="d235448924044c6f84bc9878d540eab2"/>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7f67771cb71a493ab02a827d9df2d759"/>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8ff91e92a957467e824c865e8779b1c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29442d5d764955b58657525b0413b5"/>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13e3952efcd646049553d75eacc649b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336cfe57546424396c49b9fcf70fd70"/>
</p:tagLst>
</file>

<file path=ppt/tags/tag97.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3230_1*b*1"/>
  <p:tag name="KSO_WM_TEMPLATE_CATEGORY" val="custom"/>
  <p:tag name="KSO_WM_TEMPLATE_INDEX" val="20203230"/>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df476b64a90f4644b139ba66d33feb1d"/>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9a2ce4d09fb84a048a0c6b5f2345a526"/>
  <p:tag name="KSO_WM_UNIT_TEXT_FILL_FORE_SCHEMECOLOR_INDEX_BRIGHTNESS" val="0.35"/>
  <p:tag name="KSO_WM_UNIT_TEXT_FILL_FORE_SCHEMECOLOR_INDEX" val="13"/>
  <p:tag name="KSO_WM_UNIT_TEXT_FILL_TYPE" val="1"/>
  <p:tag name="KSO_WM_TEMPLATE_ASSEMBLE_XID" val="5fc6fd802574a1ee74b6c7b8"/>
  <p:tag name="KSO_WM_TEMPLATE_ASSEMBLE_GROUPID" val="5f8cfa53a61ec3b55284a7ab"/>
</p:tagLst>
</file>

<file path=ppt/tags/tag98.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3230_1*a*1"/>
  <p:tag name="KSO_WM_TEMPLATE_CATEGORY" val="custom"/>
  <p:tag name="KSO_WM_TEMPLATE_INDEX" val="20203230"/>
  <p:tag name="KSO_WM_UNIT_LAYERLEVEL" val="1"/>
  <p:tag name="KSO_WM_TAG_VERSION" val="1.0"/>
  <p:tag name="KSO_WM_BEAUTIFY_FLAG" val="#wm#"/>
  <p:tag name="KSO_WM_UNIT_PRESET_TEXT" val="单击添加大标题"/>
  <p:tag name="KSO_WM_UNIT_DEFAULT_FONT" val="40;56;4"/>
  <p:tag name="KSO_WM_UNIT_BLOCK" val="0"/>
  <p:tag name="KSO_WM_UNIT_DEC_AREA_ID" val="ee13252f071a4a91809f3399a6808d04"/>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9a2ce4d09fb84a048a0c6b5f2345a526"/>
  <p:tag name="KSO_WM_UNIT_TEXT_FILL_FORE_SCHEMECOLOR_INDEX_BRIGHTNESS" val="0.15"/>
  <p:tag name="KSO_WM_UNIT_TEXT_FILL_FORE_SCHEMECOLOR_INDEX" val="13"/>
  <p:tag name="KSO_WM_UNIT_TEXT_FILL_TYPE" val="1"/>
  <p:tag name="KSO_WM_TEMPLATE_ASSEMBLE_XID" val="5fc6fd802574a1ee74b6c7b8"/>
  <p:tag name="KSO_WM_TEMPLATE_ASSEMBLE_GROUPID" val="5f8cfa53a61ec3b55284a7ab"/>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F1F4F8"/>
      </a:dk2>
      <a:lt2>
        <a:srgbClr val="FFFFFF"/>
      </a:lt2>
      <a:accent1>
        <a:srgbClr val="3E516C"/>
      </a:accent1>
      <a:accent2>
        <a:srgbClr val="60635C"/>
      </a:accent2>
      <a:accent3>
        <a:srgbClr val="82754C"/>
      </a:accent3>
      <a:accent4>
        <a:srgbClr val="A5863B"/>
      </a:accent4>
      <a:accent5>
        <a:srgbClr val="C7982B"/>
      </a:accent5>
      <a:accent6>
        <a:srgbClr val="E9AA1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rgbClr val="000000"/>
      </a:dk1>
      <a:lt1>
        <a:srgbClr val="FFFFFF"/>
      </a:lt1>
      <a:dk2>
        <a:srgbClr val="F1F4F8"/>
      </a:dk2>
      <a:lt2>
        <a:srgbClr val="FFFFFF"/>
      </a:lt2>
      <a:accent1>
        <a:srgbClr val="3E516C"/>
      </a:accent1>
      <a:accent2>
        <a:srgbClr val="60635C"/>
      </a:accent2>
      <a:accent3>
        <a:srgbClr val="82754C"/>
      </a:accent3>
      <a:accent4>
        <a:srgbClr val="A5863B"/>
      </a:accent4>
      <a:accent5>
        <a:srgbClr val="C7982B"/>
      </a:accent5>
      <a:accent6>
        <a:srgbClr val="E9AA1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1085</Words>
  <Application>WPS 演示</Application>
  <PresentationFormat/>
  <Paragraphs>82</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12</vt:i4>
      </vt:variant>
    </vt:vector>
  </HeadingPairs>
  <TitlesOfParts>
    <vt:vector size="24" baseType="lpstr">
      <vt:lpstr>Arial</vt:lpstr>
      <vt:lpstr>宋体</vt:lpstr>
      <vt:lpstr>Wingdings</vt:lpstr>
      <vt:lpstr>微软雅黑</vt:lpstr>
      <vt:lpstr>Arial Unicode MS</vt:lpstr>
      <vt:lpstr>Calibri</vt:lpstr>
      <vt:lpstr>汉仪旗黑-85S</vt:lpstr>
      <vt:lpstr>黑体</vt:lpstr>
      <vt:lpstr>汉仪旗黑-85S</vt:lpstr>
      <vt:lpstr>1_默认设计模板</vt:lpstr>
      <vt:lpstr>2_Office 主题​​</vt:lpstr>
      <vt:lpstr>1_Office 主题​​</vt:lpstr>
      <vt:lpstr>汽车租赁系统</vt:lpstr>
      <vt:lpstr>信息管理模块</vt:lpstr>
      <vt:lpstr>信息管理模块</vt:lpstr>
      <vt:lpstr>信息管理模块</vt:lpstr>
      <vt:lpstr>信息管理模块</vt:lpstr>
      <vt:lpstr>信息管理模块 </vt:lpstr>
      <vt:lpstr>租车管理模块</vt:lpstr>
      <vt:lpstr>租车管理模块 </vt:lpstr>
      <vt:lpstr>租车管理模块</vt:lpstr>
      <vt:lpstr>还车管理系统</vt:lpstr>
      <vt:lpstr>租车管理模块 </vt:lpstr>
      <vt:lpstr>租车管理模块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汽车租赁系统</dc:title>
  <dc:creator>Administrator</dc:creator>
  <cp:lastModifiedBy>????</cp:lastModifiedBy>
  <cp:revision>2</cp:revision>
  <dcterms:created xsi:type="dcterms:W3CDTF">2022-02-04T15:01:57Z</dcterms:created>
  <dcterms:modified xsi:type="dcterms:W3CDTF">2022-02-04T15:02:33Z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BBB59EA9B6614BCF802724960D23EEAC</vt:lpwstr>
  </property>
</Properties>
</file>